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  <p:sldMasterId id="2147483854" r:id="rId2"/>
  </p:sldMasterIdLst>
  <p:notesMasterIdLst>
    <p:notesMasterId r:id="rId8"/>
  </p:notesMasterIdLst>
  <p:sldIdLst>
    <p:sldId id="256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A7A"/>
    <a:srgbClr val="F18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037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61C77-E0B9-43DB-8EF4-B72CF44D5236}" type="datetimeFigureOut">
              <a:rPr lang="de-DE" smtClean="0"/>
              <a:t>19.02.2018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4B417-A9E9-40D7-B7FA-BE48A42E79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56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B417-A9E9-40D7-B7FA-BE48A42E791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95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- Grundlagen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ist das jQuery-Framework?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downloaden und einbinden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 Syntax</a:t>
            </a:r>
          </a:p>
          <a:p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- Selektoren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Basis-, Attribut- und Form-Selektoren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</a:p>
          <a:p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- Methoden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DOM-Navigation und Manipulation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 abfragen und verändern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CSS-Methoden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AJAX-Methoden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Eigene jQuery-Methoden erstellen</a:t>
            </a:r>
          </a:p>
          <a:p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- Events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Document-Loading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Maus &amp; Tastatur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Formulare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</a:p>
          <a:p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– Effekte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Fade-In und Fade-Out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Sliding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Animationen</a:t>
            </a:r>
          </a:p>
          <a:p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UI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 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Interactions 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Effekte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Themes</a:t>
            </a:r>
          </a:p>
          <a:p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Mobile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Multipage-Dokumente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Interne, externe und Spezial-Links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Page-Typen 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Themes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Nav- und Toolbars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Touch-optimierte Formulare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Listen-Typen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Tabellen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4B417-A9E9-40D7-B7FA-BE48A42E791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20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42030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73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7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13512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594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2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98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19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894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17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0739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64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472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482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845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8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7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3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9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4911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6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onardh@ppedv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1D9F1-F87A-4A85-A332-ADD01AF5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Modul 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BA2E75-65AB-4156-B06C-D52D1D1B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Begrüßung, Organisatorisches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2D524-0B93-4393-8B8C-E8E7A91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46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ehrer">
            <a:extLst>
              <a:ext uri="{FF2B5EF4-FFF2-40B4-BE49-F238E27FC236}">
                <a16:creationId xmlns:a16="http://schemas.microsoft.com/office/drawing/2014/main" id="{BBD4917C-A45E-49F7-81CF-34278214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714" y="956149"/>
            <a:ext cx="4815131" cy="48151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F14D7E-770B-448A-B78A-CA1CDA4F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96015-B26D-47B6-8E0C-59596154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51" y="1847850"/>
            <a:ext cx="8521938" cy="46093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Ihr Trainer: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5600" dirty="0">
                <a:latin typeface="Freestyle Script" panose="030804020302050B0404" pitchFamily="66" charset="0"/>
              </a:rPr>
              <a:t>Leonard Hlavin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hlinkClick r:id="rId4"/>
              </a:rPr>
              <a:t>leonardh@ppedv.de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endParaRPr lang="de-DE" dirty="0"/>
          </a:p>
          <a:p>
            <a:pPr marL="108000">
              <a:lnSpc>
                <a:spcPct val="120000"/>
              </a:lnSpc>
            </a:pPr>
            <a:r>
              <a:rPr lang="de-DE" dirty="0"/>
              <a:t>Kurse bei ppedv: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JavaScript, HTML und CSS – Jump Start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HTML5 und CSS3 – Einstieg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Responsive Design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Power-Woche: HTML5, CSS3 und Responsive Design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jQuery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CFD959-77D0-4CF2-9897-DEC76C69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392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t="15649" r="46690" b="11479"/>
          <a:stretch/>
        </p:blipFill>
        <p:spPr bwMode="auto">
          <a:xfrm>
            <a:off x="7879178" y="457200"/>
            <a:ext cx="3614073" cy="4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ppedv 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7651" y="1690688"/>
            <a:ext cx="8931279" cy="42528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Firmensitz in Burghausen</a:t>
            </a:r>
          </a:p>
          <a:p>
            <a:pPr>
              <a:lnSpc>
                <a:spcPct val="150000"/>
              </a:lnSpc>
            </a:pPr>
            <a:r>
              <a:rPr lang="de-DE" dirty="0"/>
              <a:t>Büros in verschiedenen Städten: </a:t>
            </a:r>
          </a:p>
          <a:p>
            <a:pPr>
              <a:lnSpc>
                <a:spcPct val="150000"/>
              </a:lnSpc>
            </a:pPr>
            <a:r>
              <a:rPr lang="de-DE" dirty="0"/>
              <a:t>Ca. 50 Mitarbeiter</a:t>
            </a:r>
          </a:p>
          <a:p>
            <a:pPr>
              <a:lnSpc>
                <a:spcPct val="150000"/>
              </a:lnSpc>
            </a:pPr>
            <a:r>
              <a:rPr lang="de-DE" dirty="0"/>
              <a:t>Schulungen für nahezu alle Microsoft-Technologien </a:t>
            </a:r>
          </a:p>
          <a:p>
            <a:pPr>
              <a:lnSpc>
                <a:spcPct val="150000"/>
              </a:lnSpc>
            </a:pPr>
            <a:r>
              <a:rPr lang="de-DE" dirty="0"/>
              <a:t>Konferenzen, Camps, Blog</a:t>
            </a:r>
          </a:p>
        </p:txBody>
      </p:sp>
    </p:spTree>
    <p:extLst>
      <p:ext uri="{BB962C8B-B14F-4D97-AF65-F5344CB8AC3E}">
        <p14:creationId xmlns:p14="http://schemas.microsoft.com/office/powerpoint/2010/main" val="137134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Kursablauf &amp; Organisatorisches</a:t>
            </a:r>
          </a:p>
          <a:p>
            <a:pPr>
              <a:lnSpc>
                <a:spcPct val="150000"/>
              </a:lnSpc>
            </a:pPr>
            <a:r>
              <a:rPr lang="de-DE" dirty="0"/>
              <a:t>Räumlichkeiten</a:t>
            </a:r>
          </a:p>
          <a:p>
            <a:pPr>
              <a:lnSpc>
                <a:spcPct val="150000"/>
              </a:lnSpc>
            </a:pPr>
            <a:r>
              <a:rPr lang="de-DE" dirty="0"/>
              <a:t>Vorstellungsrunde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Hintergrund, Motivation und Vorkenntnisse</a:t>
            </a:r>
          </a:p>
          <a:p>
            <a:pPr>
              <a:lnSpc>
                <a:spcPct val="150000"/>
              </a:lnSpc>
            </a:pPr>
            <a:r>
              <a:rPr lang="de-DE" dirty="0"/>
              <a:t>Bei Unklarheiten: Möglichst sofort fragen!</a:t>
            </a:r>
          </a:p>
          <a:p>
            <a:pPr>
              <a:lnSpc>
                <a:spcPct val="150000"/>
              </a:lnSpc>
            </a:pPr>
            <a:r>
              <a:rPr lang="de-DE" dirty="0"/>
              <a:t>Slides sind später online verfügbar!</a:t>
            </a:r>
          </a:p>
        </p:txBody>
      </p:sp>
      <p:pic>
        <p:nvPicPr>
          <p:cNvPr id="5" name="Grafik 4" descr="Messer und Gabel">
            <a:extLst>
              <a:ext uri="{FF2B5EF4-FFF2-40B4-BE49-F238E27FC236}">
                <a16:creationId xmlns:a16="http://schemas.microsoft.com/office/drawing/2014/main" id="{ECA3B537-E9C7-4BCB-A37A-42B20AAE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942992" y="1690688"/>
            <a:ext cx="914400" cy="914400"/>
          </a:xfrm>
          <a:prstGeom prst="rect">
            <a:avLst/>
          </a:prstGeom>
        </p:spPr>
      </p:pic>
      <p:pic>
        <p:nvPicPr>
          <p:cNvPr id="7" name="Grafik 6" descr="Aus der Cloud herunterladen">
            <a:extLst>
              <a:ext uri="{FF2B5EF4-FFF2-40B4-BE49-F238E27FC236}">
                <a16:creationId xmlns:a16="http://schemas.microsoft.com/office/drawing/2014/main" id="{A1D5EC50-3BE7-4B59-BB00-0E5C98555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0617" y="5262563"/>
            <a:ext cx="914400" cy="914400"/>
          </a:xfrm>
          <a:prstGeom prst="rect">
            <a:avLst/>
          </a:prstGeom>
        </p:spPr>
      </p:pic>
      <p:pic>
        <p:nvPicPr>
          <p:cNvPr id="9" name="Grafik 8" descr="Uhr">
            <a:extLst>
              <a:ext uri="{FF2B5EF4-FFF2-40B4-BE49-F238E27FC236}">
                <a16:creationId xmlns:a16="http://schemas.microsoft.com/office/drawing/2014/main" id="{BF71BDDE-E5A0-44FD-A8A3-FCA80A875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6314" y="1690688"/>
            <a:ext cx="914400" cy="914400"/>
          </a:xfrm>
          <a:prstGeom prst="rect">
            <a:avLst/>
          </a:prstGeom>
        </p:spPr>
      </p:pic>
      <p:pic>
        <p:nvPicPr>
          <p:cNvPr id="11" name="Grafik 10" descr="Theater">
            <a:extLst>
              <a:ext uri="{FF2B5EF4-FFF2-40B4-BE49-F238E27FC236}">
                <a16:creationId xmlns:a16="http://schemas.microsoft.com/office/drawing/2014/main" id="{1E399151-5076-479F-8013-1D82D35B1A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9761" y="3267076"/>
            <a:ext cx="914400" cy="9144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189E85C8-12B7-4623-BD98-ADA91E69A5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8680" y="4181476"/>
            <a:ext cx="914400" cy="914400"/>
          </a:xfrm>
          <a:prstGeom prst="rect">
            <a:avLst/>
          </a:prstGeom>
        </p:spPr>
      </p:pic>
      <p:pic>
        <p:nvPicPr>
          <p:cNvPr id="15" name="Grafik 14" descr="Benutzer">
            <a:extLst>
              <a:ext uri="{FF2B5EF4-FFF2-40B4-BE49-F238E27FC236}">
                <a16:creationId xmlns:a16="http://schemas.microsoft.com/office/drawing/2014/main" id="{2B28DC22-E6E7-436E-B1F8-3B83F5CB2C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84881" y="4720922"/>
            <a:ext cx="914400" cy="914400"/>
          </a:xfrm>
          <a:prstGeom prst="rect">
            <a:avLst/>
          </a:prstGeom>
        </p:spPr>
      </p:pic>
      <p:pic>
        <p:nvPicPr>
          <p:cNvPr id="17" name="Grafik 16" descr="Wegweiser">
            <a:extLst>
              <a:ext uri="{FF2B5EF4-FFF2-40B4-BE49-F238E27FC236}">
                <a16:creationId xmlns:a16="http://schemas.microsoft.com/office/drawing/2014/main" id="{BBFA2B30-7654-41EE-8CFF-FF345655DE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8800" y="2435469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16848F5-B040-4BA6-96DD-3909A74D8CC4}"/>
              </a:ext>
            </a:extLst>
          </p:cNvPr>
          <p:cNvSpPr txBox="1"/>
          <p:nvPr/>
        </p:nvSpPr>
        <p:spPr>
          <a:xfrm>
            <a:off x="8365880" y="4453399"/>
            <a:ext cx="2901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rgbClr val="F1882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879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jQuery</a:t>
            </a:r>
          </a:p>
          <a:p>
            <a:pPr lvl="1"/>
            <a:r>
              <a:rPr lang="de-DE" dirty="0"/>
              <a:t>Einbindung</a:t>
            </a:r>
          </a:p>
          <a:p>
            <a:pPr lvl="1"/>
            <a:r>
              <a:rPr lang="de-DE" dirty="0"/>
              <a:t>Syntax</a:t>
            </a:r>
          </a:p>
          <a:p>
            <a:r>
              <a:rPr lang="de-DE" dirty="0"/>
              <a:t>Selektoren</a:t>
            </a:r>
          </a:p>
          <a:p>
            <a:r>
              <a:rPr lang="de-DE" dirty="0"/>
              <a:t>Methoden</a:t>
            </a:r>
          </a:p>
          <a:p>
            <a:r>
              <a:rPr lang="de-DE" dirty="0"/>
              <a:t>Events</a:t>
            </a:r>
          </a:p>
          <a:p>
            <a:r>
              <a:rPr lang="de-DE" dirty="0"/>
              <a:t>Effekte</a:t>
            </a:r>
          </a:p>
          <a:p>
            <a:r>
              <a:rPr lang="de-DE" dirty="0"/>
              <a:t>jQuery UI, jQuery Mobile – Überblick</a:t>
            </a:r>
          </a:p>
        </p:txBody>
      </p:sp>
      <p:pic>
        <p:nvPicPr>
          <p:cNvPr id="7" name="Grafik 6" descr="Senden">
            <a:extLst>
              <a:ext uri="{FF2B5EF4-FFF2-40B4-BE49-F238E27FC236}">
                <a16:creationId xmlns:a16="http://schemas.microsoft.com/office/drawing/2014/main" id="{BE179549-3223-4302-8642-E5C22158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977" y="2224454"/>
            <a:ext cx="2722684" cy="27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9039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FCE38E0-BE17-4927-848D-0B16C397779F}" vid="{49664A67-B900-4707-9FE5-93DE7D07D5A7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96C2DDE4-58EC-4188-8E6E-5D2CF000F109}" vid="{9114362B-4C33-4B9C-937C-DB0FA525CEE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DesignPPEDV</Template>
  <TotalTime>0</TotalTime>
  <Words>117</Words>
  <Application>Microsoft Office PowerPoint</Application>
  <PresentationFormat>Breitbild</PresentationFormat>
  <Paragraphs>47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Freestyle Script</vt:lpstr>
      <vt:lpstr>Design1</vt:lpstr>
      <vt:lpstr>1_Präsentationsvorlage2016</vt:lpstr>
      <vt:lpstr>Modul 0</vt:lpstr>
      <vt:lpstr>Vorstellung</vt:lpstr>
      <vt:lpstr>Die ppedv AG</vt:lpstr>
      <vt:lpstr>Vorab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14</cp:revision>
  <dcterms:created xsi:type="dcterms:W3CDTF">2017-12-22T08:46:05Z</dcterms:created>
  <dcterms:modified xsi:type="dcterms:W3CDTF">2018-02-19T09:21:05Z</dcterms:modified>
</cp:coreProperties>
</file>