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66.xml" ContentType="application/vnd.openxmlformats-officedocument.presentationml.slide+xml"/>
  <Override PartName="/ppt/notesSlides/notesSlide73.xml" ContentType="application/vnd.openxmlformats-officedocument.presentationml.notesSlide+xml"/>
  <Override PartName="/ppt/slideLayouts/slideLayout15.xml" ContentType="application/vnd.openxmlformats-officedocument.presentationml.slideLayout+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30.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5"/>
  </p:notesMasterIdLst>
  <p:sldIdLst>
    <p:sldId id="692" r:id="rId3"/>
    <p:sldId id="697" r:id="rId4"/>
    <p:sldId id="591" r:id="rId5"/>
    <p:sldId id="704" r:id="rId6"/>
    <p:sldId id="334" r:id="rId7"/>
    <p:sldId id="668" r:id="rId8"/>
    <p:sldId id="679" r:id="rId9"/>
    <p:sldId id="483" r:id="rId10"/>
    <p:sldId id="705" r:id="rId11"/>
    <p:sldId id="484" r:id="rId12"/>
    <p:sldId id="485" r:id="rId13"/>
    <p:sldId id="486" r:id="rId14"/>
    <p:sldId id="487" r:id="rId15"/>
    <p:sldId id="488" r:id="rId16"/>
    <p:sldId id="489" r:id="rId17"/>
    <p:sldId id="490" r:id="rId18"/>
    <p:sldId id="491" r:id="rId19"/>
    <p:sldId id="669" r:id="rId20"/>
    <p:sldId id="670" r:id="rId21"/>
    <p:sldId id="526" r:id="rId22"/>
    <p:sldId id="492" r:id="rId23"/>
    <p:sldId id="716" r:id="rId24"/>
    <p:sldId id="718" r:id="rId25"/>
    <p:sldId id="719" r:id="rId26"/>
    <p:sldId id="717" r:id="rId27"/>
    <p:sldId id="592" r:id="rId28"/>
    <p:sldId id="525" r:id="rId29"/>
    <p:sldId id="331" r:id="rId30"/>
    <p:sldId id="332" r:id="rId31"/>
    <p:sldId id="614" r:id="rId32"/>
    <p:sldId id="333" r:id="rId33"/>
    <p:sldId id="482" r:id="rId34"/>
    <p:sldId id="380" r:id="rId35"/>
    <p:sldId id="381" r:id="rId36"/>
    <p:sldId id="382" r:id="rId37"/>
    <p:sldId id="383" r:id="rId38"/>
    <p:sldId id="384" r:id="rId39"/>
    <p:sldId id="385" r:id="rId40"/>
    <p:sldId id="386" r:id="rId41"/>
    <p:sldId id="387" r:id="rId42"/>
    <p:sldId id="388" r:id="rId43"/>
    <p:sldId id="593" r:id="rId44"/>
    <p:sldId id="348" r:id="rId45"/>
    <p:sldId id="349" r:id="rId46"/>
    <p:sldId id="496" r:id="rId47"/>
    <p:sldId id="411" r:id="rId48"/>
    <p:sldId id="656" r:id="rId49"/>
    <p:sldId id="610" r:id="rId50"/>
    <p:sldId id="417" r:id="rId51"/>
    <p:sldId id="418" r:id="rId52"/>
    <p:sldId id="667" r:id="rId53"/>
    <p:sldId id="419" r:id="rId54"/>
    <p:sldId id="658" r:id="rId55"/>
    <p:sldId id="659" r:id="rId56"/>
    <p:sldId id="660" r:id="rId57"/>
    <p:sldId id="661" r:id="rId58"/>
    <p:sldId id="420" r:id="rId59"/>
    <p:sldId id="330" r:id="rId60"/>
    <p:sldId id="657" r:id="rId61"/>
    <p:sldId id="680" r:id="rId62"/>
    <p:sldId id="421" r:id="rId63"/>
    <p:sldId id="671" r:id="rId64"/>
    <p:sldId id="672" r:id="rId65"/>
    <p:sldId id="693" r:id="rId66"/>
    <p:sldId id="673" r:id="rId67"/>
    <p:sldId id="674" r:id="rId68"/>
    <p:sldId id="675" r:id="rId69"/>
    <p:sldId id="676" r:id="rId70"/>
    <p:sldId id="677" r:id="rId71"/>
    <p:sldId id="678" r:id="rId72"/>
    <p:sldId id="715" r:id="rId73"/>
    <p:sldId id="594" r:id="rId74"/>
    <p:sldId id="493" r:id="rId75"/>
    <p:sldId id="494" r:id="rId76"/>
    <p:sldId id="700" r:id="rId77"/>
    <p:sldId id="346" r:id="rId78"/>
    <p:sldId id="347" r:id="rId79"/>
    <p:sldId id="495" r:id="rId80"/>
    <p:sldId id="684" r:id="rId81"/>
    <p:sldId id="281" r:id="rId82"/>
    <p:sldId id="461" r:id="rId83"/>
    <p:sldId id="353" r:id="rId84"/>
    <p:sldId id="686" r:id="rId85"/>
    <p:sldId id="352" r:id="rId86"/>
    <p:sldId id="690" r:id="rId87"/>
    <p:sldId id="662" r:id="rId88"/>
    <p:sldId id="706" r:id="rId89"/>
    <p:sldId id="709" r:id="rId90"/>
    <p:sldId id="711" r:id="rId91"/>
    <p:sldId id="710" r:id="rId92"/>
    <p:sldId id="712" r:id="rId93"/>
    <p:sldId id="713" r:id="rId94"/>
    <p:sldId id="714" r:id="rId95"/>
    <p:sldId id="685" r:id="rId96"/>
    <p:sldId id="663" r:id="rId97"/>
    <p:sldId id="699" r:id="rId98"/>
    <p:sldId id="698" r:id="rId99"/>
    <p:sldId id="351" r:id="rId100"/>
    <p:sldId id="689" r:id="rId101"/>
    <p:sldId id="364" r:id="rId102"/>
    <p:sldId id="687" r:id="rId103"/>
    <p:sldId id="365" r:id="rId104"/>
    <p:sldId id="681" r:id="rId105"/>
    <p:sldId id="688" r:id="rId106"/>
    <p:sldId id="682" r:id="rId107"/>
    <p:sldId id="695" r:id="rId108"/>
    <p:sldId id="664" r:id="rId109"/>
    <p:sldId id="665" r:id="rId110"/>
    <p:sldId id="701" r:id="rId111"/>
    <p:sldId id="703" r:id="rId112"/>
    <p:sldId id="702" r:id="rId113"/>
    <p:sldId id="369" r:id="rId114"/>
    <p:sldId id="368" r:id="rId115"/>
    <p:sldId id="501" r:id="rId116"/>
    <p:sldId id="707" r:id="rId117"/>
    <p:sldId id="370" r:id="rId118"/>
    <p:sldId id="371" r:id="rId119"/>
    <p:sldId id="372" r:id="rId120"/>
    <p:sldId id="502" r:id="rId121"/>
    <p:sldId id="708" r:id="rId122"/>
    <p:sldId id="540" r:id="rId123"/>
    <p:sldId id="541" r:id="rId124"/>
    <p:sldId id="542" r:id="rId125"/>
    <p:sldId id="503" r:id="rId126"/>
    <p:sldId id="694" r:id="rId127"/>
    <p:sldId id="282" r:id="rId128"/>
    <p:sldId id="446" r:id="rId129"/>
    <p:sldId id="691" r:id="rId130"/>
    <p:sldId id="510" r:id="rId131"/>
    <p:sldId id="544" r:id="rId132"/>
    <p:sldId id="571" r:id="rId133"/>
    <p:sldId id="572" r:id="rId134"/>
    <p:sldId id="573" r:id="rId135"/>
    <p:sldId id="570" r:id="rId136"/>
    <p:sldId id="545" r:id="rId137"/>
    <p:sldId id="511" r:id="rId138"/>
    <p:sldId id="546" r:id="rId139"/>
    <p:sldId id="512" r:id="rId140"/>
    <p:sldId id="513" r:id="rId141"/>
    <p:sldId id="568" r:id="rId142"/>
    <p:sldId id="720" r:id="rId143"/>
    <p:sldId id="721" r:id="rId1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Zusammenfassungsabschnitt" id="{7B07E397-61D8-40C7-BEAF-3048712C5AB4}">
          <p14:sldIdLst>
            <p14:sldId id="692"/>
          </p14:sldIdLst>
        </p14:section>
        <p14:section name="WINDOW API" id="{FDBE7842-FFEC-4455-A311-292871B9D34E}">
          <p14:sldIdLst>
            <p14:sldId id="697"/>
          </p14:sldIdLst>
        </p14:section>
        <p14:section name="WINDOW" id="{5099B4E6-BCC5-474A-A3D7-5B482FADD8FA}">
          <p14:sldIdLst>
            <p14:sldId id="591"/>
            <p14:sldId id="704"/>
            <p14:sldId id="334"/>
            <p14:sldId id="668"/>
            <p14:sldId id="679"/>
            <p14:sldId id="483"/>
            <p14:sldId id="705"/>
            <p14:sldId id="484"/>
            <p14:sldId id="485"/>
            <p14:sldId id="486"/>
            <p14:sldId id="487"/>
            <p14:sldId id="488"/>
            <p14:sldId id="489"/>
            <p14:sldId id="490"/>
            <p14:sldId id="491"/>
            <p14:sldId id="669"/>
            <p14:sldId id="670"/>
            <p14:sldId id="526"/>
            <p14:sldId id="492"/>
          </p14:sldIdLst>
        </p14:section>
        <p14:section name="WINDOW.CONSOLE" id="{D90F1C57-EA05-4462-B254-70012A577636}">
          <p14:sldIdLst>
            <p14:sldId id="716"/>
            <p14:sldId id="718"/>
            <p14:sldId id="719"/>
            <p14:sldId id="717"/>
          </p14:sldIdLst>
        </p14:section>
        <p14:section name="WINDOW.NAVIGATOR" id="{AE528B1E-4690-4B40-82BB-17EE8B38C734}">
          <p14:sldIdLst>
            <p14:sldId id="592"/>
            <p14:sldId id="525"/>
            <p14:sldId id="331"/>
            <p14:sldId id="332"/>
          </p14:sldIdLst>
        </p14:section>
        <p14:section name="WINDOW.SCREEN" id="{6084DC41-D954-4913-837E-9DB077DDE8B9}">
          <p14:sldIdLst>
            <p14:sldId id="614"/>
            <p14:sldId id="333"/>
            <p14:sldId id="482"/>
          </p14:sldIdLst>
        </p14:section>
        <p14:section name="WINDOW.NAVIGATOR.GEOLOCATION" id="{AF48D16B-70CF-485F-AA91-30790A2BB38D}">
          <p14:sldIdLst>
            <p14:sldId id="380"/>
            <p14:sldId id="381"/>
            <p14:sldId id="382"/>
            <p14:sldId id="383"/>
            <p14:sldId id="384"/>
            <p14:sldId id="385"/>
            <p14:sldId id="386"/>
            <p14:sldId id="387"/>
            <p14:sldId id="388"/>
          </p14:sldIdLst>
        </p14:section>
        <p14:section name="WINDOW.HISTORY" id="{33704748-A47F-411D-BECA-EBB0D620AE2F}">
          <p14:sldIdLst>
            <p14:sldId id="593"/>
            <p14:sldId id="348"/>
            <p14:sldId id="349"/>
            <p14:sldId id="496"/>
          </p14:sldIdLst>
        </p14:section>
        <p14:section name="DOM" id="{11D089D6-1435-4CFF-9931-B80E96E5D1DA}">
          <p14:sldIdLst>
            <p14:sldId id="411"/>
            <p14:sldId id="656"/>
            <p14:sldId id="610"/>
            <p14:sldId id="417"/>
            <p14:sldId id="418"/>
            <p14:sldId id="667"/>
            <p14:sldId id="419"/>
            <p14:sldId id="658"/>
            <p14:sldId id="659"/>
            <p14:sldId id="660"/>
            <p14:sldId id="661"/>
            <p14:sldId id="420"/>
            <p14:sldId id="330"/>
            <p14:sldId id="657"/>
            <p14:sldId id="680"/>
            <p14:sldId id="421"/>
          </p14:sldIdLst>
        </p14:section>
        <p14:section name="DOM DATA TYPES" id="{9B9CBB4F-E3C5-46D9-8EC4-ED41C7C7178D}">
          <p14:sldIdLst>
            <p14:sldId id="671"/>
            <p14:sldId id="672"/>
            <p14:sldId id="693"/>
            <p14:sldId id="673"/>
            <p14:sldId id="674"/>
            <p14:sldId id="675"/>
            <p14:sldId id="676"/>
            <p14:sldId id="677"/>
            <p14:sldId id="678"/>
            <p14:sldId id="715"/>
          </p14:sldIdLst>
        </p14:section>
        <p14:section name="DOCUMENT" id="{D59A6C97-EF87-4338-81D2-E87BECE65E71}">
          <p14:sldIdLst>
            <p14:sldId id="594"/>
            <p14:sldId id="493"/>
            <p14:sldId id="494"/>
            <p14:sldId id="700"/>
            <p14:sldId id="346"/>
            <p14:sldId id="347"/>
            <p14:sldId id="495"/>
          </p14:sldIdLst>
        </p14:section>
        <p14:section name="DOCUMENT.DESIGNMODE" id="{3FF70B06-DC69-48D1-953F-C3C3263D5701}">
          <p14:sldIdLst>
            <p14:sldId id="684"/>
            <p14:sldId id="281"/>
            <p14:sldId id="461"/>
            <p14:sldId id="353"/>
          </p14:sldIdLst>
        </p14:section>
        <p14:section name="DOCUMENT.ANCHORS" id="{223488EF-627E-4DDF-B43C-923A3D932A78}">
          <p14:sldIdLst>
            <p14:sldId id="686"/>
            <p14:sldId id="352"/>
          </p14:sldIdLst>
        </p14:section>
        <p14:section name="DOM MANIPULATION" id="{8EDF038F-982C-41CC-A4F8-1936B5207E87}">
          <p14:sldIdLst>
            <p14:sldId id="690"/>
            <p14:sldId id="662"/>
            <p14:sldId id="706"/>
            <p14:sldId id="709"/>
          </p14:sldIdLst>
        </p14:section>
        <p14:section name="DOCUMENT.BODY" id="{C774D14E-4ACF-4B10-B765-EEBBC6696D2F}">
          <p14:sldIdLst>
            <p14:sldId id="711"/>
            <p14:sldId id="710"/>
            <p14:sldId id="712"/>
            <p14:sldId id="713"/>
            <p14:sldId id="714"/>
          </p14:sldIdLst>
        </p14:section>
        <p14:section name="DOM WHITESPACES" id="{170686EE-7D1D-4B9C-8EA9-31CBCC9A0158}">
          <p14:sldIdLst>
            <p14:sldId id="685"/>
            <p14:sldId id="663"/>
            <p14:sldId id="699"/>
          </p14:sldIdLst>
        </p14:section>
        <p14:section name="DOCUMENT.FORMS" id="{1DFAAAF0-3603-4179-A3A2-588B22417765}">
          <p14:sldIdLst>
            <p14:sldId id="698"/>
            <p14:sldId id="351"/>
          </p14:sldIdLst>
        </p14:section>
        <p14:section name="DOCUMENT.IMAGES" id="{F50B7611-5464-411B-A737-3F32ACF801BB}">
          <p14:sldIdLst>
            <p14:sldId id="689"/>
            <p14:sldId id="364"/>
          </p14:sldIdLst>
        </p14:section>
        <p14:section name="DOCUMENT.LINKS" id="{CE2434D1-EE23-417B-85FD-280D1A831ADF}">
          <p14:sldIdLst>
            <p14:sldId id="687"/>
            <p14:sldId id="365"/>
            <p14:sldId id="681"/>
          </p14:sldIdLst>
        </p14:section>
        <p14:section name="DOM INTERFACES" id="{343C30A7-4D31-4FF8-9698-0DA2CB4B3639}">
          <p14:sldIdLst>
            <p14:sldId id="688"/>
            <p14:sldId id="682"/>
            <p14:sldId id="695"/>
          </p14:sldIdLst>
        </p14:section>
        <p14:section name="DOM EVENTS" id="{4D175FD6-C54A-45AE-96FA-1A7F9F026314}">
          <p14:sldIdLst>
            <p14:sldId id="664"/>
            <p14:sldId id="665"/>
            <p14:sldId id="701"/>
            <p14:sldId id="703"/>
            <p14:sldId id="702"/>
            <p14:sldId id="369"/>
            <p14:sldId id="368"/>
            <p14:sldId id="501"/>
            <p14:sldId id="707"/>
            <p14:sldId id="370"/>
            <p14:sldId id="371"/>
            <p14:sldId id="372"/>
            <p14:sldId id="502"/>
            <p14:sldId id="708"/>
            <p14:sldId id="540"/>
            <p14:sldId id="541"/>
            <p14:sldId id="542"/>
            <p14:sldId id="503"/>
          </p14:sldIdLst>
        </p14:section>
        <p14:section name="HTMLELEMENT.DATASET" id="{F4C72F8E-9367-449F-915B-30179964FA46}">
          <p14:sldIdLst>
            <p14:sldId id="694"/>
            <p14:sldId id="282"/>
            <p14:sldId id="446"/>
          </p14:sldIdLst>
        </p14:section>
        <p14:section name="DOCUMENT.COOKIE" id="{C3422962-1878-4B6F-A1B8-84BE88F4FD7D}">
          <p14:sldIdLst>
            <p14:sldId id="691"/>
            <p14:sldId id="510"/>
            <p14:sldId id="544"/>
            <p14:sldId id="571"/>
            <p14:sldId id="572"/>
            <p14:sldId id="573"/>
            <p14:sldId id="570"/>
            <p14:sldId id="545"/>
            <p14:sldId id="511"/>
            <p14:sldId id="546"/>
            <p14:sldId id="512"/>
            <p14:sldId id="513"/>
            <p14:sldId id="568"/>
          </p14:sldIdLst>
        </p14:section>
        <p14:section name="CSSOM" id="{F7170976-8925-4D17-9802-D23FD43BE7FC}">
          <p14:sldIdLst>
            <p14:sldId id="720"/>
            <p14:sldId id="7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66876" autoAdjust="0"/>
  </p:normalViewPr>
  <p:slideViewPr>
    <p:cSldViewPr snapToGrid="0">
      <p:cViewPr varScale="1">
        <p:scale>
          <a:sx n="76" d="100"/>
          <a:sy n="76" d="100"/>
        </p:scale>
        <p:origin x="19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19173-58A9-49AC-9D2E-C36693EDE2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5C77F22-8108-450D-BF85-4C2FB1077ED5}">
      <dgm:prSet phldrT="[Text]"/>
      <dgm:spPr/>
      <dgm:t>
        <a:bodyPr/>
        <a:lstStyle/>
        <a:p>
          <a:r>
            <a:rPr lang="de-DE" dirty="0" err="1"/>
            <a:t>Document</a:t>
          </a:r>
          <a:endParaRPr lang="de-DE" dirty="0"/>
        </a:p>
      </dgm:t>
    </dgm:pt>
    <dgm:pt modelId="{716C7DA3-458E-4F5F-8B91-84BF1C464070}" type="parTrans" cxnId="{D6E41053-FE82-4A83-91F3-D3AC9B14BE14}">
      <dgm:prSet/>
      <dgm:spPr/>
      <dgm:t>
        <a:bodyPr/>
        <a:lstStyle/>
        <a:p>
          <a:endParaRPr lang="de-DE"/>
        </a:p>
      </dgm:t>
    </dgm:pt>
    <dgm:pt modelId="{69CDA07E-7569-4023-9B1D-AC7138CDBC65}" type="sibTrans" cxnId="{D6E41053-FE82-4A83-91F3-D3AC9B14BE14}">
      <dgm:prSet/>
      <dgm:spPr/>
      <dgm:t>
        <a:bodyPr/>
        <a:lstStyle/>
        <a:p>
          <a:endParaRPr lang="de-DE"/>
        </a:p>
      </dgm:t>
    </dgm:pt>
    <dgm:pt modelId="{7D319CBA-4E20-46B5-AC28-1E4451751A4B}">
      <dgm:prSet phldrT="[Text]"/>
      <dgm:spPr/>
      <dgm:t>
        <a:bodyPr/>
        <a:lstStyle/>
        <a:p>
          <a:r>
            <a:rPr lang="de-DE" dirty="0"/>
            <a:t>Root </a:t>
          </a:r>
          <a:r>
            <a:rPr lang="de-DE" dirty="0" err="1"/>
            <a:t>element</a:t>
          </a:r>
          <a:r>
            <a:rPr lang="de-DE" dirty="0"/>
            <a:t>: &lt;</a:t>
          </a:r>
          <a:r>
            <a:rPr lang="de-DE" dirty="0" err="1"/>
            <a:t>html</a:t>
          </a:r>
          <a:r>
            <a:rPr lang="de-DE" dirty="0"/>
            <a:t>&gt;</a:t>
          </a:r>
        </a:p>
      </dgm:t>
    </dgm:pt>
    <dgm:pt modelId="{A68048ED-1591-4176-AD06-0B67993912FE}" type="parTrans" cxnId="{D6986501-4861-4198-85F1-BB7AB13864D9}">
      <dgm:prSet/>
      <dgm:spPr/>
      <dgm:t>
        <a:bodyPr/>
        <a:lstStyle/>
        <a:p>
          <a:endParaRPr lang="de-DE"/>
        </a:p>
      </dgm:t>
    </dgm:pt>
    <dgm:pt modelId="{3F801EA1-6896-4EEA-AE78-67215089731C}" type="sibTrans" cxnId="{D6986501-4861-4198-85F1-BB7AB13864D9}">
      <dgm:prSet/>
      <dgm:spPr/>
      <dgm:t>
        <a:bodyPr/>
        <a:lstStyle/>
        <a:p>
          <a:endParaRPr lang="de-DE"/>
        </a:p>
      </dgm:t>
    </dgm:pt>
    <dgm:pt modelId="{70AFDAC2-9B93-4B78-BF5E-92C40F6C2986}">
      <dgm:prSet phldrT="[Text]"/>
      <dgm:spPr/>
      <dgm:t>
        <a:bodyPr/>
        <a:lstStyle/>
        <a:p>
          <a:r>
            <a:rPr lang="de-DE" dirty="0"/>
            <a:t>Element: &lt;</a:t>
          </a:r>
          <a:r>
            <a:rPr lang="de-DE" dirty="0" err="1"/>
            <a:t>head</a:t>
          </a:r>
          <a:r>
            <a:rPr lang="de-DE" dirty="0"/>
            <a:t>&gt;</a:t>
          </a:r>
        </a:p>
      </dgm:t>
    </dgm:pt>
    <dgm:pt modelId="{67D5AA9B-F53D-4195-AEF0-73C2B729178A}" type="parTrans" cxnId="{207C42D1-5308-4E8E-A843-9647F342BB07}">
      <dgm:prSet/>
      <dgm:spPr/>
      <dgm:t>
        <a:bodyPr/>
        <a:lstStyle/>
        <a:p>
          <a:endParaRPr lang="de-DE"/>
        </a:p>
      </dgm:t>
    </dgm:pt>
    <dgm:pt modelId="{14B6D02B-A2A3-4748-931F-510C4719D669}" type="sibTrans" cxnId="{207C42D1-5308-4E8E-A843-9647F342BB07}">
      <dgm:prSet/>
      <dgm:spPr/>
      <dgm:t>
        <a:bodyPr/>
        <a:lstStyle/>
        <a:p>
          <a:endParaRPr lang="de-DE"/>
        </a:p>
      </dgm:t>
    </dgm:pt>
    <dgm:pt modelId="{FE7582CD-1758-434E-B53E-C5401C934509}">
      <dgm:prSet phldrT="[Text]"/>
      <dgm:spPr/>
      <dgm:t>
        <a:bodyPr/>
        <a:lstStyle/>
        <a:p>
          <a:r>
            <a:rPr lang="de-DE" dirty="0"/>
            <a:t>Element: &lt;</a:t>
          </a:r>
          <a:r>
            <a:rPr lang="de-DE" dirty="0" err="1"/>
            <a:t>body</a:t>
          </a:r>
          <a:r>
            <a:rPr lang="de-DE" dirty="0"/>
            <a:t>&gt;</a:t>
          </a:r>
        </a:p>
      </dgm:t>
    </dgm:pt>
    <dgm:pt modelId="{70903939-79C3-4C8E-B3A2-9F401EC8B52D}" type="parTrans" cxnId="{0EBED6EE-3359-4EF8-8B7E-7437D5E2F68C}">
      <dgm:prSet/>
      <dgm:spPr/>
      <dgm:t>
        <a:bodyPr/>
        <a:lstStyle/>
        <a:p>
          <a:endParaRPr lang="de-DE"/>
        </a:p>
      </dgm:t>
    </dgm:pt>
    <dgm:pt modelId="{AB1C69C1-4C9F-462F-A1B1-30513289AAE2}" type="sibTrans" cxnId="{0EBED6EE-3359-4EF8-8B7E-7437D5E2F68C}">
      <dgm:prSet/>
      <dgm:spPr/>
      <dgm:t>
        <a:bodyPr/>
        <a:lstStyle/>
        <a:p>
          <a:endParaRPr lang="de-DE"/>
        </a:p>
      </dgm:t>
    </dgm:pt>
    <dgm:pt modelId="{75630E02-B9E9-46BE-B73A-1F40535D414F}">
      <dgm:prSet phldrT="[Text]"/>
      <dgm:spPr/>
      <dgm:t>
        <a:bodyPr/>
        <a:lstStyle/>
        <a:p>
          <a:r>
            <a:rPr lang="de-DE" dirty="0"/>
            <a:t>Element: &lt;title&gt;</a:t>
          </a:r>
        </a:p>
      </dgm:t>
    </dgm:pt>
    <dgm:pt modelId="{71364DDB-39FC-4B04-8779-30A9786660A5}" type="parTrans" cxnId="{35E47789-B41C-42C4-8DAF-22D5C9E73216}">
      <dgm:prSet/>
      <dgm:spPr/>
      <dgm:t>
        <a:bodyPr/>
        <a:lstStyle/>
        <a:p>
          <a:endParaRPr lang="de-DE"/>
        </a:p>
      </dgm:t>
    </dgm:pt>
    <dgm:pt modelId="{C568AB10-B654-47D8-B367-71BBE61756C2}" type="sibTrans" cxnId="{35E47789-B41C-42C4-8DAF-22D5C9E73216}">
      <dgm:prSet/>
      <dgm:spPr/>
      <dgm:t>
        <a:bodyPr/>
        <a:lstStyle/>
        <a:p>
          <a:endParaRPr lang="de-DE"/>
        </a:p>
      </dgm:t>
    </dgm:pt>
    <dgm:pt modelId="{FEDDC634-6BB1-48F0-9C24-D78021F3977C}">
      <dgm:prSet phldrT="[Text]"/>
      <dgm:spPr/>
      <dgm:t>
        <a:bodyPr/>
        <a:lstStyle/>
        <a:p>
          <a:r>
            <a:rPr lang="de-DE" dirty="0"/>
            <a:t>Text: „</a:t>
          </a:r>
          <a:r>
            <a:rPr lang="de-DE" dirty="0" err="1"/>
            <a:t>My</a:t>
          </a:r>
          <a:r>
            <a:rPr lang="de-DE" dirty="0"/>
            <a:t> title“</a:t>
          </a:r>
        </a:p>
      </dgm:t>
    </dgm:pt>
    <dgm:pt modelId="{B44A9873-559A-44F8-A901-09C3AB16E4E9}" type="parTrans" cxnId="{78257E52-524A-40A0-95B7-E3D387C3E382}">
      <dgm:prSet/>
      <dgm:spPr/>
      <dgm:t>
        <a:bodyPr/>
        <a:lstStyle/>
        <a:p>
          <a:endParaRPr lang="de-DE"/>
        </a:p>
      </dgm:t>
    </dgm:pt>
    <dgm:pt modelId="{E32EE284-C7C6-45BB-A78B-225643C89F8C}" type="sibTrans" cxnId="{78257E52-524A-40A0-95B7-E3D387C3E382}">
      <dgm:prSet/>
      <dgm:spPr/>
      <dgm:t>
        <a:bodyPr/>
        <a:lstStyle/>
        <a:p>
          <a:endParaRPr lang="de-DE"/>
        </a:p>
      </dgm:t>
    </dgm:pt>
    <dgm:pt modelId="{6E2F5AC4-B574-4356-8017-77019F2B3BFA}">
      <dgm:prSet phldrT="[Text]"/>
      <dgm:spPr/>
      <dgm:t>
        <a:bodyPr/>
        <a:lstStyle/>
        <a:p>
          <a:r>
            <a:rPr lang="de-DE" dirty="0"/>
            <a:t>Element: &lt;a&gt;</a:t>
          </a:r>
        </a:p>
      </dgm:t>
    </dgm:pt>
    <dgm:pt modelId="{264FFE0E-F355-4E56-A913-77F2AA231130}" type="parTrans" cxnId="{325FCD5A-2AF8-4820-B3A3-1E6CEDE79127}">
      <dgm:prSet/>
      <dgm:spPr/>
      <dgm:t>
        <a:bodyPr/>
        <a:lstStyle/>
        <a:p>
          <a:endParaRPr lang="de-DE"/>
        </a:p>
      </dgm:t>
    </dgm:pt>
    <dgm:pt modelId="{A2E3A02C-EC08-45C6-9F9F-7B835FA46A90}" type="sibTrans" cxnId="{325FCD5A-2AF8-4820-B3A3-1E6CEDE79127}">
      <dgm:prSet/>
      <dgm:spPr/>
      <dgm:t>
        <a:bodyPr/>
        <a:lstStyle/>
        <a:p>
          <a:endParaRPr lang="de-DE"/>
        </a:p>
      </dgm:t>
    </dgm:pt>
    <dgm:pt modelId="{B4EAD705-6E2E-4595-80CA-7250D58DC78A}">
      <dgm:prSet phldrT="[Text]"/>
      <dgm:spPr/>
      <dgm:t>
        <a:bodyPr/>
        <a:lstStyle/>
        <a:p>
          <a:r>
            <a:rPr lang="de-DE" dirty="0"/>
            <a:t>Text: „</a:t>
          </a:r>
          <a:r>
            <a:rPr lang="de-DE" dirty="0" err="1"/>
            <a:t>My</a:t>
          </a:r>
          <a:r>
            <a:rPr lang="de-DE" dirty="0"/>
            <a:t> link“</a:t>
          </a:r>
        </a:p>
      </dgm:t>
    </dgm:pt>
    <dgm:pt modelId="{28C14C35-CC2A-42AD-8CC8-2D8A022A0F8D}" type="parTrans" cxnId="{F9E1C1A7-0DE7-4C52-834E-FF521FE4CE41}">
      <dgm:prSet/>
      <dgm:spPr/>
      <dgm:t>
        <a:bodyPr/>
        <a:lstStyle/>
        <a:p>
          <a:endParaRPr lang="de-DE"/>
        </a:p>
      </dgm:t>
    </dgm:pt>
    <dgm:pt modelId="{0B59A879-939A-4B9F-95A2-5CA0885E7FCD}" type="sibTrans" cxnId="{F9E1C1A7-0DE7-4C52-834E-FF521FE4CE41}">
      <dgm:prSet/>
      <dgm:spPr/>
      <dgm:t>
        <a:bodyPr/>
        <a:lstStyle/>
        <a:p>
          <a:endParaRPr lang="de-DE"/>
        </a:p>
      </dgm:t>
    </dgm:pt>
    <dgm:pt modelId="{04BD0D04-555F-4F8B-B19D-0F4598F9E8AA}">
      <dgm:prSet phldrT="[Text]"/>
      <dgm:spPr/>
      <dgm:t>
        <a:bodyPr/>
        <a:lstStyle/>
        <a:p>
          <a:r>
            <a:rPr lang="de-DE" dirty="0"/>
            <a:t>Text: „</a:t>
          </a:r>
          <a:r>
            <a:rPr lang="de-DE" dirty="0" err="1"/>
            <a:t>My</a:t>
          </a:r>
          <a:r>
            <a:rPr lang="de-DE" dirty="0"/>
            <a:t> </a:t>
          </a:r>
          <a:r>
            <a:rPr lang="de-DE" dirty="0" err="1"/>
            <a:t>header</a:t>
          </a:r>
          <a:r>
            <a:rPr lang="de-DE" dirty="0"/>
            <a:t>“</a:t>
          </a:r>
        </a:p>
      </dgm:t>
    </dgm:pt>
    <dgm:pt modelId="{36B04757-B9DA-47D6-AB98-86DA50C5D919}" type="parTrans" cxnId="{D5A0C046-05D5-4550-AD0F-7BD97E2539AE}">
      <dgm:prSet/>
      <dgm:spPr/>
      <dgm:t>
        <a:bodyPr/>
        <a:lstStyle/>
        <a:p>
          <a:endParaRPr lang="de-DE"/>
        </a:p>
      </dgm:t>
    </dgm:pt>
    <dgm:pt modelId="{38363CD2-22C5-41A8-A9F9-B8324775E72B}" type="sibTrans" cxnId="{D5A0C046-05D5-4550-AD0F-7BD97E2539AE}">
      <dgm:prSet/>
      <dgm:spPr/>
      <dgm:t>
        <a:bodyPr/>
        <a:lstStyle/>
        <a:p>
          <a:endParaRPr lang="de-DE"/>
        </a:p>
      </dgm:t>
    </dgm:pt>
    <dgm:pt modelId="{1D865C57-3031-44E2-BEF3-982FA1E68F5F}">
      <dgm:prSet phldrT="[Text]"/>
      <dgm:spPr/>
      <dgm:t>
        <a:bodyPr/>
        <a:lstStyle/>
        <a:p>
          <a:r>
            <a:rPr lang="de-DE" dirty="0"/>
            <a:t>Attribute: „</a:t>
          </a:r>
          <a:r>
            <a:rPr lang="de-DE" dirty="0" err="1"/>
            <a:t>href</a:t>
          </a:r>
          <a:r>
            <a:rPr lang="de-DE" dirty="0"/>
            <a:t>“</a:t>
          </a:r>
        </a:p>
      </dgm:t>
    </dgm:pt>
    <dgm:pt modelId="{CCC665DE-C7F2-4CFF-9818-3BC96999D41D}" type="parTrans" cxnId="{679B2FA1-8ABD-46CA-9585-42CD1122F126}">
      <dgm:prSet/>
      <dgm:spPr/>
      <dgm:t>
        <a:bodyPr/>
        <a:lstStyle/>
        <a:p>
          <a:endParaRPr lang="de-DE"/>
        </a:p>
      </dgm:t>
    </dgm:pt>
    <dgm:pt modelId="{297BA4A7-20D7-44BB-AB0E-1E608945B716}" type="sibTrans" cxnId="{679B2FA1-8ABD-46CA-9585-42CD1122F126}">
      <dgm:prSet/>
      <dgm:spPr/>
      <dgm:t>
        <a:bodyPr/>
        <a:lstStyle/>
        <a:p>
          <a:endParaRPr lang="de-DE"/>
        </a:p>
      </dgm:t>
    </dgm:pt>
    <dgm:pt modelId="{9A8CA7FE-69AC-487C-9444-B009711C1F15}">
      <dgm:prSet phldrT="[Text]"/>
      <dgm:spPr/>
      <dgm:t>
        <a:bodyPr/>
        <a:lstStyle/>
        <a:p>
          <a:r>
            <a:rPr lang="de-DE" dirty="0"/>
            <a:t>Element: &lt;h1&gt;</a:t>
          </a:r>
        </a:p>
      </dgm:t>
    </dgm:pt>
    <dgm:pt modelId="{34D7CC65-49A8-4802-8FBC-87BBF31619F0}" type="parTrans" cxnId="{6CE745AC-5953-4A31-9AF9-158EA2EAC9DE}">
      <dgm:prSet/>
      <dgm:spPr/>
      <dgm:t>
        <a:bodyPr/>
        <a:lstStyle/>
        <a:p>
          <a:endParaRPr lang="de-DE"/>
        </a:p>
      </dgm:t>
    </dgm:pt>
    <dgm:pt modelId="{91C78E5B-0020-4922-BB47-FC4D263C3097}" type="sibTrans" cxnId="{6CE745AC-5953-4A31-9AF9-158EA2EAC9DE}">
      <dgm:prSet/>
      <dgm:spPr/>
      <dgm:t>
        <a:bodyPr/>
        <a:lstStyle/>
        <a:p>
          <a:endParaRPr lang="de-DE"/>
        </a:p>
      </dgm:t>
    </dgm:pt>
    <dgm:pt modelId="{BA30F6B7-299F-4C36-A6ED-748B8B668D2F}" type="pres">
      <dgm:prSet presAssocID="{0E419173-58A9-49AC-9D2E-C36693EDE239}" presName="hierChild1" presStyleCnt="0">
        <dgm:presLayoutVars>
          <dgm:orgChart val="1"/>
          <dgm:chPref val="1"/>
          <dgm:dir/>
          <dgm:animOne val="branch"/>
          <dgm:animLvl val="lvl"/>
          <dgm:resizeHandles/>
        </dgm:presLayoutVars>
      </dgm:prSet>
      <dgm:spPr/>
    </dgm:pt>
    <dgm:pt modelId="{02196EA0-65F7-488A-A87F-DC5B23C97EF4}" type="pres">
      <dgm:prSet presAssocID="{05C77F22-8108-450D-BF85-4C2FB1077ED5}" presName="hierRoot1" presStyleCnt="0">
        <dgm:presLayoutVars>
          <dgm:hierBranch val="init"/>
        </dgm:presLayoutVars>
      </dgm:prSet>
      <dgm:spPr/>
    </dgm:pt>
    <dgm:pt modelId="{26F73C6C-56F0-4EAF-8B99-7051AC7B67AB}" type="pres">
      <dgm:prSet presAssocID="{05C77F22-8108-450D-BF85-4C2FB1077ED5}" presName="rootComposite1" presStyleCnt="0"/>
      <dgm:spPr/>
    </dgm:pt>
    <dgm:pt modelId="{60DF38B3-19FC-495B-90E3-71EF3AB5D94D}" type="pres">
      <dgm:prSet presAssocID="{05C77F22-8108-450D-BF85-4C2FB1077ED5}" presName="rootText1" presStyleLbl="node0" presStyleIdx="0" presStyleCnt="1">
        <dgm:presLayoutVars>
          <dgm:chPref val="3"/>
        </dgm:presLayoutVars>
      </dgm:prSet>
      <dgm:spPr/>
    </dgm:pt>
    <dgm:pt modelId="{F93C313D-D81B-4E70-8D53-7487F98D6477}" type="pres">
      <dgm:prSet presAssocID="{05C77F22-8108-450D-BF85-4C2FB1077ED5}" presName="rootConnector1" presStyleLbl="node1" presStyleIdx="0" presStyleCnt="0"/>
      <dgm:spPr/>
    </dgm:pt>
    <dgm:pt modelId="{E039A548-FDEF-41A3-85CC-0CB26AA41AA0}" type="pres">
      <dgm:prSet presAssocID="{05C77F22-8108-450D-BF85-4C2FB1077ED5}" presName="hierChild2" presStyleCnt="0"/>
      <dgm:spPr/>
    </dgm:pt>
    <dgm:pt modelId="{C0957379-3512-4CAD-8EB7-6E20EDAE2E6B}" type="pres">
      <dgm:prSet presAssocID="{A68048ED-1591-4176-AD06-0B67993912FE}" presName="Name37" presStyleLbl="parChTrans1D2" presStyleIdx="0" presStyleCnt="1"/>
      <dgm:spPr/>
    </dgm:pt>
    <dgm:pt modelId="{B3E19B16-5C66-4A89-852A-5B23CAC587CC}" type="pres">
      <dgm:prSet presAssocID="{7D319CBA-4E20-46B5-AC28-1E4451751A4B}" presName="hierRoot2" presStyleCnt="0">
        <dgm:presLayoutVars>
          <dgm:hierBranch val="init"/>
        </dgm:presLayoutVars>
      </dgm:prSet>
      <dgm:spPr/>
    </dgm:pt>
    <dgm:pt modelId="{A685AFE8-B843-4143-9F15-74A950D975F0}" type="pres">
      <dgm:prSet presAssocID="{7D319CBA-4E20-46B5-AC28-1E4451751A4B}" presName="rootComposite" presStyleCnt="0"/>
      <dgm:spPr/>
    </dgm:pt>
    <dgm:pt modelId="{E3B38E10-15EC-4333-994A-1C07E081564E}" type="pres">
      <dgm:prSet presAssocID="{7D319CBA-4E20-46B5-AC28-1E4451751A4B}" presName="rootText" presStyleLbl="node2" presStyleIdx="0" presStyleCnt="1">
        <dgm:presLayoutVars>
          <dgm:chPref val="3"/>
        </dgm:presLayoutVars>
      </dgm:prSet>
      <dgm:spPr/>
    </dgm:pt>
    <dgm:pt modelId="{9329364F-56CC-4B7F-B1C8-D436B6E42559}" type="pres">
      <dgm:prSet presAssocID="{7D319CBA-4E20-46B5-AC28-1E4451751A4B}" presName="rootConnector" presStyleLbl="node2" presStyleIdx="0" presStyleCnt="1"/>
      <dgm:spPr/>
    </dgm:pt>
    <dgm:pt modelId="{E5833D86-6D86-49BA-8950-2D53CDC684C2}" type="pres">
      <dgm:prSet presAssocID="{7D319CBA-4E20-46B5-AC28-1E4451751A4B}" presName="hierChild4" presStyleCnt="0"/>
      <dgm:spPr/>
    </dgm:pt>
    <dgm:pt modelId="{BFBC5B80-7D09-4AD6-B499-D4EC044DA7BE}" type="pres">
      <dgm:prSet presAssocID="{67D5AA9B-F53D-4195-AEF0-73C2B729178A}" presName="Name37" presStyleLbl="parChTrans1D3" presStyleIdx="0" presStyleCnt="2"/>
      <dgm:spPr/>
    </dgm:pt>
    <dgm:pt modelId="{D28397A1-0B10-4A30-9667-7E63E134AD06}" type="pres">
      <dgm:prSet presAssocID="{70AFDAC2-9B93-4B78-BF5E-92C40F6C2986}" presName="hierRoot2" presStyleCnt="0">
        <dgm:presLayoutVars>
          <dgm:hierBranch val="init"/>
        </dgm:presLayoutVars>
      </dgm:prSet>
      <dgm:spPr/>
    </dgm:pt>
    <dgm:pt modelId="{7F4DA090-7B62-42E5-877B-C69F36959AD6}" type="pres">
      <dgm:prSet presAssocID="{70AFDAC2-9B93-4B78-BF5E-92C40F6C2986}" presName="rootComposite" presStyleCnt="0"/>
      <dgm:spPr/>
    </dgm:pt>
    <dgm:pt modelId="{648A96C1-E1DA-4483-9E49-828A8B1C7A14}" type="pres">
      <dgm:prSet presAssocID="{70AFDAC2-9B93-4B78-BF5E-92C40F6C2986}" presName="rootText" presStyleLbl="node3" presStyleIdx="0" presStyleCnt="2">
        <dgm:presLayoutVars>
          <dgm:chPref val="3"/>
        </dgm:presLayoutVars>
      </dgm:prSet>
      <dgm:spPr/>
    </dgm:pt>
    <dgm:pt modelId="{D811B61F-262A-4442-BAF1-4277F1644332}" type="pres">
      <dgm:prSet presAssocID="{70AFDAC2-9B93-4B78-BF5E-92C40F6C2986}" presName="rootConnector" presStyleLbl="node3" presStyleIdx="0" presStyleCnt="2"/>
      <dgm:spPr/>
    </dgm:pt>
    <dgm:pt modelId="{7882A7D6-3203-4972-BD30-33AEF6D598B5}" type="pres">
      <dgm:prSet presAssocID="{70AFDAC2-9B93-4B78-BF5E-92C40F6C2986}" presName="hierChild4" presStyleCnt="0"/>
      <dgm:spPr/>
    </dgm:pt>
    <dgm:pt modelId="{E39FC268-5829-4F5A-BD26-A26A86BAAEA1}" type="pres">
      <dgm:prSet presAssocID="{71364DDB-39FC-4B04-8779-30A9786660A5}" presName="Name37" presStyleLbl="parChTrans1D4" presStyleIdx="0" presStyleCnt="7"/>
      <dgm:spPr/>
    </dgm:pt>
    <dgm:pt modelId="{E8713B4F-8ACB-4C26-804D-76BABFB5C55E}" type="pres">
      <dgm:prSet presAssocID="{75630E02-B9E9-46BE-B73A-1F40535D414F}" presName="hierRoot2" presStyleCnt="0">
        <dgm:presLayoutVars>
          <dgm:hierBranch val="init"/>
        </dgm:presLayoutVars>
      </dgm:prSet>
      <dgm:spPr/>
    </dgm:pt>
    <dgm:pt modelId="{13A260B1-753E-4222-A76B-6184E8C9E000}" type="pres">
      <dgm:prSet presAssocID="{75630E02-B9E9-46BE-B73A-1F40535D414F}" presName="rootComposite" presStyleCnt="0"/>
      <dgm:spPr/>
    </dgm:pt>
    <dgm:pt modelId="{F5206D31-3EF8-4715-BA15-0AED18AC3885}" type="pres">
      <dgm:prSet presAssocID="{75630E02-B9E9-46BE-B73A-1F40535D414F}" presName="rootText" presStyleLbl="node4" presStyleIdx="0" presStyleCnt="7">
        <dgm:presLayoutVars>
          <dgm:chPref val="3"/>
        </dgm:presLayoutVars>
      </dgm:prSet>
      <dgm:spPr/>
    </dgm:pt>
    <dgm:pt modelId="{FE39CA77-2469-42BB-8BBD-291055549683}" type="pres">
      <dgm:prSet presAssocID="{75630E02-B9E9-46BE-B73A-1F40535D414F}" presName="rootConnector" presStyleLbl="node4" presStyleIdx="0" presStyleCnt="7"/>
      <dgm:spPr/>
    </dgm:pt>
    <dgm:pt modelId="{5D5ACD46-FF2D-4E9D-8C15-6F1141DEDAF4}" type="pres">
      <dgm:prSet presAssocID="{75630E02-B9E9-46BE-B73A-1F40535D414F}" presName="hierChild4" presStyleCnt="0"/>
      <dgm:spPr/>
    </dgm:pt>
    <dgm:pt modelId="{8299FB9A-2CAA-4A0E-B66A-893646081A9F}" type="pres">
      <dgm:prSet presAssocID="{B44A9873-559A-44F8-A901-09C3AB16E4E9}" presName="Name37" presStyleLbl="parChTrans1D4" presStyleIdx="1" presStyleCnt="7"/>
      <dgm:spPr/>
    </dgm:pt>
    <dgm:pt modelId="{4E770F33-2210-4DCD-A839-E8BC5B6B9535}" type="pres">
      <dgm:prSet presAssocID="{FEDDC634-6BB1-48F0-9C24-D78021F3977C}" presName="hierRoot2" presStyleCnt="0">
        <dgm:presLayoutVars>
          <dgm:hierBranch val="init"/>
        </dgm:presLayoutVars>
      </dgm:prSet>
      <dgm:spPr/>
    </dgm:pt>
    <dgm:pt modelId="{7E1828BE-9737-429E-BC19-6930640E0667}" type="pres">
      <dgm:prSet presAssocID="{FEDDC634-6BB1-48F0-9C24-D78021F3977C}" presName="rootComposite" presStyleCnt="0"/>
      <dgm:spPr/>
    </dgm:pt>
    <dgm:pt modelId="{38C5CB2B-D427-4FA1-85D7-E54E14F937A2}" type="pres">
      <dgm:prSet presAssocID="{FEDDC634-6BB1-48F0-9C24-D78021F3977C}" presName="rootText" presStyleLbl="node4" presStyleIdx="1" presStyleCnt="7">
        <dgm:presLayoutVars>
          <dgm:chPref val="3"/>
        </dgm:presLayoutVars>
      </dgm:prSet>
      <dgm:spPr/>
    </dgm:pt>
    <dgm:pt modelId="{6ADEB8C7-D01A-431D-A1B5-65DCB1038731}" type="pres">
      <dgm:prSet presAssocID="{FEDDC634-6BB1-48F0-9C24-D78021F3977C}" presName="rootConnector" presStyleLbl="node4" presStyleIdx="1" presStyleCnt="7"/>
      <dgm:spPr/>
    </dgm:pt>
    <dgm:pt modelId="{BE3B879B-53FA-42DA-A42E-99FFA813AB47}" type="pres">
      <dgm:prSet presAssocID="{FEDDC634-6BB1-48F0-9C24-D78021F3977C}" presName="hierChild4" presStyleCnt="0"/>
      <dgm:spPr/>
    </dgm:pt>
    <dgm:pt modelId="{1285D3C8-86F4-47F9-AFC4-E0892B30D131}" type="pres">
      <dgm:prSet presAssocID="{FEDDC634-6BB1-48F0-9C24-D78021F3977C}" presName="hierChild5" presStyleCnt="0"/>
      <dgm:spPr/>
    </dgm:pt>
    <dgm:pt modelId="{23B3796E-5DBB-4B12-BA6E-19CC2A067183}" type="pres">
      <dgm:prSet presAssocID="{75630E02-B9E9-46BE-B73A-1F40535D414F}" presName="hierChild5" presStyleCnt="0"/>
      <dgm:spPr/>
    </dgm:pt>
    <dgm:pt modelId="{AD83A496-8AC3-4BC5-A982-2FB979F02E87}" type="pres">
      <dgm:prSet presAssocID="{70AFDAC2-9B93-4B78-BF5E-92C40F6C2986}" presName="hierChild5" presStyleCnt="0"/>
      <dgm:spPr/>
    </dgm:pt>
    <dgm:pt modelId="{AC78B4E1-A7FF-4E92-AC65-1C8BBF528591}" type="pres">
      <dgm:prSet presAssocID="{70903939-79C3-4C8E-B3A2-9F401EC8B52D}" presName="Name37" presStyleLbl="parChTrans1D3" presStyleIdx="1" presStyleCnt="2"/>
      <dgm:spPr/>
    </dgm:pt>
    <dgm:pt modelId="{22E4F9D2-7022-4C41-8132-01B5B7E67E06}" type="pres">
      <dgm:prSet presAssocID="{FE7582CD-1758-434E-B53E-C5401C934509}" presName="hierRoot2" presStyleCnt="0">
        <dgm:presLayoutVars>
          <dgm:hierBranch val="init"/>
        </dgm:presLayoutVars>
      </dgm:prSet>
      <dgm:spPr/>
    </dgm:pt>
    <dgm:pt modelId="{C60F0A96-1A1D-4A78-B13D-36184F31E322}" type="pres">
      <dgm:prSet presAssocID="{FE7582CD-1758-434E-B53E-C5401C934509}" presName="rootComposite" presStyleCnt="0"/>
      <dgm:spPr/>
    </dgm:pt>
    <dgm:pt modelId="{B2A35BE1-F400-4E9E-A29A-A5B2EDF3DAF3}" type="pres">
      <dgm:prSet presAssocID="{FE7582CD-1758-434E-B53E-C5401C934509}" presName="rootText" presStyleLbl="node3" presStyleIdx="1" presStyleCnt="2">
        <dgm:presLayoutVars>
          <dgm:chPref val="3"/>
        </dgm:presLayoutVars>
      </dgm:prSet>
      <dgm:spPr/>
    </dgm:pt>
    <dgm:pt modelId="{F4123EFD-9200-4319-B5CB-16B133385210}" type="pres">
      <dgm:prSet presAssocID="{FE7582CD-1758-434E-B53E-C5401C934509}" presName="rootConnector" presStyleLbl="node3" presStyleIdx="1" presStyleCnt="2"/>
      <dgm:spPr/>
    </dgm:pt>
    <dgm:pt modelId="{EEC45FC8-A769-45A7-A376-29C7CA02F0C8}" type="pres">
      <dgm:prSet presAssocID="{FE7582CD-1758-434E-B53E-C5401C934509}" presName="hierChild4" presStyleCnt="0"/>
      <dgm:spPr/>
    </dgm:pt>
    <dgm:pt modelId="{5A8B3DCF-27BE-492C-88D1-AF5DAA3B2B3E}" type="pres">
      <dgm:prSet presAssocID="{264FFE0E-F355-4E56-A913-77F2AA231130}" presName="Name37" presStyleLbl="parChTrans1D4" presStyleIdx="2" presStyleCnt="7"/>
      <dgm:spPr/>
    </dgm:pt>
    <dgm:pt modelId="{3F13716A-7E6D-4184-BAAB-EE9F43108127}" type="pres">
      <dgm:prSet presAssocID="{6E2F5AC4-B574-4356-8017-77019F2B3BFA}" presName="hierRoot2" presStyleCnt="0">
        <dgm:presLayoutVars>
          <dgm:hierBranch val="init"/>
        </dgm:presLayoutVars>
      </dgm:prSet>
      <dgm:spPr/>
    </dgm:pt>
    <dgm:pt modelId="{0173C72B-730D-49AE-8133-E14BBA0ACC86}" type="pres">
      <dgm:prSet presAssocID="{6E2F5AC4-B574-4356-8017-77019F2B3BFA}" presName="rootComposite" presStyleCnt="0"/>
      <dgm:spPr/>
    </dgm:pt>
    <dgm:pt modelId="{0A53FD69-99AE-46D7-9F7B-B42404F3C3E5}" type="pres">
      <dgm:prSet presAssocID="{6E2F5AC4-B574-4356-8017-77019F2B3BFA}" presName="rootText" presStyleLbl="node4" presStyleIdx="2" presStyleCnt="7">
        <dgm:presLayoutVars>
          <dgm:chPref val="3"/>
        </dgm:presLayoutVars>
      </dgm:prSet>
      <dgm:spPr/>
    </dgm:pt>
    <dgm:pt modelId="{F40636ED-6DE6-4CC1-ACBD-C18C0EEF7FEA}" type="pres">
      <dgm:prSet presAssocID="{6E2F5AC4-B574-4356-8017-77019F2B3BFA}" presName="rootConnector" presStyleLbl="node4" presStyleIdx="2" presStyleCnt="7"/>
      <dgm:spPr/>
    </dgm:pt>
    <dgm:pt modelId="{A9D09572-95F7-4EC5-A17D-10063922E3D1}" type="pres">
      <dgm:prSet presAssocID="{6E2F5AC4-B574-4356-8017-77019F2B3BFA}" presName="hierChild4" presStyleCnt="0"/>
      <dgm:spPr/>
    </dgm:pt>
    <dgm:pt modelId="{FC12CB1A-FC67-4CD9-AF7B-6971C4C5F598}" type="pres">
      <dgm:prSet presAssocID="{CCC665DE-C7F2-4CFF-9818-3BC96999D41D}" presName="Name37" presStyleLbl="parChTrans1D4" presStyleIdx="3" presStyleCnt="7"/>
      <dgm:spPr/>
    </dgm:pt>
    <dgm:pt modelId="{5C8D1113-2656-46DB-9DDC-55AD68D233D8}" type="pres">
      <dgm:prSet presAssocID="{1D865C57-3031-44E2-BEF3-982FA1E68F5F}" presName="hierRoot2" presStyleCnt="0">
        <dgm:presLayoutVars>
          <dgm:hierBranch val="init"/>
        </dgm:presLayoutVars>
      </dgm:prSet>
      <dgm:spPr/>
    </dgm:pt>
    <dgm:pt modelId="{F55F2923-2528-4335-9591-CBF58B65270B}" type="pres">
      <dgm:prSet presAssocID="{1D865C57-3031-44E2-BEF3-982FA1E68F5F}" presName="rootComposite" presStyleCnt="0"/>
      <dgm:spPr/>
    </dgm:pt>
    <dgm:pt modelId="{52AB7945-FE29-49BD-B293-7576D6746F71}" type="pres">
      <dgm:prSet presAssocID="{1D865C57-3031-44E2-BEF3-982FA1E68F5F}" presName="rootText" presStyleLbl="node4" presStyleIdx="3" presStyleCnt="7">
        <dgm:presLayoutVars>
          <dgm:chPref val="3"/>
        </dgm:presLayoutVars>
      </dgm:prSet>
      <dgm:spPr/>
    </dgm:pt>
    <dgm:pt modelId="{29F4F50B-CB2A-41D1-A0A1-DDC2A16005A8}" type="pres">
      <dgm:prSet presAssocID="{1D865C57-3031-44E2-BEF3-982FA1E68F5F}" presName="rootConnector" presStyleLbl="node4" presStyleIdx="3" presStyleCnt="7"/>
      <dgm:spPr/>
    </dgm:pt>
    <dgm:pt modelId="{7EA0E587-09BF-4090-BF87-7B27BD947ED2}" type="pres">
      <dgm:prSet presAssocID="{1D865C57-3031-44E2-BEF3-982FA1E68F5F}" presName="hierChild4" presStyleCnt="0"/>
      <dgm:spPr/>
    </dgm:pt>
    <dgm:pt modelId="{654485B6-4D2E-46B3-980D-3599117C9F8F}" type="pres">
      <dgm:prSet presAssocID="{1D865C57-3031-44E2-BEF3-982FA1E68F5F}" presName="hierChild5" presStyleCnt="0"/>
      <dgm:spPr/>
    </dgm:pt>
    <dgm:pt modelId="{DA0A68E4-B3FB-4CF8-9D01-55766067BEC0}" type="pres">
      <dgm:prSet presAssocID="{28C14C35-CC2A-42AD-8CC8-2D8A022A0F8D}" presName="Name37" presStyleLbl="parChTrans1D4" presStyleIdx="4" presStyleCnt="7"/>
      <dgm:spPr/>
    </dgm:pt>
    <dgm:pt modelId="{7490C22E-D742-482F-BF48-7824B5456957}" type="pres">
      <dgm:prSet presAssocID="{B4EAD705-6E2E-4595-80CA-7250D58DC78A}" presName="hierRoot2" presStyleCnt="0">
        <dgm:presLayoutVars>
          <dgm:hierBranch val="init"/>
        </dgm:presLayoutVars>
      </dgm:prSet>
      <dgm:spPr/>
    </dgm:pt>
    <dgm:pt modelId="{23C4BA3B-8E63-416B-AD62-F69232C4FC31}" type="pres">
      <dgm:prSet presAssocID="{B4EAD705-6E2E-4595-80CA-7250D58DC78A}" presName="rootComposite" presStyleCnt="0"/>
      <dgm:spPr/>
    </dgm:pt>
    <dgm:pt modelId="{B95F9A38-38AE-4A00-A814-2B6436F76FE8}" type="pres">
      <dgm:prSet presAssocID="{B4EAD705-6E2E-4595-80CA-7250D58DC78A}" presName="rootText" presStyleLbl="node4" presStyleIdx="4" presStyleCnt="7">
        <dgm:presLayoutVars>
          <dgm:chPref val="3"/>
        </dgm:presLayoutVars>
      </dgm:prSet>
      <dgm:spPr/>
    </dgm:pt>
    <dgm:pt modelId="{F22AC284-DC1D-4FCE-849B-DC1189A4548B}" type="pres">
      <dgm:prSet presAssocID="{B4EAD705-6E2E-4595-80CA-7250D58DC78A}" presName="rootConnector" presStyleLbl="node4" presStyleIdx="4" presStyleCnt="7"/>
      <dgm:spPr/>
    </dgm:pt>
    <dgm:pt modelId="{C74652C5-6380-4B49-B341-DC7E6A4E4B5D}" type="pres">
      <dgm:prSet presAssocID="{B4EAD705-6E2E-4595-80CA-7250D58DC78A}" presName="hierChild4" presStyleCnt="0"/>
      <dgm:spPr/>
    </dgm:pt>
    <dgm:pt modelId="{2735E3A9-BF3B-4F10-AC31-003A9BB4655C}" type="pres">
      <dgm:prSet presAssocID="{B4EAD705-6E2E-4595-80CA-7250D58DC78A}" presName="hierChild5" presStyleCnt="0"/>
      <dgm:spPr/>
    </dgm:pt>
    <dgm:pt modelId="{97910020-09DD-415C-B1F2-89ACDC6948CD}" type="pres">
      <dgm:prSet presAssocID="{6E2F5AC4-B574-4356-8017-77019F2B3BFA}" presName="hierChild5" presStyleCnt="0"/>
      <dgm:spPr/>
    </dgm:pt>
    <dgm:pt modelId="{63A6A4F2-6E3F-4129-A43C-4CF521702822}" type="pres">
      <dgm:prSet presAssocID="{34D7CC65-49A8-4802-8FBC-87BBF31619F0}" presName="Name37" presStyleLbl="parChTrans1D4" presStyleIdx="5" presStyleCnt="7"/>
      <dgm:spPr/>
    </dgm:pt>
    <dgm:pt modelId="{2E53BE8F-F4DC-4DD3-B9B4-F83222A2C186}" type="pres">
      <dgm:prSet presAssocID="{9A8CA7FE-69AC-487C-9444-B009711C1F15}" presName="hierRoot2" presStyleCnt="0">
        <dgm:presLayoutVars>
          <dgm:hierBranch val="init"/>
        </dgm:presLayoutVars>
      </dgm:prSet>
      <dgm:spPr/>
    </dgm:pt>
    <dgm:pt modelId="{6F4C6335-A194-43BA-A9F3-43996C2D6750}" type="pres">
      <dgm:prSet presAssocID="{9A8CA7FE-69AC-487C-9444-B009711C1F15}" presName="rootComposite" presStyleCnt="0"/>
      <dgm:spPr/>
    </dgm:pt>
    <dgm:pt modelId="{3EAC9CD1-598D-41EC-93DF-0D87CED68E06}" type="pres">
      <dgm:prSet presAssocID="{9A8CA7FE-69AC-487C-9444-B009711C1F15}" presName="rootText" presStyleLbl="node4" presStyleIdx="5" presStyleCnt="7">
        <dgm:presLayoutVars>
          <dgm:chPref val="3"/>
        </dgm:presLayoutVars>
      </dgm:prSet>
      <dgm:spPr/>
    </dgm:pt>
    <dgm:pt modelId="{BEA08CA3-A66C-4708-A6B9-2BEDFB44CA8A}" type="pres">
      <dgm:prSet presAssocID="{9A8CA7FE-69AC-487C-9444-B009711C1F15}" presName="rootConnector" presStyleLbl="node4" presStyleIdx="5" presStyleCnt="7"/>
      <dgm:spPr/>
    </dgm:pt>
    <dgm:pt modelId="{F3BA4C20-02B0-4585-A1D0-3803E90D6DC4}" type="pres">
      <dgm:prSet presAssocID="{9A8CA7FE-69AC-487C-9444-B009711C1F15}" presName="hierChild4" presStyleCnt="0"/>
      <dgm:spPr/>
    </dgm:pt>
    <dgm:pt modelId="{3AF9073F-D53C-49E7-B90C-93483397A154}" type="pres">
      <dgm:prSet presAssocID="{36B04757-B9DA-47D6-AB98-86DA50C5D919}" presName="Name37" presStyleLbl="parChTrans1D4" presStyleIdx="6" presStyleCnt="7"/>
      <dgm:spPr/>
    </dgm:pt>
    <dgm:pt modelId="{290B776F-A3DA-4258-A9AA-FBAAA509CDB6}" type="pres">
      <dgm:prSet presAssocID="{04BD0D04-555F-4F8B-B19D-0F4598F9E8AA}" presName="hierRoot2" presStyleCnt="0">
        <dgm:presLayoutVars>
          <dgm:hierBranch val="init"/>
        </dgm:presLayoutVars>
      </dgm:prSet>
      <dgm:spPr/>
    </dgm:pt>
    <dgm:pt modelId="{CD234CDD-733D-4254-B2AF-7EABB284680A}" type="pres">
      <dgm:prSet presAssocID="{04BD0D04-555F-4F8B-B19D-0F4598F9E8AA}" presName="rootComposite" presStyleCnt="0"/>
      <dgm:spPr/>
    </dgm:pt>
    <dgm:pt modelId="{D62F5DF1-655A-4E39-89BA-6716458C3721}" type="pres">
      <dgm:prSet presAssocID="{04BD0D04-555F-4F8B-B19D-0F4598F9E8AA}" presName="rootText" presStyleLbl="node4" presStyleIdx="6" presStyleCnt="7">
        <dgm:presLayoutVars>
          <dgm:chPref val="3"/>
        </dgm:presLayoutVars>
      </dgm:prSet>
      <dgm:spPr/>
    </dgm:pt>
    <dgm:pt modelId="{FB4C6BBC-CD95-4937-9B0D-8810B0AA2220}" type="pres">
      <dgm:prSet presAssocID="{04BD0D04-555F-4F8B-B19D-0F4598F9E8AA}" presName="rootConnector" presStyleLbl="node4" presStyleIdx="6" presStyleCnt="7"/>
      <dgm:spPr/>
    </dgm:pt>
    <dgm:pt modelId="{5B20DC71-19EF-4084-89E8-682BB72E84D4}" type="pres">
      <dgm:prSet presAssocID="{04BD0D04-555F-4F8B-B19D-0F4598F9E8AA}" presName="hierChild4" presStyleCnt="0"/>
      <dgm:spPr/>
    </dgm:pt>
    <dgm:pt modelId="{EEB3F572-0E60-4984-89F3-B5A55CA0FCC5}" type="pres">
      <dgm:prSet presAssocID="{04BD0D04-555F-4F8B-B19D-0F4598F9E8AA}" presName="hierChild5" presStyleCnt="0"/>
      <dgm:spPr/>
    </dgm:pt>
    <dgm:pt modelId="{FE78AD83-FBF2-4BDA-9B7B-7154FC65646F}" type="pres">
      <dgm:prSet presAssocID="{9A8CA7FE-69AC-487C-9444-B009711C1F15}" presName="hierChild5" presStyleCnt="0"/>
      <dgm:spPr/>
    </dgm:pt>
    <dgm:pt modelId="{AE96D476-2BF7-4DB6-98B3-FA2C1DC8C614}" type="pres">
      <dgm:prSet presAssocID="{FE7582CD-1758-434E-B53E-C5401C934509}" presName="hierChild5" presStyleCnt="0"/>
      <dgm:spPr/>
    </dgm:pt>
    <dgm:pt modelId="{0E586CD6-CD76-4CAE-8731-52FF301445DA}" type="pres">
      <dgm:prSet presAssocID="{7D319CBA-4E20-46B5-AC28-1E4451751A4B}" presName="hierChild5" presStyleCnt="0"/>
      <dgm:spPr/>
    </dgm:pt>
    <dgm:pt modelId="{4E058AB3-0790-4F4F-9FE1-3FCA68DC5326}" type="pres">
      <dgm:prSet presAssocID="{05C77F22-8108-450D-BF85-4C2FB1077ED5}" presName="hierChild3" presStyleCnt="0"/>
      <dgm:spPr/>
    </dgm:pt>
  </dgm:ptLst>
  <dgm:cxnLst>
    <dgm:cxn modelId="{D6986501-4861-4198-85F1-BB7AB13864D9}" srcId="{05C77F22-8108-450D-BF85-4C2FB1077ED5}" destId="{7D319CBA-4E20-46B5-AC28-1E4451751A4B}" srcOrd="0" destOrd="0" parTransId="{A68048ED-1591-4176-AD06-0B67993912FE}" sibTransId="{3F801EA1-6896-4EEA-AE78-67215089731C}"/>
    <dgm:cxn modelId="{23823205-151D-4616-BE0F-9232E40DD32A}" type="presOf" srcId="{75630E02-B9E9-46BE-B73A-1F40535D414F}" destId="{FE39CA77-2469-42BB-8BBD-291055549683}" srcOrd="1" destOrd="0" presId="urn:microsoft.com/office/officeart/2005/8/layout/orgChart1"/>
    <dgm:cxn modelId="{EE0E0D07-E45D-4EA3-AEA6-97305233B4CB}" type="presOf" srcId="{9A8CA7FE-69AC-487C-9444-B009711C1F15}" destId="{BEA08CA3-A66C-4708-A6B9-2BEDFB44CA8A}" srcOrd="1" destOrd="0" presId="urn:microsoft.com/office/officeart/2005/8/layout/orgChart1"/>
    <dgm:cxn modelId="{D16B620C-01FC-49AD-9250-E50737437682}" type="presOf" srcId="{FEDDC634-6BB1-48F0-9C24-D78021F3977C}" destId="{6ADEB8C7-D01A-431D-A1B5-65DCB1038731}" srcOrd="1" destOrd="0" presId="urn:microsoft.com/office/officeart/2005/8/layout/orgChart1"/>
    <dgm:cxn modelId="{8D895511-FF66-49EB-9F8C-FA38EB4F4A58}" type="presOf" srcId="{05C77F22-8108-450D-BF85-4C2FB1077ED5}" destId="{60DF38B3-19FC-495B-90E3-71EF3AB5D94D}" srcOrd="0" destOrd="0" presId="urn:microsoft.com/office/officeart/2005/8/layout/orgChart1"/>
    <dgm:cxn modelId="{46BA0818-5724-4566-B613-036C09CCE7F2}" type="presOf" srcId="{67D5AA9B-F53D-4195-AEF0-73C2B729178A}" destId="{BFBC5B80-7D09-4AD6-B499-D4EC044DA7BE}" srcOrd="0" destOrd="0" presId="urn:microsoft.com/office/officeart/2005/8/layout/orgChart1"/>
    <dgm:cxn modelId="{7CB7EE19-2615-4482-9E89-87D4F8E4D206}" type="presOf" srcId="{7D319CBA-4E20-46B5-AC28-1E4451751A4B}" destId="{E3B38E10-15EC-4333-994A-1C07E081564E}" srcOrd="0" destOrd="0" presId="urn:microsoft.com/office/officeart/2005/8/layout/orgChart1"/>
    <dgm:cxn modelId="{834CA71B-9685-40D6-BF07-F0ACE6E21C7C}" type="presOf" srcId="{04BD0D04-555F-4F8B-B19D-0F4598F9E8AA}" destId="{D62F5DF1-655A-4E39-89BA-6716458C3721}" srcOrd="0" destOrd="0" presId="urn:microsoft.com/office/officeart/2005/8/layout/orgChart1"/>
    <dgm:cxn modelId="{9D542C26-F9E7-4F4D-8075-823F119A82A9}" type="presOf" srcId="{FEDDC634-6BB1-48F0-9C24-D78021F3977C}" destId="{38C5CB2B-D427-4FA1-85D7-E54E14F937A2}" srcOrd="0" destOrd="0" presId="urn:microsoft.com/office/officeart/2005/8/layout/orgChart1"/>
    <dgm:cxn modelId="{002BB426-8B14-41E4-A240-1344B1CE8171}" type="presOf" srcId="{1D865C57-3031-44E2-BEF3-982FA1E68F5F}" destId="{52AB7945-FE29-49BD-B293-7576D6746F71}" srcOrd="0" destOrd="0" presId="urn:microsoft.com/office/officeart/2005/8/layout/orgChart1"/>
    <dgm:cxn modelId="{EA293938-F6A1-407D-B33C-F01D72A3C1C1}" type="presOf" srcId="{75630E02-B9E9-46BE-B73A-1F40535D414F}" destId="{F5206D31-3EF8-4715-BA15-0AED18AC3885}" srcOrd="0" destOrd="0" presId="urn:microsoft.com/office/officeart/2005/8/layout/orgChart1"/>
    <dgm:cxn modelId="{E9A64F3E-E3CC-4758-AB94-32A5F6C8CE6C}" type="presOf" srcId="{7D319CBA-4E20-46B5-AC28-1E4451751A4B}" destId="{9329364F-56CC-4B7F-B1C8-D436B6E42559}" srcOrd="1" destOrd="0" presId="urn:microsoft.com/office/officeart/2005/8/layout/orgChart1"/>
    <dgm:cxn modelId="{B74ECD5E-B7C5-47D8-96F1-AD9F5374EF8E}" type="presOf" srcId="{9A8CA7FE-69AC-487C-9444-B009711C1F15}" destId="{3EAC9CD1-598D-41EC-93DF-0D87CED68E06}" srcOrd="0" destOrd="0" presId="urn:microsoft.com/office/officeart/2005/8/layout/orgChart1"/>
    <dgm:cxn modelId="{345B3F63-E7F0-478D-8DD0-77638DB12509}" type="presOf" srcId="{05C77F22-8108-450D-BF85-4C2FB1077ED5}" destId="{F93C313D-D81B-4E70-8D53-7487F98D6477}" srcOrd="1" destOrd="0" presId="urn:microsoft.com/office/officeart/2005/8/layout/orgChart1"/>
    <dgm:cxn modelId="{D5A0C046-05D5-4550-AD0F-7BD97E2539AE}" srcId="{9A8CA7FE-69AC-487C-9444-B009711C1F15}" destId="{04BD0D04-555F-4F8B-B19D-0F4598F9E8AA}" srcOrd="0" destOrd="0" parTransId="{36B04757-B9DA-47D6-AB98-86DA50C5D919}" sibTransId="{38363CD2-22C5-41A8-A9F9-B8324775E72B}"/>
    <dgm:cxn modelId="{9FF9356C-D4CB-43A6-90A0-3D8B2CDABCC2}" type="presOf" srcId="{CCC665DE-C7F2-4CFF-9818-3BC96999D41D}" destId="{FC12CB1A-FC67-4CD9-AF7B-6971C4C5F598}" srcOrd="0" destOrd="0" presId="urn:microsoft.com/office/officeart/2005/8/layout/orgChart1"/>
    <dgm:cxn modelId="{FE70524C-4333-409C-9659-D4B82307E612}" type="presOf" srcId="{B4EAD705-6E2E-4595-80CA-7250D58DC78A}" destId="{F22AC284-DC1D-4FCE-849B-DC1189A4548B}" srcOrd="1" destOrd="0" presId="urn:microsoft.com/office/officeart/2005/8/layout/orgChart1"/>
    <dgm:cxn modelId="{4022B54C-966B-44DE-B49B-25C6A315B4A0}" type="presOf" srcId="{28C14C35-CC2A-42AD-8CC8-2D8A022A0F8D}" destId="{DA0A68E4-B3FB-4CF8-9D01-55766067BEC0}" srcOrd="0" destOrd="0" presId="urn:microsoft.com/office/officeart/2005/8/layout/orgChart1"/>
    <dgm:cxn modelId="{78257E52-524A-40A0-95B7-E3D387C3E382}" srcId="{75630E02-B9E9-46BE-B73A-1F40535D414F}" destId="{FEDDC634-6BB1-48F0-9C24-D78021F3977C}" srcOrd="0" destOrd="0" parTransId="{B44A9873-559A-44F8-A901-09C3AB16E4E9}" sibTransId="{E32EE284-C7C6-45BB-A78B-225643C89F8C}"/>
    <dgm:cxn modelId="{D6E41053-FE82-4A83-91F3-D3AC9B14BE14}" srcId="{0E419173-58A9-49AC-9D2E-C36693EDE239}" destId="{05C77F22-8108-450D-BF85-4C2FB1077ED5}" srcOrd="0" destOrd="0" parTransId="{716C7DA3-458E-4F5F-8B91-84BF1C464070}" sibTransId="{69CDA07E-7569-4023-9B1D-AC7138CDBC65}"/>
    <dgm:cxn modelId="{325FCD5A-2AF8-4820-B3A3-1E6CEDE79127}" srcId="{FE7582CD-1758-434E-B53E-C5401C934509}" destId="{6E2F5AC4-B574-4356-8017-77019F2B3BFA}" srcOrd="0" destOrd="0" parTransId="{264FFE0E-F355-4E56-A913-77F2AA231130}" sibTransId="{A2E3A02C-EC08-45C6-9F9F-7B835FA46A90}"/>
    <dgm:cxn modelId="{8150C57E-6EA3-449B-B6E5-39173A4BAD37}" type="presOf" srcId="{70903939-79C3-4C8E-B3A2-9F401EC8B52D}" destId="{AC78B4E1-A7FF-4E92-AC65-1C8BBF528591}" srcOrd="0" destOrd="0" presId="urn:microsoft.com/office/officeart/2005/8/layout/orgChart1"/>
    <dgm:cxn modelId="{35E47789-B41C-42C4-8DAF-22D5C9E73216}" srcId="{70AFDAC2-9B93-4B78-BF5E-92C40F6C2986}" destId="{75630E02-B9E9-46BE-B73A-1F40535D414F}" srcOrd="0" destOrd="0" parTransId="{71364DDB-39FC-4B04-8779-30A9786660A5}" sibTransId="{C568AB10-B654-47D8-B367-71BBE61756C2}"/>
    <dgm:cxn modelId="{7859F38A-A121-490C-A33A-0FF583E16750}" type="presOf" srcId="{36B04757-B9DA-47D6-AB98-86DA50C5D919}" destId="{3AF9073F-D53C-49E7-B90C-93483397A154}" srcOrd="0" destOrd="0" presId="urn:microsoft.com/office/officeart/2005/8/layout/orgChart1"/>
    <dgm:cxn modelId="{62551796-431E-446D-96D4-146EDD4CA3C4}" type="presOf" srcId="{B4EAD705-6E2E-4595-80CA-7250D58DC78A}" destId="{B95F9A38-38AE-4A00-A814-2B6436F76FE8}" srcOrd="0" destOrd="0" presId="urn:microsoft.com/office/officeart/2005/8/layout/orgChart1"/>
    <dgm:cxn modelId="{7CEFA09C-D5BD-46AC-B47B-FD0B61DE5F05}" type="presOf" srcId="{6E2F5AC4-B574-4356-8017-77019F2B3BFA}" destId="{0A53FD69-99AE-46D7-9F7B-B42404F3C3E5}" srcOrd="0" destOrd="0" presId="urn:microsoft.com/office/officeart/2005/8/layout/orgChart1"/>
    <dgm:cxn modelId="{679B2FA1-8ABD-46CA-9585-42CD1122F126}" srcId="{6E2F5AC4-B574-4356-8017-77019F2B3BFA}" destId="{1D865C57-3031-44E2-BEF3-982FA1E68F5F}" srcOrd="0" destOrd="0" parTransId="{CCC665DE-C7F2-4CFF-9818-3BC96999D41D}" sibTransId="{297BA4A7-20D7-44BB-AB0E-1E608945B716}"/>
    <dgm:cxn modelId="{F9E1C1A7-0DE7-4C52-834E-FF521FE4CE41}" srcId="{6E2F5AC4-B574-4356-8017-77019F2B3BFA}" destId="{B4EAD705-6E2E-4595-80CA-7250D58DC78A}" srcOrd="1" destOrd="0" parTransId="{28C14C35-CC2A-42AD-8CC8-2D8A022A0F8D}" sibTransId="{0B59A879-939A-4B9F-95A2-5CA0885E7FCD}"/>
    <dgm:cxn modelId="{6CE745AC-5953-4A31-9AF9-158EA2EAC9DE}" srcId="{FE7582CD-1758-434E-B53E-C5401C934509}" destId="{9A8CA7FE-69AC-487C-9444-B009711C1F15}" srcOrd="1" destOrd="0" parTransId="{34D7CC65-49A8-4802-8FBC-87BBF31619F0}" sibTransId="{91C78E5B-0020-4922-BB47-FC4D263C3097}"/>
    <dgm:cxn modelId="{1E2164AE-90EC-44D1-AB67-6CBF353B0E86}" type="presOf" srcId="{04BD0D04-555F-4F8B-B19D-0F4598F9E8AA}" destId="{FB4C6BBC-CD95-4937-9B0D-8810B0AA2220}" srcOrd="1" destOrd="0" presId="urn:microsoft.com/office/officeart/2005/8/layout/orgChart1"/>
    <dgm:cxn modelId="{3AF25BC1-41CB-4A3B-9CE2-F4EC37BCE52C}" type="presOf" srcId="{6E2F5AC4-B574-4356-8017-77019F2B3BFA}" destId="{F40636ED-6DE6-4CC1-ACBD-C18C0EEF7FEA}" srcOrd="1" destOrd="0" presId="urn:microsoft.com/office/officeart/2005/8/layout/orgChart1"/>
    <dgm:cxn modelId="{3FC0F5CE-FE02-4EB2-8690-9D895B41FA89}" type="presOf" srcId="{0E419173-58A9-49AC-9D2E-C36693EDE239}" destId="{BA30F6B7-299F-4C36-A6ED-748B8B668D2F}" srcOrd="0" destOrd="0" presId="urn:microsoft.com/office/officeart/2005/8/layout/orgChart1"/>
    <dgm:cxn modelId="{6CCC25CF-6528-4F4B-ADAA-03450346A013}" type="presOf" srcId="{A68048ED-1591-4176-AD06-0B67993912FE}" destId="{C0957379-3512-4CAD-8EB7-6E20EDAE2E6B}" srcOrd="0" destOrd="0" presId="urn:microsoft.com/office/officeart/2005/8/layout/orgChart1"/>
    <dgm:cxn modelId="{207C42D1-5308-4E8E-A843-9647F342BB07}" srcId="{7D319CBA-4E20-46B5-AC28-1E4451751A4B}" destId="{70AFDAC2-9B93-4B78-BF5E-92C40F6C2986}" srcOrd="0" destOrd="0" parTransId="{67D5AA9B-F53D-4195-AEF0-73C2B729178A}" sibTransId="{14B6D02B-A2A3-4748-931F-510C4719D669}"/>
    <dgm:cxn modelId="{D1E39BD2-987B-4F37-9BC2-72905C63F598}" type="presOf" srcId="{34D7CC65-49A8-4802-8FBC-87BBF31619F0}" destId="{63A6A4F2-6E3F-4129-A43C-4CF521702822}" srcOrd="0" destOrd="0" presId="urn:microsoft.com/office/officeart/2005/8/layout/orgChart1"/>
    <dgm:cxn modelId="{6996CCD2-80B9-463C-89A4-69A475E5816E}" type="presOf" srcId="{70AFDAC2-9B93-4B78-BF5E-92C40F6C2986}" destId="{D811B61F-262A-4442-BAF1-4277F1644332}" srcOrd="1" destOrd="0" presId="urn:microsoft.com/office/officeart/2005/8/layout/orgChart1"/>
    <dgm:cxn modelId="{F64559DB-4C02-4354-9160-BAF9EDF74748}" type="presOf" srcId="{264FFE0E-F355-4E56-A913-77F2AA231130}" destId="{5A8B3DCF-27BE-492C-88D1-AF5DAA3B2B3E}" srcOrd="0" destOrd="0" presId="urn:microsoft.com/office/officeart/2005/8/layout/orgChart1"/>
    <dgm:cxn modelId="{40B4D5DF-DD5E-44AD-A56C-1FAAA6FBE5E6}" type="presOf" srcId="{70AFDAC2-9B93-4B78-BF5E-92C40F6C2986}" destId="{648A96C1-E1DA-4483-9E49-828A8B1C7A14}" srcOrd="0" destOrd="0" presId="urn:microsoft.com/office/officeart/2005/8/layout/orgChart1"/>
    <dgm:cxn modelId="{BE2194E7-878D-4C76-9B67-E9D73F082173}" type="presOf" srcId="{1D865C57-3031-44E2-BEF3-982FA1E68F5F}" destId="{29F4F50B-CB2A-41D1-A0A1-DDC2A16005A8}" srcOrd="1" destOrd="0" presId="urn:microsoft.com/office/officeart/2005/8/layout/orgChart1"/>
    <dgm:cxn modelId="{13BE3AE8-C90F-43AE-A050-798BE7838E83}" type="presOf" srcId="{FE7582CD-1758-434E-B53E-C5401C934509}" destId="{B2A35BE1-F400-4E9E-A29A-A5B2EDF3DAF3}" srcOrd="0" destOrd="0" presId="urn:microsoft.com/office/officeart/2005/8/layout/orgChart1"/>
    <dgm:cxn modelId="{9E7627ED-7EE2-4EF9-92F7-4CB770D4A99B}" type="presOf" srcId="{FE7582CD-1758-434E-B53E-C5401C934509}" destId="{F4123EFD-9200-4319-B5CB-16B133385210}" srcOrd="1" destOrd="0" presId="urn:microsoft.com/office/officeart/2005/8/layout/orgChart1"/>
    <dgm:cxn modelId="{E430D1ED-F3B4-46A3-8615-8EE62032A800}" type="presOf" srcId="{B44A9873-559A-44F8-A901-09C3AB16E4E9}" destId="{8299FB9A-2CAA-4A0E-B66A-893646081A9F}" srcOrd="0" destOrd="0" presId="urn:microsoft.com/office/officeart/2005/8/layout/orgChart1"/>
    <dgm:cxn modelId="{0EBED6EE-3359-4EF8-8B7E-7437D5E2F68C}" srcId="{7D319CBA-4E20-46B5-AC28-1E4451751A4B}" destId="{FE7582CD-1758-434E-B53E-C5401C934509}" srcOrd="1" destOrd="0" parTransId="{70903939-79C3-4C8E-B3A2-9F401EC8B52D}" sibTransId="{AB1C69C1-4C9F-462F-A1B1-30513289AAE2}"/>
    <dgm:cxn modelId="{E01E53F6-6C66-4791-986D-B11F15CF552A}" type="presOf" srcId="{71364DDB-39FC-4B04-8779-30A9786660A5}" destId="{E39FC268-5829-4F5A-BD26-A26A86BAAEA1}" srcOrd="0" destOrd="0" presId="urn:microsoft.com/office/officeart/2005/8/layout/orgChart1"/>
    <dgm:cxn modelId="{CB7D24AE-44BB-490D-B47C-AB5BDC284D2B}" type="presParOf" srcId="{BA30F6B7-299F-4C36-A6ED-748B8B668D2F}" destId="{02196EA0-65F7-488A-A87F-DC5B23C97EF4}" srcOrd="0" destOrd="0" presId="urn:microsoft.com/office/officeart/2005/8/layout/orgChart1"/>
    <dgm:cxn modelId="{D93D333A-4355-43B4-8E0B-7675A36E63F8}" type="presParOf" srcId="{02196EA0-65F7-488A-A87F-DC5B23C97EF4}" destId="{26F73C6C-56F0-4EAF-8B99-7051AC7B67AB}" srcOrd="0" destOrd="0" presId="urn:microsoft.com/office/officeart/2005/8/layout/orgChart1"/>
    <dgm:cxn modelId="{C51ABB0E-1556-4F8F-998B-8A460C4CC01F}" type="presParOf" srcId="{26F73C6C-56F0-4EAF-8B99-7051AC7B67AB}" destId="{60DF38B3-19FC-495B-90E3-71EF3AB5D94D}" srcOrd="0" destOrd="0" presId="urn:microsoft.com/office/officeart/2005/8/layout/orgChart1"/>
    <dgm:cxn modelId="{BEFA519E-C10A-4293-93B4-08E45D959CE1}" type="presParOf" srcId="{26F73C6C-56F0-4EAF-8B99-7051AC7B67AB}" destId="{F93C313D-D81B-4E70-8D53-7487F98D6477}" srcOrd="1" destOrd="0" presId="urn:microsoft.com/office/officeart/2005/8/layout/orgChart1"/>
    <dgm:cxn modelId="{A836C6DD-8FA7-4D66-95D6-D72B04602AB0}" type="presParOf" srcId="{02196EA0-65F7-488A-A87F-DC5B23C97EF4}" destId="{E039A548-FDEF-41A3-85CC-0CB26AA41AA0}" srcOrd="1" destOrd="0" presId="urn:microsoft.com/office/officeart/2005/8/layout/orgChart1"/>
    <dgm:cxn modelId="{2CE66F66-D6B6-4FF9-A7A4-BC8EFC186F20}" type="presParOf" srcId="{E039A548-FDEF-41A3-85CC-0CB26AA41AA0}" destId="{C0957379-3512-4CAD-8EB7-6E20EDAE2E6B}" srcOrd="0" destOrd="0" presId="urn:microsoft.com/office/officeart/2005/8/layout/orgChart1"/>
    <dgm:cxn modelId="{858CFE8B-F799-4E74-9519-A53DB9B90B1A}" type="presParOf" srcId="{E039A548-FDEF-41A3-85CC-0CB26AA41AA0}" destId="{B3E19B16-5C66-4A89-852A-5B23CAC587CC}" srcOrd="1" destOrd="0" presId="urn:microsoft.com/office/officeart/2005/8/layout/orgChart1"/>
    <dgm:cxn modelId="{2402FB96-356E-42E6-B602-2ADB6BEE7B5D}" type="presParOf" srcId="{B3E19B16-5C66-4A89-852A-5B23CAC587CC}" destId="{A685AFE8-B843-4143-9F15-74A950D975F0}" srcOrd="0" destOrd="0" presId="urn:microsoft.com/office/officeart/2005/8/layout/orgChart1"/>
    <dgm:cxn modelId="{2BF5D286-EAC1-48A0-8BE7-50ADBE84FC98}" type="presParOf" srcId="{A685AFE8-B843-4143-9F15-74A950D975F0}" destId="{E3B38E10-15EC-4333-994A-1C07E081564E}" srcOrd="0" destOrd="0" presId="urn:microsoft.com/office/officeart/2005/8/layout/orgChart1"/>
    <dgm:cxn modelId="{299E6A79-6C90-46D5-A0D9-44B9A8821404}" type="presParOf" srcId="{A685AFE8-B843-4143-9F15-74A950D975F0}" destId="{9329364F-56CC-4B7F-B1C8-D436B6E42559}" srcOrd="1" destOrd="0" presId="urn:microsoft.com/office/officeart/2005/8/layout/orgChart1"/>
    <dgm:cxn modelId="{312A08CD-C216-4544-BE56-C5AB7A613298}" type="presParOf" srcId="{B3E19B16-5C66-4A89-852A-5B23CAC587CC}" destId="{E5833D86-6D86-49BA-8950-2D53CDC684C2}" srcOrd="1" destOrd="0" presId="urn:microsoft.com/office/officeart/2005/8/layout/orgChart1"/>
    <dgm:cxn modelId="{82A6E447-8454-4E98-8B89-45924B508397}" type="presParOf" srcId="{E5833D86-6D86-49BA-8950-2D53CDC684C2}" destId="{BFBC5B80-7D09-4AD6-B499-D4EC044DA7BE}" srcOrd="0" destOrd="0" presId="urn:microsoft.com/office/officeart/2005/8/layout/orgChart1"/>
    <dgm:cxn modelId="{A13F8119-2EB8-4A76-A055-BE663E8DAD7D}" type="presParOf" srcId="{E5833D86-6D86-49BA-8950-2D53CDC684C2}" destId="{D28397A1-0B10-4A30-9667-7E63E134AD06}" srcOrd="1" destOrd="0" presId="urn:microsoft.com/office/officeart/2005/8/layout/orgChart1"/>
    <dgm:cxn modelId="{BC37CD0B-065B-4CBB-AECF-DA4F456FE4A3}" type="presParOf" srcId="{D28397A1-0B10-4A30-9667-7E63E134AD06}" destId="{7F4DA090-7B62-42E5-877B-C69F36959AD6}" srcOrd="0" destOrd="0" presId="urn:microsoft.com/office/officeart/2005/8/layout/orgChart1"/>
    <dgm:cxn modelId="{96755E33-F41D-4B70-8E8C-E1954CD46B1A}" type="presParOf" srcId="{7F4DA090-7B62-42E5-877B-C69F36959AD6}" destId="{648A96C1-E1DA-4483-9E49-828A8B1C7A14}" srcOrd="0" destOrd="0" presId="urn:microsoft.com/office/officeart/2005/8/layout/orgChart1"/>
    <dgm:cxn modelId="{73C5922E-074A-473C-8210-70A318CD2A53}" type="presParOf" srcId="{7F4DA090-7B62-42E5-877B-C69F36959AD6}" destId="{D811B61F-262A-4442-BAF1-4277F1644332}" srcOrd="1" destOrd="0" presId="urn:microsoft.com/office/officeart/2005/8/layout/orgChart1"/>
    <dgm:cxn modelId="{6683E0F0-47C4-449D-AB97-4555F2094BA5}" type="presParOf" srcId="{D28397A1-0B10-4A30-9667-7E63E134AD06}" destId="{7882A7D6-3203-4972-BD30-33AEF6D598B5}" srcOrd="1" destOrd="0" presId="urn:microsoft.com/office/officeart/2005/8/layout/orgChart1"/>
    <dgm:cxn modelId="{17A8A1D2-5FC8-455C-8596-4A94D249CB19}" type="presParOf" srcId="{7882A7D6-3203-4972-BD30-33AEF6D598B5}" destId="{E39FC268-5829-4F5A-BD26-A26A86BAAEA1}" srcOrd="0" destOrd="0" presId="urn:microsoft.com/office/officeart/2005/8/layout/orgChart1"/>
    <dgm:cxn modelId="{FA3A518F-389E-46D8-B747-5C02183DAC12}" type="presParOf" srcId="{7882A7D6-3203-4972-BD30-33AEF6D598B5}" destId="{E8713B4F-8ACB-4C26-804D-76BABFB5C55E}" srcOrd="1" destOrd="0" presId="urn:microsoft.com/office/officeart/2005/8/layout/orgChart1"/>
    <dgm:cxn modelId="{81EEF9B3-DF82-448F-8EF8-B994BF6765CB}" type="presParOf" srcId="{E8713B4F-8ACB-4C26-804D-76BABFB5C55E}" destId="{13A260B1-753E-4222-A76B-6184E8C9E000}" srcOrd="0" destOrd="0" presId="urn:microsoft.com/office/officeart/2005/8/layout/orgChart1"/>
    <dgm:cxn modelId="{BA687157-99DB-49CE-A2CD-E4162BB1935E}" type="presParOf" srcId="{13A260B1-753E-4222-A76B-6184E8C9E000}" destId="{F5206D31-3EF8-4715-BA15-0AED18AC3885}" srcOrd="0" destOrd="0" presId="urn:microsoft.com/office/officeart/2005/8/layout/orgChart1"/>
    <dgm:cxn modelId="{6D923159-1F88-4C52-880A-4C8919BCAECE}" type="presParOf" srcId="{13A260B1-753E-4222-A76B-6184E8C9E000}" destId="{FE39CA77-2469-42BB-8BBD-291055549683}" srcOrd="1" destOrd="0" presId="urn:microsoft.com/office/officeart/2005/8/layout/orgChart1"/>
    <dgm:cxn modelId="{C0BEFEB3-2BE8-43BC-81BB-47D03E3495F2}" type="presParOf" srcId="{E8713B4F-8ACB-4C26-804D-76BABFB5C55E}" destId="{5D5ACD46-FF2D-4E9D-8C15-6F1141DEDAF4}" srcOrd="1" destOrd="0" presId="urn:microsoft.com/office/officeart/2005/8/layout/orgChart1"/>
    <dgm:cxn modelId="{651E51CB-AF8A-492F-A8A5-03742EA627D6}" type="presParOf" srcId="{5D5ACD46-FF2D-4E9D-8C15-6F1141DEDAF4}" destId="{8299FB9A-2CAA-4A0E-B66A-893646081A9F}" srcOrd="0" destOrd="0" presId="urn:microsoft.com/office/officeart/2005/8/layout/orgChart1"/>
    <dgm:cxn modelId="{473BD689-1524-4E6D-BC26-CDB25002632F}" type="presParOf" srcId="{5D5ACD46-FF2D-4E9D-8C15-6F1141DEDAF4}" destId="{4E770F33-2210-4DCD-A839-E8BC5B6B9535}" srcOrd="1" destOrd="0" presId="urn:microsoft.com/office/officeart/2005/8/layout/orgChart1"/>
    <dgm:cxn modelId="{8CA536FB-F7E8-4C3F-8572-240CC6B89EEA}" type="presParOf" srcId="{4E770F33-2210-4DCD-A839-E8BC5B6B9535}" destId="{7E1828BE-9737-429E-BC19-6930640E0667}" srcOrd="0" destOrd="0" presId="urn:microsoft.com/office/officeart/2005/8/layout/orgChart1"/>
    <dgm:cxn modelId="{7F278E90-D987-4D18-BBC5-1B6BE18A60F6}" type="presParOf" srcId="{7E1828BE-9737-429E-BC19-6930640E0667}" destId="{38C5CB2B-D427-4FA1-85D7-E54E14F937A2}" srcOrd="0" destOrd="0" presId="urn:microsoft.com/office/officeart/2005/8/layout/orgChart1"/>
    <dgm:cxn modelId="{44290B97-04F9-475F-8B48-23F8CF25AE53}" type="presParOf" srcId="{7E1828BE-9737-429E-BC19-6930640E0667}" destId="{6ADEB8C7-D01A-431D-A1B5-65DCB1038731}" srcOrd="1" destOrd="0" presId="urn:microsoft.com/office/officeart/2005/8/layout/orgChart1"/>
    <dgm:cxn modelId="{F5F23F4F-6184-43AD-8C18-98D546A4534C}" type="presParOf" srcId="{4E770F33-2210-4DCD-A839-E8BC5B6B9535}" destId="{BE3B879B-53FA-42DA-A42E-99FFA813AB47}" srcOrd="1" destOrd="0" presId="urn:microsoft.com/office/officeart/2005/8/layout/orgChart1"/>
    <dgm:cxn modelId="{798D4A27-FEA9-4D2F-81C4-46D24A780ADC}" type="presParOf" srcId="{4E770F33-2210-4DCD-A839-E8BC5B6B9535}" destId="{1285D3C8-86F4-47F9-AFC4-E0892B30D131}" srcOrd="2" destOrd="0" presId="urn:microsoft.com/office/officeart/2005/8/layout/orgChart1"/>
    <dgm:cxn modelId="{2F585AE4-6459-4419-8B2C-68FAA0D4104A}" type="presParOf" srcId="{E8713B4F-8ACB-4C26-804D-76BABFB5C55E}" destId="{23B3796E-5DBB-4B12-BA6E-19CC2A067183}" srcOrd="2" destOrd="0" presId="urn:microsoft.com/office/officeart/2005/8/layout/orgChart1"/>
    <dgm:cxn modelId="{30D771E7-0736-412F-8744-B183DC112CE5}" type="presParOf" srcId="{D28397A1-0B10-4A30-9667-7E63E134AD06}" destId="{AD83A496-8AC3-4BC5-A982-2FB979F02E87}" srcOrd="2" destOrd="0" presId="urn:microsoft.com/office/officeart/2005/8/layout/orgChart1"/>
    <dgm:cxn modelId="{99A17D80-78DD-476A-AAE0-D36D5E4412DD}" type="presParOf" srcId="{E5833D86-6D86-49BA-8950-2D53CDC684C2}" destId="{AC78B4E1-A7FF-4E92-AC65-1C8BBF528591}" srcOrd="2" destOrd="0" presId="urn:microsoft.com/office/officeart/2005/8/layout/orgChart1"/>
    <dgm:cxn modelId="{8FB50B92-E281-4B4B-9A07-2A0AA6780369}" type="presParOf" srcId="{E5833D86-6D86-49BA-8950-2D53CDC684C2}" destId="{22E4F9D2-7022-4C41-8132-01B5B7E67E06}" srcOrd="3" destOrd="0" presId="urn:microsoft.com/office/officeart/2005/8/layout/orgChart1"/>
    <dgm:cxn modelId="{DA6BABED-3CFF-4964-937C-31092D65EBCD}" type="presParOf" srcId="{22E4F9D2-7022-4C41-8132-01B5B7E67E06}" destId="{C60F0A96-1A1D-4A78-B13D-36184F31E322}" srcOrd="0" destOrd="0" presId="urn:microsoft.com/office/officeart/2005/8/layout/orgChart1"/>
    <dgm:cxn modelId="{2DFFC59E-39A1-4D55-B144-18F8F23DAD24}" type="presParOf" srcId="{C60F0A96-1A1D-4A78-B13D-36184F31E322}" destId="{B2A35BE1-F400-4E9E-A29A-A5B2EDF3DAF3}" srcOrd="0" destOrd="0" presId="urn:microsoft.com/office/officeart/2005/8/layout/orgChart1"/>
    <dgm:cxn modelId="{C19C3BED-8FD9-4BE9-BF1D-743F77BECBDC}" type="presParOf" srcId="{C60F0A96-1A1D-4A78-B13D-36184F31E322}" destId="{F4123EFD-9200-4319-B5CB-16B133385210}" srcOrd="1" destOrd="0" presId="urn:microsoft.com/office/officeart/2005/8/layout/orgChart1"/>
    <dgm:cxn modelId="{784B8716-F079-4899-8AC5-D98087E3060A}" type="presParOf" srcId="{22E4F9D2-7022-4C41-8132-01B5B7E67E06}" destId="{EEC45FC8-A769-45A7-A376-29C7CA02F0C8}" srcOrd="1" destOrd="0" presId="urn:microsoft.com/office/officeart/2005/8/layout/orgChart1"/>
    <dgm:cxn modelId="{F4CD2231-0B5E-4387-84E1-7E4D900FA631}" type="presParOf" srcId="{EEC45FC8-A769-45A7-A376-29C7CA02F0C8}" destId="{5A8B3DCF-27BE-492C-88D1-AF5DAA3B2B3E}" srcOrd="0" destOrd="0" presId="urn:microsoft.com/office/officeart/2005/8/layout/orgChart1"/>
    <dgm:cxn modelId="{35D8DF6C-B7CB-4B38-AEC7-77FF9AA12A45}" type="presParOf" srcId="{EEC45FC8-A769-45A7-A376-29C7CA02F0C8}" destId="{3F13716A-7E6D-4184-BAAB-EE9F43108127}" srcOrd="1" destOrd="0" presId="urn:microsoft.com/office/officeart/2005/8/layout/orgChart1"/>
    <dgm:cxn modelId="{AB2063DA-0D04-434F-81F8-554BAC2FB2B9}" type="presParOf" srcId="{3F13716A-7E6D-4184-BAAB-EE9F43108127}" destId="{0173C72B-730D-49AE-8133-E14BBA0ACC86}" srcOrd="0" destOrd="0" presId="urn:microsoft.com/office/officeart/2005/8/layout/orgChart1"/>
    <dgm:cxn modelId="{32D4F5F4-AF82-45CD-80B8-80D7713338FB}" type="presParOf" srcId="{0173C72B-730D-49AE-8133-E14BBA0ACC86}" destId="{0A53FD69-99AE-46D7-9F7B-B42404F3C3E5}" srcOrd="0" destOrd="0" presId="urn:microsoft.com/office/officeart/2005/8/layout/orgChart1"/>
    <dgm:cxn modelId="{A3A7F172-2245-472F-B5E7-1BB79EF7C7B9}" type="presParOf" srcId="{0173C72B-730D-49AE-8133-E14BBA0ACC86}" destId="{F40636ED-6DE6-4CC1-ACBD-C18C0EEF7FEA}" srcOrd="1" destOrd="0" presId="urn:microsoft.com/office/officeart/2005/8/layout/orgChart1"/>
    <dgm:cxn modelId="{EE53DFDB-690C-433B-BF7C-A06E7316ECC2}" type="presParOf" srcId="{3F13716A-7E6D-4184-BAAB-EE9F43108127}" destId="{A9D09572-95F7-4EC5-A17D-10063922E3D1}" srcOrd="1" destOrd="0" presId="urn:microsoft.com/office/officeart/2005/8/layout/orgChart1"/>
    <dgm:cxn modelId="{39CC3FA4-F590-455D-9E67-5096A96D8237}" type="presParOf" srcId="{A9D09572-95F7-4EC5-A17D-10063922E3D1}" destId="{FC12CB1A-FC67-4CD9-AF7B-6971C4C5F598}" srcOrd="0" destOrd="0" presId="urn:microsoft.com/office/officeart/2005/8/layout/orgChart1"/>
    <dgm:cxn modelId="{B533BF01-608D-40AA-9F8D-EFDF939E58DA}" type="presParOf" srcId="{A9D09572-95F7-4EC5-A17D-10063922E3D1}" destId="{5C8D1113-2656-46DB-9DDC-55AD68D233D8}" srcOrd="1" destOrd="0" presId="urn:microsoft.com/office/officeart/2005/8/layout/orgChart1"/>
    <dgm:cxn modelId="{62171741-19B7-429E-876B-BDE76C4480AA}" type="presParOf" srcId="{5C8D1113-2656-46DB-9DDC-55AD68D233D8}" destId="{F55F2923-2528-4335-9591-CBF58B65270B}" srcOrd="0" destOrd="0" presId="urn:microsoft.com/office/officeart/2005/8/layout/orgChart1"/>
    <dgm:cxn modelId="{E2D509D5-D772-4D16-AC7E-16A0BE558270}" type="presParOf" srcId="{F55F2923-2528-4335-9591-CBF58B65270B}" destId="{52AB7945-FE29-49BD-B293-7576D6746F71}" srcOrd="0" destOrd="0" presId="urn:microsoft.com/office/officeart/2005/8/layout/orgChart1"/>
    <dgm:cxn modelId="{C645F3A9-2397-49D2-A62E-9E8125136564}" type="presParOf" srcId="{F55F2923-2528-4335-9591-CBF58B65270B}" destId="{29F4F50B-CB2A-41D1-A0A1-DDC2A16005A8}" srcOrd="1" destOrd="0" presId="urn:microsoft.com/office/officeart/2005/8/layout/orgChart1"/>
    <dgm:cxn modelId="{C0D07631-C3B0-4D2C-86C4-9B860F602327}" type="presParOf" srcId="{5C8D1113-2656-46DB-9DDC-55AD68D233D8}" destId="{7EA0E587-09BF-4090-BF87-7B27BD947ED2}" srcOrd="1" destOrd="0" presId="urn:microsoft.com/office/officeart/2005/8/layout/orgChart1"/>
    <dgm:cxn modelId="{FAB44741-ED50-4B2B-BEE6-4D748E660E9B}" type="presParOf" srcId="{5C8D1113-2656-46DB-9DDC-55AD68D233D8}" destId="{654485B6-4D2E-46B3-980D-3599117C9F8F}" srcOrd="2" destOrd="0" presId="urn:microsoft.com/office/officeart/2005/8/layout/orgChart1"/>
    <dgm:cxn modelId="{E19D1BE5-5FCB-4AE0-ACD4-F48FB89F8560}" type="presParOf" srcId="{A9D09572-95F7-4EC5-A17D-10063922E3D1}" destId="{DA0A68E4-B3FB-4CF8-9D01-55766067BEC0}" srcOrd="2" destOrd="0" presId="urn:microsoft.com/office/officeart/2005/8/layout/orgChart1"/>
    <dgm:cxn modelId="{858FC7E4-3F85-46C6-949F-1CC7DA9542E3}" type="presParOf" srcId="{A9D09572-95F7-4EC5-A17D-10063922E3D1}" destId="{7490C22E-D742-482F-BF48-7824B5456957}" srcOrd="3" destOrd="0" presId="urn:microsoft.com/office/officeart/2005/8/layout/orgChart1"/>
    <dgm:cxn modelId="{E3890197-5AA5-47DE-BF95-D1A65B65A435}" type="presParOf" srcId="{7490C22E-D742-482F-BF48-7824B5456957}" destId="{23C4BA3B-8E63-416B-AD62-F69232C4FC31}" srcOrd="0" destOrd="0" presId="urn:microsoft.com/office/officeart/2005/8/layout/orgChart1"/>
    <dgm:cxn modelId="{43D5243E-33C6-4142-83AF-7EB8D8693354}" type="presParOf" srcId="{23C4BA3B-8E63-416B-AD62-F69232C4FC31}" destId="{B95F9A38-38AE-4A00-A814-2B6436F76FE8}" srcOrd="0" destOrd="0" presId="urn:microsoft.com/office/officeart/2005/8/layout/orgChart1"/>
    <dgm:cxn modelId="{91FD2C8B-1DF9-4293-B5AE-64BF751EA652}" type="presParOf" srcId="{23C4BA3B-8E63-416B-AD62-F69232C4FC31}" destId="{F22AC284-DC1D-4FCE-849B-DC1189A4548B}" srcOrd="1" destOrd="0" presId="urn:microsoft.com/office/officeart/2005/8/layout/orgChart1"/>
    <dgm:cxn modelId="{4E42B548-8594-4E4E-AFA1-AE5B13D2588E}" type="presParOf" srcId="{7490C22E-D742-482F-BF48-7824B5456957}" destId="{C74652C5-6380-4B49-B341-DC7E6A4E4B5D}" srcOrd="1" destOrd="0" presId="urn:microsoft.com/office/officeart/2005/8/layout/orgChart1"/>
    <dgm:cxn modelId="{065D813D-658F-47D4-A225-A7DE57910862}" type="presParOf" srcId="{7490C22E-D742-482F-BF48-7824B5456957}" destId="{2735E3A9-BF3B-4F10-AC31-003A9BB4655C}" srcOrd="2" destOrd="0" presId="urn:microsoft.com/office/officeart/2005/8/layout/orgChart1"/>
    <dgm:cxn modelId="{A2817B70-977A-4E9E-8949-03256639311D}" type="presParOf" srcId="{3F13716A-7E6D-4184-BAAB-EE9F43108127}" destId="{97910020-09DD-415C-B1F2-89ACDC6948CD}" srcOrd="2" destOrd="0" presId="urn:microsoft.com/office/officeart/2005/8/layout/orgChart1"/>
    <dgm:cxn modelId="{2C50B5C8-1F83-4080-AF1E-6C5848F1E11D}" type="presParOf" srcId="{EEC45FC8-A769-45A7-A376-29C7CA02F0C8}" destId="{63A6A4F2-6E3F-4129-A43C-4CF521702822}" srcOrd="2" destOrd="0" presId="urn:microsoft.com/office/officeart/2005/8/layout/orgChart1"/>
    <dgm:cxn modelId="{7C108C1C-C557-4C3F-98C3-B08792917D2D}" type="presParOf" srcId="{EEC45FC8-A769-45A7-A376-29C7CA02F0C8}" destId="{2E53BE8F-F4DC-4DD3-B9B4-F83222A2C186}" srcOrd="3" destOrd="0" presId="urn:microsoft.com/office/officeart/2005/8/layout/orgChart1"/>
    <dgm:cxn modelId="{D2A40B12-3AD4-4C53-A254-D147FCEB3E9F}" type="presParOf" srcId="{2E53BE8F-F4DC-4DD3-B9B4-F83222A2C186}" destId="{6F4C6335-A194-43BA-A9F3-43996C2D6750}" srcOrd="0" destOrd="0" presId="urn:microsoft.com/office/officeart/2005/8/layout/orgChart1"/>
    <dgm:cxn modelId="{99467F9C-9B78-477F-916F-D8E4152B61EB}" type="presParOf" srcId="{6F4C6335-A194-43BA-A9F3-43996C2D6750}" destId="{3EAC9CD1-598D-41EC-93DF-0D87CED68E06}" srcOrd="0" destOrd="0" presId="urn:microsoft.com/office/officeart/2005/8/layout/orgChart1"/>
    <dgm:cxn modelId="{9F9939F5-F4F9-431F-9B2B-3BFB18C22154}" type="presParOf" srcId="{6F4C6335-A194-43BA-A9F3-43996C2D6750}" destId="{BEA08CA3-A66C-4708-A6B9-2BEDFB44CA8A}" srcOrd="1" destOrd="0" presId="urn:microsoft.com/office/officeart/2005/8/layout/orgChart1"/>
    <dgm:cxn modelId="{EF6B35FF-9A23-4AC0-8C51-85B4AEED3C65}" type="presParOf" srcId="{2E53BE8F-F4DC-4DD3-B9B4-F83222A2C186}" destId="{F3BA4C20-02B0-4585-A1D0-3803E90D6DC4}" srcOrd="1" destOrd="0" presId="urn:microsoft.com/office/officeart/2005/8/layout/orgChart1"/>
    <dgm:cxn modelId="{CBDBFCDD-C270-4CF9-9FE7-AD83B49432B2}" type="presParOf" srcId="{F3BA4C20-02B0-4585-A1D0-3803E90D6DC4}" destId="{3AF9073F-D53C-49E7-B90C-93483397A154}" srcOrd="0" destOrd="0" presId="urn:microsoft.com/office/officeart/2005/8/layout/orgChart1"/>
    <dgm:cxn modelId="{62317B7A-966E-43B9-B980-1F54A637DDA4}" type="presParOf" srcId="{F3BA4C20-02B0-4585-A1D0-3803E90D6DC4}" destId="{290B776F-A3DA-4258-A9AA-FBAAA509CDB6}" srcOrd="1" destOrd="0" presId="urn:microsoft.com/office/officeart/2005/8/layout/orgChart1"/>
    <dgm:cxn modelId="{63DA0DC3-F59E-4295-971A-8B03560CD92C}" type="presParOf" srcId="{290B776F-A3DA-4258-A9AA-FBAAA509CDB6}" destId="{CD234CDD-733D-4254-B2AF-7EABB284680A}" srcOrd="0" destOrd="0" presId="urn:microsoft.com/office/officeart/2005/8/layout/orgChart1"/>
    <dgm:cxn modelId="{448F90BF-8004-48A0-B4C2-78BCFCDB8EC1}" type="presParOf" srcId="{CD234CDD-733D-4254-B2AF-7EABB284680A}" destId="{D62F5DF1-655A-4E39-89BA-6716458C3721}" srcOrd="0" destOrd="0" presId="urn:microsoft.com/office/officeart/2005/8/layout/orgChart1"/>
    <dgm:cxn modelId="{86BEF1D0-AC52-407B-936D-13D390503DC6}" type="presParOf" srcId="{CD234CDD-733D-4254-B2AF-7EABB284680A}" destId="{FB4C6BBC-CD95-4937-9B0D-8810B0AA2220}" srcOrd="1" destOrd="0" presId="urn:microsoft.com/office/officeart/2005/8/layout/orgChart1"/>
    <dgm:cxn modelId="{732CA245-85D9-4C38-B415-251FE33B3D52}" type="presParOf" srcId="{290B776F-A3DA-4258-A9AA-FBAAA509CDB6}" destId="{5B20DC71-19EF-4084-89E8-682BB72E84D4}" srcOrd="1" destOrd="0" presId="urn:microsoft.com/office/officeart/2005/8/layout/orgChart1"/>
    <dgm:cxn modelId="{58F0B236-BBBB-4C84-9352-5C09953326B2}" type="presParOf" srcId="{290B776F-A3DA-4258-A9AA-FBAAA509CDB6}" destId="{EEB3F572-0E60-4984-89F3-B5A55CA0FCC5}" srcOrd="2" destOrd="0" presId="urn:microsoft.com/office/officeart/2005/8/layout/orgChart1"/>
    <dgm:cxn modelId="{44FB6BDD-4B01-41CE-A406-0FFF1D430C1C}" type="presParOf" srcId="{2E53BE8F-F4DC-4DD3-B9B4-F83222A2C186}" destId="{FE78AD83-FBF2-4BDA-9B7B-7154FC65646F}" srcOrd="2" destOrd="0" presId="urn:microsoft.com/office/officeart/2005/8/layout/orgChart1"/>
    <dgm:cxn modelId="{7BC4A7DF-7F80-4880-AE36-03A48CB850F9}" type="presParOf" srcId="{22E4F9D2-7022-4C41-8132-01B5B7E67E06}" destId="{AE96D476-2BF7-4DB6-98B3-FA2C1DC8C614}" srcOrd="2" destOrd="0" presId="urn:microsoft.com/office/officeart/2005/8/layout/orgChart1"/>
    <dgm:cxn modelId="{902FE348-0C2A-4F8B-AC1D-F81911A766FE}" type="presParOf" srcId="{B3E19B16-5C66-4A89-852A-5B23CAC587CC}" destId="{0E586CD6-CD76-4CAE-8731-52FF301445DA}" srcOrd="2" destOrd="0" presId="urn:microsoft.com/office/officeart/2005/8/layout/orgChart1"/>
    <dgm:cxn modelId="{C848F180-8FC0-4A71-9FAD-BC1AFC5BFA86}" type="presParOf" srcId="{02196EA0-65F7-488A-A87F-DC5B23C97EF4}" destId="{4E058AB3-0790-4F4F-9FE1-3FCA68DC532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9073F-D53C-49E7-B90C-93483397A154}">
      <dsp:nvSpPr>
        <dsp:cNvPr id="0" name=""/>
        <dsp:cNvSpPr/>
      </dsp:nvSpPr>
      <dsp:spPr>
        <a:xfrm>
          <a:off x="5993110" y="2825103"/>
          <a:ext cx="161016" cy="493785"/>
        </a:xfrm>
        <a:custGeom>
          <a:avLst/>
          <a:gdLst/>
          <a:ahLst/>
          <a:cxnLst/>
          <a:rect l="0" t="0" r="0" b="0"/>
          <a:pathLst>
            <a:path>
              <a:moveTo>
                <a:pt x="0" y="0"/>
              </a:moveTo>
              <a:lnTo>
                <a:pt x="0" y="493785"/>
              </a:lnTo>
              <a:lnTo>
                <a:pt x="161016" y="493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A6A4F2-6E3F-4129-A43C-4CF521702822}">
      <dsp:nvSpPr>
        <dsp:cNvPr id="0" name=""/>
        <dsp:cNvSpPr/>
      </dsp:nvSpPr>
      <dsp:spPr>
        <a:xfrm>
          <a:off x="5773054" y="2062957"/>
          <a:ext cx="649434" cy="225423"/>
        </a:xfrm>
        <a:custGeom>
          <a:avLst/>
          <a:gdLst/>
          <a:ahLst/>
          <a:cxnLst/>
          <a:rect l="0" t="0" r="0" b="0"/>
          <a:pathLst>
            <a:path>
              <a:moveTo>
                <a:pt x="0" y="0"/>
              </a:moveTo>
              <a:lnTo>
                <a:pt x="0" y="112711"/>
              </a:lnTo>
              <a:lnTo>
                <a:pt x="649434" y="112711"/>
              </a:lnTo>
              <a:lnTo>
                <a:pt x="649434" y="225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0A68E4-B3FB-4CF8-9D01-55766067BEC0}">
      <dsp:nvSpPr>
        <dsp:cNvPr id="0" name=""/>
        <dsp:cNvSpPr/>
      </dsp:nvSpPr>
      <dsp:spPr>
        <a:xfrm>
          <a:off x="4694240" y="2825103"/>
          <a:ext cx="161016" cy="1255931"/>
        </a:xfrm>
        <a:custGeom>
          <a:avLst/>
          <a:gdLst/>
          <a:ahLst/>
          <a:cxnLst/>
          <a:rect l="0" t="0" r="0" b="0"/>
          <a:pathLst>
            <a:path>
              <a:moveTo>
                <a:pt x="0" y="0"/>
              </a:moveTo>
              <a:lnTo>
                <a:pt x="0" y="1255931"/>
              </a:lnTo>
              <a:lnTo>
                <a:pt x="161016" y="12559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12CB1A-FC67-4CD9-AF7B-6971C4C5F598}">
      <dsp:nvSpPr>
        <dsp:cNvPr id="0" name=""/>
        <dsp:cNvSpPr/>
      </dsp:nvSpPr>
      <dsp:spPr>
        <a:xfrm>
          <a:off x="4694240" y="2825103"/>
          <a:ext cx="161016" cy="493785"/>
        </a:xfrm>
        <a:custGeom>
          <a:avLst/>
          <a:gdLst/>
          <a:ahLst/>
          <a:cxnLst/>
          <a:rect l="0" t="0" r="0" b="0"/>
          <a:pathLst>
            <a:path>
              <a:moveTo>
                <a:pt x="0" y="0"/>
              </a:moveTo>
              <a:lnTo>
                <a:pt x="0" y="493785"/>
              </a:lnTo>
              <a:lnTo>
                <a:pt x="161016" y="493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3DCF-27BE-492C-88D1-AF5DAA3B2B3E}">
      <dsp:nvSpPr>
        <dsp:cNvPr id="0" name=""/>
        <dsp:cNvSpPr/>
      </dsp:nvSpPr>
      <dsp:spPr>
        <a:xfrm>
          <a:off x="5123619" y="2062957"/>
          <a:ext cx="649434" cy="225423"/>
        </a:xfrm>
        <a:custGeom>
          <a:avLst/>
          <a:gdLst/>
          <a:ahLst/>
          <a:cxnLst/>
          <a:rect l="0" t="0" r="0" b="0"/>
          <a:pathLst>
            <a:path>
              <a:moveTo>
                <a:pt x="649434" y="0"/>
              </a:moveTo>
              <a:lnTo>
                <a:pt x="649434" y="112711"/>
              </a:lnTo>
              <a:lnTo>
                <a:pt x="0" y="112711"/>
              </a:lnTo>
              <a:lnTo>
                <a:pt x="0" y="225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8B4E1-A7FF-4E92-AC65-1C8BBF528591}">
      <dsp:nvSpPr>
        <dsp:cNvPr id="0" name=""/>
        <dsp:cNvSpPr/>
      </dsp:nvSpPr>
      <dsp:spPr>
        <a:xfrm>
          <a:off x="4798901" y="1300810"/>
          <a:ext cx="974152" cy="225423"/>
        </a:xfrm>
        <a:custGeom>
          <a:avLst/>
          <a:gdLst/>
          <a:ahLst/>
          <a:cxnLst/>
          <a:rect l="0" t="0" r="0" b="0"/>
          <a:pathLst>
            <a:path>
              <a:moveTo>
                <a:pt x="0" y="0"/>
              </a:moveTo>
              <a:lnTo>
                <a:pt x="0" y="112711"/>
              </a:lnTo>
              <a:lnTo>
                <a:pt x="974152" y="112711"/>
              </a:lnTo>
              <a:lnTo>
                <a:pt x="974152" y="225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99FB9A-2CAA-4A0E-B66A-893646081A9F}">
      <dsp:nvSpPr>
        <dsp:cNvPr id="0" name=""/>
        <dsp:cNvSpPr/>
      </dsp:nvSpPr>
      <dsp:spPr>
        <a:xfrm>
          <a:off x="3395371" y="2825103"/>
          <a:ext cx="161016" cy="493785"/>
        </a:xfrm>
        <a:custGeom>
          <a:avLst/>
          <a:gdLst/>
          <a:ahLst/>
          <a:cxnLst/>
          <a:rect l="0" t="0" r="0" b="0"/>
          <a:pathLst>
            <a:path>
              <a:moveTo>
                <a:pt x="0" y="0"/>
              </a:moveTo>
              <a:lnTo>
                <a:pt x="0" y="493785"/>
              </a:lnTo>
              <a:lnTo>
                <a:pt x="161016" y="493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9FC268-5829-4F5A-BD26-A26A86BAAEA1}">
      <dsp:nvSpPr>
        <dsp:cNvPr id="0" name=""/>
        <dsp:cNvSpPr/>
      </dsp:nvSpPr>
      <dsp:spPr>
        <a:xfrm>
          <a:off x="3779029" y="2062957"/>
          <a:ext cx="91440" cy="225423"/>
        </a:xfrm>
        <a:custGeom>
          <a:avLst/>
          <a:gdLst/>
          <a:ahLst/>
          <a:cxnLst/>
          <a:rect l="0" t="0" r="0" b="0"/>
          <a:pathLst>
            <a:path>
              <a:moveTo>
                <a:pt x="45720" y="0"/>
              </a:moveTo>
              <a:lnTo>
                <a:pt x="45720" y="225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BC5B80-7D09-4AD6-B499-D4EC044DA7BE}">
      <dsp:nvSpPr>
        <dsp:cNvPr id="0" name=""/>
        <dsp:cNvSpPr/>
      </dsp:nvSpPr>
      <dsp:spPr>
        <a:xfrm>
          <a:off x="3824749" y="1300810"/>
          <a:ext cx="974152" cy="225423"/>
        </a:xfrm>
        <a:custGeom>
          <a:avLst/>
          <a:gdLst/>
          <a:ahLst/>
          <a:cxnLst/>
          <a:rect l="0" t="0" r="0" b="0"/>
          <a:pathLst>
            <a:path>
              <a:moveTo>
                <a:pt x="974152" y="0"/>
              </a:moveTo>
              <a:lnTo>
                <a:pt x="974152" y="112711"/>
              </a:lnTo>
              <a:lnTo>
                <a:pt x="0" y="112711"/>
              </a:lnTo>
              <a:lnTo>
                <a:pt x="0" y="225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957379-3512-4CAD-8EB7-6E20EDAE2E6B}">
      <dsp:nvSpPr>
        <dsp:cNvPr id="0" name=""/>
        <dsp:cNvSpPr/>
      </dsp:nvSpPr>
      <dsp:spPr>
        <a:xfrm>
          <a:off x="4753181" y="538663"/>
          <a:ext cx="91440" cy="225423"/>
        </a:xfrm>
        <a:custGeom>
          <a:avLst/>
          <a:gdLst/>
          <a:ahLst/>
          <a:cxnLst/>
          <a:rect l="0" t="0" r="0" b="0"/>
          <a:pathLst>
            <a:path>
              <a:moveTo>
                <a:pt x="45720" y="0"/>
              </a:moveTo>
              <a:lnTo>
                <a:pt x="45720" y="225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DF38B3-19FC-495B-90E3-71EF3AB5D94D}">
      <dsp:nvSpPr>
        <dsp:cNvPr id="0" name=""/>
        <dsp:cNvSpPr/>
      </dsp:nvSpPr>
      <dsp:spPr>
        <a:xfrm>
          <a:off x="4262178" y="1940"/>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Document</a:t>
          </a:r>
          <a:endParaRPr lang="de-DE" sz="1400" kern="1200" dirty="0"/>
        </a:p>
      </dsp:txBody>
      <dsp:txXfrm>
        <a:off x="4262178" y="1940"/>
        <a:ext cx="1073446" cy="536723"/>
      </dsp:txXfrm>
    </dsp:sp>
    <dsp:sp modelId="{E3B38E10-15EC-4333-994A-1C07E081564E}">
      <dsp:nvSpPr>
        <dsp:cNvPr id="0" name=""/>
        <dsp:cNvSpPr/>
      </dsp:nvSpPr>
      <dsp:spPr>
        <a:xfrm>
          <a:off x="4262178" y="764087"/>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Root </a:t>
          </a:r>
          <a:r>
            <a:rPr lang="de-DE" sz="1400" kern="1200" dirty="0" err="1"/>
            <a:t>element</a:t>
          </a:r>
          <a:r>
            <a:rPr lang="de-DE" sz="1400" kern="1200" dirty="0"/>
            <a:t>: &lt;</a:t>
          </a:r>
          <a:r>
            <a:rPr lang="de-DE" sz="1400" kern="1200" dirty="0" err="1"/>
            <a:t>html</a:t>
          </a:r>
          <a:r>
            <a:rPr lang="de-DE" sz="1400" kern="1200" dirty="0"/>
            <a:t>&gt;</a:t>
          </a:r>
        </a:p>
      </dsp:txBody>
      <dsp:txXfrm>
        <a:off x="4262178" y="764087"/>
        <a:ext cx="1073446" cy="536723"/>
      </dsp:txXfrm>
    </dsp:sp>
    <dsp:sp modelId="{648A96C1-E1DA-4483-9E49-828A8B1C7A14}">
      <dsp:nvSpPr>
        <dsp:cNvPr id="0" name=""/>
        <dsp:cNvSpPr/>
      </dsp:nvSpPr>
      <dsp:spPr>
        <a:xfrm>
          <a:off x="3288026" y="1526234"/>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Element: &lt;</a:t>
          </a:r>
          <a:r>
            <a:rPr lang="de-DE" sz="1400" kern="1200" dirty="0" err="1"/>
            <a:t>head</a:t>
          </a:r>
          <a:r>
            <a:rPr lang="de-DE" sz="1400" kern="1200" dirty="0"/>
            <a:t>&gt;</a:t>
          </a:r>
        </a:p>
      </dsp:txBody>
      <dsp:txXfrm>
        <a:off x="3288026" y="1526234"/>
        <a:ext cx="1073446" cy="536723"/>
      </dsp:txXfrm>
    </dsp:sp>
    <dsp:sp modelId="{F5206D31-3EF8-4715-BA15-0AED18AC3885}">
      <dsp:nvSpPr>
        <dsp:cNvPr id="0" name=""/>
        <dsp:cNvSpPr/>
      </dsp:nvSpPr>
      <dsp:spPr>
        <a:xfrm>
          <a:off x="3288026" y="2288380"/>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Element: &lt;title&gt;</a:t>
          </a:r>
        </a:p>
      </dsp:txBody>
      <dsp:txXfrm>
        <a:off x="3288026" y="2288380"/>
        <a:ext cx="1073446" cy="536723"/>
      </dsp:txXfrm>
    </dsp:sp>
    <dsp:sp modelId="{38C5CB2B-D427-4FA1-85D7-E54E14F937A2}">
      <dsp:nvSpPr>
        <dsp:cNvPr id="0" name=""/>
        <dsp:cNvSpPr/>
      </dsp:nvSpPr>
      <dsp:spPr>
        <a:xfrm>
          <a:off x="3556387" y="3050527"/>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Text: „</a:t>
          </a:r>
          <a:r>
            <a:rPr lang="de-DE" sz="1400" kern="1200" dirty="0" err="1"/>
            <a:t>My</a:t>
          </a:r>
          <a:r>
            <a:rPr lang="de-DE" sz="1400" kern="1200" dirty="0"/>
            <a:t> title“</a:t>
          </a:r>
        </a:p>
      </dsp:txBody>
      <dsp:txXfrm>
        <a:off x="3556387" y="3050527"/>
        <a:ext cx="1073446" cy="536723"/>
      </dsp:txXfrm>
    </dsp:sp>
    <dsp:sp modelId="{B2A35BE1-F400-4E9E-A29A-A5B2EDF3DAF3}">
      <dsp:nvSpPr>
        <dsp:cNvPr id="0" name=""/>
        <dsp:cNvSpPr/>
      </dsp:nvSpPr>
      <dsp:spPr>
        <a:xfrm>
          <a:off x="5236331" y="1526234"/>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Element: &lt;</a:t>
          </a:r>
          <a:r>
            <a:rPr lang="de-DE" sz="1400" kern="1200" dirty="0" err="1"/>
            <a:t>body</a:t>
          </a:r>
          <a:r>
            <a:rPr lang="de-DE" sz="1400" kern="1200" dirty="0"/>
            <a:t>&gt;</a:t>
          </a:r>
        </a:p>
      </dsp:txBody>
      <dsp:txXfrm>
        <a:off x="5236331" y="1526234"/>
        <a:ext cx="1073446" cy="536723"/>
      </dsp:txXfrm>
    </dsp:sp>
    <dsp:sp modelId="{0A53FD69-99AE-46D7-9F7B-B42404F3C3E5}">
      <dsp:nvSpPr>
        <dsp:cNvPr id="0" name=""/>
        <dsp:cNvSpPr/>
      </dsp:nvSpPr>
      <dsp:spPr>
        <a:xfrm>
          <a:off x="4586896" y="2288380"/>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Element: &lt;a&gt;</a:t>
          </a:r>
        </a:p>
      </dsp:txBody>
      <dsp:txXfrm>
        <a:off x="4586896" y="2288380"/>
        <a:ext cx="1073446" cy="536723"/>
      </dsp:txXfrm>
    </dsp:sp>
    <dsp:sp modelId="{52AB7945-FE29-49BD-B293-7576D6746F71}">
      <dsp:nvSpPr>
        <dsp:cNvPr id="0" name=""/>
        <dsp:cNvSpPr/>
      </dsp:nvSpPr>
      <dsp:spPr>
        <a:xfrm>
          <a:off x="4855257" y="3050527"/>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Attribute: „</a:t>
          </a:r>
          <a:r>
            <a:rPr lang="de-DE" sz="1400" kern="1200" dirty="0" err="1"/>
            <a:t>href</a:t>
          </a:r>
          <a:r>
            <a:rPr lang="de-DE" sz="1400" kern="1200" dirty="0"/>
            <a:t>“</a:t>
          </a:r>
        </a:p>
      </dsp:txBody>
      <dsp:txXfrm>
        <a:off x="4855257" y="3050527"/>
        <a:ext cx="1073446" cy="536723"/>
      </dsp:txXfrm>
    </dsp:sp>
    <dsp:sp modelId="{B95F9A38-38AE-4A00-A814-2B6436F76FE8}">
      <dsp:nvSpPr>
        <dsp:cNvPr id="0" name=""/>
        <dsp:cNvSpPr/>
      </dsp:nvSpPr>
      <dsp:spPr>
        <a:xfrm>
          <a:off x="4855257" y="3812674"/>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Text: „</a:t>
          </a:r>
          <a:r>
            <a:rPr lang="de-DE" sz="1400" kern="1200" dirty="0" err="1"/>
            <a:t>My</a:t>
          </a:r>
          <a:r>
            <a:rPr lang="de-DE" sz="1400" kern="1200" dirty="0"/>
            <a:t> link“</a:t>
          </a:r>
        </a:p>
      </dsp:txBody>
      <dsp:txXfrm>
        <a:off x="4855257" y="3812674"/>
        <a:ext cx="1073446" cy="536723"/>
      </dsp:txXfrm>
    </dsp:sp>
    <dsp:sp modelId="{3EAC9CD1-598D-41EC-93DF-0D87CED68E06}">
      <dsp:nvSpPr>
        <dsp:cNvPr id="0" name=""/>
        <dsp:cNvSpPr/>
      </dsp:nvSpPr>
      <dsp:spPr>
        <a:xfrm>
          <a:off x="5885765" y="2288380"/>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Element: &lt;h1&gt;</a:t>
          </a:r>
        </a:p>
      </dsp:txBody>
      <dsp:txXfrm>
        <a:off x="5885765" y="2288380"/>
        <a:ext cx="1073446" cy="536723"/>
      </dsp:txXfrm>
    </dsp:sp>
    <dsp:sp modelId="{D62F5DF1-655A-4E39-89BA-6716458C3721}">
      <dsp:nvSpPr>
        <dsp:cNvPr id="0" name=""/>
        <dsp:cNvSpPr/>
      </dsp:nvSpPr>
      <dsp:spPr>
        <a:xfrm>
          <a:off x="6154127" y="3050527"/>
          <a:ext cx="1073446" cy="536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Text: „</a:t>
          </a:r>
          <a:r>
            <a:rPr lang="de-DE" sz="1400" kern="1200" dirty="0" err="1"/>
            <a:t>My</a:t>
          </a:r>
          <a:r>
            <a:rPr lang="de-DE" sz="1400" kern="1200" dirty="0"/>
            <a:t> </a:t>
          </a:r>
          <a:r>
            <a:rPr lang="de-DE" sz="1400" kern="1200" dirty="0" err="1"/>
            <a:t>header</a:t>
          </a:r>
          <a:r>
            <a:rPr lang="de-DE" sz="1400" kern="1200" dirty="0"/>
            <a:t>“</a:t>
          </a:r>
        </a:p>
      </dsp:txBody>
      <dsp:txXfrm>
        <a:off x="6154127" y="3050527"/>
        <a:ext cx="1073446" cy="536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1CE44-659F-426C-9426-C1C34614B6FB}" type="datetimeFigureOut">
              <a:rPr lang="de-DE" smtClean="0"/>
              <a:t>01.08.2019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4A928-61C5-4CFC-AF00-807B88C745A0}" type="slidenum">
              <a:rPr lang="de-DE" smtClean="0"/>
              <a:t>‹Nr.›</a:t>
            </a:fld>
            <a:endParaRPr lang="de-DE"/>
          </a:p>
        </p:txBody>
      </p:sp>
    </p:spTree>
    <p:extLst>
      <p:ext uri="{BB962C8B-B14F-4D97-AF65-F5344CB8AC3E}">
        <p14:creationId xmlns:p14="http://schemas.microsoft.com/office/powerpoint/2010/main" val="291337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1A730-A576-41F2-9EAD-A6422C2C466F}" type="datetimeFigureOut">
              <a:rPr lang="de-DE" smtClean="0"/>
              <a:t>03.07.2019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B1B46-062E-40DE-A5D7-CC699585DEB7}" type="slidenum">
              <a:rPr lang="de-DE" smtClean="0"/>
              <a:t>‹Nr.›</a:t>
            </a:fld>
            <a:endParaRPr lang="de-DE"/>
          </a:p>
        </p:txBody>
      </p:sp>
    </p:spTree>
    <p:extLst>
      <p:ext uri="{BB962C8B-B14F-4D97-AF65-F5344CB8AC3E}">
        <p14:creationId xmlns:p14="http://schemas.microsoft.com/office/powerpoint/2010/main" val="222062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API/Window" TargetMode="External"/><Relationship Id="rId7" Type="http://schemas.openxmlformats.org/officeDocument/2006/relationships/hyperlink" Target="https://de.wikipedia.org/wiki/JScrip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wikipedia.org/wiki/World_Wide_Web_Consortium" TargetMode="External"/><Relationship Id="rId5" Type="http://schemas.openxmlformats.org/officeDocument/2006/relationships/hyperlink" Target="https://de.wikipedia.org/wiki/Document_Object_Model" TargetMode="External"/><Relationship Id="rId4" Type="http://schemas.openxmlformats.org/officeDocument/2006/relationships/hyperlink" Target="https://de.wikipedia.org/wiki/Netscape_Communica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API/Document_Object_Model/Introduction"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de.wikipedia.org/wiki/Baum_(Graphentheorie)" TargetMode="External"/><Relationship Id="rId3" Type="http://schemas.openxmlformats.org/officeDocument/2006/relationships/hyperlink" Target="https://de.wikipedia.org/wiki/Document_Object_Model" TargetMode="External"/><Relationship Id="rId7" Type="http://schemas.openxmlformats.org/officeDocument/2006/relationships/hyperlink" Target="https://de.wikipedia.org/wiki/Datei"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s://de.wikipedia.org/wiki/Extensible_Markup_Language" TargetMode="External"/><Relationship Id="rId11" Type="http://schemas.openxmlformats.org/officeDocument/2006/relationships/hyperlink" Target="https://de.wikipedia.org/wiki/Webbrowser" TargetMode="External"/><Relationship Id="rId5" Type="http://schemas.openxmlformats.org/officeDocument/2006/relationships/hyperlink" Target="https://de.wikipedia.org/wiki/Hypertext_Markup_Language" TargetMode="External"/><Relationship Id="rId10" Type="http://schemas.openxmlformats.org/officeDocument/2006/relationships/hyperlink" Target="https://de.wikipedia.org/wiki/Objekt_(Programmierung)" TargetMode="External"/><Relationship Id="rId4" Type="http://schemas.openxmlformats.org/officeDocument/2006/relationships/hyperlink" Target="https://de.wikipedia.org/wiki/Programmierschnittstelle" TargetMode="External"/><Relationship Id="rId9" Type="http://schemas.openxmlformats.org/officeDocument/2006/relationships/hyperlink" Target="https://de.wikipedia.org/wiki/Knoten_(Graphentheori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dom-grundlagen/"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data2type.de/xml-xslt-xslfo/xml/xml-in-a-nutshell/document-object-mode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API/Windo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en-US/docs/Web/API/Document_Object_Model/Introduction#How_Do_I_Access_the_DOM.3F"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de.wikipedia.org/wiki/Netscape_Navigator" TargetMode="External"/><Relationship Id="rId13" Type="http://schemas.openxmlformats.org/officeDocument/2006/relationships/hyperlink" Target="https://de.wikipedia.org/wiki/JScript" TargetMode="External"/><Relationship Id="rId18" Type="http://schemas.openxmlformats.org/officeDocument/2006/relationships/hyperlink" Target="https://de.wikipedia.org/wiki/Stylesheet" TargetMode="External"/><Relationship Id="rId26" Type="http://schemas.openxmlformats.org/officeDocument/2006/relationships/hyperlink" Target="https://de.wikipedia.org/wiki/Hypertext_Transfer_Protocol" TargetMode="External"/><Relationship Id="rId3" Type="http://schemas.openxmlformats.org/officeDocument/2006/relationships/hyperlink" Target="https://de.wikipedia.org/w/index.php?title=Document_Object_Model&amp;veaction=edit&amp;section=8" TargetMode="External"/><Relationship Id="rId21" Type="http://schemas.openxmlformats.org/officeDocument/2006/relationships/hyperlink" Target="https://de.wikipedia.org/w/index.php?title=Document_Object_Model&amp;veaction=edit&amp;section=11" TargetMode="External"/><Relationship Id="rId7" Type="http://schemas.openxmlformats.org/officeDocument/2006/relationships/hyperlink" Target="https://de.wikipedia.org/wiki/Internet_Explorer" TargetMode="External"/><Relationship Id="rId12" Type="http://schemas.openxmlformats.org/officeDocument/2006/relationships/hyperlink" Target="https://de.wikipedia.org/wiki/Microsoft" TargetMode="External"/><Relationship Id="rId17" Type="http://schemas.openxmlformats.org/officeDocument/2006/relationships/hyperlink" Target="https://de.wikipedia.org/wiki/Extensible_Hypertext_Markup_Language" TargetMode="External"/><Relationship Id="rId25" Type="http://schemas.openxmlformats.org/officeDocument/2006/relationships/hyperlink" Target="https://de.wikipedia.org/wiki/Parser" TargetMode="External"/><Relationship Id="rId2" Type="http://schemas.openxmlformats.org/officeDocument/2006/relationships/slide" Target="../slides/slide52.xml"/><Relationship Id="rId16" Type="http://schemas.openxmlformats.org/officeDocument/2006/relationships/hyperlink" Target="https://de.wikipedia.org/wiki/Namensraum" TargetMode="External"/><Relationship Id="rId20" Type="http://schemas.openxmlformats.org/officeDocument/2006/relationships/hyperlink" Target="https://de.wikipedia.org/wiki/Ereignis_(Programmierung)" TargetMode="External"/><Relationship Id="rId29" Type="http://schemas.openxmlformats.org/officeDocument/2006/relationships/hyperlink" Target="https://de.wikipedia.org/wiki/Valide" TargetMode="External"/><Relationship Id="rId1" Type="http://schemas.openxmlformats.org/officeDocument/2006/relationships/notesMaster" Target="../notesMasters/notesMaster1.xml"/><Relationship Id="rId6" Type="http://schemas.openxmlformats.org/officeDocument/2006/relationships/hyperlink" Target="https://de.wikipedia.org/wiki/Webbrowser" TargetMode="External"/><Relationship Id="rId11" Type="http://schemas.openxmlformats.org/officeDocument/2006/relationships/hyperlink" Target="https://de.wikipedia.org/wiki/Netscape_Communications" TargetMode="External"/><Relationship Id="rId24" Type="http://schemas.openxmlformats.org/officeDocument/2006/relationships/hyperlink" Target="https://de.wikipedia.org/wiki/Zeichenkodierung" TargetMode="External"/><Relationship Id="rId5" Type="http://schemas.openxmlformats.org/officeDocument/2006/relationships/hyperlink" Target="https://de.wikipedia.org/wiki/JavaScript" TargetMode="External"/><Relationship Id="rId15" Type="http://schemas.openxmlformats.org/officeDocument/2006/relationships/hyperlink" Target="https://de.wikipedia.org/w/index.php?title=Document_Object_Model&amp;action=edit&amp;section=10" TargetMode="External"/><Relationship Id="rId23" Type="http://schemas.openxmlformats.org/officeDocument/2006/relationships/hyperlink" Target="https://de.wikipedia.org/wiki/Ausnahmebehandlung" TargetMode="External"/><Relationship Id="rId28" Type="http://schemas.openxmlformats.org/officeDocument/2006/relationships/hyperlink" Target="https://de.wikipedia.org/wiki/XPath" TargetMode="External"/><Relationship Id="rId10" Type="http://schemas.openxmlformats.org/officeDocument/2006/relationships/hyperlink" Target="https://de.wikipedia.org/w/index.php?title=Document_Object_Model&amp;action=edit&amp;section=9" TargetMode="External"/><Relationship Id="rId19" Type="http://schemas.openxmlformats.org/officeDocument/2006/relationships/hyperlink" Target="https://de.wikipedia.org/wiki/Cascading_Style_Sheets" TargetMode="External"/><Relationship Id="rId4" Type="http://schemas.openxmlformats.org/officeDocument/2006/relationships/hyperlink" Target="https://de.wikipedia.org/w/index.php?title=Document_Object_Model&amp;action=edit&amp;section=8" TargetMode="External"/><Relationship Id="rId9" Type="http://schemas.openxmlformats.org/officeDocument/2006/relationships/hyperlink" Target="https://de.wikipedia.org/w/index.php?title=Document_Object_Model&amp;veaction=edit&amp;section=9" TargetMode="External"/><Relationship Id="rId14" Type="http://schemas.openxmlformats.org/officeDocument/2006/relationships/hyperlink" Target="https://de.wikipedia.org/w/index.php?title=Document_Object_Model&amp;veaction=edit&amp;section=10" TargetMode="External"/><Relationship Id="rId22" Type="http://schemas.openxmlformats.org/officeDocument/2006/relationships/hyperlink" Target="https://de.wikipedia.org/w/index.php?title=Document_Object_Model&amp;action=edit&amp;section=11" TargetMode="External"/><Relationship Id="rId27" Type="http://schemas.openxmlformats.org/officeDocument/2006/relationships/hyperlink" Target="https://de.wikipedia.org/wiki/XMLHttpRequest"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www.data2type.de/xml-xslt-xslfo/html-und-x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data2type.de/xml-xslt-xslfo/xml/xml-in-a-nutshell/dokumenttyp-definitionen/allgemeine-entity-deklaratione/"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www.data2type.de/xml-xslt-xslfo/xml/xml-in-a-nutshell/document-object-model/struktur-dom-kern/"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struktur-dom-kern/"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mozilla.org/en-US/docs/Web/API/Document_Object_Model"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s://developer.mozilla.org/en-US/docs/Web/API/Document_Object_Model/Introduction" TargetMode="External"/><Relationship Id="rId4" Type="http://schemas.openxmlformats.org/officeDocument/2006/relationships/hyperlink" Target="https://developer.mozilla.org/en-US/docs/Web/API/HTML_DOM"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dom-grundlagen/"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API/Document_Object_Model/Introduction#Core_Interfaces_in_the_D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mozilla.org/en-US/docs/Web/API/Document/anchor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iki.selfhtml.org/wiki/JavaScript/DOM#DOM-Manipulation"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mozilla.org/de/docs/Web/JavaScript/Reference/Statements/for...of#Durchlaufen_von_DOM_collections"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veloper.mozilla.org/en-US/docs/Web/API/Window#Methods" TargetMode="External"/><Relationship Id="rId3" Type="http://schemas.openxmlformats.org/officeDocument/2006/relationships/hyperlink" Target="https://developer.mozilla.org/en-US/docs/Web/API/Web_Workers_API" TargetMode="External"/><Relationship Id="rId7" Type="http://schemas.openxmlformats.org/officeDocument/2006/relationships/hyperlink" Target="https://developer.mozilla.org/en-US/docs/Web/API/Worker/Functions_and_classes_available_to_worker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eveloper.mozilla.org/en-US/docs/Web/API/IndexedDB_API" TargetMode="External"/><Relationship Id="rId5" Type="http://schemas.openxmlformats.org/officeDocument/2006/relationships/hyperlink" Target="https://developer.mozilla.org/en-US/docs/WebSockets" TargetMode="External"/><Relationship Id="rId4" Type="http://schemas.openxmlformats.org/officeDocument/2006/relationships/hyperlink" Target="https://developer.mozilla.org/en-US/docs/Web/API/Window"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eveloper.mozilla.org/en-US/docs/Web/API/EventTarget" TargetMode="External"/><Relationship Id="rId2" Type="http://schemas.openxmlformats.org/officeDocument/2006/relationships/slide" Target="../slides/slide106.xml"/><Relationship Id="rId1" Type="http://schemas.openxmlformats.org/officeDocument/2006/relationships/notesMaster" Target="../notesMasters/notesMaster1.xml"/><Relationship Id="rId4" Type="http://schemas.openxmlformats.org/officeDocument/2006/relationships/hyperlink" Target="https://developer.mozilla.org/en-US/docs/Web/API/Document_Object_Model/Examples#Example_8:_Using_the_DOM_Table_Interface"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mozilla.org/en-US/docs/Web/API/Event"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Learn/JavaScript/Building_blocks/Events"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mozilla.org/en-US/docs/Web/API/Event#Introduction" TargetMode="External"/><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w3.org/TR/DOM-Level-3-Events/" TargetMode="External"/><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7" Type="http://schemas.openxmlformats.org/officeDocument/2006/relationships/hyperlink" Target="https://developer.mozilla.org/en-US/docs/Web/API/Event" TargetMode="External"/><Relationship Id="rId2" Type="http://schemas.openxmlformats.org/officeDocument/2006/relationships/slide" Target="../slides/slide113.xml"/><Relationship Id="rId1" Type="http://schemas.openxmlformats.org/officeDocument/2006/relationships/notesMaster" Target="../notesMasters/notesMaster1.xml"/><Relationship Id="rId6" Type="http://schemas.openxmlformats.org/officeDocument/2006/relationships/hyperlink" Target="https://developer.mozilla.org/en-US/docs/Web/API/EventTarget/removeEventListener" TargetMode="External"/><Relationship Id="rId5" Type="http://schemas.openxmlformats.org/officeDocument/2006/relationships/hyperlink" Target="https://developer.mozilla.org/en-US/docs/HTML/Global_attributes" TargetMode="External"/><Relationship Id="rId4" Type="http://schemas.openxmlformats.org/officeDocument/2006/relationships/hyperlink" Target="https://developer.mozilla.org/en-US/docs/Web/API/EventTarget/addEventListener"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Event_objects" TargetMode="External"/><Relationship Id="rId2" Type="http://schemas.openxmlformats.org/officeDocument/2006/relationships/slide" Target="../slides/slide114.xml"/><Relationship Id="rId1" Type="http://schemas.openxmlformats.org/officeDocument/2006/relationships/notesMaster" Target="../notesMasters/notesMaster1.xml"/><Relationship Id="rId5" Type="http://schemas.openxmlformats.org/officeDocument/2006/relationships/hyperlink" Target="https://developer.mozilla.org/en-US/docs/Web/API/Document_Object_Model/Examples#Example_7:_Displaying_Event_Object_Properties" TargetMode="External"/><Relationship Id="rId4" Type="http://schemas.openxmlformats.org/officeDocument/2006/relationships/hyperlink" Target="https://www.quirksmode.org/js/events_access.html"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Ways_of_using_web_events" TargetMode="External"/><Relationship Id="rId2" Type="http://schemas.openxmlformats.org/officeDocument/2006/relationships/slide" Target="../slides/slide115.xml"/><Relationship Id="rId1" Type="http://schemas.openxmlformats.org/officeDocument/2006/relationships/notesMaster" Target="../notesMasters/notesMaster1.xml"/><Relationship Id="rId4" Type="http://schemas.openxmlformats.org/officeDocument/2006/relationships/hyperlink" Target="https://developer.mozilla.org/en-US/docs/Web/API/EventTarget/addEventListen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API/Web_Workers_API/Using_web_workers#Importing_scripts_and_librari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Event_bubbling_and_capture"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www.quirksmode.org/js/events_order.html"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Event_bubbling_and_capture" TargetMode="External"/><Relationship Id="rId2" Type="http://schemas.openxmlformats.org/officeDocument/2006/relationships/slide" Target="../slides/slide122.xml"/><Relationship Id="rId1" Type="http://schemas.openxmlformats.org/officeDocument/2006/relationships/notesMaster" Target="../notesMasters/notesMaster1.xml"/><Relationship Id="rId5" Type="http://schemas.openxmlformats.org/officeDocument/2006/relationships/hyperlink" Target="https://davidwalsh.name/event-delegate" TargetMode="External"/><Relationship Id="rId4" Type="http://schemas.openxmlformats.org/officeDocument/2006/relationships/hyperlink" Target="https://developer.mozilla.org/en-US/docs/Web/API/Document_Object_Model/Examples#Example_5:_Event_Propagation"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w3schools.com/tags/att_data-.asp"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eveloper.mozilla.org/en-US/docs/Web/API/Document/cookie"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eveloper.mozilla.org/en-US/docs/Web/HTTP/Overview#HTTP_is_stateless_but_not_sessionless"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API/Web_Storage_API" TargetMode="External"/><Relationship Id="rId2" Type="http://schemas.openxmlformats.org/officeDocument/2006/relationships/slide" Target="../slides/slide132.xml"/><Relationship Id="rId1" Type="http://schemas.openxmlformats.org/officeDocument/2006/relationships/notesMaster" Target="../notesMasters/notesMaster1.xml"/><Relationship Id="rId5" Type="http://schemas.openxmlformats.org/officeDocument/2006/relationships/hyperlink" Target="https://developer.mozilla.org/en-US/docs/Tools/Storage_Inspector" TargetMode="External"/><Relationship Id="rId4" Type="http://schemas.openxmlformats.org/officeDocument/2006/relationships/hyperlink" Target="https://developer.mozilla.org/en-US/docs/Web/API/IndexedDB_API"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API/Window#Properti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developer.mozilla.org/en-US/docs/Web/API/WindowOrWorkerGlobalScope/fetch#Parameters" TargetMode="External"/><Relationship Id="rId2" Type="http://schemas.openxmlformats.org/officeDocument/2006/relationships/slide" Target="../slides/slide136.xml"/><Relationship Id="rId1" Type="http://schemas.openxmlformats.org/officeDocument/2006/relationships/notesMaster" Target="../notesMasters/notesMaster1.xml"/><Relationship Id="rId4" Type="http://schemas.openxmlformats.org/officeDocument/2006/relationships/hyperlink" Target="https://github.com/whatwg/fetch/pull/585"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API/Window#Eve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Events#Preventing_default_behavior" TargetMode="External"/><Relationship Id="rId2" Type="http://schemas.openxmlformats.org/officeDocument/2006/relationships/slide" Target="../slides/slide166.xml"/><Relationship Id="rId1" Type="http://schemas.openxmlformats.org/officeDocument/2006/relationships/notesMaster" Target="../notesMasters/notesMaster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API/Window#Event_handler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https://developer.mozilla.org/en-US/docs/Web/API/Window</a:t>
            </a:r>
            <a:endParaRPr lang="de-DE" dirty="0"/>
          </a:p>
          <a:p>
            <a:endParaRPr lang="de-DE" dirty="0"/>
          </a:p>
          <a:p>
            <a:r>
              <a:rPr lang="de-DE" dirty="0" err="1"/>
              <a:t>scope</a:t>
            </a:r>
            <a:r>
              <a:rPr lang="de-DE" dirty="0"/>
              <a:t> = (</a:t>
            </a:r>
            <a:r>
              <a:rPr lang="de-DE" sz="1200" b="0" i="0" kern="1200" dirty="0" err="1">
                <a:solidFill>
                  <a:schemeClr val="tx1"/>
                </a:solidFill>
                <a:effectLst/>
                <a:latin typeface="+mn-lt"/>
                <a:ea typeface="+mn-ea"/>
                <a:cs typeface="+mn-cs"/>
              </a:rPr>
              <a:t>browsing</a:t>
            </a:r>
            <a:r>
              <a:rPr lang="de-DE" sz="1200" b="0" i="0" kern="1200" dirty="0">
                <a:solidFill>
                  <a:schemeClr val="tx1"/>
                </a:solidFill>
                <a:effectLst/>
                <a:latin typeface="+mn-lt"/>
                <a:ea typeface="+mn-ea"/>
                <a:cs typeface="+mn-cs"/>
              </a:rPr>
              <a:t>) </a:t>
            </a:r>
            <a:r>
              <a:rPr lang="de-DE" dirty="0" err="1"/>
              <a:t>context</a:t>
            </a:r>
            <a:r>
              <a:rPr lang="de-DE" dirty="0"/>
              <a:t> = </a:t>
            </a:r>
            <a:r>
              <a:rPr lang="de-DE" dirty="0" err="1"/>
              <a:t>thread</a:t>
            </a:r>
            <a:endParaRPr lang="de-DE" dirty="0"/>
          </a:p>
          <a:p>
            <a:endParaRPr lang="de-DE" dirty="0"/>
          </a:p>
          <a:p>
            <a:r>
              <a:rPr lang="de-DE" dirty="0"/>
              <a:t>Weitere Objekte, die beim clientseitigen JavaScript verwendet werden, entstanden historisch vor allem durch die </a:t>
            </a:r>
            <a:r>
              <a:rPr lang="de-DE" dirty="0">
                <a:hlinkClick r:id="rId4" tooltip="Netscape Communications"/>
              </a:rPr>
              <a:t>Netscape</a:t>
            </a:r>
            <a:r>
              <a:rPr lang="de-DE" dirty="0"/>
              <a:t>-Spezifikationen (</a:t>
            </a:r>
            <a:r>
              <a:rPr lang="de-DE" dirty="0" err="1"/>
              <a:t>window</a:t>
            </a:r>
            <a:r>
              <a:rPr lang="de-DE" dirty="0"/>
              <a:t>, </a:t>
            </a:r>
            <a:r>
              <a:rPr lang="de-DE" dirty="0" err="1"/>
              <a:t>document</a:t>
            </a:r>
            <a:r>
              <a:rPr lang="de-DE" dirty="0"/>
              <a:t> usw.). Das </a:t>
            </a:r>
            <a:r>
              <a:rPr lang="de-DE" dirty="0" err="1"/>
              <a:t>window</a:t>
            </a:r>
            <a:r>
              <a:rPr lang="de-DE" dirty="0"/>
              <a:t>-Objekt selbst ist dabei de facto das globale Objekt, indem einfach einer Variablen </a:t>
            </a:r>
            <a:r>
              <a:rPr lang="de-DE" dirty="0" err="1"/>
              <a:t>window</a:t>
            </a:r>
            <a:r>
              <a:rPr lang="de-DE" dirty="0"/>
              <a:t> das globale Objekt (das namenlose globale Objekt mit allen Variablen und Objekten) zugewiesen wurde. Zahlreiche Unterobjekte von </a:t>
            </a:r>
            <a:r>
              <a:rPr lang="de-DE" dirty="0" err="1"/>
              <a:t>document</a:t>
            </a:r>
            <a:r>
              <a:rPr lang="de-DE" dirty="0"/>
              <a:t> wurden mittlerweile durch </a:t>
            </a:r>
            <a:r>
              <a:rPr lang="de-DE" dirty="0">
                <a:hlinkClick r:id="rId5" tooltip="Document Object Model"/>
              </a:rPr>
              <a:t>DOM</a:t>
            </a:r>
            <a:r>
              <a:rPr lang="de-DE" dirty="0"/>
              <a:t> HTML standardisiert (title, </a:t>
            </a:r>
            <a:r>
              <a:rPr lang="de-DE" dirty="0" err="1"/>
              <a:t>images</a:t>
            </a:r>
            <a:r>
              <a:rPr lang="de-DE" dirty="0"/>
              <a:t>, links, </a:t>
            </a:r>
            <a:r>
              <a:rPr lang="de-DE" dirty="0" err="1"/>
              <a:t>forms</a:t>
            </a:r>
            <a:r>
              <a:rPr lang="de-DE" dirty="0"/>
              <a:t> usw.). Aktuelle Browser unterstützen zudem DOM Core und andere </a:t>
            </a:r>
            <a:r>
              <a:rPr lang="de-DE" dirty="0">
                <a:hlinkClick r:id="rId6" tooltip="World Wide Web Consortium"/>
              </a:rPr>
              <a:t>W3C</a:t>
            </a:r>
            <a:r>
              <a:rPr lang="de-DE" dirty="0"/>
              <a:t>-DOM-Standards sowie Erweiterungen von Microsoft </a:t>
            </a:r>
            <a:r>
              <a:rPr lang="de-DE" dirty="0">
                <a:hlinkClick r:id="rId7" tooltip="JScript"/>
              </a:rPr>
              <a:t>JScript</a:t>
            </a:r>
            <a:r>
              <a:rPr lang="de-DE" dirty="0"/>
              <a:t>.</a:t>
            </a:r>
          </a:p>
          <a:p>
            <a:r>
              <a:rPr lang="de-DE" dirty="0"/>
              <a:t>https://de.wikipedia.org/wiki/JavaScript</a:t>
            </a:r>
          </a:p>
        </p:txBody>
      </p:sp>
      <p:sp>
        <p:nvSpPr>
          <p:cNvPr id="4" name="Foliennummernplatzhalter 3"/>
          <p:cNvSpPr>
            <a:spLocks noGrp="1"/>
          </p:cNvSpPr>
          <p:nvPr>
            <p:ph type="sldNum" sz="quarter" idx="5"/>
          </p:nvPr>
        </p:nvSpPr>
        <p:spPr/>
        <p:txBody>
          <a:bodyPr/>
          <a:lstStyle/>
          <a:p>
            <a:fld id="{69D4A928-61C5-4CFC-AF00-807B88C745A0}" type="slidenum">
              <a:rPr lang="de-DE" smtClean="0"/>
              <a:t>4</a:t>
            </a:fld>
            <a:endParaRPr lang="de-DE"/>
          </a:p>
        </p:txBody>
      </p:sp>
    </p:spTree>
    <p:extLst>
      <p:ext uri="{BB962C8B-B14F-4D97-AF65-F5344CB8AC3E}">
        <p14:creationId xmlns:p14="http://schemas.microsoft.com/office/powerpoint/2010/main" val="211895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23</a:t>
            </a:fld>
            <a:endParaRPr lang="de-DE"/>
          </a:p>
        </p:txBody>
      </p:sp>
    </p:spTree>
    <p:extLst>
      <p:ext uri="{BB962C8B-B14F-4D97-AF65-F5344CB8AC3E}">
        <p14:creationId xmlns:p14="http://schemas.microsoft.com/office/powerpoint/2010/main" val="3332417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window-console.html</a:t>
            </a:r>
          </a:p>
        </p:txBody>
      </p:sp>
      <p:sp>
        <p:nvSpPr>
          <p:cNvPr id="4" name="Foliennummernplatzhalter 3"/>
          <p:cNvSpPr>
            <a:spLocks noGrp="1"/>
          </p:cNvSpPr>
          <p:nvPr>
            <p:ph type="sldNum" sz="quarter" idx="5"/>
          </p:nvPr>
        </p:nvSpPr>
        <p:spPr/>
        <p:txBody>
          <a:bodyPr/>
          <a:lstStyle/>
          <a:p>
            <a:fld id="{69D4A928-61C5-4CFC-AF00-807B88C745A0}" type="slidenum">
              <a:rPr lang="de-DE" smtClean="0"/>
              <a:t>25</a:t>
            </a:fld>
            <a:endParaRPr lang="de-DE"/>
          </a:p>
        </p:txBody>
      </p:sp>
    </p:spTree>
    <p:extLst>
      <p:ext uri="{BB962C8B-B14F-4D97-AF65-F5344CB8AC3E}">
        <p14:creationId xmlns:p14="http://schemas.microsoft.com/office/powerpoint/2010/main" val="135541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https://www.w3schools.com/js/js_window_screen.asp</a:t>
            </a:r>
          </a:p>
          <a:p>
            <a:r>
              <a:rPr lang="de-DE" dirty="0"/>
              <a:t>https://developer.mozilla.org/de/docs/Web/API/Window/screen</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13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344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989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living</a:t>
            </a:r>
            <a:r>
              <a:rPr lang="de-DE" dirty="0"/>
              <a:t> </a:t>
            </a:r>
            <a:r>
              <a:rPr lang="de-DE" dirty="0" err="1"/>
              <a:t>standard</a:t>
            </a:r>
            <a:r>
              <a:rPr lang="de-DE" dirty="0"/>
              <a:t> - https://dom.spec.whatwg.org/</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4056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dt. </a:t>
            </a:r>
            <a:r>
              <a:rPr lang="de-DE"/>
              <a:t>- Dokumenten-Objekt-Modell</a:t>
            </a:r>
          </a:p>
          <a:p>
            <a:r>
              <a:rPr lang="de-DE"/>
              <a:t>hier </a:t>
            </a:r>
            <a:r>
              <a:rPr lang="de-DE" dirty="0"/>
              <a:t>kommt ein </a:t>
            </a:r>
            <a:r>
              <a:rPr lang="de-DE" dirty="0" err="1"/>
              <a:t>schema</a:t>
            </a:r>
            <a:r>
              <a:rPr lang="de-DE" dirty="0"/>
              <a:t> rein</a:t>
            </a:r>
          </a:p>
          <a:p>
            <a:endParaRPr lang="de-DE" dirty="0"/>
          </a:p>
          <a:p>
            <a:r>
              <a:rPr lang="de-DE" dirty="0">
                <a:hlinkClick r:id="rId3"/>
              </a:rPr>
              <a:t>https://developer.mozilla.org/en-US/docs/Web/API/Document_Object_Model/Introduction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595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https://www.w3.org/TR/DOM-Level-2-Core/core.html#ID-745549614</a:t>
            </a:r>
          </a:p>
          <a:p>
            <a:endParaRPr lang="de-DE" dirty="0"/>
          </a:p>
          <a:p>
            <a:r>
              <a:rPr lang="de-DE" dirty="0">
                <a:hlinkClick r:id="rId3"/>
              </a:rPr>
              <a:t>https://de.wikipedia.org/wiki/Document_Object_Model</a:t>
            </a:r>
            <a:endParaRPr lang="de-DE" dirty="0"/>
          </a:p>
          <a:p>
            <a:r>
              <a:rPr lang="de-DE" sz="1200" b="0" i="0" kern="1200" dirty="0">
                <a:solidFill>
                  <a:schemeClr val="tx1"/>
                </a:solidFill>
                <a:effectLst/>
                <a:latin typeface="+mn-lt"/>
                <a:ea typeface="+mn-ea"/>
                <a:cs typeface="+mn-cs"/>
              </a:rPr>
              <a:t>ist eine Spezifikation einer </a:t>
            </a:r>
            <a:r>
              <a:rPr lang="de-DE" sz="1200" b="0" i="0" u="none" strike="noStrike" kern="1200" dirty="0">
                <a:solidFill>
                  <a:schemeClr val="tx1"/>
                </a:solidFill>
                <a:effectLst/>
                <a:latin typeface="+mn-lt"/>
                <a:ea typeface="+mn-ea"/>
                <a:cs typeface="+mn-cs"/>
                <a:hlinkClick r:id="rId4" tooltip="Programmierschnittstelle"/>
              </a:rPr>
              <a:t>Programmierschnittstelle</a:t>
            </a:r>
            <a:r>
              <a:rPr lang="de-DE" sz="1200" b="0" i="0" kern="1200" dirty="0">
                <a:solidFill>
                  <a:schemeClr val="tx1"/>
                </a:solidFill>
                <a:effectLst/>
                <a:latin typeface="+mn-lt"/>
                <a:ea typeface="+mn-ea"/>
                <a:cs typeface="+mn-cs"/>
              </a:rPr>
              <a:t>, welche </a:t>
            </a:r>
            <a:r>
              <a:rPr lang="de-DE" sz="1200" b="0" i="0" u="none" strike="noStrike" kern="1200" dirty="0">
                <a:solidFill>
                  <a:schemeClr val="tx1"/>
                </a:solidFill>
                <a:effectLst/>
                <a:latin typeface="+mn-lt"/>
                <a:ea typeface="+mn-ea"/>
                <a:cs typeface="+mn-cs"/>
                <a:hlinkClick r:id="rId5" tooltip="Hypertext Markup Language"/>
              </a:rPr>
              <a:t>HTML</a:t>
            </a:r>
            <a:r>
              <a:rPr lang="de-DE" sz="1200" b="0" i="0" kern="1200" dirty="0">
                <a:solidFill>
                  <a:schemeClr val="tx1"/>
                </a:solidFill>
                <a:effectLst/>
                <a:latin typeface="+mn-lt"/>
                <a:ea typeface="+mn-ea"/>
                <a:cs typeface="+mn-cs"/>
              </a:rPr>
              <a:t>- oder </a:t>
            </a:r>
            <a:r>
              <a:rPr lang="de-DE" sz="1200" b="0" i="0" u="none" strike="noStrike" kern="1200" dirty="0">
                <a:solidFill>
                  <a:schemeClr val="tx1"/>
                </a:solidFill>
                <a:effectLst/>
                <a:latin typeface="+mn-lt"/>
                <a:ea typeface="+mn-ea"/>
                <a:cs typeface="+mn-cs"/>
                <a:hlinkClick r:id="rId6" tooltip="Extensible Markup Language"/>
              </a:rPr>
              <a:t>XML</a:t>
            </a:r>
            <a:r>
              <a:rPr lang="de-DE" sz="1200" b="0" i="0"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hlinkClick r:id="rId7" tooltip="Datei"/>
              </a:rPr>
              <a:t>Dokumente</a:t>
            </a:r>
            <a:r>
              <a:rPr lang="de-DE" sz="1200" b="0" i="0" kern="1200" dirty="0" err="1">
                <a:solidFill>
                  <a:schemeClr val="tx1"/>
                </a:solidFill>
                <a:effectLst/>
                <a:latin typeface="+mn-lt"/>
                <a:ea typeface="+mn-ea"/>
                <a:cs typeface="+mn-cs"/>
              </a:rPr>
              <a:t>als</a:t>
            </a:r>
            <a:r>
              <a:rPr lang="de-DE" sz="1200" b="0" i="0" kern="1200" dirty="0">
                <a:solidFill>
                  <a:schemeClr val="tx1"/>
                </a:solidFill>
                <a:effectLst/>
                <a:latin typeface="+mn-lt"/>
                <a:ea typeface="+mn-ea"/>
                <a:cs typeface="+mn-cs"/>
              </a:rPr>
              <a:t> eine </a:t>
            </a:r>
            <a:r>
              <a:rPr lang="de-DE" sz="1200" b="0" i="0" u="none" strike="noStrike" kern="1200" dirty="0">
                <a:solidFill>
                  <a:schemeClr val="tx1"/>
                </a:solidFill>
                <a:effectLst/>
                <a:latin typeface="+mn-lt"/>
                <a:ea typeface="+mn-ea"/>
                <a:cs typeface="+mn-cs"/>
                <a:hlinkClick r:id="rId8" tooltip="Baum (Graphentheorie)"/>
              </a:rPr>
              <a:t>Baumstruktur</a:t>
            </a:r>
            <a:r>
              <a:rPr lang="de-DE" sz="1200" b="0" i="0" kern="1200" dirty="0">
                <a:solidFill>
                  <a:schemeClr val="tx1"/>
                </a:solidFill>
                <a:effectLst/>
                <a:latin typeface="+mn-lt"/>
                <a:ea typeface="+mn-ea"/>
                <a:cs typeface="+mn-cs"/>
              </a:rPr>
              <a:t> darstellt, in der jeder </a:t>
            </a:r>
            <a:r>
              <a:rPr lang="de-DE" sz="1200" b="0" i="0" u="none" strike="noStrike" kern="1200" dirty="0">
                <a:solidFill>
                  <a:schemeClr val="tx1"/>
                </a:solidFill>
                <a:effectLst/>
                <a:latin typeface="+mn-lt"/>
                <a:ea typeface="+mn-ea"/>
                <a:cs typeface="+mn-cs"/>
                <a:hlinkClick r:id="rId9" tooltip="Knoten (Graphentheorie)"/>
              </a:rPr>
              <a:t>Knoten</a:t>
            </a:r>
            <a:r>
              <a:rPr lang="de-DE" sz="1200" b="0" i="0" kern="1200" dirty="0">
                <a:solidFill>
                  <a:schemeClr val="tx1"/>
                </a:solidFill>
                <a:effectLst/>
                <a:latin typeface="+mn-lt"/>
                <a:ea typeface="+mn-ea"/>
                <a:cs typeface="+mn-cs"/>
              </a:rPr>
              <a:t> ein </a:t>
            </a:r>
            <a:r>
              <a:rPr lang="de-DE" sz="1200" b="0" i="0" u="none" strike="noStrike" kern="1200" dirty="0">
                <a:solidFill>
                  <a:schemeClr val="tx1"/>
                </a:solidFill>
                <a:effectLst/>
                <a:latin typeface="+mn-lt"/>
                <a:ea typeface="+mn-ea"/>
                <a:cs typeface="+mn-cs"/>
                <a:hlinkClick r:id="rId10" tooltip="Objekt (Programmierung)"/>
              </a:rPr>
              <a:t>Objekt</a:t>
            </a:r>
            <a:r>
              <a:rPr lang="de-DE" sz="1200" b="0" i="0" kern="1200" dirty="0">
                <a:solidFill>
                  <a:schemeClr val="tx1"/>
                </a:solidFill>
                <a:effectLst/>
                <a:latin typeface="+mn-lt"/>
                <a:ea typeface="+mn-ea"/>
                <a:cs typeface="+mn-cs"/>
              </a:rPr>
              <a:t> ist, welches einen Teil des Dokumentes repräsentiert, z. B. einen Absatz, eine Überschrift, ein Video oder etwa eine Tabellenzelle. Die Schnittstelle ist plattform- und programmiersprachenunabhängig und erlaubt damit standardisiert, die Struktur und das Layout eines Dokumentes zu verändern. Im </a:t>
            </a:r>
            <a:r>
              <a:rPr lang="de-DE" sz="1200" b="0" i="0" u="none" strike="noStrike" kern="1200" dirty="0">
                <a:solidFill>
                  <a:schemeClr val="tx1"/>
                </a:solidFill>
                <a:effectLst/>
                <a:latin typeface="+mn-lt"/>
                <a:ea typeface="+mn-ea"/>
                <a:cs typeface="+mn-cs"/>
                <a:hlinkClick r:id="rId11" tooltip="Webbrowser"/>
              </a:rPr>
              <a:t>Webbrowser</a:t>
            </a:r>
            <a:r>
              <a:rPr lang="de-DE" sz="1200" b="0" i="0" kern="1200" dirty="0">
                <a:solidFill>
                  <a:schemeClr val="tx1"/>
                </a:solidFill>
                <a:effectLst/>
                <a:latin typeface="+mn-lt"/>
                <a:ea typeface="+mn-ea"/>
                <a:cs typeface="+mn-cs"/>
              </a:rPr>
              <a:t> bildet dies einen wichtigen Baustein für dynamische Webseiten.</a:t>
            </a:r>
            <a:endParaRPr lang="de-DE" dirty="0"/>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611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Alle HTML-Elemente können mit JS neu angelegt, geändert und gelöscht werden.</a:t>
            </a:r>
          </a:p>
          <a:p>
            <a:r>
              <a:rPr lang="de-DE" dirty="0"/>
              <a:t>Alle HTML-Attribute können mit JS neu angelegt, geändert und gelöscht werden.</a:t>
            </a:r>
          </a:p>
          <a:p>
            <a:r>
              <a:rPr lang="de-DE" dirty="0"/>
              <a:t>Alle CSS-Styles können geändert werden.</a:t>
            </a:r>
          </a:p>
          <a:p>
            <a:r>
              <a:rPr lang="de-DE" dirty="0"/>
              <a:t>Zu den existierenden HTML-Events kann eine Interaktion angelegt werden.</a:t>
            </a:r>
          </a:p>
          <a:p>
            <a:r>
              <a:rPr lang="de-DE" dirty="0"/>
              <a:t>Neue HTML-Events können angelegt werden.</a:t>
            </a:r>
          </a:p>
          <a:p>
            <a:endParaRPr lang="de-DE" dirty="0"/>
          </a:p>
          <a:p>
            <a:r>
              <a:rPr lang="de-DE" dirty="0">
                <a:hlinkClick r:id="rId3"/>
              </a:rPr>
              <a:t>https://www.data2type.de/xml-xslt-xslfo/xml/xml-in-a-nutshell/document-object-model/dom-grundlagen/</a:t>
            </a:r>
            <a:endParaRPr lang="de-DE" dirty="0"/>
          </a:p>
          <a:p>
            <a:r>
              <a:rPr lang="de-DE" sz="1200" b="0" i="0" kern="1200" dirty="0">
                <a:solidFill>
                  <a:schemeClr val="tx1"/>
                </a:solidFill>
                <a:effectLst/>
                <a:latin typeface="+mn-lt"/>
                <a:ea typeface="+mn-ea"/>
                <a:cs typeface="+mn-cs"/>
              </a:rPr>
              <a:t>Eines der Ziele des </a:t>
            </a:r>
            <a:r>
              <a:rPr lang="de-DE" sz="1200" b="0" i="0" u="none" strike="noStrike" kern="1200" dirty="0" err="1">
                <a:solidFill>
                  <a:schemeClr val="tx1"/>
                </a:solidFill>
                <a:effectLst/>
                <a:latin typeface="+mn-lt"/>
                <a:ea typeface="+mn-ea"/>
                <a:cs typeface="+mn-cs"/>
                <a:hlinkClick r:id="rId4"/>
              </a:rPr>
              <a:t>Document</a:t>
            </a:r>
            <a:r>
              <a:rPr lang="de-DE" sz="1200" b="0" i="0" u="none" strike="noStrike" kern="1200" dirty="0">
                <a:solidFill>
                  <a:schemeClr val="tx1"/>
                </a:solidFill>
                <a:effectLst/>
                <a:latin typeface="+mn-lt"/>
                <a:ea typeface="+mn-ea"/>
                <a:cs typeface="+mn-cs"/>
                <a:hlinkClick r:id="rId4"/>
              </a:rPr>
              <a:t> </a:t>
            </a:r>
            <a:r>
              <a:rPr lang="de-DE" sz="1200" b="0" i="0" u="none" strike="noStrike" kern="1200" dirty="0" err="1">
                <a:solidFill>
                  <a:schemeClr val="tx1"/>
                </a:solidFill>
                <a:effectLst/>
                <a:latin typeface="+mn-lt"/>
                <a:ea typeface="+mn-ea"/>
                <a:cs typeface="+mn-cs"/>
                <a:hlinkClick r:id="rId4"/>
              </a:rPr>
              <a:t>Object</a:t>
            </a:r>
            <a:r>
              <a:rPr lang="de-DE" sz="1200" b="0" i="0" u="none" strike="noStrike" kern="1200" dirty="0">
                <a:solidFill>
                  <a:schemeClr val="tx1"/>
                </a:solidFill>
                <a:effectLst/>
                <a:latin typeface="+mn-lt"/>
                <a:ea typeface="+mn-ea"/>
                <a:cs typeface="+mn-cs"/>
                <a:hlinkClick r:id="rId4"/>
              </a:rPr>
              <a:t> Model</a:t>
            </a:r>
            <a:r>
              <a:rPr lang="de-DE" sz="1200" b="0" i="0" kern="1200" dirty="0">
                <a:solidFill>
                  <a:schemeClr val="tx1"/>
                </a:solidFill>
                <a:effectLst/>
                <a:latin typeface="+mn-lt"/>
                <a:ea typeface="+mn-ea"/>
                <a:cs typeface="+mn-cs"/>
              </a:rPr>
              <a:t> ist die Neutralität in Bezug auf Betriebssystem und Programmiersprache. </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0311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Die Eigenschaften Style mit ganzen </a:t>
            </a:r>
            <a:r>
              <a:rPr lang="de-DE" dirty="0" err="1"/>
              <a:t>default</a:t>
            </a:r>
            <a:r>
              <a:rPr lang="de-DE" dirty="0"/>
              <a:t> Werten und die Methoden gehen auch in den Baum rein oder gibt es eine extra Datei für?</a:t>
            </a:r>
          </a:p>
          <a:p>
            <a:endParaRPr lang="de-DE" dirty="0"/>
          </a:p>
          <a:p>
            <a:r>
              <a:rPr lang="de-DE" dirty="0"/>
              <a:t>https://developer.mozilla.org/en-US/docs/Web/API/Document_object_model/How_to_create_a_DOM_tree</a:t>
            </a:r>
          </a:p>
          <a:p>
            <a:r>
              <a:rPr lang="de-DE" dirty="0"/>
              <a:t>Dieses Artikel ist nicht ganz klar. Wie kann ich visualisiertes DOM von irgendeiner HTML-Datei sehen?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2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https://developer.mozilla.org/en-US/docs/Web/API/Window</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110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https://developer.mozilla.org/en-US/docs/Web/API/Document_Object_Model/Introduction#How_Do_I_Access_the_DOM.3F</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60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DOM ist seit 1998 ein Standard des W3C und wurde seitdem mehrfach aktualisiert und erweitert. Es existieren mehrere Versionen (Levels) jeweils mit verschiedenen Modulen:</a:t>
            </a:r>
          </a:p>
          <a:p>
            <a:r>
              <a:rPr lang="de-DE" sz="1200" b="1" i="0" kern="1200" dirty="0">
                <a:solidFill>
                  <a:schemeClr val="tx1"/>
                </a:solidFill>
                <a:effectLst/>
                <a:latin typeface="+mn-lt"/>
                <a:ea typeface="+mn-ea"/>
                <a:cs typeface="+mn-cs"/>
              </a:rPr>
              <a:t>DOM Level 0</a:t>
            </a:r>
            <a:r>
              <a:rPr lang="de-DE" sz="1200" b="0" i="0" kern="1200" dirty="0">
                <a:solidFill>
                  <a:schemeClr val="tx1"/>
                </a:solidFill>
                <a:effectLst/>
                <a:latin typeface="+mn-lt"/>
                <a:ea typeface="+mn-ea"/>
                <a:cs typeface="+mn-cs"/>
              </a:rPr>
              <a:t>[</a:t>
            </a:r>
            <a:r>
              <a:rPr lang="de-DE" sz="1200" b="0" i="0" u="none" strike="noStrike" kern="1200" dirty="0">
                <a:solidFill>
                  <a:schemeClr val="tx1"/>
                </a:solidFill>
                <a:effectLst/>
                <a:latin typeface="+mn-lt"/>
                <a:ea typeface="+mn-ea"/>
                <a:cs typeface="+mn-cs"/>
                <a:hlinkClick r:id="rId3" tooltip="Abschnitt bearbeiten: DOM Level 0"/>
              </a:rPr>
              <a:t>Bearbeiten</a:t>
            </a:r>
            <a:r>
              <a:rPr lang="de-DE" sz="1200" b="0" i="0" kern="1200" dirty="0">
                <a:solidFill>
                  <a:schemeClr val="tx1"/>
                </a:solidFill>
                <a:effectLst/>
                <a:latin typeface="+mn-lt"/>
                <a:ea typeface="+mn-ea"/>
                <a:cs typeface="+mn-cs"/>
              </a:rPr>
              <a:t> | </a:t>
            </a:r>
            <a:r>
              <a:rPr lang="de-DE" sz="1200" b="0" i="0" u="none" strike="noStrike" kern="1200" dirty="0">
                <a:solidFill>
                  <a:schemeClr val="tx1"/>
                </a:solidFill>
                <a:effectLst/>
                <a:latin typeface="+mn-lt"/>
                <a:ea typeface="+mn-ea"/>
                <a:cs typeface="+mn-cs"/>
                <a:hlinkClick r:id="rId4" tooltip="Abschnitt bearbeiten: DOM Level 0"/>
              </a:rPr>
              <a:t>Quelltext bearbeiten</a:t>
            </a:r>
            <a:r>
              <a:rPr lang="de-DE" sz="1200" b="0" i="0" kern="1200" dirty="0">
                <a:solidFill>
                  <a:schemeClr val="tx1"/>
                </a:solidFill>
                <a:effectLst/>
                <a:latin typeface="+mn-lt"/>
                <a:ea typeface="+mn-ea"/>
                <a:cs typeface="+mn-cs"/>
              </a:rPr>
              <a:t>]</a:t>
            </a:r>
            <a:endParaRPr lang="de-DE" sz="1200" b="1"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Dieses Level wurde nie formal spezifiziert. </a:t>
            </a:r>
            <a:r>
              <a:rPr lang="de-DE" sz="1200" b="0" i="1" kern="1200" dirty="0">
                <a:solidFill>
                  <a:schemeClr val="tx1"/>
                </a:solidFill>
                <a:effectLst/>
                <a:latin typeface="+mn-lt"/>
                <a:ea typeface="+mn-ea"/>
                <a:cs typeface="+mn-cs"/>
              </a:rPr>
              <a:t>Level 0</a:t>
            </a:r>
            <a:r>
              <a:rPr lang="de-DE" sz="1200" b="0" i="0" kern="1200" dirty="0">
                <a:solidFill>
                  <a:schemeClr val="tx1"/>
                </a:solidFill>
                <a:effectLst/>
                <a:latin typeface="+mn-lt"/>
                <a:ea typeface="+mn-ea"/>
                <a:cs typeface="+mn-cs"/>
              </a:rPr>
              <a:t> bezeichnet die mittels </a:t>
            </a:r>
            <a:r>
              <a:rPr lang="de-DE" sz="1200" b="0" i="0" u="none" strike="noStrike" kern="1200" dirty="0">
                <a:solidFill>
                  <a:schemeClr val="tx1"/>
                </a:solidFill>
                <a:effectLst/>
                <a:latin typeface="+mn-lt"/>
                <a:ea typeface="+mn-ea"/>
                <a:cs typeface="+mn-cs"/>
                <a:hlinkClick r:id="rId5" tooltip="JavaScript"/>
              </a:rPr>
              <a:t>JavaScript</a:t>
            </a:r>
            <a:r>
              <a:rPr lang="de-DE" sz="1200" b="0" i="0" kern="1200" dirty="0">
                <a:solidFill>
                  <a:schemeClr val="tx1"/>
                </a:solidFill>
                <a:effectLst/>
                <a:latin typeface="+mn-lt"/>
                <a:ea typeface="+mn-ea"/>
                <a:cs typeface="+mn-cs"/>
              </a:rPr>
              <a:t> nutzbaren Techniken zum Zugriff auf HTML-Dokumente. Diese wurden von </a:t>
            </a:r>
            <a:r>
              <a:rPr lang="de-DE" sz="1200" b="0" i="0" u="none" strike="noStrike" kern="1200" dirty="0">
                <a:solidFill>
                  <a:schemeClr val="tx1"/>
                </a:solidFill>
                <a:effectLst/>
                <a:latin typeface="+mn-lt"/>
                <a:ea typeface="+mn-ea"/>
                <a:cs typeface="+mn-cs"/>
                <a:hlinkClick r:id="rId6" tooltip="Webbrowser"/>
              </a:rPr>
              <a:t>Webbrowsern</a:t>
            </a:r>
            <a:r>
              <a:rPr lang="de-DE" sz="1200" b="0" i="0" kern="1200" dirty="0">
                <a:solidFill>
                  <a:schemeClr val="tx1"/>
                </a:solidFill>
                <a:effectLst/>
                <a:latin typeface="+mn-lt"/>
                <a:ea typeface="+mn-ea"/>
                <a:cs typeface="+mn-cs"/>
              </a:rPr>
              <a:t> wie </a:t>
            </a:r>
            <a:r>
              <a:rPr lang="de-DE" sz="1200" b="0" i="0" u="none" strike="noStrike" kern="1200" dirty="0">
                <a:solidFill>
                  <a:schemeClr val="tx1"/>
                </a:solidFill>
                <a:effectLst/>
                <a:latin typeface="+mn-lt"/>
                <a:ea typeface="+mn-ea"/>
                <a:cs typeface="+mn-cs"/>
                <a:hlinkClick r:id="rId7" tooltip="Internet Explorer"/>
              </a:rPr>
              <a:t>Internet Explorer</a:t>
            </a:r>
            <a:r>
              <a:rPr lang="de-DE" sz="1200" b="0" i="0" kern="1200" dirty="0">
                <a:solidFill>
                  <a:schemeClr val="tx1"/>
                </a:solidFill>
                <a:effectLst/>
                <a:latin typeface="+mn-lt"/>
                <a:ea typeface="+mn-ea"/>
                <a:cs typeface="+mn-cs"/>
              </a:rPr>
              <a:t> und </a:t>
            </a:r>
            <a:r>
              <a:rPr lang="de-DE" sz="1200" b="0" i="0" u="none" strike="noStrike" kern="1200" dirty="0">
                <a:solidFill>
                  <a:schemeClr val="tx1"/>
                </a:solidFill>
                <a:effectLst/>
                <a:latin typeface="+mn-lt"/>
                <a:ea typeface="+mn-ea"/>
                <a:cs typeface="+mn-cs"/>
                <a:hlinkClick r:id="rId8" tooltip="Netscape Navigator"/>
              </a:rPr>
              <a:t>Netscape Navigator</a:t>
            </a:r>
            <a:r>
              <a:rPr lang="de-DE" sz="1200" b="0" i="0" kern="1200" dirty="0">
                <a:solidFill>
                  <a:schemeClr val="tx1"/>
                </a:solidFill>
                <a:effectLst/>
                <a:latin typeface="+mn-lt"/>
                <a:ea typeface="+mn-ea"/>
                <a:cs typeface="+mn-cs"/>
              </a:rPr>
              <a:t> vor der Standardisierung von DOM eingeführt.</a:t>
            </a:r>
          </a:p>
          <a:p>
            <a:r>
              <a:rPr lang="de-DE" sz="1200" b="1" i="0" kern="1200" dirty="0">
                <a:solidFill>
                  <a:schemeClr val="tx1"/>
                </a:solidFill>
                <a:effectLst/>
                <a:latin typeface="+mn-lt"/>
                <a:ea typeface="+mn-ea"/>
                <a:cs typeface="+mn-cs"/>
              </a:rPr>
              <a:t>DOM Level 1</a:t>
            </a:r>
            <a:r>
              <a:rPr lang="de-DE" sz="1200" b="0" i="0" kern="1200" dirty="0">
                <a:solidFill>
                  <a:schemeClr val="tx1"/>
                </a:solidFill>
                <a:effectLst/>
                <a:latin typeface="+mn-lt"/>
                <a:ea typeface="+mn-ea"/>
                <a:cs typeface="+mn-cs"/>
              </a:rPr>
              <a:t>[</a:t>
            </a:r>
            <a:r>
              <a:rPr lang="de-DE" sz="1200" b="0" i="0" u="none" strike="noStrike" kern="1200" dirty="0">
                <a:solidFill>
                  <a:schemeClr val="tx1"/>
                </a:solidFill>
                <a:effectLst/>
                <a:latin typeface="+mn-lt"/>
                <a:ea typeface="+mn-ea"/>
                <a:cs typeface="+mn-cs"/>
                <a:hlinkClick r:id="rId9" tooltip="Abschnitt bearbeiten: DOM Level 1"/>
              </a:rPr>
              <a:t>Bearbeiten</a:t>
            </a:r>
            <a:r>
              <a:rPr lang="de-DE" sz="1200" b="0" i="0" kern="1200" dirty="0">
                <a:solidFill>
                  <a:schemeClr val="tx1"/>
                </a:solidFill>
                <a:effectLst/>
                <a:latin typeface="+mn-lt"/>
                <a:ea typeface="+mn-ea"/>
                <a:cs typeface="+mn-cs"/>
              </a:rPr>
              <a:t> | </a:t>
            </a:r>
            <a:r>
              <a:rPr lang="de-DE" sz="1200" b="0" i="0" u="none" strike="noStrike" kern="1200" dirty="0">
                <a:solidFill>
                  <a:schemeClr val="tx1"/>
                </a:solidFill>
                <a:effectLst/>
                <a:latin typeface="+mn-lt"/>
                <a:ea typeface="+mn-ea"/>
                <a:cs typeface="+mn-cs"/>
                <a:hlinkClick r:id="rId10" tooltip="Abschnitt bearbeiten: DOM Level 1"/>
              </a:rPr>
              <a:t>Quelltext bearbeiten</a:t>
            </a:r>
            <a:r>
              <a:rPr lang="de-DE" sz="1200" b="0" i="0" kern="1200" dirty="0">
                <a:solidFill>
                  <a:schemeClr val="tx1"/>
                </a:solidFill>
                <a:effectLst/>
                <a:latin typeface="+mn-lt"/>
                <a:ea typeface="+mn-ea"/>
                <a:cs typeface="+mn-cs"/>
              </a:rPr>
              <a:t>]</a:t>
            </a:r>
            <a:endParaRPr lang="de-DE" sz="1200" b="1"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Veröffentlicht Ende 1998.</a:t>
            </a:r>
          </a:p>
          <a:p>
            <a:r>
              <a:rPr lang="de-DE" sz="1200" b="0" i="1" kern="1200" dirty="0">
                <a:solidFill>
                  <a:schemeClr val="tx1"/>
                </a:solidFill>
                <a:effectLst/>
                <a:latin typeface="+mn-lt"/>
                <a:ea typeface="+mn-ea"/>
                <a:cs typeface="+mn-cs"/>
              </a:rPr>
              <a:t>DOM Core</a:t>
            </a:r>
            <a:r>
              <a:rPr lang="de-DE" sz="1200" b="0" i="0" kern="1200" dirty="0">
                <a:solidFill>
                  <a:schemeClr val="tx1"/>
                </a:solidFill>
                <a:effectLst/>
                <a:latin typeface="+mn-lt"/>
                <a:ea typeface="+mn-ea"/>
                <a:cs typeface="+mn-cs"/>
              </a:rPr>
              <a:t> (DOM-Kern) definiert das Bewegen im DOM-Baum, die Manipulation der Knoten, inklusive des Einfügens neuer Elemente und des Setzens von Attributen.</a:t>
            </a:r>
          </a:p>
          <a:p>
            <a:r>
              <a:rPr lang="de-DE" sz="1200" b="0" i="1" kern="1200" dirty="0">
                <a:solidFill>
                  <a:schemeClr val="tx1"/>
                </a:solidFill>
                <a:effectLst/>
                <a:latin typeface="+mn-lt"/>
                <a:ea typeface="+mn-ea"/>
                <a:cs typeface="+mn-cs"/>
              </a:rPr>
              <a:t>DOM HTML</a:t>
            </a:r>
            <a:r>
              <a:rPr lang="de-DE" sz="1200" b="0" i="0" kern="1200" dirty="0">
                <a:solidFill>
                  <a:schemeClr val="tx1"/>
                </a:solidFill>
                <a:effectLst/>
                <a:latin typeface="+mn-lt"/>
                <a:ea typeface="+mn-ea"/>
                <a:cs typeface="+mn-cs"/>
              </a:rPr>
              <a:t> ist die Erweiterung zum Zugriff auf HTML-Dokumente. Es standardisiert und vervollständigt die bereits verbreitete Praxis, die auf den JavaScript-Spezifikationen von </a:t>
            </a:r>
            <a:r>
              <a:rPr lang="de-DE" sz="1200" b="0" i="0" u="none" strike="noStrike" kern="1200" dirty="0">
                <a:solidFill>
                  <a:schemeClr val="tx1"/>
                </a:solidFill>
                <a:effectLst/>
                <a:latin typeface="+mn-lt"/>
                <a:ea typeface="+mn-ea"/>
                <a:cs typeface="+mn-cs"/>
                <a:hlinkClick r:id="rId11" tooltip="Netscape Communications"/>
              </a:rPr>
              <a:t>Netscape</a:t>
            </a:r>
            <a:r>
              <a:rPr lang="de-DE" sz="1200" b="0" i="0" kern="1200" dirty="0">
                <a:solidFill>
                  <a:schemeClr val="tx1"/>
                </a:solidFill>
                <a:effectLst/>
                <a:latin typeface="+mn-lt"/>
                <a:ea typeface="+mn-ea"/>
                <a:cs typeface="+mn-cs"/>
              </a:rPr>
              <a:t> bzw. </a:t>
            </a:r>
            <a:r>
              <a:rPr lang="de-DE" sz="1200" b="0" i="0" u="none" strike="noStrike" kern="1200" dirty="0" err="1">
                <a:solidFill>
                  <a:schemeClr val="tx1"/>
                </a:solidFill>
                <a:effectLst/>
                <a:latin typeface="+mn-lt"/>
                <a:ea typeface="+mn-ea"/>
                <a:cs typeface="+mn-cs"/>
                <a:hlinkClick r:id="rId12" tooltip="Microsoft"/>
              </a:rPr>
              <a:t>Microsoft</a:t>
            </a:r>
            <a:r>
              <a:rPr lang="de-DE" sz="1200" b="0" i="0" u="none" strike="noStrike" kern="1200" dirty="0" err="1">
                <a:solidFill>
                  <a:schemeClr val="tx1"/>
                </a:solidFill>
                <a:effectLst/>
                <a:latin typeface="+mn-lt"/>
                <a:ea typeface="+mn-ea"/>
                <a:cs typeface="+mn-cs"/>
                <a:hlinkClick r:id="rId13" tooltip="JScript"/>
              </a:rPr>
              <a:t>JScript</a:t>
            </a:r>
            <a:r>
              <a:rPr lang="de-DE" sz="1200" b="0" i="0" kern="1200" dirty="0">
                <a:solidFill>
                  <a:schemeClr val="tx1"/>
                </a:solidFill>
                <a:effectLst/>
                <a:latin typeface="+mn-lt"/>
                <a:ea typeface="+mn-ea"/>
                <a:cs typeface="+mn-cs"/>
              </a:rPr>
              <a:t> basiert.</a:t>
            </a:r>
          </a:p>
          <a:p>
            <a:r>
              <a:rPr lang="de-DE" sz="1200" b="1" i="0" kern="1200" dirty="0">
                <a:solidFill>
                  <a:schemeClr val="tx1"/>
                </a:solidFill>
                <a:effectLst/>
                <a:latin typeface="+mn-lt"/>
                <a:ea typeface="+mn-ea"/>
                <a:cs typeface="+mn-cs"/>
              </a:rPr>
              <a:t>DOM Level 2</a:t>
            </a:r>
            <a:r>
              <a:rPr lang="de-DE" sz="1200" b="0" i="0" kern="1200" dirty="0">
                <a:solidFill>
                  <a:schemeClr val="tx1"/>
                </a:solidFill>
                <a:effectLst/>
                <a:latin typeface="+mn-lt"/>
                <a:ea typeface="+mn-ea"/>
                <a:cs typeface="+mn-cs"/>
              </a:rPr>
              <a:t>[</a:t>
            </a:r>
            <a:r>
              <a:rPr lang="de-DE" sz="1200" b="0" i="0" u="none" strike="noStrike" kern="1200" dirty="0">
                <a:solidFill>
                  <a:schemeClr val="tx1"/>
                </a:solidFill>
                <a:effectLst/>
                <a:latin typeface="+mn-lt"/>
                <a:ea typeface="+mn-ea"/>
                <a:cs typeface="+mn-cs"/>
                <a:hlinkClick r:id="rId14" tooltip="Abschnitt bearbeiten: DOM Level 2"/>
              </a:rPr>
              <a:t>Bearbeiten</a:t>
            </a:r>
            <a:r>
              <a:rPr lang="de-DE" sz="1200" b="0" i="0" kern="1200" dirty="0">
                <a:solidFill>
                  <a:schemeClr val="tx1"/>
                </a:solidFill>
                <a:effectLst/>
                <a:latin typeface="+mn-lt"/>
                <a:ea typeface="+mn-ea"/>
                <a:cs typeface="+mn-cs"/>
              </a:rPr>
              <a:t> | </a:t>
            </a:r>
            <a:r>
              <a:rPr lang="de-DE" sz="1200" b="0" i="0" u="none" strike="noStrike" kern="1200" dirty="0">
                <a:solidFill>
                  <a:schemeClr val="tx1"/>
                </a:solidFill>
                <a:effectLst/>
                <a:latin typeface="+mn-lt"/>
                <a:ea typeface="+mn-ea"/>
                <a:cs typeface="+mn-cs"/>
                <a:hlinkClick r:id="rId15" tooltip="Abschnitt bearbeiten: DOM Level 2"/>
              </a:rPr>
              <a:t>Quelltext bearbeiten</a:t>
            </a:r>
            <a:r>
              <a:rPr lang="de-DE" sz="1200" b="0" i="0" kern="1200" dirty="0">
                <a:solidFill>
                  <a:schemeClr val="tx1"/>
                </a:solidFill>
                <a:effectLst/>
                <a:latin typeface="+mn-lt"/>
                <a:ea typeface="+mn-ea"/>
                <a:cs typeface="+mn-cs"/>
              </a:rPr>
              <a:t>]</a:t>
            </a:r>
            <a:endParaRPr lang="de-DE" sz="1200" b="1"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Veröffentlicht Ende 2000.</a:t>
            </a:r>
          </a:p>
          <a:p>
            <a:r>
              <a:rPr lang="de-DE" sz="1200" b="0" i="1" kern="1200" dirty="0">
                <a:solidFill>
                  <a:schemeClr val="tx1"/>
                </a:solidFill>
                <a:effectLst/>
                <a:latin typeface="+mn-lt"/>
                <a:ea typeface="+mn-ea"/>
                <a:cs typeface="+mn-cs"/>
              </a:rPr>
              <a:t>DOM Core</a:t>
            </a:r>
            <a:r>
              <a:rPr lang="de-DE" sz="1200" b="0" i="0" kern="1200" dirty="0">
                <a:solidFill>
                  <a:schemeClr val="tx1"/>
                </a:solidFill>
                <a:effectLst/>
                <a:latin typeface="+mn-lt"/>
                <a:ea typeface="+mn-ea"/>
                <a:cs typeface="+mn-cs"/>
              </a:rPr>
              <a:t>: u. a. Erweiterung um XML-</a:t>
            </a:r>
            <a:r>
              <a:rPr lang="de-DE" sz="1200" b="0" i="0" u="none" strike="noStrike" kern="1200" dirty="0">
                <a:solidFill>
                  <a:schemeClr val="tx1"/>
                </a:solidFill>
                <a:effectLst/>
                <a:latin typeface="+mn-lt"/>
                <a:ea typeface="+mn-ea"/>
                <a:cs typeface="+mn-cs"/>
                <a:hlinkClick r:id="rId16" tooltip="Namensraum"/>
              </a:rPr>
              <a:t>Namensraum</a:t>
            </a:r>
            <a:r>
              <a:rPr lang="de-DE" sz="1200" b="0" i="0" kern="1200" dirty="0">
                <a:solidFill>
                  <a:schemeClr val="tx1"/>
                </a:solidFill>
                <a:effectLst/>
                <a:latin typeface="+mn-lt"/>
                <a:ea typeface="+mn-ea"/>
                <a:cs typeface="+mn-cs"/>
              </a:rPr>
              <a:t>-Unterstützung</a:t>
            </a:r>
          </a:p>
          <a:p>
            <a:r>
              <a:rPr lang="de-DE" sz="1200" b="0" i="1" kern="1200" dirty="0">
                <a:solidFill>
                  <a:schemeClr val="tx1"/>
                </a:solidFill>
                <a:effectLst/>
                <a:latin typeface="+mn-lt"/>
                <a:ea typeface="+mn-ea"/>
                <a:cs typeface="+mn-cs"/>
              </a:rPr>
              <a:t>DOM HTML</a:t>
            </a:r>
            <a:r>
              <a:rPr lang="de-DE" sz="1200" b="0" i="0" kern="1200" dirty="0">
                <a:solidFill>
                  <a:schemeClr val="tx1"/>
                </a:solidFill>
                <a:effectLst/>
                <a:latin typeface="+mn-lt"/>
                <a:ea typeface="+mn-ea"/>
                <a:cs typeface="+mn-cs"/>
              </a:rPr>
              <a:t>: u. a. Ausweitung auf </a:t>
            </a:r>
            <a:r>
              <a:rPr lang="de-DE" sz="1200" b="0" i="0" u="none" strike="noStrike" kern="1200" dirty="0">
                <a:solidFill>
                  <a:schemeClr val="tx1"/>
                </a:solidFill>
                <a:effectLst/>
                <a:latin typeface="+mn-lt"/>
                <a:ea typeface="+mn-ea"/>
                <a:cs typeface="+mn-cs"/>
                <a:hlinkClick r:id="rId17" tooltip="Extensible Hypertext Markup Language"/>
              </a:rPr>
              <a:t>XHTML</a:t>
            </a:r>
            <a:r>
              <a:rPr lang="de-DE" sz="1200" b="0" i="0" kern="1200" dirty="0">
                <a:solidFill>
                  <a:schemeClr val="tx1"/>
                </a:solidFill>
                <a:effectLst/>
                <a:latin typeface="+mn-lt"/>
                <a:ea typeface="+mn-ea"/>
                <a:cs typeface="+mn-cs"/>
              </a:rPr>
              <a:t>-Dokumente, Anpassung an DOM 2 Core</a:t>
            </a:r>
          </a:p>
          <a:p>
            <a:r>
              <a:rPr lang="de-DE" sz="1200" b="0" i="1" kern="1200" dirty="0">
                <a:solidFill>
                  <a:schemeClr val="tx1"/>
                </a:solidFill>
                <a:effectLst/>
                <a:latin typeface="+mn-lt"/>
                <a:ea typeface="+mn-ea"/>
                <a:cs typeface="+mn-cs"/>
              </a:rPr>
              <a:t>DOM Style</a:t>
            </a:r>
            <a:r>
              <a:rPr lang="de-DE" sz="1200" b="0" i="0" kern="1200" dirty="0">
                <a:solidFill>
                  <a:schemeClr val="tx1"/>
                </a:solidFill>
                <a:effectLst/>
                <a:latin typeface="+mn-lt"/>
                <a:ea typeface="+mn-ea"/>
                <a:cs typeface="+mn-cs"/>
              </a:rPr>
              <a:t> und </a:t>
            </a:r>
            <a:r>
              <a:rPr lang="de-DE" sz="1200" b="0" i="1" kern="1200" dirty="0">
                <a:solidFill>
                  <a:schemeClr val="tx1"/>
                </a:solidFill>
                <a:effectLst/>
                <a:latin typeface="+mn-lt"/>
                <a:ea typeface="+mn-ea"/>
                <a:cs typeface="+mn-cs"/>
              </a:rPr>
              <a:t>DOM CSS</a:t>
            </a:r>
            <a:r>
              <a:rPr lang="de-DE" sz="1200" b="0" i="0" kern="1200" dirty="0">
                <a:solidFill>
                  <a:schemeClr val="tx1"/>
                </a:solidFill>
                <a:effectLst/>
                <a:latin typeface="+mn-lt"/>
                <a:ea typeface="+mn-ea"/>
                <a:cs typeface="+mn-cs"/>
              </a:rPr>
              <a:t> ermöglichen das dynamische Auslesen, Hinzufügen und Ändern der Formatierung bzw. des Layouts des Dokuments über </a:t>
            </a:r>
            <a:r>
              <a:rPr lang="de-DE" sz="1200" b="0" i="0" u="none" strike="noStrike" kern="1200" dirty="0">
                <a:solidFill>
                  <a:schemeClr val="tx1"/>
                </a:solidFill>
                <a:effectLst/>
                <a:latin typeface="+mn-lt"/>
                <a:ea typeface="+mn-ea"/>
                <a:cs typeface="+mn-cs"/>
                <a:hlinkClick r:id="rId18" tooltip="Stylesheet"/>
              </a:rPr>
              <a:t>Stylesheets</a:t>
            </a:r>
            <a:r>
              <a:rPr lang="de-DE" sz="1200" b="0" i="0" kern="1200" dirty="0">
                <a:solidFill>
                  <a:schemeClr val="tx1"/>
                </a:solidFill>
                <a:effectLst/>
                <a:latin typeface="+mn-lt"/>
                <a:ea typeface="+mn-ea"/>
                <a:cs typeface="+mn-cs"/>
              </a:rPr>
              <a:t>, insbesondere </a:t>
            </a:r>
            <a:r>
              <a:rPr lang="de-DE" sz="1200" b="0" i="0" u="none" strike="noStrike" kern="1200" dirty="0">
                <a:solidFill>
                  <a:schemeClr val="tx1"/>
                </a:solidFill>
                <a:effectLst/>
                <a:latin typeface="+mn-lt"/>
                <a:ea typeface="+mn-ea"/>
                <a:cs typeface="+mn-cs"/>
                <a:hlinkClick r:id="rId19" tooltip="Cascading Style Sheets"/>
              </a:rPr>
              <a:t>Cascading Style Sheets</a:t>
            </a:r>
            <a:r>
              <a:rPr lang="de-DE" sz="1200" b="0" i="0" kern="1200" dirty="0">
                <a:solidFill>
                  <a:schemeClr val="tx1"/>
                </a:solidFill>
                <a:effectLst/>
                <a:latin typeface="+mn-lt"/>
                <a:ea typeface="+mn-ea"/>
                <a:cs typeface="+mn-cs"/>
              </a:rPr>
              <a:t>(CSS).</a:t>
            </a:r>
          </a:p>
          <a:p>
            <a:r>
              <a:rPr lang="de-DE" sz="1200" b="0" i="1" kern="1200" dirty="0">
                <a:solidFill>
                  <a:schemeClr val="tx1"/>
                </a:solidFill>
                <a:effectLst/>
                <a:latin typeface="+mn-lt"/>
                <a:ea typeface="+mn-ea"/>
                <a:cs typeface="+mn-cs"/>
              </a:rPr>
              <a:t>DOM Views</a:t>
            </a:r>
            <a:r>
              <a:rPr lang="de-DE" sz="1200" b="0" i="0" kern="1200" dirty="0">
                <a:solidFill>
                  <a:schemeClr val="tx1"/>
                </a:solidFill>
                <a:effectLst/>
                <a:latin typeface="+mn-lt"/>
                <a:ea typeface="+mn-ea"/>
                <a:cs typeface="+mn-cs"/>
              </a:rPr>
              <a:t> erlaubt den Zugriff auf Informationen konkreter Wiedergabearten des Dokuments (zum Beispiel der grafischen Darstellung im Webbrowser). Das wird vor allem zusammen mit DOM CSS benutzt, um die tatsächlichen CSS-Eigenschaftswerte von gewissen Elementen in Erfahrung zu bringen (z. B. „Welche Hintergrundfarbe hat diese Überschrift?“).</a:t>
            </a:r>
          </a:p>
          <a:p>
            <a:r>
              <a:rPr lang="de-DE" sz="1200" b="0" i="1" kern="1200" dirty="0">
                <a:solidFill>
                  <a:schemeClr val="tx1"/>
                </a:solidFill>
                <a:effectLst/>
                <a:latin typeface="+mn-lt"/>
                <a:ea typeface="+mn-ea"/>
                <a:cs typeface="+mn-cs"/>
              </a:rPr>
              <a:t>DOM Events</a:t>
            </a:r>
            <a:r>
              <a:rPr lang="de-DE" sz="1200" b="0" i="0" kern="1200" dirty="0">
                <a:solidFill>
                  <a:schemeClr val="tx1"/>
                </a:solidFill>
                <a:effectLst/>
                <a:latin typeface="+mn-lt"/>
                <a:ea typeface="+mn-ea"/>
                <a:cs typeface="+mn-cs"/>
              </a:rPr>
              <a:t> standardisiert die Verarbeitung von </a:t>
            </a:r>
            <a:r>
              <a:rPr lang="de-DE" sz="1200" b="0" i="0" u="none" strike="noStrike" kern="1200" dirty="0">
                <a:solidFill>
                  <a:schemeClr val="tx1"/>
                </a:solidFill>
                <a:effectLst/>
                <a:latin typeface="+mn-lt"/>
                <a:ea typeface="+mn-ea"/>
                <a:cs typeface="+mn-cs"/>
                <a:hlinkClick r:id="rId20" tooltip="Ereignis (Programmierung)"/>
              </a:rPr>
              <a:t>Ereignissen</a:t>
            </a:r>
            <a:r>
              <a:rPr lang="de-DE" sz="1200" b="0" i="0" kern="1200" dirty="0">
                <a:solidFill>
                  <a:schemeClr val="tx1"/>
                </a:solidFill>
                <a:effectLst/>
                <a:latin typeface="+mn-lt"/>
                <a:ea typeface="+mn-ea"/>
                <a:cs typeface="+mn-cs"/>
              </a:rPr>
              <a:t> im Dokument, zum Beispiel Benutzeraktionen. Wird vor allem im Zusammenhang mit JavaScript bei der Darstellung von HTML-Dokumenten in Webbrowsern verwendet. Angelehnt an die Modelle der Ereignis-Behandlung des Netscape Navigators und des Internet Explorers für HTML-Dokumente.</a:t>
            </a:r>
          </a:p>
          <a:p>
            <a:r>
              <a:rPr lang="de-DE" sz="1200" b="0" i="1" kern="1200" dirty="0">
                <a:solidFill>
                  <a:schemeClr val="tx1"/>
                </a:solidFill>
                <a:effectLst/>
                <a:latin typeface="+mn-lt"/>
                <a:ea typeface="+mn-ea"/>
                <a:cs typeface="+mn-cs"/>
              </a:rPr>
              <a:t>DOM </a:t>
            </a:r>
            <a:r>
              <a:rPr lang="de-DE" sz="1200" b="0" i="1" kern="1200" dirty="0" err="1">
                <a:solidFill>
                  <a:schemeClr val="tx1"/>
                </a:solidFill>
                <a:effectLst/>
                <a:latin typeface="+mn-lt"/>
                <a:ea typeface="+mn-ea"/>
                <a:cs typeface="+mn-cs"/>
              </a:rPr>
              <a:t>Traversal</a:t>
            </a:r>
            <a:r>
              <a:rPr lang="de-DE" sz="1200" b="0" i="0" kern="1200" dirty="0">
                <a:solidFill>
                  <a:schemeClr val="tx1"/>
                </a:solidFill>
                <a:effectLst/>
                <a:latin typeface="+mn-lt"/>
                <a:ea typeface="+mn-ea"/>
                <a:cs typeface="+mn-cs"/>
              </a:rPr>
              <a:t> und </a:t>
            </a:r>
            <a:r>
              <a:rPr lang="de-DE" sz="1200" b="0" i="1" kern="1200" dirty="0">
                <a:solidFill>
                  <a:schemeClr val="tx1"/>
                </a:solidFill>
                <a:effectLst/>
                <a:latin typeface="+mn-lt"/>
                <a:ea typeface="+mn-ea"/>
                <a:cs typeface="+mn-cs"/>
              </a:rPr>
              <a:t>DOM Range</a:t>
            </a:r>
            <a:r>
              <a:rPr lang="de-DE" sz="1200" b="0" i="0" kern="1200" dirty="0">
                <a:solidFill>
                  <a:schemeClr val="tx1"/>
                </a:solidFill>
                <a:effectLst/>
                <a:latin typeface="+mn-lt"/>
                <a:ea typeface="+mn-ea"/>
                <a:cs typeface="+mn-cs"/>
              </a:rPr>
              <a:t>: Durchlaufen des Knotenbaums anhand von bestimmten Auswahlkriterien, Arbeiten mit Bereichen im Dokument, die bestimmte Elemente und Textknoten umfassen</a:t>
            </a:r>
          </a:p>
          <a:p>
            <a:r>
              <a:rPr lang="de-DE" sz="1200" b="1" i="0" kern="1200" dirty="0">
                <a:solidFill>
                  <a:schemeClr val="tx1"/>
                </a:solidFill>
                <a:effectLst/>
                <a:latin typeface="+mn-lt"/>
                <a:ea typeface="+mn-ea"/>
                <a:cs typeface="+mn-cs"/>
              </a:rPr>
              <a:t>DOM Level 3</a:t>
            </a:r>
            <a:r>
              <a:rPr lang="de-DE" sz="1200" b="0" i="0" kern="1200" dirty="0">
                <a:solidFill>
                  <a:schemeClr val="tx1"/>
                </a:solidFill>
                <a:effectLst/>
                <a:latin typeface="+mn-lt"/>
                <a:ea typeface="+mn-ea"/>
                <a:cs typeface="+mn-cs"/>
              </a:rPr>
              <a:t>[</a:t>
            </a:r>
            <a:r>
              <a:rPr lang="de-DE" sz="1200" b="0" i="0" u="none" strike="noStrike" kern="1200" dirty="0">
                <a:solidFill>
                  <a:schemeClr val="tx1"/>
                </a:solidFill>
                <a:effectLst/>
                <a:latin typeface="+mn-lt"/>
                <a:ea typeface="+mn-ea"/>
                <a:cs typeface="+mn-cs"/>
                <a:hlinkClick r:id="rId21" tooltip="Abschnitt bearbeiten: DOM Level 3"/>
              </a:rPr>
              <a:t>Bearbeiten</a:t>
            </a:r>
            <a:r>
              <a:rPr lang="de-DE" sz="1200" b="0" i="0" kern="1200" dirty="0">
                <a:solidFill>
                  <a:schemeClr val="tx1"/>
                </a:solidFill>
                <a:effectLst/>
                <a:latin typeface="+mn-lt"/>
                <a:ea typeface="+mn-ea"/>
                <a:cs typeface="+mn-cs"/>
              </a:rPr>
              <a:t> | </a:t>
            </a:r>
            <a:r>
              <a:rPr lang="de-DE" sz="1200" b="0" i="0" u="none" strike="noStrike" kern="1200" dirty="0">
                <a:solidFill>
                  <a:schemeClr val="tx1"/>
                </a:solidFill>
                <a:effectLst/>
                <a:latin typeface="+mn-lt"/>
                <a:ea typeface="+mn-ea"/>
                <a:cs typeface="+mn-cs"/>
                <a:hlinkClick r:id="rId22" tooltip="Abschnitt bearbeiten: DOM Level 3"/>
              </a:rPr>
              <a:t>Quelltext bearbeiten</a:t>
            </a:r>
            <a:r>
              <a:rPr lang="de-DE" sz="1200" b="0" i="0" kern="1200" dirty="0">
                <a:solidFill>
                  <a:schemeClr val="tx1"/>
                </a:solidFill>
                <a:effectLst/>
                <a:latin typeface="+mn-lt"/>
                <a:ea typeface="+mn-ea"/>
                <a:cs typeface="+mn-cs"/>
              </a:rPr>
              <a:t>]</a:t>
            </a:r>
            <a:endParaRPr lang="de-DE" sz="1200" b="1"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Veröffentlicht April 2004.</a:t>
            </a:r>
          </a:p>
          <a:p>
            <a:r>
              <a:rPr lang="de-DE" sz="1200" b="0" i="1" kern="1200" dirty="0">
                <a:solidFill>
                  <a:schemeClr val="tx1"/>
                </a:solidFill>
                <a:effectLst/>
                <a:latin typeface="+mn-lt"/>
                <a:ea typeface="+mn-ea"/>
                <a:cs typeface="+mn-cs"/>
              </a:rPr>
              <a:t>DOM 3 Core</a:t>
            </a:r>
            <a:r>
              <a:rPr lang="de-DE" sz="1200" b="0" i="0" kern="1200" dirty="0">
                <a:solidFill>
                  <a:schemeClr val="tx1"/>
                </a:solidFill>
                <a:effectLst/>
                <a:latin typeface="+mn-lt"/>
                <a:ea typeface="+mn-ea"/>
                <a:cs typeface="+mn-cs"/>
              </a:rPr>
              <a:t>: umfassende Erweiterung, u. a. verbesserte </a:t>
            </a:r>
            <a:r>
              <a:rPr lang="de-DE" sz="1200" b="0" i="0" u="none" strike="noStrike" kern="1200" dirty="0">
                <a:solidFill>
                  <a:schemeClr val="tx1"/>
                </a:solidFill>
                <a:effectLst/>
                <a:latin typeface="+mn-lt"/>
                <a:ea typeface="+mn-ea"/>
                <a:cs typeface="+mn-cs"/>
                <a:hlinkClick r:id="rId23" tooltip="Ausnahmebehandlung"/>
              </a:rPr>
              <a:t>Ausnahmebehandlung</a:t>
            </a:r>
            <a:r>
              <a:rPr lang="de-DE" sz="1200" b="0" i="0" kern="1200" dirty="0">
                <a:solidFill>
                  <a:schemeClr val="tx1"/>
                </a:solidFill>
                <a:effectLst/>
                <a:latin typeface="+mn-lt"/>
                <a:ea typeface="+mn-ea"/>
                <a:cs typeface="+mn-cs"/>
              </a:rPr>
              <a:t> und Umgang mit </a:t>
            </a:r>
            <a:r>
              <a:rPr lang="de-DE" sz="1200" b="0" i="0" u="none" strike="noStrike" kern="1200" dirty="0">
                <a:solidFill>
                  <a:schemeClr val="tx1"/>
                </a:solidFill>
                <a:effectLst/>
                <a:latin typeface="+mn-lt"/>
                <a:ea typeface="+mn-ea"/>
                <a:cs typeface="+mn-cs"/>
                <a:hlinkClick r:id="rId24" tooltip="Zeichenkodierung"/>
              </a:rPr>
              <a:t>Zeichenkodierungen</a:t>
            </a:r>
            <a:endParaRPr lang="de-DE" sz="1200" b="0" i="0" kern="1200" dirty="0">
              <a:solidFill>
                <a:schemeClr val="tx1"/>
              </a:solidFill>
              <a:effectLst/>
              <a:latin typeface="+mn-lt"/>
              <a:ea typeface="+mn-ea"/>
              <a:cs typeface="+mn-cs"/>
            </a:endParaRPr>
          </a:p>
          <a:p>
            <a:r>
              <a:rPr lang="de-DE" sz="1200" b="0" i="1" kern="1200" dirty="0">
                <a:solidFill>
                  <a:schemeClr val="tx1"/>
                </a:solidFill>
                <a:effectLst/>
                <a:latin typeface="+mn-lt"/>
                <a:ea typeface="+mn-ea"/>
                <a:cs typeface="+mn-cs"/>
              </a:rPr>
              <a:t>DOM 3 Load and Save</a:t>
            </a:r>
            <a:r>
              <a:rPr lang="de-DE" sz="1200" b="0" i="0" kern="1200" dirty="0">
                <a:solidFill>
                  <a:schemeClr val="tx1"/>
                </a:solidFill>
                <a:effectLst/>
                <a:latin typeface="+mn-lt"/>
                <a:ea typeface="+mn-ea"/>
                <a:cs typeface="+mn-cs"/>
              </a:rPr>
              <a:t> ermöglicht die Serialisierung von Dokumenten oder Dokumentteilen sowie das </a:t>
            </a:r>
            <a:r>
              <a:rPr lang="de-DE" sz="1200" b="0" i="0" u="none" strike="noStrike" kern="1200" dirty="0">
                <a:solidFill>
                  <a:schemeClr val="tx1"/>
                </a:solidFill>
                <a:effectLst/>
                <a:latin typeface="+mn-lt"/>
                <a:ea typeface="+mn-ea"/>
                <a:cs typeface="+mn-cs"/>
                <a:hlinkClick r:id="rId25" tooltip="Parser"/>
              </a:rPr>
              <a:t>Parsen</a:t>
            </a:r>
            <a:r>
              <a:rPr lang="de-DE" sz="1200" b="0" i="0" kern="1200" dirty="0">
                <a:solidFill>
                  <a:schemeClr val="tx1"/>
                </a:solidFill>
                <a:effectLst/>
                <a:latin typeface="+mn-lt"/>
                <a:ea typeface="+mn-ea"/>
                <a:cs typeface="+mn-cs"/>
              </a:rPr>
              <a:t> von XML-Dokumenten in Zeichenketten in Dokument-Objekte. Zudem können XML-Dokumente über </a:t>
            </a:r>
            <a:r>
              <a:rPr lang="de-DE" sz="1200" b="0" i="0" u="none" strike="noStrike" kern="1200" dirty="0">
                <a:solidFill>
                  <a:schemeClr val="tx1"/>
                </a:solidFill>
                <a:effectLst/>
                <a:latin typeface="+mn-lt"/>
                <a:ea typeface="+mn-ea"/>
                <a:cs typeface="+mn-cs"/>
                <a:hlinkClick r:id="rId26" tooltip="Hypertext Transfer Protocol"/>
              </a:rPr>
              <a:t>HTTP</a:t>
            </a:r>
            <a:r>
              <a:rPr lang="de-DE" sz="1200" b="0" i="0" kern="1200" dirty="0">
                <a:solidFill>
                  <a:schemeClr val="tx1"/>
                </a:solidFill>
                <a:effectLst/>
                <a:latin typeface="+mn-lt"/>
                <a:ea typeface="+mn-ea"/>
                <a:cs typeface="+mn-cs"/>
              </a:rPr>
              <a:t> versendet und abgerufen werden, wie es mit der bekannteren </a:t>
            </a:r>
            <a:r>
              <a:rPr lang="de-DE" sz="1200" b="0" i="0" u="none" strike="noStrike" kern="1200" dirty="0" err="1">
                <a:solidFill>
                  <a:schemeClr val="tx1"/>
                </a:solidFill>
                <a:effectLst/>
                <a:latin typeface="+mn-lt"/>
                <a:ea typeface="+mn-ea"/>
                <a:cs typeface="+mn-cs"/>
                <a:hlinkClick r:id="rId27" tooltip="XMLHttpRequest"/>
              </a:rPr>
              <a:t>XMLHttpRequest</a:t>
            </a:r>
            <a:r>
              <a:rPr lang="de-DE" sz="1200" b="0" i="0" kern="1200" dirty="0">
                <a:solidFill>
                  <a:schemeClr val="tx1"/>
                </a:solidFill>
                <a:effectLst/>
                <a:latin typeface="+mn-lt"/>
                <a:ea typeface="+mn-ea"/>
                <a:cs typeface="+mn-cs"/>
              </a:rPr>
              <a:t>-Technik möglich ist.</a:t>
            </a:r>
          </a:p>
          <a:p>
            <a:r>
              <a:rPr lang="de-DE" sz="1200" b="0" i="1" kern="1200" dirty="0">
                <a:solidFill>
                  <a:schemeClr val="tx1"/>
                </a:solidFill>
                <a:effectLst/>
                <a:latin typeface="+mn-lt"/>
                <a:ea typeface="+mn-ea"/>
                <a:cs typeface="+mn-cs"/>
              </a:rPr>
              <a:t>DOM 3 </a:t>
            </a:r>
            <a:r>
              <a:rPr lang="de-DE" sz="1200" b="0" i="1" kern="1200" dirty="0" err="1">
                <a:solidFill>
                  <a:schemeClr val="tx1"/>
                </a:solidFill>
                <a:effectLst/>
                <a:latin typeface="+mn-lt"/>
                <a:ea typeface="+mn-ea"/>
                <a:cs typeface="+mn-cs"/>
              </a:rPr>
              <a:t>XPath</a:t>
            </a:r>
            <a:r>
              <a:rPr lang="de-DE" sz="1200" b="0" i="0" kern="1200" dirty="0">
                <a:solidFill>
                  <a:schemeClr val="tx1"/>
                </a:solidFill>
                <a:effectLst/>
                <a:latin typeface="+mn-lt"/>
                <a:ea typeface="+mn-ea"/>
                <a:cs typeface="+mn-cs"/>
              </a:rPr>
              <a:t> erlaubt das Auswählen von Knoten anhand von </a:t>
            </a:r>
            <a:r>
              <a:rPr lang="de-DE" sz="1200" b="0" i="0" u="none" strike="noStrike" kern="1200" dirty="0" err="1">
                <a:solidFill>
                  <a:schemeClr val="tx1"/>
                </a:solidFill>
                <a:effectLst/>
                <a:latin typeface="+mn-lt"/>
                <a:ea typeface="+mn-ea"/>
                <a:cs typeface="+mn-cs"/>
                <a:hlinkClick r:id="rId28" tooltip="XPath"/>
              </a:rPr>
              <a:t>XPath</a:t>
            </a:r>
            <a:r>
              <a:rPr lang="de-DE" sz="1200" b="0" i="0" kern="1200" dirty="0">
                <a:solidFill>
                  <a:schemeClr val="tx1"/>
                </a:solidFill>
                <a:effectLst/>
                <a:latin typeface="+mn-lt"/>
                <a:ea typeface="+mn-ea"/>
                <a:cs typeface="+mn-cs"/>
              </a:rPr>
              <a:t>-Ausdrücken.</a:t>
            </a:r>
          </a:p>
          <a:p>
            <a:r>
              <a:rPr lang="de-DE" sz="1200" b="0" i="1" kern="1200" dirty="0">
                <a:solidFill>
                  <a:schemeClr val="tx1"/>
                </a:solidFill>
                <a:effectLst/>
                <a:latin typeface="+mn-lt"/>
                <a:ea typeface="+mn-ea"/>
                <a:cs typeface="+mn-cs"/>
              </a:rPr>
              <a:t>DOM 3 Events</a:t>
            </a:r>
            <a:r>
              <a:rPr lang="de-DE" sz="1200" b="0" i="0" kern="1200" dirty="0">
                <a:solidFill>
                  <a:schemeClr val="tx1"/>
                </a:solidFill>
                <a:effectLst/>
                <a:latin typeface="+mn-lt"/>
                <a:ea typeface="+mn-ea"/>
                <a:cs typeface="+mn-cs"/>
              </a:rPr>
              <a:t> erweitert DOM 2 Events u. a. um Tastatur-Ereignisse.</a:t>
            </a:r>
          </a:p>
          <a:p>
            <a:r>
              <a:rPr lang="de-DE" sz="1200" b="0" i="1" kern="1200" dirty="0">
                <a:solidFill>
                  <a:schemeClr val="tx1"/>
                </a:solidFill>
                <a:effectLst/>
                <a:latin typeface="+mn-lt"/>
                <a:ea typeface="+mn-ea"/>
                <a:cs typeface="+mn-cs"/>
              </a:rPr>
              <a:t>DOM 3 Validation</a:t>
            </a:r>
            <a:r>
              <a:rPr lang="de-DE" sz="1200" b="0" i="0" kern="1200" dirty="0">
                <a:solidFill>
                  <a:schemeClr val="tx1"/>
                </a:solidFill>
                <a:effectLst/>
                <a:latin typeface="+mn-lt"/>
                <a:ea typeface="+mn-ea"/>
                <a:cs typeface="+mn-cs"/>
              </a:rPr>
              <a:t> erlaubt das Prüfen, ob nach einer dynamischen Änderung (Hinzufügen oder Entfernen von Knoten) das DOM-Dokument </a:t>
            </a:r>
            <a:r>
              <a:rPr lang="de-DE" sz="1200" b="0" i="0" u="none" strike="noStrike" kern="1200" dirty="0">
                <a:solidFill>
                  <a:schemeClr val="tx1"/>
                </a:solidFill>
                <a:effectLst/>
                <a:latin typeface="+mn-lt"/>
                <a:ea typeface="+mn-ea"/>
                <a:cs typeface="+mn-cs"/>
                <a:hlinkClick r:id="rId29" tooltip="Valide"/>
              </a:rPr>
              <a:t>valide</a:t>
            </a:r>
            <a:r>
              <a:rPr lang="de-DE" sz="1200" b="0" i="0" kern="1200" dirty="0">
                <a:solidFill>
                  <a:schemeClr val="tx1"/>
                </a:solidFill>
                <a:effectLst/>
                <a:latin typeface="+mn-lt"/>
                <a:ea typeface="+mn-ea"/>
                <a:cs typeface="+mn-cs"/>
              </a:rPr>
              <a:t> bleibt.</a:t>
            </a:r>
          </a:p>
          <a:p>
            <a:r>
              <a:rPr lang="de-DE" sz="1200" b="0" i="1" kern="1200" dirty="0">
                <a:solidFill>
                  <a:schemeClr val="tx1"/>
                </a:solidFill>
                <a:effectLst/>
                <a:latin typeface="+mn-lt"/>
                <a:ea typeface="+mn-ea"/>
                <a:cs typeface="+mn-cs"/>
              </a:rPr>
              <a:t>DOM 3 Views and </a:t>
            </a:r>
            <a:r>
              <a:rPr lang="de-DE" sz="1200" b="0" i="1" kern="1200" dirty="0" err="1">
                <a:solidFill>
                  <a:schemeClr val="tx1"/>
                </a:solidFill>
                <a:effectLst/>
                <a:latin typeface="+mn-lt"/>
                <a:ea typeface="+mn-ea"/>
                <a:cs typeface="+mn-cs"/>
              </a:rPr>
              <a:t>Formatting</a:t>
            </a:r>
            <a:r>
              <a:rPr lang="de-DE" sz="1200" b="0" i="0" kern="1200" dirty="0">
                <a:solidFill>
                  <a:schemeClr val="tx1"/>
                </a:solidFill>
                <a:effectLst/>
                <a:latin typeface="+mn-lt"/>
                <a:ea typeface="+mn-ea"/>
                <a:cs typeface="+mn-cs"/>
              </a:rPr>
              <a:t> erlaubt es, dynamisch auf den Inhalt, Struktur und Style zuzugreifen und diese zu ändern.</a:t>
            </a:r>
          </a:p>
          <a:p>
            <a:r>
              <a:rPr lang="de-DE" sz="1200" b="0" i="1" kern="1200" dirty="0">
                <a:solidFill>
                  <a:schemeClr val="tx1"/>
                </a:solidFill>
                <a:effectLst/>
                <a:latin typeface="+mn-lt"/>
                <a:ea typeface="+mn-ea"/>
                <a:cs typeface="+mn-cs"/>
              </a:rPr>
              <a:t>DOM 3 Abstract Schemas</a:t>
            </a:r>
            <a:endParaRPr lang="de-DE" sz="1200" b="0" i="0" kern="1200" dirty="0">
              <a:solidFill>
                <a:schemeClr val="tx1"/>
              </a:solidFill>
              <a:effectLst/>
              <a:latin typeface="+mn-lt"/>
              <a:ea typeface="+mn-ea"/>
              <a:cs typeface="+mn-cs"/>
            </a:endParaRPr>
          </a:p>
          <a:p>
            <a:endParaRPr lang="de-DE" dirty="0"/>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501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Kern-Interfaces des </a:t>
            </a:r>
            <a:r>
              <a:rPr lang="de-DE" sz="1200" b="0" i="0" u="none" strike="noStrike" kern="1200" dirty="0">
                <a:solidFill>
                  <a:schemeClr val="tx1"/>
                </a:solidFill>
                <a:effectLst/>
                <a:latin typeface="+mn-lt"/>
                <a:ea typeface="+mn-ea"/>
                <a:cs typeface="+mn-cs"/>
                <a:hlinkClick r:id="rId3"/>
              </a:rPr>
              <a:t>DOM</a:t>
            </a:r>
            <a:r>
              <a:rPr lang="de-DE" sz="1200" b="0" i="0" kern="1200" dirty="0">
                <a:solidFill>
                  <a:schemeClr val="tx1"/>
                </a:solidFill>
                <a:effectLst/>
                <a:latin typeface="+mn-lt"/>
                <a:ea typeface="+mn-ea"/>
                <a:cs typeface="+mn-cs"/>
              </a:rPr>
              <a:t>-Kerns bieten generischen Zugriff auf alle unterstützten Inhalte eines Dokuments. DOM definiert ebenfalls eine Reihe von </a:t>
            </a:r>
            <a:r>
              <a:rPr lang="de-DE" sz="1200" b="0" i="0" u="none" strike="noStrike" kern="1200" dirty="0">
                <a:solidFill>
                  <a:schemeClr val="tx1"/>
                </a:solidFill>
                <a:effectLst/>
                <a:latin typeface="+mn-lt"/>
                <a:ea typeface="+mn-ea"/>
                <a:cs typeface="+mn-cs"/>
                <a:hlinkClick r:id="rId4"/>
              </a:rPr>
              <a:t>HTML</a:t>
            </a:r>
            <a:r>
              <a:rPr lang="de-DE" sz="1200" b="0" i="0" kern="1200" dirty="0">
                <a:solidFill>
                  <a:schemeClr val="tx1"/>
                </a:solidFill>
                <a:effectLst/>
                <a:latin typeface="+mn-lt"/>
                <a:ea typeface="+mn-ea"/>
                <a:cs typeface="+mn-cs"/>
              </a:rPr>
              <a:t>-spezifischen Interfaces, die den verschiedenen Teilen eines HTML-Dokuments entsprechen: Tabellen, Absätze und &lt;</a:t>
            </a:r>
            <a:r>
              <a:rPr lang="de-DE" sz="1200" b="0" i="0" kern="1200" dirty="0" err="1">
                <a:solidFill>
                  <a:schemeClr val="tx1"/>
                </a:solidFill>
                <a:effectLst/>
                <a:latin typeface="+mn-lt"/>
                <a:ea typeface="+mn-ea"/>
                <a:cs typeface="+mn-cs"/>
              </a:rPr>
              <a:t>img</a:t>
            </a:r>
            <a:r>
              <a:rPr lang="de-DE" sz="1200" b="0" i="0" kern="1200" dirty="0">
                <a:solidFill>
                  <a:schemeClr val="tx1"/>
                </a:solidFill>
                <a:effectLst/>
                <a:latin typeface="+mn-lt"/>
                <a:ea typeface="+mn-ea"/>
                <a:cs typeface="+mn-cs"/>
              </a:rPr>
              <a:t>&gt;-Elemente. Neben diesen spezialisierten Interfaces gibt es aber auch eine Reihe von generischen Interfaces im DOM-Kern, über die die gleichen Informationen aufgerufen werden können.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79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Der DOM-Kern ist noch weiter aufgeteilt, und zwar in die so genannten Basis-Interfaces und die erweiterten Interfaces. Die Basis-Interfaces sind sowohl auf XML-Dokumente als auch auf HTML-Dokumente anwendbar. Die erweiterten Interfaces sind dagegen für echte XML-Strukturen wie </a:t>
            </a:r>
            <a:r>
              <a:rPr lang="de-DE" sz="1200" b="0" i="0" u="none" strike="noStrike" kern="1200" dirty="0">
                <a:solidFill>
                  <a:schemeClr val="tx1"/>
                </a:solidFill>
                <a:effectLst/>
                <a:latin typeface="+mn-lt"/>
                <a:ea typeface="+mn-ea"/>
                <a:cs typeface="+mn-cs"/>
                <a:hlinkClick r:id="rId3"/>
              </a:rPr>
              <a:t>Entity-Deklarationen</a:t>
            </a:r>
            <a:r>
              <a:rPr lang="de-DE" sz="1200" b="0" i="0" kern="1200" dirty="0">
                <a:solidFill>
                  <a:schemeClr val="tx1"/>
                </a:solidFill>
                <a:effectLst/>
                <a:latin typeface="+mn-lt"/>
                <a:ea typeface="+mn-ea"/>
                <a:cs typeface="+mn-cs"/>
              </a:rPr>
              <a:t> oder Verarbeitungsanweisungen gedacht. Alle Interfaces des DOM-Kerns sind darüber hinaus von einem zentralen Interfaces namens </a:t>
            </a:r>
            <a:r>
              <a:rPr lang="de-DE" sz="1200" b="0" i="0" kern="1200" dirty="0" err="1">
                <a:solidFill>
                  <a:schemeClr val="tx1"/>
                </a:solidFill>
                <a:effectLst/>
                <a:latin typeface="+mn-lt"/>
                <a:ea typeface="+mn-ea"/>
                <a:cs typeface="+mn-cs"/>
              </a:rPr>
              <a:t>Node</a:t>
            </a:r>
            <a:r>
              <a:rPr lang="de-DE" sz="1200" b="0" i="0" kern="1200" dirty="0">
                <a:solidFill>
                  <a:schemeClr val="tx1"/>
                </a:solidFill>
                <a:effectLst/>
                <a:latin typeface="+mn-lt"/>
                <a:ea typeface="+mn-ea"/>
                <a:cs typeface="+mn-cs"/>
              </a:rPr>
              <a:t> (Knoten) abgeleitet. Das </a:t>
            </a:r>
            <a:r>
              <a:rPr lang="de-DE" sz="1200" b="0" i="0" kern="1200" dirty="0" err="1">
                <a:solidFill>
                  <a:schemeClr val="tx1"/>
                </a:solidFill>
                <a:effectLst/>
                <a:latin typeface="+mn-lt"/>
                <a:ea typeface="+mn-ea"/>
                <a:cs typeface="+mn-cs"/>
              </a:rPr>
              <a:t>Node</a:t>
            </a:r>
            <a:r>
              <a:rPr lang="de-DE" sz="1200" b="0" i="0" kern="1200" dirty="0">
                <a:solidFill>
                  <a:schemeClr val="tx1"/>
                </a:solidFill>
                <a:effectLst/>
                <a:latin typeface="+mn-lt"/>
                <a:ea typeface="+mn-ea"/>
                <a:cs typeface="+mn-cs"/>
              </a:rPr>
              <a:t>-Interface bietet einen Satz an generischen Methoden für den Zugriff auf die Baumstruktur und den Inhalt eines Dokuments oder eines Dokumentfragments.</a:t>
            </a:r>
          </a:p>
          <a:p>
            <a:r>
              <a:rPr lang="de-DE" dirty="0">
                <a:hlinkClick r:id="rId4"/>
              </a:rPr>
              <a:t>https://www.data2type.de/xml-xslt-xslfo/xml/xml-in-a-nutshell/document-object-model/struktur-dom-kern/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4015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https://www.data2type.de/xml-xslt-xslfo/xml/xml-in-a-nutshell/document-object-model/struktur-dom-kern/https://www.data2type.de/xml-xslt-xslfo/xml/xml-in-a-nutshell/document-object-model/struktur-dom-kern/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690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modern DOM is built using multiple APIs that work together. The core </a:t>
            </a:r>
            <a:r>
              <a:rPr lang="en-US" sz="1200" b="0" i="0" u="none" strike="noStrike" kern="1200" dirty="0">
                <a:solidFill>
                  <a:schemeClr val="tx1"/>
                </a:solidFill>
                <a:effectLst/>
                <a:latin typeface="+mn-lt"/>
                <a:ea typeface="+mn-ea"/>
                <a:cs typeface="+mn-cs"/>
                <a:hlinkClick r:id="rId3"/>
              </a:rPr>
              <a:t>DOM</a:t>
            </a:r>
            <a:r>
              <a:rPr lang="en-US" sz="1200" b="0" i="0" kern="1200" dirty="0">
                <a:solidFill>
                  <a:schemeClr val="tx1"/>
                </a:solidFill>
                <a:effectLst/>
                <a:latin typeface="+mn-lt"/>
                <a:ea typeface="+mn-ea"/>
                <a:cs typeface="+mn-cs"/>
              </a:rPr>
              <a:t> defines the objects that fundamentally describe a document and the objects within it. This is expanded upon as needed by other APIs that add new features and capabilities to the DOM. For example, the </a:t>
            </a:r>
            <a:r>
              <a:rPr lang="en-US" sz="1200" b="0" i="0" u="none" strike="noStrike" kern="1200" dirty="0">
                <a:solidFill>
                  <a:schemeClr val="tx1"/>
                </a:solidFill>
                <a:effectLst/>
                <a:latin typeface="+mn-lt"/>
                <a:ea typeface="+mn-ea"/>
                <a:cs typeface="+mn-cs"/>
                <a:hlinkClick r:id="rId4"/>
              </a:rPr>
              <a:t>HTML DOM API</a:t>
            </a:r>
            <a:r>
              <a:rPr lang="en-US" sz="1200" b="0" i="0" kern="1200" dirty="0">
                <a:solidFill>
                  <a:schemeClr val="tx1"/>
                </a:solidFill>
                <a:effectLst/>
                <a:latin typeface="+mn-lt"/>
                <a:ea typeface="+mn-ea"/>
                <a:cs typeface="+mn-cs"/>
              </a:rPr>
              <a:t> adds support for representing HTML documents to the core DOM.</a:t>
            </a:r>
          </a:p>
          <a:p>
            <a:endParaRPr lang="en-US" sz="1200" b="0" i="0" kern="1200" dirty="0">
              <a:solidFill>
                <a:schemeClr val="tx1"/>
              </a:solidFill>
              <a:effectLst/>
              <a:latin typeface="+mn-lt"/>
              <a:ea typeface="+mn-ea"/>
              <a:cs typeface="+mn-cs"/>
            </a:endParaRPr>
          </a:p>
          <a:p>
            <a:r>
              <a:rPr lang="de-DE" dirty="0">
                <a:hlinkClick r:id="rId5"/>
              </a:rPr>
              <a:t>https://developer.mozilla.org/en-US/docs/Web/API/Document_Object_Model/Introduction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349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https://www.data2type.de/xml-xslt-xslfo/xml/xml-in-a-nutshell/document-object-model/dom-grundlagen/</a:t>
            </a:r>
            <a:endParaRPr lang="de-DE" dirty="0"/>
          </a:p>
          <a:p>
            <a:r>
              <a:rPr lang="de-DE" sz="1200" b="0" i="0" kern="1200" dirty="0">
                <a:solidFill>
                  <a:schemeClr val="tx1"/>
                </a:solidFill>
                <a:effectLst/>
                <a:latin typeface="+mn-lt"/>
                <a:ea typeface="+mn-ea"/>
                <a:cs typeface="+mn-cs"/>
              </a:rPr>
              <a:t>Wie alle anderen Programmierwerkzeuge ist auch DOM für bestimmte Problemstellungen besser geeignet als für andere. Da die Objekthierarchie von DOM die einzelnen Teile des Dokuments durch Referenzen verbindet, muss das Dokument zunächst vollständig gelesen werden und analysiert sein, bevor ein Anwendungsprogramm damit arbeiten kann. Dementsprechend wird das gesamte Dokument im RAM abgebildet, was unter Umständen mit einem signifikanten Performance-Einbruch verbunden sein kann, falls das RAM knapp wird. Die ersten DOM-Implementierungen haben typischerweise ein Vielfaches der Dateigröße gebraucht, um ein XML-Dokument im Speicher zu halten. Dieser Speicherverbrauch macht DOM ungeeignet für Anwendungen, die mit sehr umfangreichen Dokumenten umgehen müssen oder bei denen ein XML-Dokument besser nach und nach gelesen werden sollte, bevor es komplett geparst wird.</a:t>
            </a:r>
          </a:p>
          <a:p>
            <a:r>
              <a:rPr lang="de-DE" sz="1200" b="0" i="0" kern="1200" dirty="0">
                <a:solidFill>
                  <a:schemeClr val="tx1"/>
                </a:solidFill>
                <a:effectLst/>
                <a:latin typeface="+mn-lt"/>
                <a:ea typeface="+mn-ea"/>
                <a:cs typeface="+mn-cs"/>
              </a:rPr>
              <a:t>Trotzdem ist DOM für Anwendungen, die beliebigen Zugriff auf verschiedene Teile eines Dokuments zu unterschiedlichen Zeiten benötigen, oder für Anwendungen, die die Struktur eines XML-Dokuments zeitgleich ändern müssen, unter den vorhandenen Technologien eine der ausgereiftesten und am besten unterstützten.</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94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Ü1.</a:t>
            </a:r>
          </a:p>
          <a:p>
            <a:r>
              <a:rPr lang="en-US" dirty="0"/>
              <a:t>&lt;body&gt;</a:t>
            </a:r>
          </a:p>
          <a:p>
            <a:r>
              <a:rPr lang="en-US" dirty="0"/>
              <a:t>&lt;script&gt;</a:t>
            </a:r>
          </a:p>
          <a:p>
            <a:r>
              <a:rPr lang="en-US" dirty="0" err="1"/>
              <a:t>document.write</a:t>
            </a:r>
            <a:r>
              <a:rPr lang="en-US" dirty="0"/>
              <a:t>(Date());</a:t>
            </a:r>
          </a:p>
          <a:p>
            <a:r>
              <a:rPr lang="en-US" dirty="0"/>
              <a:t>&lt;/script&gt;</a:t>
            </a:r>
          </a:p>
          <a:p>
            <a:r>
              <a:rPr lang="en-US" dirty="0"/>
              <a:t>&lt;/body&gt;</a:t>
            </a:r>
          </a:p>
          <a:p>
            <a:endParaRPr lang="en-US" dirty="0"/>
          </a:p>
          <a:p>
            <a:r>
              <a:rPr lang="en-US" dirty="0"/>
              <a:t>Ü2.</a:t>
            </a:r>
          </a:p>
          <a:p>
            <a:r>
              <a:rPr lang="de-DE" sz="1200" b="0" i="0" u="none" strike="noStrike" kern="1200" dirty="0">
                <a:solidFill>
                  <a:schemeClr val="tx1"/>
                </a:solidFill>
                <a:effectLst/>
                <a:latin typeface="+mn-lt"/>
                <a:ea typeface="+mn-ea"/>
                <a:cs typeface="+mn-cs"/>
              </a:rPr>
              <a:t>&lt;p </a:t>
            </a:r>
            <a:r>
              <a:rPr lang="de-DE" sz="1200" b="0" i="0" u="none" strike="noStrike" kern="1200" dirty="0" err="1">
                <a:solidFill>
                  <a:schemeClr val="tx1"/>
                </a:solidFill>
                <a:effectLst/>
                <a:latin typeface="+mn-lt"/>
                <a:ea typeface="+mn-ea"/>
                <a:cs typeface="+mn-cs"/>
              </a:rPr>
              <a:t>id</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demo</a:t>
            </a:r>
            <a:r>
              <a:rPr lang="de-DE" sz="1200" b="0" i="0" u="none" strike="noStrike" kern="1200" dirty="0">
                <a:solidFill>
                  <a:schemeClr val="tx1"/>
                </a:solidFill>
                <a:effectLst/>
                <a:latin typeface="+mn-lt"/>
                <a:ea typeface="+mn-ea"/>
                <a:cs typeface="+mn-cs"/>
              </a:rPr>
              <a:t>"&gt;&lt;/p&gt;</a:t>
            </a:r>
            <a:br>
              <a:rPr lang="de-DE" dirty="0"/>
            </a:br>
            <a:r>
              <a:rPr lang="de-DE" sz="1200" b="0" i="0" u="none" strike="noStrike" kern="1200" dirty="0">
                <a:solidFill>
                  <a:schemeClr val="tx1"/>
                </a:solidFill>
                <a:effectLst/>
                <a:latin typeface="+mn-lt"/>
                <a:ea typeface="+mn-ea"/>
                <a:cs typeface="+mn-cs"/>
              </a:rPr>
              <a:t>&lt;</a:t>
            </a:r>
            <a:r>
              <a:rPr lang="de-DE" sz="1200" b="0" i="0" u="none" strike="noStrike" kern="1200" dirty="0" err="1">
                <a:solidFill>
                  <a:schemeClr val="tx1"/>
                </a:solidFill>
                <a:effectLst/>
                <a:latin typeface="+mn-lt"/>
                <a:ea typeface="+mn-ea"/>
                <a:cs typeface="+mn-cs"/>
              </a:rPr>
              <a:t>script</a:t>
            </a:r>
            <a:r>
              <a:rPr lang="de-DE" sz="1200" b="0" i="0" u="none" strike="noStrike" kern="1200" dirty="0">
                <a:solidFill>
                  <a:schemeClr val="tx1"/>
                </a:solidFill>
                <a:effectLst/>
                <a:latin typeface="+mn-lt"/>
                <a:ea typeface="+mn-ea"/>
                <a:cs typeface="+mn-cs"/>
              </a:rPr>
              <a:t>&gt;</a:t>
            </a:r>
            <a:br>
              <a:rPr lang="de-DE" sz="1200" b="0" i="0" u="none" strike="noStrike" kern="1200" dirty="0">
                <a:solidFill>
                  <a:schemeClr val="tx1"/>
                </a:solidFill>
                <a:effectLst/>
                <a:latin typeface="+mn-lt"/>
                <a:ea typeface="+mn-ea"/>
                <a:cs typeface="+mn-cs"/>
              </a:rPr>
            </a:br>
            <a:r>
              <a:rPr lang="de-DE" sz="1200" b="0" i="0" u="none" strike="noStrike" kern="1200" dirty="0" err="1">
                <a:solidFill>
                  <a:schemeClr val="tx1"/>
                </a:solidFill>
                <a:effectLst/>
                <a:latin typeface="+mn-lt"/>
                <a:ea typeface="+mn-ea"/>
                <a:cs typeface="+mn-cs"/>
              </a:rPr>
              <a:t>document.getElementById</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demo</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innerHTML</a:t>
            </a:r>
            <a:r>
              <a:rPr lang="de-DE" sz="1200" b="0" i="0" u="none" strike="noStrike" kern="1200" dirty="0">
                <a:solidFill>
                  <a:schemeClr val="tx1"/>
                </a:solidFill>
                <a:effectLst/>
                <a:latin typeface="+mn-lt"/>
                <a:ea typeface="+mn-ea"/>
                <a:cs typeface="+mn-cs"/>
              </a:rPr>
              <a:t> = "Hello World!";</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&lt;/</a:t>
            </a:r>
            <a:r>
              <a:rPr lang="de-DE" sz="1200" b="0" i="0" u="none" strike="noStrike" kern="1200" dirty="0" err="1">
                <a:solidFill>
                  <a:schemeClr val="tx1"/>
                </a:solidFill>
                <a:effectLst/>
                <a:latin typeface="+mn-lt"/>
                <a:ea typeface="+mn-ea"/>
                <a:cs typeface="+mn-cs"/>
              </a:rPr>
              <a:t>script</a:t>
            </a:r>
            <a:r>
              <a:rPr lang="de-DE" sz="1200" b="0" i="0" u="none" strike="noStrike" kern="1200" dirty="0">
                <a:solidFill>
                  <a:schemeClr val="tx1"/>
                </a:solidFill>
                <a:effectLst/>
                <a:latin typeface="+mn-lt"/>
                <a:ea typeface="+mn-ea"/>
                <a:cs typeface="+mn-cs"/>
              </a:rPr>
              <a:t>&gt;</a:t>
            </a:r>
          </a:p>
          <a:p>
            <a:endParaRPr lang="de-DE"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innerHTML</a:t>
            </a:r>
            <a:r>
              <a:rPr lang="en-US" sz="1200" b="0" i="0" u="none" strike="noStrike" kern="1200" dirty="0">
                <a:solidFill>
                  <a:schemeClr val="tx1"/>
                </a:solidFill>
                <a:effectLst/>
                <a:latin typeface="+mn-lt"/>
                <a:ea typeface="+mn-ea"/>
                <a:cs typeface="+mn-cs"/>
              </a:rPr>
              <a:t> property can be used to get or change any HTML element, including &lt;html&gt; and &lt;body&gt;</a:t>
            </a: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Ü3.</a:t>
            </a:r>
          </a:p>
          <a:p>
            <a:r>
              <a:rPr lang="de-DE" sz="1200" b="0" i="0" u="none" strike="noStrike" kern="1200" dirty="0">
                <a:solidFill>
                  <a:schemeClr val="tx1"/>
                </a:solidFill>
                <a:effectLst/>
                <a:latin typeface="+mn-lt"/>
                <a:ea typeface="+mn-ea"/>
                <a:cs typeface="+mn-cs"/>
              </a:rPr>
              <a:t>&lt;p </a:t>
            </a:r>
            <a:r>
              <a:rPr lang="de-DE" sz="1200" b="0" i="0" u="none" strike="noStrike" kern="1200" dirty="0" err="1">
                <a:solidFill>
                  <a:schemeClr val="tx1"/>
                </a:solidFill>
                <a:effectLst/>
                <a:latin typeface="+mn-lt"/>
                <a:ea typeface="+mn-ea"/>
                <a:cs typeface="+mn-cs"/>
              </a:rPr>
              <a:t>id</a:t>
            </a:r>
            <a:r>
              <a:rPr lang="de-DE" sz="1200" b="0" i="0" u="none" strike="noStrike" kern="1200" dirty="0">
                <a:solidFill>
                  <a:schemeClr val="tx1"/>
                </a:solidFill>
                <a:effectLst/>
                <a:latin typeface="+mn-lt"/>
                <a:ea typeface="+mn-ea"/>
                <a:cs typeface="+mn-cs"/>
              </a:rPr>
              <a:t>="p2"&gt;Hello World!&lt;/p&gt;</a:t>
            </a:r>
            <a:br>
              <a:rPr lang="de-DE" dirty="0"/>
            </a:br>
            <a:r>
              <a:rPr lang="de-DE" sz="1200" b="0" i="0" u="none" strike="noStrike" kern="1200" dirty="0">
                <a:solidFill>
                  <a:schemeClr val="tx1"/>
                </a:solidFill>
                <a:effectLst/>
                <a:latin typeface="+mn-lt"/>
                <a:ea typeface="+mn-ea"/>
                <a:cs typeface="+mn-cs"/>
              </a:rPr>
              <a:t>&lt;</a:t>
            </a:r>
            <a:r>
              <a:rPr lang="de-DE" sz="1200" b="0" i="0" u="none" strike="noStrike" kern="1200" dirty="0" err="1">
                <a:solidFill>
                  <a:schemeClr val="tx1"/>
                </a:solidFill>
                <a:effectLst/>
                <a:latin typeface="+mn-lt"/>
                <a:ea typeface="+mn-ea"/>
                <a:cs typeface="+mn-cs"/>
              </a:rPr>
              <a:t>script</a:t>
            </a:r>
            <a:r>
              <a:rPr lang="de-DE" sz="1200" b="0" i="0" u="none" strike="noStrike" kern="1200" dirty="0">
                <a:solidFill>
                  <a:schemeClr val="tx1"/>
                </a:solidFill>
                <a:effectLst/>
                <a:latin typeface="+mn-lt"/>
                <a:ea typeface="+mn-ea"/>
                <a:cs typeface="+mn-cs"/>
              </a:rPr>
              <a:t>&gt;</a:t>
            </a:r>
            <a:br>
              <a:rPr lang="de-DE" sz="1200" b="0" i="0" u="none" strike="noStrike" kern="1200" dirty="0">
                <a:solidFill>
                  <a:schemeClr val="tx1"/>
                </a:solidFill>
                <a:effectLst/>
                <a:latin typeface="+mn-lt"/>
                <a:ea typeface="+mn-ea"/>
                <a:cs typeface="+mn-cs"/>
              </a:rPr>
            </a:br>
            <a:r>
              <a:rPr lang="de-DE" sz="1200" b="0" i="0" u="none" strike="noStrike" kern="1200" dirty="0" err="1">
                <a:solidFill>
                  <a:schemeClr val="tx1"/>
                </a:solidFill>
                <a:effectLst/>
                <a:latin typeface="+mn-lt"/>
                <a:ea typeface="+mn-ea"/>
                <a:cs typeface="+mn-cs"/>
              </a:rPr>
              <a:t>document.getElementById</a:t>
            </a:r>
            <a:r>
              <a:rPr lang="de-DE" sz="1200" b="0" i="0" u="none" strike="noStrike" kern="1200" dirty="0">
                <a:solidFill>
                  <a:schemeClr val="tx1"/>
                </a:solidFill>
                <a:effectLst/>
                <a:latin typeface="+mn-lt"/>
                <a:ea typeface="+mn-ea"/>
                <a:cs typeface="+mn-cs"/>
              </a:rPr>
              <a:t>("p2").</a:t>
            </a:r>
            <a:r>
              <a:rPr lang="de-DE" sz="1200" b="0" i="0" u="none" strike="noStrike" kern="1200" dirty="0" err="1">
                <a:solidFill>
                  <a:schemeClr val="tx1"/>
                </a:solidFill>
                <a:effectLst/>
                <a:latin typeface="+mn-lt"/>
                <a:ea typeface="+mn-ea"/>
                <a:cs typeface="+mn-cs"/>
              </a:rPr>
              <a:t>style.color</a:t>
            </a:r>
            <a:r>
              <a:rPr lang="de-DE" sz="1200" b="0" i="0" u="none" strike="noStrike" kern="1200" dirty="0">
                <a:solidFill>
                  <a:schemeClr val="tx1"/>
                </a:solidFill>
                <a:effectLst/>
                <a:latin typeface="+mn-lt"/>
                <a:ea typeface="+mn-ea"/>
                <a:cs typeface="+mn-cs"/>
              </a:rPr>
              <a:t> = "</a:t>
            </a:r>
            <a:r>
              <a:rPr lang="de-DE" sz="1200" b="0" i="0" u="none" strike="noStrike" kern="1200" dirty="0" err="1">
                <a:solidFill>
                  <a:schemeClr val="tx1"/>
                </a:solidFill>
                <a:effectLst/>
                <a:latin typeface="+mn-lt"/>
                <a:ea typeface="+mn-ea"/>
                <a:cs typeface="+mn-cs"/>
              </a:rPr>
              <a:t>blue</a:t>
            </a:r>
            <a:r>
              <a:rPr lang="de-DE" sz="1200" b="0" i="0" u="none" strike="noStrike" kern="1200" dirty="0">
                <a:solidFill>
                  <a:schemeClr val="tx1"/>
                </a:solidFill>
                <a:effectLst/>
                <a:latin typeface="+mn-lt"/>
                <a:ea typeface="+mn-ea"/>
                <a:cs typeface="+mn-cs"/>
              </a:rPr>
              <a:t>";</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&lt;/</a:t>
            </a:r>
            <a:r>
              <a:rPr lang="de-DE" sz="1200" b="0" i="0" u="none" strike="noStrike" kern="1200" dirty="0" err="1">
                <a:solidFill>
                  <a:schemeClr val="tx1"/>
                </a:solidFill>
                <a:effectLst/>
                <a:latin typeface="+mn-lt"/>
                <a:ea typeface="+mn-ea"/>
                <a:cs typeface="+mn-cs"/>
              </a:rPr>
              <a:t>script</a:t>
            </a:r>
            <a:r>
              <a:rPr lang="de-DE" sz="1200" b="0" i="0" u="none" strike="noStrike" kern="1200" dirty="0">
                <a:solidFill>
                  <a:schemeClr val="tx1"/>
                </a:solidFill>
                <a:effectLst/>
                <a:latin typeface="+mn-lt"/>
                <a:ea typeface="+mn-ea"/>
                <a:cs typeface="+mn-cs"/>
              </a:rPr>
              <a:t>&gt;</a:t>
            </a:r>
          </a:p>
          <a:p>
            <a:endParaRPr lang="en-US" dirty="0"/>
          </a:p>
          <a:p>
            <a:endParaRPr lang="en-US" dirty="0"/>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71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a:t>
            </a:r>
            <a:endParaRPr lang="de-DE" dirty="0"/>
          </a:p>
          <a:p>
            <a:endParaRPr lang="de-DE" dirty="0"/>
          </a:p>
          <a:p>
            <a:r>
              <a:rPr lang="de-DE" dirty="0"/>
              <a:t>???Warum </a:t>
            </a:r>
            <a:r>
              <a:rPr lang="de-DE" dirty="0" err="1"/>
              <a:t>parents</a:t>
            </a:r>
            <a:r>
              <a:rPr lang="de-DE" dirty="0"/>
              <a:t> von </a:t>
            </a:r>
            <a:r>
              <a:rPr lang="de-DE" dirty="0" err="1"/>
              <a:t>document</a:t>
            </a:r>
            <a:r>
              <a:rPr lang="de-DE" dirty="0"/>
              <a:t> sind </a:t>
            </a:r>
            <a:r>
              <a:rPr lang="de-DE" dirty="0" err="1"/>
              <a:t>Node</a:t>
            </a:r>
            <a:r>
              <a:rPr lang="de-DE" dirty="0"/>
              <a:t> und </a:t>
            </a:r>
            <a:r>
              <a:rPr lang="de-DE" dirty="0" err="1"/>
              <a:t>EventTarget</a:t>
            </a:r>
            <a:r>
              <a:rPr lang="de-DE" dirty="0"/>
              <a:t>??? Warum nicht </a:t>
            </a:r>
            <a:r>
              <a:rPr lang="de-DE" dirty="0" err="1"/>
              <a:t>window</a:t>
            </a:r>
            <a:r>
              <a:rPr lang="de-DE" dirty="0"/>
              <a:t>???</a:t>
            </a:r>
          </a:p>
        </p:txBody>
      </p:sp>
      <p:sp>
        <p:nvSpPr>
          <p:cNvPr id="4" name="Foliennummernplatzhalter 3"/>
          <p:cNvSpPr>
            <a:spLocks noGrp="1"/>
          </p:cNvSpPr>
          <p:nvPr>
            <p:ph type="sldNum" sz="quarter" idx="5"/>
          </p:nvPr>
        </p:nvSpPr>
        <p:spPr/>
        <p:txBody>
          <a:bodyPr/>
          <a:lstStyle/>
          <a:p>
            <a:fld id="{69D4A928-61C5-4CFC-AF00-807B88C745A0}" type="slidenum">
              <a:rPr lang="de-DE" smtClean="0"/>
              <a:t>72</a:t>
            </a:fld>
            <a:endParaRPr lang="de-DE"/>
          </a:p>
        </p:txBody>
      </p:sp>
    </p:spTree>
    <p:extLst>
      <p:ext uri="{BB962C8B-B14F-4D97-AF65-F5344CB8AC3E}">
        <p14:creationId xmlns:p14="http://schemas.microsoft.com/office/powerpoint/2010/main" val="130693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gibt es neue Alternativen dafür?</a:t>
            </a:r>
          </a:p>
          <a:p>
            <a:r>
              <a:rPr lang="de-DE" dirty="0">
                <a:hlinkClick r:id="rId3"/>
              </a:rPr>
              <a:t>https://developer.mozilla.org/en-US/docs/Web/API/Document</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75</a:t>
            </a:fld>
            <a:endParaRPr lang="de-DE"/>
          </a:p>
        </p:txBody>
      </p:sp>
    </p:spTree>
    <p:extLst>
      <p:ext uri="{BB962C8B-B14F-4D97-AF65-F5344CB8AC3E}">
        <p14:creationId xmlns:p14="http://schemas.microsoft.com/office/powerpoint/2010/main" val="371356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https://developer.mozilla.org/en-US/docs/Web/API/Document_Object_Model/Introduction#Core_Interfaces_in_the_DOM</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585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75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Wie frage ich die Änderungen des Benutzers ab?</a:t>
            </a:r>
          </a:p>
          <a:p>
            <a:r>
              <a:rPr lang="de-DE" dirty="0"/>
              <a:t>??? Wie werden die Änderungen gespeichert?</a:t>
            </a:r>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996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https://developer.mozilla.org/en-US/docs/Web/API/Document/anchors</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83</a:t>
            </a:fld>
            <a:endParaRPr lang="de-DE"/>
          </a:p>
        </p:txBody>
      </p:sp>
    </p:spTree>
    <p:extLst>
      <p:ext uri="{BB962C8B-B14F-4D97-AF65-F5344CB8AC3E}">
        <p14:creationId xmlns:p14="http://schemas.microsoft.com/office/powerpoint/2010/main" val="3391775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sind diese </a:t>
            </a:r>
            <a:r>
              <a:rPr lang="de-DE" dirty="0" err="1"/>
              <a:t>Anchors</a:t>
            </a:r>
            <a:r>
              <a:rPr lang="de-DE" dirty="0"/>
              <a: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794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https://wiki.selfhtml.org/wiki/JavaScript/DOM#DOM-Manipulation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516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https://developer.mozilla.org/de/</a:t>
            </a:r>
            <a:r>
              <a:rPr lang="de-DE" dirty="0" err="1">
                <a:hlinkClick r:id="rId3"/>
              </a:rPr>
              <a:t>docs</a:t>
            </a:r>
            <a:r>
              <a:rPr lang="de-DE" dirty="0">
                <a:hlinkClick r:id="rId3"/>
              </a:rPr>
              <a:t>/Web/JavaScript/Reference/Statements/</a:t>
            </a:r>
            <a:r>
              <a:rPr lang="de-DE" dirty="0" err="1">
                <a:hlinkClick r:id="rId3"/>
              </a:rPr>
              <a:t>for</a:t>
            </a:r>
            <a:r>
              <a:rPr lang="de-DE" dirty="0">
                <a:hlinkClick r:id="rId3"/>
              </a:rPr>
              <a:t>...</a:t>
            </a:r>
            <a:r>
              <a:rPr lang="de-DE" dirty="0" err="1">
                <a:hlinkClick r:id="rId3"/>
              </a:rPr>
              <a:t>of#Durchlaufen_von_DOM_collections</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87</a:t>
            </a:fld>
            <a:endParaRPr lang="de-DE"/>
          </a:p>
        </p:txBody>
      </p:sp>
    </p:spTree>
    <p:extLst>
      <p:ext uri="{BB962C8B-B14F-4D97-AF65-F5344CB8AC3E}">
        <p14:creationId xmlns:p14="http://schemas.microsoft.com/office/powerpoint/2010/main" val="518743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property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Node.textContent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string</a:t>
            </a:r>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property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HTMLElement.innerText</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string</a:t>
            </a:r>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property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InnerHTML.innerHTML</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string</a:t>
            </a:r>
            <a:endParaRPr lang="de-DE" sz="1200" b="0" i="0" kern="1200" dirty="0">
              <a:solidFill>
                <a:schemeClr val="tx1"/>
              </a:solidFill>
              <a:effectLst/>
              <a:latin typeface="+mn-lt"/>
              <a:ea typeface="+mn-ea"/>
              <a:cs typeface="+mn-cs"/>
            </a:endParaRP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property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Document.body</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HTMLElement</a:t>
            </a:r>
            <a:endParaRPr lang="de-DE" dirty="0"/>
          </a:p>
          <a:p>
            <a:endParaRPr lang="de-DE" dirty="0"/>
          </a:p>
          <a:p>
            <a:r>
              <a:rPr lang="de-DE" dirty="0"/>
              <a:t>???was ist </a:t>
            </a:r>
            <a:r>
              <a:rPr lang="de-DE" dirty="0" err="1"/>
              <a:t>outerHTML</a:t>
            </a:r>
            <a:r>
              <a:rPr lang="de-DE" dirty="0"/>
              <a:t>?</a:t>
            </a:r>
          </a:p>
        </p:txBody>
      </p:sp>
      <p:sp>
        <p:nvSpPr>
          <p:cNvPr id="4" name="Foliennummernplatzhalter 3"/>
          <p:cNvSpPr>
            <a:spLocks noGrp="1"/>
          </p:cNvSpPr>
          <p:nvPr>
            <p:ph type="sldNum" sz="quarter" idx="5"/>
          </p:nvPr>
        </p:nvSpPr>
        <p:spPr/>
        <p:txBody>
          <a:bodyPr/>
          <a:lstStyle/>
          <a:p>
            <a:fld id="{69D4A928-61C5-4CFC-AF00-807B88C745A0}" type="slidenum">
              <a:rPr lang="de-DE" smtClean="0"/>
              <a:t>88</a:t>
            </a:fld>
            <a:endParaRPr lang="de-DE"/>
          </a:p>
        </p:txBody>
      </p:sp>
    </p:spTree>
    <p:extLst>
      <p:ext uri="{BB962C8B-B14F-4D97-AF65-F5344CB8AC3E}">
        <p14:creationId xmlns:p14="http://schemas.microsoft.com/office/powerpoint/2010/main" val="890837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ATTRIBUTE_NODE</a:t>
            </a:r>
          </a:p>
          <a:p>
            <a:r>
              <a:rPr lang="de-DE" dirty="0"/>
              <a:t>CDATA_SECTION_NODE</a:t>
            </a:r>
          </a:p>
          <a:p>
            <a:r>
              <a:rPr lang="de-DE" dirty="0"/>
              <a:t>COMMENT_NODE</a:t>
            </a:r>
          </a:p>
          <a:p>
            <a:r>
              <a:rPr lang="de-DE" dirty="0"/>
              <a:t>DOCUMENT_FRAGMENT_NODE</a:t>
            </a:r>
          </a:p>
          <a:p>
            <a:r>
              <a:rPr lang="de-DE" dirty="0"/>
              <a:t>DOCUMENT_NODE</a:t>
            </a:r>
          </a:p>
          <a:p>
            <a:r>
              <a:rPr lang="de-DE" dirty="0"/>
              <a:t>DOCUMENT_POSITION_CONTAINED_BY</a:t>
            </a:r>
          </a:p>
          <a:p>
            <a:r>
              <a:rPr lang="de-DE" dirty="0"/>
              <a:t>DOCUMENT_POSITION_CONTAINS</a:t>
            </a:r>
          </a:p>
          <a:p>
            <a:r>
              <a:rPr lang="de-DE" dirty="0"/>
              <a:t>DOCUMENT_POSITION_DISCONNECTED</a:t>
            </a:r>
          </a:p>
          <a:p>
            <a:r>
              <a:rPr lang="de-DE" dirty="0"/>
              <a:t>DOCUMENT_POSITION_FOLLOWING</a:t>
            </a:r>
          </a:p>
          <a:p>
            <a:r>
              <a:rPr lang="de-DE" dirty="0"/>
              <a:t>DOCUMENT_POSITION_IMPLEMENTATION_SPEC…</a:t>
            </a:r>
          </a:p>
          <a:p>
            <a:r>
              <a:rPr lang="de-DE" dirty="0"/>
              <a:t>DOCUMENT_POSITION_PRECEDING</a:t>
            </a:r>
          </a:p>
          <a:p>
            <a:r>
              <a:rPr lang="de-DE" dirty="0"/>
              <a:t>DOCUMENT_TYPE_NODE</a:t>
            </a:r>
          </a:p>
          <a:p>
            <a:r>
              <a:rPr lang="de-DE" dirty="0"/>
              <a:t>ELEMENT_NODE</a:t>
            </a:r>
          </a:p>
          <a:p>
            <a:r>
              <a:rPr lang="de-DE" dirty="0"/>
              <a:t>ENTITY_NODE</a:t>
            </a:r>
          </a:p>
          <a:p>
            <a:r>
              <a:rPr lang="de-DE" dirty="0"/>
              <a:t>ENTITY_REFERENCE_NODE</a:t>
            </a:r>
          </a:p>
          <a:p>
            <a:r>
              <a:rPr lang="de-DE" dirty="0"/>
              <a:t>NOTATION_NODE</a:t>
            </a:r>
          </a:p>
          <a:p>
            <a:r>
              <a:rPr lang="de-DE" dirty="0"/>
              <a:t>PROCESSING_INSTRUCTION_NODE</a:t>
            </a:r>
          </a:p>
          <a:p>
            <a:r>
              <a:rPr lang="de-DE" dirty="0"/>
              <a:t>TEXT_NODE</a:t>
            </a:r>
          </a:p>
        </p:txBody>
      </p:sp>
      <p:sp>
        <p:nvSpPr>
          <p:cNvPr id="4" name="Foliennummernplatzhalter 3"/>
          <p:cNvSpPr>
            <a:spLocks noGrp="1"/>
          </p:cNvSpPr>
          <p:nvPr>
            <p:ph type="sldNum" sz="quarter" idx="5"/>
          </p:nvPr>
        </p:nvSpPr>
        <p:spPr/>
        <p:txBody>
          <a:bodyPr/>
          <a:lstStyle/>
          <a:p>
            <a:fld id="{69D4A928-61C5-4CFC-AF00-807B88C745A0}" type="slidenum">
              <a:rPr lang="de-DE" smtClean="0"/>
              <a:t>90</a:t>
            </a:fld>
            <a:endParaRPr lang="de-DE"/>
          </a:p>
        </p:txBody>
      </p:sp>
    </p:spTree>
    <p:extLst>
      <p:ext uri="{BB962C8B-B14F-4D97-AF65-F5344CB8AC3E}">
        <p14:creationId xmlns:p14="http://schemas.microsoft.com/office/powerpoint/2010/main" val="421748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accessKey</a:t>
            </a:r>
            <a:endParaRPr lang="de-DE" dirty="0"/>
          </a:p>
          <a:p>
            <a:r>
              <a:rPr lang="de-DE" dirty="0" err="1"/>
              <a:t>accessKeyLabel</a:t>
            </a:r>
            <a:endParaRPr lang="de-DE" dirty="0"/>
          </a:p>
          <a:p>
            <a:r>
              <a:rPr lang="de-DE" dirty="0" err="1"/>
              <a:t>assignedSlot</a:t>
            </a:r>
            <a:endParaRPr lang="de-DE" dirty="0"/>
          </a:p>
          <a:p>
            <a:r>
              <a:rPr lang="de-DE" dirty="0" err="1"/>
              <a:t>attributes</a:t>
            </a:r>
            <a:endParaRPr lang="de-DE" dirty="0"/>
          </a:p>
          <a:p>
            <a:r>
              <a:rPr lang="de-DE" dirty="0" err="1"/>
              <a:t>autocapitalize</a:t>
            </a:r>
            <a:endParaRPr lang="de-DE" dirty="0"/>
          </a:p>
          <a:p>
            <a:r>
              <a:rPr lang="de-DE" dirty="0" err="1"/>
              <a:t>baseURI</a:t>
            </a:r>
            <a:endParaRPr lang="de-DE" dirty="0"/>
          </a:p>
          <a:p>
            <a:r>
              <a:rPr lang="de-DE" dirty="0" err="1"/>
              <a:t>childElementCount</a:t>
            </a:r>
            <a:endParaRPr lang="de-DE" dirty="0"/>
          </a:p>
          <a:p>
            <a:r>
              <a:rPr lang="de-DE" dirty="0" err="1"/>
              <a:t>childNodes</a:t>
            </a:r>
            <a:endParaRPr lang="de-DE" dirty="0"/>
          </a:p>
          <a:p>
            <a:r>
              <a:rPr lang="de-DE" dirty="0" err="1"/>
              <a:t>children</a:t>
            </a:r>
            <a:endParaRPr lang="de-DE" dirty="0"/>
          </a:p>
          <a:p>
            <a:r>
              <a:rPr lang="de-DE" dirty="0" err="1"/>
              <a:t>classList</a:t>
            </a:r>
            <a:endParaRPr lang="de-DE" dirty="0"/>
          </a:p>
          <a:p>
            <a:r>
              <a:rPr lang="de-DE" dirty="0" err="1"/>
              <a:t>className</a:t>
            </a:r>
            <a:endParaRPr lang="de-DE" dirty="0"/>
          </a:p>
          <a:p>
            <a:r>
              <a:rPr lang="de-DE" dirty="0" err="1"/>
              <a:t>clientHeight</a:t>
            </a:r>
            <a:endParaRPr lang="de-DE" dirty="0"/>
          </a:p>
          <a:p>
            <a:r>
              <a:rPr lang="de-DE" dirty="0" err="1"/>
              <a:t>clientLeft</a:t>
            </a:r>
            <a:endParaRPr lang="de-DE" dirty="0"/>
          </a:p>
          <a:p>
            <a:r>
              <a:rPr lang="de-DE" dirty="0" err="1"/>
              <a:t>clientTop</a:t>
            </a:r>
            <a:endParaRPr lang="de-DE" dirty="0"/>
          </a:p>
          <a:p>
            <a:r>
              <a:rPr lang="de-DE" dirty="0" err="1"/>
              <a:t>clientWidth</a:t>
            </a:r>
            <a:endParaRPr lang="de-DE" dirty="0"/>
          </a:p>
          <a:p>
            <a:r>
              <a:rPr lang="de-DE" dirty="0" err="1"/>
              <a:t>contentEditable</a:t>
            </a:r>
            <a:endParaRPr lang="de-DE" dirty="0"/>
          </a:p>
          <a:p>
            <a:r>
              <a:rPr lang="de-DE" dirty="0" err="1"/>
              <a:t>dataset</a:t>
            </a:r>
            <a:endParaRPr lang="de-DE" dirty="0"/>
          </a:p>
          <a:p>
            <a:r>
              <a:rPr lang="de-DE" dirty="0"/>
              <a:t>dir</a:t>
            </a:r>
          </a:p>
          <a:p>
            <a:r>
              <a:rPr lang="de-DE" dirty="0" err="1"/>
              <a:t>draggable</a:t>
            </a:r>
            <a:endParaRPr lang="de-DE" dirty="0"/>
          </a:p>
          <a:p>
            <a:r>
              <a:rPr lang="de-DE" dirty="0" err="1"/>
              <a:t>firstChild</a:t>
            </a:r>
            <a:endParaRPr lang="de-DE" dirty="0"/>
          </a:p>
          <a:p>
            <a:r>
              <a:rPr lang="de-DE" dirty="0" err="1"/>
              <a:t>firstElementChild</a:t>
            </a:r>
            <a:endParaRPr lang="de-DE" dirty="0"/>
          </a:p>
          <a:p>
            <a:r>
              <a:rPr lang="de-DE" dirty="0" err="1"/>
              <a:t>hidden</a:t>
            </a:r>
            <a:endParaRPr lang="de-DE" dirty="0"/>
          </a:p>
          <a:p>
            <a:r>
              <a:rPr lang="de-DE" dirty="0" err="1"/>
              <a:t>id</a:t>
            </a:r>
            <a:endParaRPr lang="de-DE" dirty="0"/>
          </a:p>
          <a:p>
            <a:r>
              <a:rPr lang="de-DE" dirty="0" err="1"/>
              <a:t>innerHTML</a:t>
            </a:r>
            <a:endParaRPr lang="de-DE" dirty="0"/>
          </a:p>
          <a:p>
            <a:r>
              <a:rPr lang="de-DE" dirty="0" err="1"/>
              <a:t>innerText</a:t>
            </a:r>
            <a:endParaRPr lang="de-DE" dirty="0"/>
          </a:p>
          <a:p>
            <a:r>
              <a:rPr lang="de-DE" dirty="0" err="1"/>
              <a:t>inputMode</a:t>
            </a:r>
            <a:endParaRPr lang="de-DE" dirty="0"/>
          </a:p>
          <a:p>
            <a:r>
              <a:rPr lang="de-DE" dirty="0" err="1"/>
              <a:t>isConnected</a:t>
            </a:r>
            <a:endParaRPr lang="de-DE" dirty="0"/>
          </a:p>
          <a:p>
            <a:r>
              <a:rPr lang="de-DE" dirty="0" err="1"/>
              <a:t>isContentEditable</a:t>
            </a:r>
            <a:endParaRPr lang="de-DE" dirty="0"/>
          </a:p>
          <a:p>
            <a:r>
              <a:rPr lang="de-DE" dirty="0"/>
              <a:t>lang</a:t>
            </a:r>
          </a:p>
          <a:p>
            <a:r>
              <a:rPr lang="de-DE" dirty="0" err="1"/>
              <a:t>lastChild</a:t>
            </a:r>
            <a:endParaRPr lang="de-DE" dirty="0"/>
          </a:p>
          <a:p>
            <a:r>
              <a:rPr lang="de-DE" dirty="0" err="1"/>
              <a:t>lastElementChild</a:t>
            </a:r>
            <a:endParaRPr lang="de-DE" dirty="0"/>
          </a:p>
          <a:p>
            <a:r>
              <a:rPr lang="de-DE" dirty="0" err="1"/>
              <a:t>localName</a:t>
            </a:r>
            <a:endParaRPr lang="de-DE" dirty="0"/>
          </a:p>
          <a:p>
            <a:r>
              <a:rPr lang="de-DE" dirty="0" err="1"/>
              <a:t>namespaceURI</a:t>
            </a:r>
            <a:endParaRPr lang="de-DE" dirty="0"/>
          </a:p>
          <a:p>
            <a:r>
              <a:rPr lang="de-DE" dirty="0" err="1"/>
              <a:t>nextElementSibling</a:t>
            </a:r>
            <a:endParaRPr lang="de-DE" dirty="0"/>
          </a:p>
          <a:p>
            <a:r>
              <a:rPr lang="de-DE" dirty="0" err="1"/>
              <a:t>nextSibling</a:t>
            </a:r>
            <a:endParaRPr lang="de-DE" dirty="0"/>
          </a:p>
          <a:p>
            <a:r>
              <a:rPr lang="de-DE" dirty="0" err="1"/>
              <a:t>nodeName</a:t>
            </a:r>
            <a:endParaRPr lang="de-DE" dirty="0"/>
          </a:p>
          <a:p>
            <a:r>
              <a:rPr lang="de-DE" dirty="0" err="1"/>
              <a:t>nodeType</a:t>
            </a:r>
            <a:endParaRPr lang="de-DE" dirty="0"/>
          </a:p>
          <a:p>
            <a:r>
              <a:rPr lang="de-DE" dirty="0" err="1"/>
              <a:t>nodeValue</a:t>
            </a:r>
            <a:endParaRPr lang="de-DE" dirty="0"/>
          </a:p>
          <a:p>
            <a:r>
              <a:rPr lang="de-DE" dirty="0" err="1"/>
              <a:t>nonce</a:t>
            </a:r>
            <a:endParaRPr lang="de-DE" dirty="0"/>
          </a:p>
          <a:p>
            <a:r>
              <a:rPr lang="de-DE" dirty="0" err="1"/>
              <a:t>offsetHeight</a:t>
            </a:r>
            <a:endParaRPr lang="de-DE" dirty="0"/>
          </a:p>
          <a:p>
            <a:r>
              <a:rPr lang="de-DE" dirty="0" err="1"/>
              <a:t>offsetLeft</a:t>
            </a:r>
            <a:endParaRPr lang="de-DE" dirty="0"/>
          </a:p>
          <a:p>
            <a:r>
              <a:rPr lang="de-DE" dirty="0" err="1"/>
              <a:t>offsetParent</a:t>
            </a:r>
            <a:endParaRPr lang="de-DE" dirty="0"/>
          </a:p>
          <a:p>
            <a:r>
              <a:rPr lang="de-DE" dirty="0" err="1"/>
              <a:t>offsetTop</a:t>
            </a:r>
            <a:endParaRPr lang="de-DE" dirty="0"/>
          </a:p>
          <a:p>
            <a:r>
              <a:rPr lang="de-DE" dirty="0" err="1"/>
              <a:t>offsetWidth</a:t>
            </a:r>
            <a:endParaRPr lang="de-DE" dirty="0"/>
          </a:p>
          <a:p>
            <a:r>
              <a:rPr lang="de-DE" dirty="0" err="1"/>
              <a:t>outerHTML</a:t>
            </a:r>
            <a:endParaRPr lang="de-DE" dirty="0"/>
          </a:p>
          <a:p>
            <a:r>
              <a:rPr lang="de-DE" dirty="0" err="1"/>
              <a:t>ownerDocument</a:t>
            </a:r>
            <a:endParaRPr lang="de-DE" dirty="0"/>
          </a:p>
          <a:p>
            <a:r>
              <a:rPr lang="de-DE" dirty="0" err="1"/>
              <a:t>parentElement</a:t>
            </a:r>
            <a:endParaRPr lang="de-DE" dirty="0"/>
          </a:p>
          <a:p>
            <a:r>
              <a:rPr lang="de-DE" dirty="0" err="1"/>
              <a:t>parentNode</a:t>
            </a:r>
            <a:endParaRPr lang="de-DE" dirty="0"/>
          </a:p>
          <a:p>
            <a:r>
              <a:rPr lang="de-DE" dirty="0" err="1"/>
              <a:t>prefix</a:t>
            </a:r>
            <a:endParaRPr lang="de-DE" dirty="0"/>
          </a:p>
          <a:p>
            <a:r>
              <a:rPr lang="de-DE" dirty="0" err="1"/>
              <a:t>previousElementSibling</a:t>
            </a:r>
            <a:endParaRPr lang="de-DE" dirty="0"/>
          </a:p>
          <a:p>
            <a:r>
              <a:rPr lang="de-DE" dirty="0" err="1"/>
              <a:t>previousSibling</a:t>
            </a:r>
            <a:endParaRPr lang="de-DE" dirty="0"/>
          </a:p>
          <a:p>
            <a:r>
              <a:rPr lang="de-DE" dirty="0" err="1"/>
              <a:t>scrollHeight</a:t>
            </a:r>
            <a:endParaRPr lang="de-DE" dirty="0"/>
          </a:p>
          <a:p>
            <a:r>
              <a:rPr lang="de-DE" dirty="0" err="1"/>
              <a:t>scrollLeft</a:t>
            </a:r>
            <a:endParaRPr lang="de-DE" dirty="0"/>
          </a:p>
          <a:p>
            <a:r>
              <a:rPr lang="de-DE" dirty="0" err="1"/>
              <a:t>scrollTop</a:t>
            </a:r>
            <a:endParaRPr lang="de-DE" dirty="0"/>
          </a:p>
          <a:p>
            <a:r>
              <a:rPr lang="de-DE" dirty="0" err="1"/>
              <a:t>scrollWidth</a:t>
            </a:r>
            <a:endParaRPr lang="de-DE" dirty="0"/>
          </a:p>
          <a:p>
            <a:r>
              <a:rPr lang="de-DE" dirty="0" err="1"/>
              <a:t>shadowRoot</a:t>
            </a:r>
            <a:endParaRPr lang="de-DE" dirty="0"/>
          </a:p>
          <a:p>
            <a:r>
              <a:rPr lang="de-DE" dirty="0" err="1"/>
              <a:t>slot</a:t>
            </a:r>
            <a:endParaRPr lang="de-DE" dirty="0"/>
          </a:p>
          <a:p>
            <a:r>
              <a:rPr lang="de-DE" dirty="0" err="1"/>
              <a:t>spellcheck</a:t>
            </a:r>
            <a:endParaRPr lang="de-DE" dirty="0"/>
          </a:p>
          <a:p>
            <a:r>
              <a:rPr lang="de-DE" dirty="0"/>
              <a:t>style</a:t>
            </a:r>
          </a:p>
          <a:p>
            <a:r>
              <a:rPr lang="de-DE" dirty="0" err="1"/>
              <a:t>tabIndex</a:t>
            </a:r>
            <a:endParaRPr lang="de-DE" dirty="0"/>
          </a:p>
          <a:p>
            <a:r>
              <a:rPr lang="de-DE" dirty="0" err="1"/>
              <a:t>tagName</a:t>
            </a:r>
            <a:endParaRPr lang="de-DE" dirty="0"/>
          </a:p>
          <a:p>
            <a:r>
              <a:rPr lang="de-DE" dirty="0" err="1"/>
              <a:t>textContent</a:t>
            </a:r>
            <a:endParaRPr lang="de-DE" dirty="0"/>
          </a:p>
          <a:p>
            <a:r>
              <a:rPr lang="de-DE" dirty="0"/>
              <a:t>title</a:t>
            </a:r>
          </a:p>
          <a:p>
            <a:r>
              <a:rPr lang="de-DE" dirty="0" err="1"/>
              <a:t>translate</a:t>
            </a:r>
            <a:endParaRPr lang="de-DE" dirty="0"/>
          </a:p>
          <a:p>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91</a:t>
            </a:fld>
            <a:endParaRPr lang="de-DE"/>
          </a:p>
        </p:txBody>
      </p:sp>
    </p:spTree>
    <p:extLst>
      <p:ext uri="{BB962C8B-B14F-4D97-AF65-F5344CB8AC3E}">
        <p14:creationId xmlns:p14="http://schemas.microsoft.com/office/powerpoint/2010/main" val="1963389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addEventListener</a:t>
            </a:r>
            <a:r>
              <a:rPr lang="de-DE" dirty="0"/>
              <a:t>()</a:t>
            </a:r>
          </a:p>
          <a:p>
            <a:r>
              <a:rPr lang="de-DE" dirty="0"/>
              <a:t>after()</a:t>
            </a:r>
          </a:p>
          <a:p>
            <a:r>
              <a:rPr lang="de-DE" dirty="0" err="1"/>
              <a:t>animate</a:t>
            </a:r>
            <a:r>
              <a:rPr lang="de-DE" dirty="0"/>
              <a:t>()</a:t>
            </a:r>
          </a:p>
          <a:p>
            <a:r>
              <a:rPr lang="de-DE" dirty="0" err="1"/>
              <a:t>append</a:t>
            </a:r>
            <a:r>
              <a:rPr lang="de-DE" dirty="0"/>
              <a:t>()</a:t>
            </a:r>
          </a:p>
          <a:p>
            <a:r>
              <a:rPr lang="de-DE" dirty="0" err="1"/>
              <a:t>appendChild</a:t>
            </a:r>
            <a:r>
              <a:rPr lang="de-DE" dirty="0"/>
              <a:t>()</a:t>
            </a:r>
          </a:p>
          <a:p>
            <a:r>
              <a:rPr lang="de-DE" dirty="0" err="1"/>
              <a:t>attachShadow</a:t>
            </a:r>
            <a:r>
              <a:rPr lang="de-DE" dirty="0"/>
              <a:t>()</a:t>
            </a:r>
          </a:p>
          <a:p>
            <a:r>
              <a:rPr lang="de-DE" dirty="0" err="1"/>
              <a:t>before</a:t>
            </a:r>
            <a:r>
              <a:rPr lang="de-DE" dirty="0"/>
              <a:t>()</a:t>
            </a:r>
          </a:p>
          <a:p>
            <a:r>
              <a:rPr lang="de-DE" dirty="0" err="1"/>
              <a:t>blur</a:t>
            </a:r>
            <a:r>
              <a:rPr lang="de-DE" dirty="0"/>
              <a:t>()</a:t>
            </a:r>
          </a:p>
          <a:p>
            <a:r>
              <a:rPr lang="de-DE" dirty="0" err="1"/>
              <a:t>click</a:t>
            </a:r>
            <a:r>
              <a:rPr lang="de-DE" dirty="0"/>
              <a:t>()</a:t>
            </a:r>
          </a:p>
          <a:p>
            <a:r>
              <a:rPr lang="de-DE" dirty="0" err="1"/>
              <a:t>cloneNode</a:t>
            </a:r>
            <a:r>
              <a:rPr lang="de-DE" dirty="0"/>
              <a:t>()</a:t>
            </a:r>
          </a:p>
          <a:p>
            <a:r>
              <a:rPr lang="de-DE" dirty="0" err="1"/>
              <a:t>closest</a:t>
            </a:r>
            <a:r>
              <a:rPr lang="de-DE" dirty="0"/>
              <a:t>()</a:t>
            </a:r>
          </a:p>
          <a:p>
            <a:r>
              <a:rPr lang="de-DE" dirty="0" err="1"/>
              <a:t>compareDocumentPosition</a:t>
            </a:r>
            <a:r>
              <a:rPr lang="de-DE" dirty="0"/>
              <a:t>()</a:t>
            </a:r>
          </a:p>
          <a:p>
            <a:r>
              <a:rPr lang="de-DE" dirty="0" err="1"/>
              <a:t>contains</a:t>
            </a:r>
            <a:r>
              <a:rPr lang="de-DE" dirty="0"/>
              <a:t>()</a:t>
            </a:r>
          </a:p>
          <a:p>
            <a:r>
              <a:rPr lang="de-DE" dirty="0" err="1"/>
              <a:t>dispatchEvent</a:t>
            </a:r>
            <a:r>
              <a:rPr lang="de-DE" dirty="0"/>
              <a:t>()</a:t>
            </a:r>
          </a:p>
          <a:p>
            <a:r>
              <a:rPr lang="de-DE" dirty="0" err="1"/>
              <a:t>focus</a:t>
            </a:r>
            <a:r>
              <a:rPr lang="de-DE" dirty="0"/>
              <a:t>()</a:t>
            </a:r>
          </a:p>
          <a:p>
            <a:r>
              <a:rPr lang="de-DE" dirty="0" err="1"/>
              <a:t>getAnimations</a:t>
            </a:r>
            <a:r>
              <a:rPr lang="de-DE" dirty="0"/>
              <a:t>()</a:t>
            </a:r>
          </a:p>
          <a:p>
            <a:r>
              <a:rPr lang="de-DE" dirty="0" err="1"/>
              <a:t>getAttribute</a:t>
            </a:r>
            <a:r>
              <a:rPr lang="de-DE" dirty="0"/>
              <a:t>()</a:t>
            </a:r>
          </a:p>
          <a:p>
            <a:r>
              <a:rPr lang="de-DE" dirty="0" err="1"/>
              <a:t>getAttributeNS</a:t>
            </a:r>
            <a:r>
              <a:rPr lang="de-DE" dirty="0"/>
              <a:t>()</a:t>
            </a:r>
          </a:p>
          <a:p>
            <a:r>
              <a:rPr lang="de-DE" dirty="0" err="1"/>
              <a:t>getAttributeNames</a:t>
            </a:r>
            <a:r>
              <a:rPr lang="de-DE" dirty="0"/>
              <a:t>()</a:t>
            </a:r>
          </a:p>
          <a:p>
            <a:r>
              <a:rPr lang="de-DE" dirty="0" err="1"/>
              <a:t>getAttributeNode</a:t>
            </a:r>
            <a:r>
              <a:rPr lang="de-DE" dirty="0"/>
              <a:t>()</a:t>
            </a:r>
          </a:p>
          <a:p>
            <a:r>
              <a:rPr lang="de-DE" dirty="0" err="1"/>
              <a:t>getAttributeNodeNS</a:t>
            </a:r>
            <a:r>
              <a:rPr lang="de-DE" dirty="0"/>
              <a:t>()</a:t>
            </a:r>
          </a:p>
          <a:p>
            <a:r>
              <a:rPr lang="de-DE" dirty="0" err="1"/>
              <a:t>getBoundingClientRect</a:t>
            </a:r>
            <a:r>
              <a:rPr lang="de-DE" dirty="0"/>
              <a:t>()</a:t>
            </a:r>
          </a:p>
          <a:p>
            <a:r>
              <a:rPr lang="de-DE" dirty="0" err="1"/>
              <a:t>getClientRects</a:t>
            </a:r>
            <a:r>
              <a:rPr lang="de-DE" dirty="0"/>
              <a:t>()</a:t>
            </a:r>
          </a:p>
          <a:p>
            <a:r>
              <a:rPr lang="de-DE" dirty="0" err="1"/>
              <a:t>getElementsByClassName</a:t>
            </a:r>
            <a:r>
              <a:rPr lang="de-DE" dirty="0"/>
              <a:t>()</a:t>
            </a:r>
          </a:p>
          <a:p>
            <a:r>
              <a:rPr lang="de-DE" dirty="0" err="1"/>
              <a:t>getElementsByTagName</a:t>
            </a:r>
            <a:r>
              <a:rPr lang="de-DE" dirty="0"/>
              <a:t>()</a:t>
            </a:r>
          </a:p>
          <a:p>
            <a:r>
              <a:rPr lang="de-DE" dirty="0" err="1"/>
              <a:t>getElementsByTagNameNS</a:t>
            </a:r>
            <a:r>
              <a:rPr lang="de-DE" dirty="0"/>
              <a:t>()</a:t>
            </a:r>
          </a:p>
          <a:p>
            <a:r>
              <a:rPr lang="de-DE" dirty="0" err="1"/>
              <a:t>getRootNode</a:t>
            </a:r>
            <a:r>
              <a:rPr lang="de-DE" dirty="0"/>
              <a:t>()</a:t>
            </a:r>
          </a:p>
          <a:p>
            <a:r>
              <a:rPr lang="de-DE" dirty="0" err="1"/>
              <a:t>hasAttribute</a:t>
            </a:r>
            <a:r>
              <a:rPr lang="de-DE" dirty="0"/>
              <a:t>()</a:t>
            </a:r>
          </a:p>
          <a:p>
            <a:r>
              <a:rPr lang="de-DE" dirty="0" err="1"/>
              <a:t>hasAttributeNS</a:t>
            </a:r>
            <a:r>
              <a:rPr lang="de-DE" dirty="0"/>
              <a:t>()</a:t>
            </a:r>
          </a:p>
          <a:p>
            <a:r>
              <a:rPr lang="de-DE" dirty="0" err="1"/>
              <a:t>hasAttributes</a:t>
            </a:r>
            <a:r>
              <a:rPr lang="de-DE" dirty="0"/>
              <a:t>()</a:t>
            </a:r>
          </a:p>
          <a:p>
            <a:r>
              <a:rPr lang="de-DE" dirty="0" err="1"/>
              <a:t>hasChildNodes</a:t>
            </a:r>
            <a:r>
              <a:rPr lang="de-DE" dirty="0"/>
              <a:t>()</a:t>
            </a:r>
          </a:p>
          <a:p>
            <a:r>
              <a:rPr lang="de-DE" dirty="0" err="1"/>
              <a:t>hasPointerCapture</a:t>
            </a:r>
            <a:r>
              <a:rPr lang="de-DE" dirty="0"/>
              <a:t>()</a:t>
            </a:r>
          </a:p>
          <a:p>
            <a:r>
              <a:rPr lang="de-DE" dirty="0" err="1"/>
              <a:t>insertAdjacentElement</a:t>
            </a:r>
            <a:r>
              <a:rPr lang="de-DE" dirty="0"/>
              <a:t>()</a:t>
            </a:r>
          </a:p>
          <a:p>
            <a:r>
              <a:rPr lang="de-DE" dirty="0" err="1"/>
              <a:t>insertAdjacentHTML</a:t>
            </a:r>
            <a:r>
              <a:rPr lang="de-DE" dirty="0"/>
              <a:t>()</a:t>
            </a:r>
          </a:p>
          <a:p>
            <a:r>
              <a:rPr lang="de-DE" dirty="0" err="1"/>
              <a:t>insertAdjacentText</a:t>
            </a:r>
            <a:r>
              <a:rPr lang="de-DE" dirty="0"/>
              <a:t>()</a:t>
            </a:r>
          </a:p>
          <a:p>
            <a:r>
              <a:rPr lang="de-DE" dirty="0" err="1"/>
              <a:t>insertBefore</a:t>
            </a:r>
            <a:r>
              <a:rPr lang="de-DE" dirty="0"/>
              <a:t>()</a:t>
            </a:r>
          </a:p>
          <a:p>
            <a:r>
              <a:rPr lang="de-DE" dirty="0" err="1"/>
              <a:t>isDefaultNamespace</a:t>
            </a:r>
            <a:r>
              <a:rPr lang="de-DE" dirty="0"/>
              <a:t>()</a:t>
            </a:r>
          </a:p>
          <a:p>
            <a:r>
              <a:rPr lang="de-DE" dirty="0" err="1"/>
              <a:t>isEqualNode</a:t>
            </a:r>
            <a:r>
              <a:rPr lang="de-DE" dirty="0"/>
              <a:t>()</a:t>
            </a:r>
          </a:p>
          <a:p>
            <a:r>
              <a:rPr lang="de-DE" dirty="0" err="1"/>
              <a:t>isSameNode</a:t>
            </a:r>
            <a:r>
              <a:rPr lang="de-DE" dirty="0"/>
              <a:t>()</a:t>
            </a:r>
          </a:p>
          <a:p>
            <a:r>
              <a:rPr lang="de-DE" dirty="0" err="1"/>
              <a:t>lookupNamespaceURI</a:t>
            </a:r>
            <a:r>
              <a:rPr lang="de-DE" dirty="0"/>
              <a:t>()</a:t>
            </a:r>
          </a:p>
          <a:p>
            <a:r>
              <a:rPr lang="de-DE" dirty="0" err="1"/>
              <a:t>lookupPrefix</a:t>
            </a:r>
            <a:r>
              <a:rPr lang="de-DE" dirty="0"/>
              <a:t>()</a:t>
            </a:r>
          </a:p>
          <a:p>
            <a:r>
              <a:rPr lang="de-DE" dirty="0" err="1"/>
              <a:t>matches</a:t>
            </a:r>
            <a:r>
              <a:rPr lang="de-DE" dirty="0"/>
              <a:t>()</a:t>
            </a:r>
          </a:p>
          <a:p>
            <a:r>
              <a:rPr lang="de-DE" dirty="0" err="1"/>
              <a:t>msGetRegionContent</a:t>
            </a:r>
            <a:r>
              <a:rPr lang="de-DE" dirty="0"/>
              <a:t>()</a:t>
            </a:r>
          </a:p>
          <a:p>
            <a:r>
              <a:rPr lang="de-DE" dirty="0" err="1"/>
              <a:t>normalize</a:t>
            </a:r>
            <a:r>
              <a:rPr lang="de-DE" dirty="0"/>
              <a:t>()</a:t>
            </a:r>
          </a:p>
          <a:p>
            <a:r>
              <a:rPr lang="de-DE" dirty="0" err="1"/>
              <a:t>prepend</a:t>
            </a:r>
            <a:r>
              <a:rPr lang="de-DE" dirty="0"/>
              <a:t>()</a:t>
            </a:r>
          </a:p>
          <a:p>
            <a:r>
              <a:rPr lang="de-DE" dirty="0" err="1"/>
              <a:t>querySelector</a:t>
            </a:r>
            <a:r>
              <a:rPr lang="de-DE" dirty="0"/>
              <a:t>()</a:t>
            </a:r>
          </a:p>
          <a:p>
            <a:r>
              <a:rPr lang="de-DE" dirty="0" err="1"/>
              <a:t>querySelectorAll</a:t>
            </a:r>
            <a:r>
              <a:rPr lang="de-DE" dirty="0"/>
              <a:t>()</a:t>
            </a:r>
          </a:p>
          <a:p>
            <a:r>
              <a:rPr lang="de-DE" dirty="0" err="1"/>
              <a:t>releasePointerCapture</a:t>
            </a:r>
            <a:r>
              <a:rPr lang="de-DE" dirty="0"/>
              <a:t>()</a:t>
            </a:r>
          </a:p>
          <a:p>
            <a:r>
              <a:rPr lang="de-DE" dirty="0" err="1"/>
              <a:t>remove</a:t>
            </a:r>
            <a:r>
              <a:rPr lang="de-DE" dirty="0"/>
              <a:t>()</a:t>
            </a:r>
          </a:p>
          <a:p>
            <a:r>
              <a:rPr lang="de-DE" dirty="0" err="1"/>
              <a:t>removeAttribute</a:t>
            </a:r>
            <a:r>
              <a:rPr lang="de-DE" dirty="0"/>
              <a:t>()</a:t>
            </a:r>
          </a:p>
          <a:p>
            <a:r>
              <a:rPr lang="de-DE" dirty="0" err="1"/>
              <a:t>removeAttributeNS</a:t>
            </a:r>
            <a:r>
              <a:rPr lang="de-DE" dirty="0"/>
              <a:t>()</a:t>
            </a:r>
          </a:p>
          <a:p>
            <a:r>
              <a:rPr lang="de-DE" dirty="0" err="1"/>
              <a:t>removeAttributeNode</a:t>
            </a:r>
            <a:r>
              <a:rPr lang="de-DE" dirty="0"/>
              <a:t>()</a:t>
            </a:r>
          </a:p>
          <a:p>
            <a:r>
              <a:rPr lang="de-DE" dirty="0" err="1"/>
              <a:t>removeChild</a:t>
            </a:r>
            <a:r>
              <a:rPr lang="de-DE" dirty="0"/>
              <a:t>()</a:t>
            </a:r>
          </a:p>
          <a:p>
            <a:r>
              <a:rPr lang="de-DE" dirty="0" err="1"/>
              <a:t>removeEventListener</a:t>
            </a:r>
            <a:r>
              <a:rPr lang="de-DE" dirty="0"/>
              <a:t>()</a:t>
            </a:r>
          </a:p>
          <a:p>
            <a:r>
              <a:rPr lang="de-DE" dirty="0" err="1"/>
              <a:t>replaceChild</a:t>
            </a:r>
            <a:r>
              <a:rPr lang="de-DE" dirty="0"/>
              <a:t>()</a:t>
            </a:r>
          </a:p>
          <a:p>
            <a:r>
              <a:rPr lang="de-DE" dirty="0" err="1"/>
              <a:t>replaceWith</a:t>
            </a:r>
            <a:r>
              <a:rPr lang="de-DE" dirty="0"/>
              <a:t>()</a:t>
            </a:r>
          </a:p>
          <a:p>
            <a:r>
              <a:rPr lang="de-DE" dirty="0" err="1"/>
              <a:t>requestFullscreen</a:t>
            </a:r>
            <a:r>
              <a:rPr lang="de-DE" dirty="0"/>
              <a:t>()</a:t>
            </a:r>
          </a:p>
          <a:p>
            <a:r>
              <a:rPr lang="de-DE" dirty="0" err="1"/>
              <a:t>requestPointerLock</a:t>
            </a:r>
            <a:r>
              <a:rPr lang="de-DE" dirty="0"/>
              <a:t>()</a:t>
            </a:r>
          </a:p>
          <a:p>
            <a:r>
              <a:rPr lang="de-DE" dirty="0"/>
              <a:t>scroll()</a:t>
            </a:r>
          </a:p>
          <a:p>
            <a:r>
              <a:rPr lang="de-DE" dirty="0" err="1"/>
              <a:t>scrollBy</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scrollIntoView</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scrollTo</a:t>
            </a:r>
            <a:r>
              <a:rPr lang="de-DE" dirty="0"/>
              <a:t>()</a:t>
            </a:r>
          </a:p>
          <a:p>
            <a:r>
              <a:rPr lang="de-DE" dirty="0" err="1"/>
              <a:t>setAttribute</a:t>
            </a:r>
            <a:r>
              <a:rPr lang="de-DE" dirty="0"/>
              <a:t>()</a:t>
            </a:r>
          </a:p>
          <a:p>
            <a:r>
              <a:rPr lang="de-DE" dirty="0" err="1"/>
              <a:t>setAttributeNS</a:t>
            </a:r>
            <a:r>
              <a:rPr lang="de-DE" dirty="0"/>
              <a:t>()</a:t>
            </a:r>
          </a:p>
          <a:p>
            <a:r>
              <a:rPr lang="de-DE" dirty="0" err="1"/>
              <a:t>setAttributeNode</a:t>
            </a:r>
            <a:r>
              <a:rPr lang="de-DE" dirty="0"/>
              <a:t>()</a:t>
            </a:r>
          </a:p>
          <a:p>
            <a:r>
              <a:rPr lang="de-DE" dirty="0" err="1"/>
              <a:t>setAttributeNodeNS</a:t>
            </a:r>
            <a:r>
              <a:rPr lang="de-DE" dirty="0"/>
              <a:t>()</a:t>
            </a:r>
          </a:p>
          <a:p>
            <a:r>
              <a:rPr lang="de-DE" dirty="0" err="1"/>
              <a:t>setPointerCapture</a:t>
            </a:r>
            <a:r>
              <a:rPr lang="de-DE" dirty="0"/>
              <a:t>()</a:t>
            </a:r>
          </a:p>
          <a:p>
            <a:r>
              <a:rPr lang="de-DE" dirty="0" err="1"/>
              <a:t>toggleAttribute</a:t>
            </a:r>
            <a:r>
              <a:rPr lang="de-DE" dirty="0"/>
              <a:t>()</a:t>
            </a:r>
          </a:p>
          <a:p>
            <a:r>
              <a:rPr lang="de-DE" dirty="0" err="1"/>
              <a:t>webkitMatchesSelector</a:t>
            </a:r>
            <a:r>
              <a:rPr lang="de-DE" dirty="0"/>
              <a:t>()</a:t>
            </a:r>
          </a:p>
        </p:txBody>
      </p:sp>
      <p:sp>
        <p:nvSpPr>
          <p:cNvPr id="4" name="Foliennummernplatzhalter 3"/>
          <p:cNvSpPr>
            <a:spLocks noGrp="1"/>
          </p:cNvSpPr>
          <p:nvPr>
            <p:ph type="sldNum" sz="quarter" idx="5"/>
          </p:nvPr>
        </p:nvSpPr>
        <p:spPr/>
        <p:txBody>
          <a:bodyPr/>
          <a:lstStyle/>
          <a:p>
            <a:fld id="{69D4A928-61C5-4CFC-AF00-807B88C745A0}" type="slidenum">
              <a:rPr lang="de-DE" smtClean="0"/>
              <a:t>92</a:t>
            </a:fld>
            <a:endParaRPr lang="de-DE"/>
          </a:p>
        </p:txBody>
      </p:sp>
    </p:spTree>
    <p:extLst>
      <p:ext uri="{BB962C8B-B14F-4D97-AF65-F5344CB8AC3E}">
        <p14:creationId xmlns:p14="http://schemas.microsoft.com/office/powerpoint/2010/main" val="394134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focus() Makes a request to bring the window to the front. It may fail due to user settings and the window isn't guaranteed to be frontmost before this method returns.</a:t>
            </a:r>
          </a:p>
          <a:p>
            <a:endParaRPr lang="en-US" dirty="0"/>
          </a:p>
          <a:p>
            <a:r>
              <a:rPr lang="en-US" dirty="0"/>
              <a:t>prompt </a:t>
            </a:r>
            <a:r>
              <a:rPr lang="en-US" dirty="0" err="1"/>
              <a:t>anders</a:t>
            </a:r>
            <a:r>
              <a:rPr lang="en-US" dirty="0"/>
              <a:t> - </a:t>
            </a:r>
            <a:r>
              <a:rPr lang="en-US" dirty="0" err="1"/>
              <a:t>Eingabeaufforderung</a:t>
            </a:r>
            <a:endParaRPr lang="en-US" dirty="0"/>
          </a:p>
          <a:p>
            <a:endParaRPr lang="en-US" dirty="0"/>
          </a:p>
          <a:p>
            <a:r>
              <a:rPr lang="en-US" dirty="0" err="1"/>
              <a:t>Ausschnitt</a:t>
            </a:r>
            <a:r>
              <a:rPr lang="en-US" dirty="0"/>
              <a:t>:</a:t>
            </a:r>
          </a:p>
          <a:p>
            <a:r>
              <a:rPr lang="de-DE" dirty="0">
                <a:hlinkClick r:id="rId3"/>
              </a:rPr>
              <a:t>https://developer.mozilla.org/en-US/docs/Web/API/Web_Workers_API</a:t>
            </a:r>
            <a:endParaRPr lang="de-DE" dirty="0"/>
          </a:p>
          <a:p>
            <a:r>
              <a:rPr lang="en-US" sz="1200" b="0" i="0" kern="1200" dirty="0">
                <a:solidFill>
                  <a:schemeClr val="tx1"/>
                </a:solidFill>
                <a:effectLst/>
                <a:latin typeface="+mn-lt"/>
                <a:ea typeface="+mn-ea"/>
                <a:cs typeface="+mn-cs"/>
              </a:rPr>
              <a:t>You can run whatever code you like inside the worker thread, with some exceptions. For example, you can't directly manipulate the DOM from inside a worker, or use some default methods and properties of the </a:t>
            </a:r>
            <a:r>
              <a:rPr lang="en-US" sz="1200" b="0" i="0" u="none" strike="noStrike" kern="1200" dirty="0">
                <a:solidFill>
                  <a:schemeClr val="tx1"/>
                </a:solidFill>
                <a:effectLst/>
                <a:latin typeface="+mn-lt"/>
                <a:ea typeface="+mn-ea"/>
                <a:cs typeface="+mn-cs"/>
                <a:hlinkClick r:id="rId4" tooltip="The Window interface represents a window containing a DOM document; the document property points to the DOM document loaded in that window."/>
              </a:rPr>
              <a:t>window</a:t>
            </a:r>
            <a:r>
              <a:rPr lang="en-US" sz="1200" b="0" i="0" kern="1200" dirty="0">
                <a:solidFill>
                  <a:schemeClr val="tx1"/>
                </a:solidFill>
                <a:effectLst/>
                <a:latin typeface="+mn-lt"/>
                <a:ea typeface="+mn-ea"/>
                <a:cs typeface="+mn-cs"/>
              </a:rPr>
              <a:t> object. But you can use a large number of items available under </a:t>
            </a:r>
            <a:r>
              <a:rPr lang="en-US" dirty="0"/>
              <a:t>window</a:t>
            </a:r>
            <a:r>
              <a:rPr lang="en-US" sz="1200" b="0" i="0" kern="1200" dirty="0">
                <a:solidFill>
                  <a:schemeClr val="tx1"/>
                </a:solidFill>
                <a:effectLst/>
                <a:latin typeface="+mn-lt"/>
                <a:ea typeface="+mn-ea"/>
                <a:cs typeface="+mn-cs"/>
              </a:rPr>
              <a:t>, including </a:t>
            </a:r>
            <a:r>
              <a:rPr lang="en-US" sz="1200" b="0" i="0" u="none" strike="noStrike" kern="1200" dirty="0" err="1">
                <a:solidFill>
                  <a:schemeClr val="tx1"/>
                </a:solidFill>
                <a:effectLst/>
                <a:latin typeface="+mn-lt"/>
                <a:ea typeface="+mn-ea"/>
                <a:cs typeface="+mn-cs"/>
                <a:hlinkClick r:id="rId5"/>
              </a:rPr>
              <a:t>WebSockets</a:t>
            </a:r>
            <a:r>
              <a:rPr lang="en-US" sz="1200" b="0" i="0" kern="1200" dirty="0">
                <a:solidFill>
                  <a:schemeClr val="tx1"/>
                </a:solidFill>
                <a:effectLst/>
                <a:latin typeface="+mn-lt"/>
                <a:ea typeface="+mn-ea"/>
                <a:cs typeface="+mn-cs"/>
              </a:rPr>
              <a:t>, and data storage mechanisms like </a:t>
            </a:r>
            <a:r>
              <a:rPr lang="en-US" sz="1200" b="0" i="0" u="none" strike="noStrike" kern="1200" dirty="0" err="1">
                <a:solidFill>
                  <a:schemeClr val="tx1"/>
                </a:solidFill>
                <a:effectLst/>
                <a:latin typeface="+mn-lt"/>
                <a:ea typeface="+mn-ea"/>
                <a:cs typeface="+mn-cs"/>
                <a:hlinkClick r:id="rId6"/>
              </a:rPr>
              <a:t>IndexedDB</a:t>
            </a:r>
            <a:r>
              <a:rPr lang="en-US" sz="1200" b="0" i="0"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7"/>
              </a:rPr>
              <a:t>Functions and classes available to workers</a:t>
            </a:r>
            <a:r>
              <a:rPr lang="en-US" sz="1200" b="0" i="0" kern="1200" dirty="0">
                <a:solidFill>
                  <a:schemeClr val="tx1"/>
                </a:solidFill>
                <a:effectLst/>
                <a:latin typeface="+mn-lt"/>
                <a:ea typeface="+mn-ea"/>
                <a:cs typeface="+mn-cs"/>
              </a:rPr>
              <a:t> for more details.</a:t>
            </a:r>
          </a:p>
          <a:p>
            <a:r>
              <a:rPr lang="en-US" sz="1200" b="0" i="0" kern="1200" dirty="0">
                <a:solidFill>
                  <a:schemeClr val="tx1"/>
                </a:solidFill>
                <a:effectLst/>
                <a:latin typeface="+mn-lt"/>
                <a:ea typeface="+mn-ea"/>
                <a:cs typeface="+mn-cs"/>
              </a:rPr>
              <a:t>FRAGE:</a:t>
            </a:r>
          </a:p>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Methoden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Funktionen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gehören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direkt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window? </a:t>
            </a:r>
            <a:r>
              <a:rPr lang="en-US" sz="1200" b="0" i="0" kern="1200" dirty="0" err="1">
                <a:solidFill>
                  <a:schemeClr val="tx1"/>
                </a:solidFill>
                <a:effectLst/>
                <a:latin typeface="+mn-lt"/>
                <a:ea typeface="+mn-ea"/>
                <a:cs typeface="+mn-cs"/>
              </a:rPr>
              <a:t>z.B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setTimeout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die Worker </a:t>
            </a:r>
            <a:r>
              <a:rPr lang="en-US" sz="1200" b="0" i="0" kern="1200" dirty="0" err="1">
                <a:solidFill>
                  <a:schemeClr val="tx1"/>
                </a:solidFill>
                <a:effectLst/>
                <a:latin typeface="+mn-lt"/>
                <a:ea typeface="+mn-ea"/>
                <a:cs typeface="+mn-cs"/>
              </a:rPr>
              <a:t>zugänglich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Bedeutet</a:t>
            </a:r>
            <a:r>
              <a:rPr lang="en-US" sz="1200" b="0" i="0" kern="1200" dirty="0">
                <a:solidFill>
                  <a:schemeClr val="tx1"/>
                </a:solidFill>
                <a:effectLst/>
                <a:latin typeface="+mn-lt"/>
                <a:ea typeface="+mn-ea"/>
                <a:cs typeface="+mn-cs"/>
              </a:rPr>
              <a:t> is, die </a:t>
            </a:r>
            <a:r>
              <a:rPr lang="en-US" sz="1200" b="0" i="0" kern="1200" dirty="0" err="1">
                <a:solidFill>
                  <a:schemeClr val="tx1"/>
                </a:solidFill>
                <a:effectLst/>
                <a:latin typeface="+mn-lt"/>
                <a:ea typeface="+mn-ea"/>
                <a:cs typeface="+mn-cs"/>
              </a:rPr>
              <a:t>Funktion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gehört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zum</a:t>
            </a:r>
            <a:r>
              <a:rPr lang="en-US" sz="1200" b="0" i="0" kern="1200" dirty="0">
                <a:solidFill>
                  <a:schemeClr val="tx1"/>
                </a:solidFill>
                <a:effectLst/>
                <a:latin typeface="+mn-lt"/>
                <a:ea typeface="+mn-ea"/>
                <a:cs typeface="+mn-cs"/>
              </a:rPr>
              <a:t> window-</a:t>
            </a:r>
            <a:r>
              <a:rPr lang="en-US" sz="1200" b="0" i="0" kern="1200" dirty="0" err="1">
                <a:solidFill>
                  <a:schemeClr val="tx1"/>
                </a:solidFill>
                <a:effectLst/>
                <a:latin typeface="+mn-lt"/>
                <a:ea typeface="+mn-ea"/>
                <a:cs typeface="+mn-cs"/>
              </a:rPr>
              <a:t>Objekt</a:t>
            </a:r>
            <a:r>
              <a:rPr lang="en-US" sz="1200" b="0" i="0" kern="1200" dirty="0">
                <a:solidFill>
                  <a:schemeClr val="tx1"/>
                </a:solidFill>
                <a:effectLst/>
                <a:latin typeface="+mn-lt"/>
                <a:ea typeface="+mn-ea"/>
                <a:cs typeface="+mn-cs"/>
              </a:rPr>
              <a:t> direct?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Soll man </a:t>
            </a:r>
            <a:r>
              <a:rPr lang="en-US" sz="1200" b="0" i="0" kern="1200" dirty="0" err="1">
                <a:solidFill>
                  <a:schemeClr val="tx1"/>
                </a:solidFill>
                <a:effectLst/>
                <a:latin typeface="+mn-lt"/>
                <a:ea typeface="+mn-ea"/>
                <a:cs typeface="+mn-cs"/>
              </a:rPr>
              <a:t>zwischen</a:t>
            </a:r>
            <a:r>
              <a:rPr lang="en-US" sz="1200" b="0" i="0" kern="1200" dirty="0">
                <a:solidFill>
                  <a:schemeClr val="tx1"/>
                </a:solidFill>
                <a:effectLst/>
                <a:latin typeface="+mn-lt"/>
                <a:ea typeface="+mn-ea"/>
                <a:cs typeface="+mn-cs"/>
              </a:rPr>
              <a:t> window-</a:t>
            </a:r>
            <a:r>
              <a:rPr lang="en-US" sz="1200" b="0" i="0" kern="1200" dirty="0" err="1">
                <a:solidFill>
                  <a:schemeClr val="tx1"/>
                </a:solidFill>
                <a:effectLst/>
                <a:latin typeface="+mn-lt"/>
                <a:ea typeface="+mn-ea"/>
                <a:cs typeface="+mn-cs"/>
              </a:rPr>
              <a:t>Objekt</a:t>
            </a:r>
            <a:r>
              <a:rPr lang="en-US" sz="1200" b="0" i="0" kern="1200" dirty="0">
                <a:solidFill>
                  <a:schemeClr val="tx1"/>
                </a:solidFill>
                <a:effectLst/>
                <a:latin typeface="+mn-lt"/>
                <a:ea typeface="+mn-ea"/>
                <a:cs typeface="+mn-cs"/>
              </a:rPr>
              <a:t> und window-Scope </a:t>
            </a:r>
            <a:r>
              <a:rPr lang="en-US" sz="1200" b="0" i="0" kern="1200" dirty="0" err="1">
                <a:solidFill>
                  <a:schemeClr val="tx1"/>
                </a:solidFill>
                <a:effectLst/>
                <a:latin typeface="+mn-lt"/>
                <a:ea typeface="+mn-ea"/>
                <a:cs typeface="+mn-cs"/>
              </a:rPr>
              <a:t>unterscheiden</a:t>
            </a:r>
            <a:r>
              <a:rPr lang="en-US" sz="1200" b="0" i="0" kern="1200" dirty="0">
                <a:solidFill>
                  <a:schemeClr val="tx1"/>
                </a:solidFill>
                <a:effectLst/>
                <a:latin typeface="+mn-lt"/>
                <a:ea typeface="+mn-ea"/>
                <a:cs typeface="+mn-cs"/>
              </a:rPr>
              <a:t>?</a:t>
            </a:r>
            <a:endParaRPr lang="en-US" dirty="0"/>
          </a:p>
          <a:p>
            <a:endParaRPr lang="en-US" dirty="0"/>
          </a:p>
          <a:p>
            <a:r>
              <a:rPr lang="de-DE" dirty="0">
                <a:hlinkClick r:id="rId8"/>
              </a:rPr>
              <a:t>https://developer.mozilla.org/en-US/docs/Web/API/Window#Methods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066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onabort</a:t>
            </a:r>
            <a:endParaRPr lang="de-DE" dirty="0"/>
          </a:p>
          <a:p>
            <a:r>
              <a:rPr lang="de-DE" dirty="0" err="1"/>
              <a:t>onanimationcancel</a:t>
            </a:r>
            <a:endParaRPr lang="de-DE" dirty="0"/>
          </a:p>
          <a:p>
            <a:r>
              <a:rPr lang="de-DE" dirty="0" err="1"/>
              <a:t>onanimationend</a:t>
            </a:r>
            <a:endParaRPr lang="de-DE" dirty="0"/>
          </a:p>
          <a:p>
            <a:r>
              <a:rPr lang="de-DE" dirty="0" err="1"/>
              <a:t>onanimationiteration</a:t>
            </a:r>
            <a:endParaRPr lang="de-DE" dirty="0"/>
          </a:p>
          <a:p>
            <a:r>
              <a:rPr lang="de-DE" dirty="0" err="1"/>
              <a:t>onanimationstart</a:t>
            </a:r>
            <a:endParaRPr lang="de-DE" dirty="0"/>
          </a:p>
          <a:p>
            <a:r>
              <a:rPr lang="de-DE" dirty="0" err="1"/>
              <a:t>onauxclick</a:t>
            </a:r>
            <a:endParaRPr lang="de-DE" dirty="0"/>
          </a:p>
          <a:p>
            <a:r>
              <a:rPr lang="de-DE" dirty="0" err="1"/>
              <a:t>onblur</a:t>
            </a:r>
            <a:endParaRPr lang="de-DE" dirty="0"/>
          </a:p>
          <a:p>
            <a:r>
              <a:rPr lang="de-DE" dirty="0" err="1"/>
              <a:t>oncancel</a:t>
            </a:r>
            <a:endParaRPr lang="de-DE" dirty="0"/>
          </a:p>
          <a:p>
            <a:r>
              <a:rPr lang="de-DE" dirty="0" err="1"/>
              <a:t>oncanplay</a:t>
            </a:r>
            <a:endParaRPr lang="de-DE" dirty="0"/>
          </a:p>
          <a:p>
            <a:r>
              <a:rPr lang="de-DE" dirty="0" err="1"/>
              <a:t>oncanplaythrough</a:t>
            </a:r>
            <a:endParaRPr lang="de-DE" dirty="0"/>
          </a:p>
          <a:p>
            <a:r>
              <a:rPr lang="de-DE" dirty="0" err="1"/>
              <a:t>onchange</a:t>
            </a:r>
            <a:endParaRPr lang="de-DE" dirty="0"/>
          </a:p>
          <a:p>
            <a:r>
              <a:rPr lang="de-DE" dirty="0" err="1"/>
              <a:t>onclick</a:t>
            </a:r>
            <a:endParaRPr lang="de-DE" dirty="0"/>
          </a:p>
          <a:p>
            <a:r>
              <a:rPr lang="de-DE" dirty="0" err="1"/>
              <a:t>onclose</a:t>
            </a:r>
            <a:endParaRPr lang="de-DE" dirty="0"/>
          </a:p>
          <a:p>
            <a:r>
              <a:rPr lang="de-DE" dirty="0" err="1"/>
              <a:t>oncontextmenu</a:t>
            </a:r>
            <a:endParaRPr lang="de-DE" dirty="0"/>
          </a:p>
          <a:p>
            <a:r>
              <a:rPr lang="de-DE" dirty="0" err="1"/>
              <a:t>oncopy</a:t>
            </a:r>
            <a:endParaRPr lang="de-DE" dirty="0"/>
          </a:p>
          <a:p>
            <a:r>
              <a:rPr lang="de-DE" dirty="0" err="1"/>
              <a:t>oncuechange</a:t>
            </a:r>
            <a:endParaRPr lang="de-DE" dirty="0"/>
          </a:p>
          <a:p>
            <a:r>
              <a:rPr lang="de-DE" dirty="0" err="1"/>
              <a:t>oncut</a:t>
            </a:r>
            <a:endParaRPr lang="de-DE" dirty="0"/>
          </a:p>
          <a:p>
            <a:r>
              <a:rPr lang="de-DE" dirty="0" err="1"/>
              <a:t>ondblclick</a:t>
            </a:r>
            <a:endParaRPr lang="de-DE" dirty="0"/>
          </a:p>
          <a:p>
            <a:r>
              <a:rPr lang="de-DE" dirty="0" err="1"/>
              <a:t>ondrag</a:t>
            </a:r>
            <a:endParaRPr lang="de-DE" dirty="0"/>
          </a:p>
          <a:p>
            <a:r>
              <a:rPr lang="de-DE" dirty="0" err="1"/>
              <a:t>ondragend</a:t>
            </a:r>
            <a:endParaRPr lang="de-DE" dirty="0"/>
          </a:p>
          <a:p>
            <a:r>
              <a:rPr lang="de-DE" dirty="0" err="1"/>
              <a:t>ondragenter</a:t>
            </a:r>
            <a:endParaRPr lang="de-DE" dirty="0"/>
          </a:p>
          <a:p>
            <a:r>
              <a:rPr lang="de-DE" dirty="0" err="1"/>
              <a:t>ondragexit</a:t>
            </a:r>
            <a:endParaRPr lang="de-DE" dirty="0"/>
          </a:p>
          <a:p>
            <a:r>
              <a:rPr lang="de-DE" dirty="0" err="1"/>
              <a:t>ondragleave</a:t>
            </a:r>
            <a:endParaRPr lang="de-DE" dirty="0"/>
          </a:p>
          <a:p>
            <a:r>
              <a:rPr lang="de-DE" dirty="0" err="1"/>
              <a:t>ondragover</a:t>
            </a:r>
            <a:endParaRPr lang="de-DE" dirty="0"/>
          </a:p>
          <a:p>
            <a:r>
              <a:rPr lang="de-DE" dirty="0" err="1"/>
              <a:t>ondragstart</a:t>
            </a:r>
            <a:endParaRPr lang="de-DE" dirty="0"/>
          </a:p>
          <a:p>
            <a:r>
              <a:rPr lang="de-DE" dirty="0" err="1"/>
              <a:t>ondrop</a:t>
            </a:r>
            <a:endParaRPr lang="de-DE" dirty="0"/>
          </a:p>
          <a:p>
            <a:r>
              <a:rPr lang="de-DE" dirty="0" err="1"/>
              <a:t>ondurationchange</a:t>
            </a:r>
            <a:endParaRPr lang="de-DE" dirty="0"/>
          </a:p>
          <a:p>
            <a:r>
              <a:rPr lang="de-DE" dirty="0" err="1"/>
              <a:t>onemptied</a:t>
            </a:r>
            <a:endParaRPr lang="de-DE" dirty="0"/>
          </a:p>
          <a:p>
            <a:r>
              <a:rPr lang="de-DE" dirty="0" err="1"/>
              <a:t>onended</a:t>
            </a:r>
            <a:endParaRPr lang="de-DE" dirty="0"/>
          </a:p>
          <a:p>
            <a:r>
              <a:rPr lang="de-DE" dirty="0" err="1"/>
              <a:t>onerror</a:t>
            </a:r>
            <a:endParaRPr lang="de-DE" dirty="0"/>
          </a:p>
          <a:p>
            <a:r>
              <a:rPr lang="de-DE" dirty="0" err="1"/>
              <a:t>onfocus</a:t>
            </a:r>
            <a:endParaRPr lang="de-DE" dirty="0"/>
          </a:p>
          <a:p>
            <a:r>
              <a:rPr lang="de-DE" dirty="0" err="1"/>
              <a:t>onfullscreenchange</a:t>
            </a:r>
            <a:endParaRPr lang="de-DE" dirty="0"/>
          </a:p>
          <a:p>
            <a:r>
              <a:rPr lang="de-DE" dirty="0" err="1"/>
              <a:t>onfullscreenerror</a:t>
            </a:r>
            <a:endParaRPr lang="de-DE" dirty="0"/>
          </a:p>
          <a:p>
            <a:r>
              <a:rPr lang="de-DE" dirty="0" err="1"/>
              <a:t>ongotpointercapture</a:t>
            </a:r>
            <a:endParaRPr lang="de-DE" dirty="0"/>
          </a:p>
          <a:p>
            <a:r>
              <a:rPr lang="de-DE" dirty="0" err="1"/>
              <a:t>oninput</a:t>
            </a:r>
            <a:endParaRPr lang="de-DE" dirty="0"/>
          </a:p>
          <a:p>
            <a:r>
              <a:rPr lang="de-DE" dirty="0" err="1"/>
              <a:t>oninvalid</a:t>
            </a:r>
            <a:endParaRPr lang="de-DE" dirty="0"/>
          </a:p>
          <a:p>
            <a:r>
              <a:rPr lang="de-DE" dirty="0" err="1"/>
              <a:t>onkeydown</a:t>
            </a:r>
            <a:endParaRPr lang="de-DE" dirty="0"/>
          </a:p>
          <a:p>
            <a:r>
              <a:rPr lang="de-DE" dirty="0" err="1"/>
              <a:t>onkeypress</a:t>
            </a:r>
            <a:endParaRPr lang="de-DE" dirty="0"/>
          </a:p>
          <a:p>
            <a:r>
              <a:rPr lang="de-DE" dirty="0" err="1"/>
              <a:t>onkeyup</a:t>
            </a:r>
            <a:endParaRPr lang="de-DE" dirty="0"/>
          </a:p>
          <a:p>
            <a:r>
              <a:rPr lang="de-DE" dirty="0" err="1"/>
              <a:t>onload</a:t>
            </a:r>
            <a:endParaRPr lang="de-DE" dirty="0"/>
          </a:p>
          <a:p>
            <a:r>
              <a:rPr lang="de-DE" dirty="0" err="1"/>
              <a:t>onloadeddata</a:t>
            </a:r>
            <a:endParaRPr lang="de-DE" dirty="0"/>
          </a:p>
          <a:p>
            <a:r>
              <a:rPr lang="de-DE" dirty="0" err="1"/>
              <a:t>onloadedmetadata</a:t>
            </a:r>
            <a:endParaRPr lang="de-DE" dirty="0"/>
          </a:p>
          <a:p>
            <a:r>
              <a:rPr lang="de-DE" dirty="0" err="1"/>
              <a:t>onloadend</a:t>
            </a:r>
            <a:endParaRPr lang="de-DE" dirty="0"/>
          </a:p>
          <a:p>
            <a:r>
              <a:rPr lang="de-DE" dirty="0" err="1"/>
              <a:t>onloadstart</a:t>
            </a:r>
            <a:endParaRPr lang="de-DE" dirty="0"/>
          </a:p>
          <a:p>
            <a:r>
              <a:rPr lang="de-DE" dirty="0" err="1"/>
              <a:t>onlostpointercapture</a:t>
            </a:r>
            <a:endParaRPr lang="de-DE" dirty="0"/>
          </a:p>
          <a:p>
            <a:r>
              <a:rPr lang="de-DE" dirty="0" err="1"/>
              <a:t>onmousedown</a:t>
            </a:r>
            <a:endParaRPr lang="de-DE" dirty="0"/>
          </a:p>
          <a:p>
            <a:r>
              <a:rPr lang="de-DE" dirty="0" err="1"/>
              <a:t>onmouseenter</a:t>
            </a:r>
            <a:endParaRPr lang="de-DE" dirty="0"/>
          </a:p>
          <a:p>
            <a:r>
              <a:rPr lang="de-DE" dirty="0" err="1"/>
              <a:t>onmouseleave</a:t>
            </a:r>
            <a:endParaRPr lang="de-DE" dirty="0"/>
          </a:p>
          <a:p>
            <a:r>
              <a:rPr lang="de-DE" dirty="0" err="1"/>
              <a:t>onmousemove</a:t>
            </a:r>
            <a:endParaRPr lang="de-DE" dirty="0"/>
          </a:p>
          <a:p>
            <a:r>
              <a:rPr lang="de-DE" dirty="0" err="1"/>
              <a:t>onmouseout</a:t>
            </a:r>
            <a:endParaRPr lang="de-DE" dirty="0"/>
          </a:p>
          <a:p>
            <a:r>
              <a:rPr lang="de-DE" dirty="0" err="1"/>
              <a:t>onmouseover</a:t>
            </a:r>
            <a:endParaRPr lang="de-DE" dirty="0"/>
          </a:p>
          <a:p>
            <a:r>
              <a:rPr lang="de-DE" dirty="0" err="1"/>
              <a:t>onmouseup</a:t>
            </a:r>
            <a:endParaRPr lang="de-DE" dirty="0"/>
          </a:p>
          <a:p>
            <a:r>
              <a:rPr lang="de-DE" dirty="0" err="1"/>
              <a:t>onpaste</a:t>
            </a:r>
            <a:endParaRPr lang="de-DE" dirty="0"/>
          </a:p>
          <a:p>
            <a:r>
              <a:rPr lang="de-DE" dirty="0" err="1"/>
              <a:t>onpause</a:t>
            </a:r>
            <a:endParaRPr lang="de-DE" dirty="0"/>
          </a:p>
          <a:p>
            <a:r>
              <a:rPr lang="de-DE" dirty="0" err="1"/>
              <a:t>onplay</a:t>
            </a:r>
            <a:endParaRPr lang="de-DE" dirty="0"/>
          </a:p>
          <a:p>
            <a:r>
              <a:rPr lang="de-DE" dirty="0" err="1"/>
              <a:t>onplaying</a:t>
            </a:r>
            <a:endParaRPr lang="de-DE" dirty="0"/>
          </a:p>
          <a:p>
            <a:r>
              <a:rPr lang="de-DE" dirty="0" err="1"/>
              <a:t>onpointercancel</a:t>
            </a:r>
            <a:endParaRPr lang="de-DE" dirty="0"/>
          </a:p>
          <a:p>
            <a:r>
              <a:rPr lang="de-DE" dirty="0" err="1"/>
              <a:t>onpointerdown</a:t>
            </a:r>
            <a:endParaRPr lang="de-DE" dirty="0"/>
          </a:p>
          <a:p>
            <a:r>
              <a:rPr lang="de-DE" dirty="0" err="1"/>
              <a:t>onpointerenter</a:t>
            </a:r>
            <a:endParaRPr lang="de-DE" dirty="0"/>
          </a:p>
          <a:p>
            <a:r>
              <a:rPr lang="de-DE" dirty="0" err="1"/>
              <a:t>onpointerleave</a:t>
            </a:r>
            <a:endParaRPr lang="de-DE" dirty="0"/>
          </a:p>
          <a:p>
            <a:r>
              <a:rPr lang="de-DE" dirty="0" err="1"/>
              <a:t>onpointermove</a:t>
            </a:r>
            <a:endParaRPr lang="de-DE" dirty="0"/>
          </a:p>
          <a:p>
            <a:r>
              <a:rPr lang="de-DE" dirty="0" err="1"/>
              <a:t>onpointerout</a:t>
            </a:r>
            <a:endParaRPr lang="de-DE" dirty="0"/>
          </a:p>
          <a:p>
            <a:r>
              <a:rPr lang="de-DE" dirty="0" err="1"/>
              <a:t>onpointerover</a:t>
            </a:r>
            <a:endParaRPr lang="de-DE" dirty="0"/>
          </a:p>
          <a:p>
            <a:r>
              <a:rPr lang="de-DE" dirty="0" err="1"/>
              <a:t>onpointerup</a:t>
            </a:r>
            <a:endParaRPr lang="de-DE" dirty="0"/>
          </a:p>
          <a:p>
            <a:r>
              <a:rPr lang="de-DE" dirty="0" err="1"/>
              <a:t>onprogress</a:t>
            </a:r>
            <a:endParaRPr lang="de-DE" dirty="0"/>
          </a:p>
          <a:p>
            <a:r>
              <a:rPr lang="de-DE" dirty="0" err="1"/>
              <a:t>onratechange</a:t>
            </a:r>
            <a:endParaRPr lang="de-DE" dirty="0"/>
          </a:p>
          <a:p>
            <a:r>
              <a:rPr lang="de-DE" dirty="0" err="1"/>
              <a:t>onreset</a:t>
            </a:r>
            <a:endParaRPr lang="de-DE" dirty="0"/>
          </a:p>
          <a:p>
            <a:r>
              <a:rPr lang="de-DE" dirty="0" err="1"/>
              <a:t>onresize</a:t>
            </a:r>
            <a:endParaRPr lang="de-DE" dirty="0"/>
          </a:p>
          <a:p>
            <a:r>
              <a:rPr lang="de-DE" dirty="0" err="1"/>
              <a:t>onscroll</a:t>
            </a:r>
            <a:endParaRPr lang="de-DE" dirty="0"/>
          </a:p>
          <a:p>
            <a:r>
              <a:rPr lang="de-DE" dirty="0" err="1"/>
              <a:t>onsecuritypolicyviolation</a:t>
            </a:r>
            <a:endParaRPr lang="de-DE" dirty="0"/>
          </a:p>
          <a:p>
            <a:r>
              <a:rPr lang="de-DE" dirty="0" err="1"/>
              <a:t>onseeked</a:t>
            </a:r>
            <a:endParaRPr lang="de-DE" dirty="0"/>
          </a:p>
          <a:p>
            <a:r>
              <a:rPr lang="de-DE" dirty="0" err="1"/>
              <a:t>onseeking</a:t>
            </a:r>
            <a:endParaRPr lang="de-DE" dirty="0"/>
          </a:p>
          <a:p>
            <a:r>
              <a:rPr lang="de-DE" dirty="0" err="1"/>
              <a:t>onselect</a:t>
            </a:r>
            <a:endParaRPr lang="de-DE" dirty="0"/>
          </a:p>
          <a:p>
            <a:r>
              <a:rPr lang="de-DE" dirty="0" err="1"/>
              <a:t>onselectionchange</a:t>
            </a:r>
            <a:endParaRPr lang="de-DE" dirty="0"/>
          </a:p>
          <a:p>
            <a:r>
              <a:rPr lang="de-DE" dirty="0" err="1"/>
              <a:t>onselectstart</a:t>
            </a:r>
            <a:endParaRPr lang="de-DE" dirty="0"/>
          </a:p>
          <a:p>
            <a:r>
              <a:rPr lang="de-DE" dirty="0" err="1"/>
              <a:t>onstalled</a:t>
            </a:r>
            <a:endParaRPr lang="de-DE" dirty="0"/>
          </a:p>
          <a:p>
            <a:r>
              <a:rPr lang="de-DE" dirty="0" err="1"/>
              <a:t>onsubmit</a:t>
            </a:r>
            <a:endParaRPr lang="de-DE" dirty="0"/>
          </a:p>
          <a:p>
            <a:r>
              <a:rPr lang="de-DE" dirty="0" err="1"/>
              <a:t>onsuspend</a:t>
            </a:r>
            <a:endParaRPr lang="de-DE" dirty="0"/>
          </a:p>
          <a:p>
            <a:r>
              <a:rPr lang="de-DE" dirty="0" err="1"/>
              <a:t>ontimeupdate</a:t>
            </a:r>
            <a:endParaRPr lang="de-DE" dirty="0"/>
          </a:p>
          <a:p>
            <a:r>
              <a:rPr lang="de-DE" dirty="0" err="1"/>
              <a:t>ontoggle</a:t>
            </a:r>
            <a:endParaRPr lang="de-DE" dirty="0"/>
          </a:p>
          <a:p>
            <a:r>
              <a:rPr lang="de-DE" dirty="0" err="1"/>
              <a:t>ontouchcancel</a:t>
            </a:r>
            <a:endParaRPr lang="de-DE" dirty="0"/>
          </a:p>
          <a:p>
            <a:r>
              <a:rPr lang="de-DE" dirty="0" err="1"/>
              <a:t>ontouchend</a:t>
            </a:r>
            <a:endParaRPr lang="de-DE" dirty="0"/>
          </a:p>
          <a:p>
            <a:r>
              <a:rPr lang="de-DE" dirty="0" err="1"/>
              <a:t>ontouchmove</a:t>
            </a:r>
            <a:endParaRPr lang="de-DE" dirty="0"/>
          </a:p>
          <a:p>
            <a:r>
              <a:rPr lang="de-DE" dirty="0" err="1"/>
              <a:t>ontouchstart</a:t>
            </a:r>
            <a:endParaRPr lang="de-DE" dirty="0"/>
          </a:p>
          <a:p>
            <a:r>
              <a:rPr lang="de-DE" dirty="0" err="1"/>
              <a:t>ontransitioncancel</a:t>
            </a:r>
            <a:endParaRPr lang="de-DE" dirty="0"/>
          </a:p>
          <a:p>
            <a:r>
              <a:rPr lang="de-DE" dirty="0" err="1"/>
              <a:t>ontransitionend</a:t>
            </a:r>
            <a:endParaRPr lang="de-DE" dirty="0"/>
          </a:p>
          <a:p>
            <a:r>
              <a:rPr lang="de-DE" dirty="0" err="1"/>
              <a:t>ontransistionrun</a:t>
            </a:r>
            <a:endParaRPr lang="de-DE" dirty="0"/>
          </a:p>
          <a:p>
            <a:r>
              <a:rPr lang="de-DE" dirty="0" err="1"/>
              <a:t>ontransitionstart</a:t>
            </a:r>
            <a:endParaRPr lang="de-DE" dirty="0"/>
          </a:p>
          <a:p>
            <a:r>
              <a:rPr lang="de-DE" dirty="0" err="1"/>
              <a:t>onvolumechange</a:t>
            </a:r>
            <a:endParaRPr lang="de-DE" dirty="0"/>
          </a:p>
          <a:p>
            <a:r>
              <a:rPr lang="de-DE" dirty="0" err="1"/>
              <a:t>onwaiting</a:t>
            </a:r>
            <a:endParaRPr lang="de-DE" dirty="0"/>
          </a:p>
          <a:p>
            <a:r>
              <a:rPr lang="de-DE" dirty="0" err="1"/>
              <a:t>onwheel</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93</a:t>
            </a:fld>
            <a:endParaRPr lang="de-DE"/>
          </a:p>
        </p:txBody>
      </p:sp>
    </p:spTree>
    <p:extLst>
      <p:ext uri="{BB962C8B-B14F-4D97-AF65-F5344CB8AC3E}">
        <p14:creationId xmlns:p14="http://schemas.microsoft.com/office/powerpoint/2010/main" val="3161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Arrays? Collections?</a:t>
            </a:r>
          </a:p>
        </p:txBody>
      </p:sp>
      <p:sp>
        <p:nvSpPr>
          <p:cNvPr id="4" name="Foliennummernplatzhalter 3"/>
          <p:cNvSpPr>
            <a:spLocks noGrp="1"/>
          </p:cNvSpPr>
          <p:nvPr>
            <p:ph type="sldNum" sz="quarter" idx="5"/>
          </p:nvPr>
        </p:nvSpPr>
        <p:spPr/>
        <p:txBody>
          <a:bodyPr/>
          <a:lstStyle/>
          <a:p>
            <a:fld id="{69D4A928-61C5-4CFC-AF00-807B88C745A0}" type="slidenum">
              <a:rPr lang="de-DE" smtClean="0"/>
              <a:t>96</a:t>
            </a:fld>
            <a:endParaRPr lang="de-DE"/>
          </a:p>
        </p:txBody>
      </p:sp>
    </p:spTree>
    <p:extLst>
      <p:ext uri="{BB962C8B-B14F-4D97-AF65-F5344CB8AC3E}">
        <p14:creationId xmlns:p14="http://schemas.microsoft.com/office/powerpoint/2010/main" val="2090750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sind </a:t>
            </a:r>
            <a:r>
              <a:rPr lang="de-DE" dirty="0" err="1"/>
              <a:t>anchors</a:t>
            </a:r>
            <a:r>
              <a:rPr lang="de-DE" dirty="0"/>
              <a:t> und links?</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olidFill>
                  <a:srgbClr val="0000FF"/>
                </a:solidFill>
              </a:rPr>
              <a:t>let</a:t>
            </a:r>
            <a:r>
              <a:rPr lang="de-AT" dirty="0">
                <a:solidFill>
                  <a:srgbClr val="000000"/>
                </a:solidFill>
              </a:rPr>
              <a:t> </a:t>
            </a:r>
            <a:r>
              <a:rPr lang="de-AT" dirty="0" err="1">
                <a:solidFill>
                  <a:srgbClr val="000000"/>
                </a:solidFill>
              </a:rPr>
              <a:t>inputBox</a:t>
            </a:r>
            <a:r>
              <a:rPr lang="de-AT" dirty="0">
                <a:solidFill>
                  <a:srgbClr val="000000"/>
                </a:solidFill>
              </a:rPr>
              <a:t>: </a:t>
            </a:r>
            <a:r>
              <a:rPr lang="de-AT" dirty="0" err="1">
                <a:solidFill>
                  <a:srgbClr val="000000"/>
                </a:solidFill>
              </a:rPr>
              <a:t>any</a:t>
            </a:r>
            <a:r>
              <a:rPr lang="de-AT" dirty="0">
                <a:solidFill>
                  <a:srgbClr val="000000"/>
                </a:solidFill>
              </a:rPr>
              <a:t> = </a:t>
            </a:r>
            <a:r>
              <a:rPr lang="de-AT" dirty="0" err="1">
                <a:solidFill>
                  <a:srgbClr val="000000"/>
                </a:solidFill>
              </a:rPr>
              <a:t>document.querySelector</a:t>
            </a:r>
            <a:r>
              <a:rPr lang="de-AT" dirty="0">
                <a:solidFill>
                  <a:srgbClr val="000000"/>
                </a:solidFill>
              </a:rPr>
              <a:t>(</a:t>
            </a:r>
            <a:r>
              <a:rPr lang="de-AT" dirty="0">
                <a:solidFill>
                  <a:srgbClr val="A31515"/>
                </a:solidFill>
              </a:rPr>
              <a:t>'#</a:t>
            </a:r>
            <a:r>
              <a:rPr lang="de-AT" dirty="0" err="1">
                <a:solidFill>
                  <a:srgbClr val="A31515"/>
                </a:solidFill>
              </a:rPr>
              <a:t>inputbox</a:t>
            </a:r>
            <a:r>
              <a:rPr lang="de-AT" dirty="0">
                <a:solidFill>
                  <a:srgbClr val="A31515"/>
                </a:solidFill>
              </a:rPr>
              <a:t>'</a:t>
            </a:r>
            <a:r>
              <a:rPr lang="de-AT" dirty="0">
                <a:solidFill>
                  <a:srgbClr val="000000"/>
                </a:solidFill>
              </a:rPr>
              <a:t>);</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7657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https://developer.mozilla.org/en-US/docs/Web/API/EventTarget</a:t>
            </a:r>
            <a:endParaRPr lang="de-DE" dirty="0"/>
          </a:p>
          <a:p>
            <a:endParaRPr lang="de-DE" dirty="0"/>
          </a:p>
          <a:p>
            <a:r>
              <a:rPr lang="de-DE">
                <a:hlinkClick r:id="rId4"/>
              </a:rPr>
              <a:t>https://developer.mozilla.org/en-US/docs/Web/API/Document_Object_Model/Examples#Example_8:_Using_the_DOM_Table_Interface</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106</a:t>
            </a:fld>
            <a:endParaRPr lang="de-DE"/>
          </a:p>
        </p:txBody>
      </p:sp>
    </p:spTree>
    <p:extLst>
      <p:ext uri="{BB962C8B-B14F-4D97-AF65-F5344CB8AC3E}">
        <p14:creationId xmlns:p14="http://schemas.microsoft.com/office/powerpoint/2010/main" val="1910727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https://developer.mozilla.org/en-US/docs/Web/API/Event</a:t>
            </a:r>
            <a:endParaRPr lang="de-DE" dirty="0"/>
          </a:p>
          <a:p>
            <a:endParaRPr lang="de-DE" dirty="0"/>
          </a:p>
          <a:p>
            <a:r>
              <a:rPr lang="de-DE" dirty="0">
                <a:hlinkClick r:id="rId4"/>
              </a:rPr>
              <a:t>https://developer.mozilla.org/en-US/docs/Learn/JavaScript/Building_blocks/Events</a:t>
            </a:r>
            <a:endParaRPr lang="de-DE" dirty="0"/>
          </a:p>
          <a:p>
            <a:endParaRPr lang="de-DE" dirty="0"/>
          </a:p>
          <a:p>
            <a:r>
              <a:rPr lang="de-DE" dirty="0" err="1"/>
              <a:t>events</a:t>
            </a:r>
            <a:r>
              <a:rPr lang="de-DE" dirty="0"/>
              <a:t> in der JS.pptx</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266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https://developer.mozilla.org/en-US/docs/Web/API/Event#Introduction</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111</a:t>
            </a:fld>
            <a:endParaRPr lang="de-DE"/>
          </a:p>
        </p:txBody>
      </p:sp>
    </p:spTree>
    <p:extLst>
      <p:ext uri="{BB962C8B-B14F-4D97-AF65-F5344CB8AC3E}">
        <p14:creationId xmlns:p14="http://schemas.microsoft.com/office/powerpoint/2010/main" val="21810533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https://www.w3.org/TR/DOM-Level-3-Events/</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112</a:t>
            </a:fld>
            <a:endParaRPr lang="de-DE"/>
          </a:p>
        </p:txBody>
      </p:sp>
    </p:spTree>
    <p:extLst>
      <p:ext uri="{BB962C8B-B14F-4D97-AF65-F5344CB8AC3E}">
        <p14:creationId xmlns:p14="http://schemas.microsoft.com/office/powerpoint/2010/main" val="632550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EventListener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gleich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EventHandler</a:t>
            </a:r>
            <a:r>
              <a:rPr lang="en-US" sz="1200" b="0" i="0" kern="1200" dirty="0">
                <a:solidFill>
                  <a:schemeClr val="tx1"/>
                </a:solidFill>
                <a:effectLst/>
                <a:latin typeface="+mn-lt"/>
                <a:ea typeface="+mn-ea"/>
                <a:cs typeface="+mn-cs"/>
              </a:rPr>
              <a:t>? In dem </a:t>
            </a:r>
            <a:r>
              <a:rPr lang="en-US" sz="1200" b="0" i="0" kern="1200" dirty="0" err="1">
                <a:solidFill>
                  <a:schemeClr val="tx1"/>
                </a:solidFill>
                <a:effectLst/>
                <a:latin typeface="+mn-lt"/>
                <a:ea typeface="+mn-ea"/>
                <a:cs typeface="+mn-cs"/>
              </a:rPr>
              <a:t>Abschnitt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sieht</a:t>
            </a:r>
            <a:r>
              <a:rPr lang="en-US" sz="1200" b="0" i="0" kern="1200" dirty="0">
                <a:solidFill>
                  <a:schemeClr val="tx1"/>
                </a:solidFill>
                <a:effectLst/>
                <a:latin typeface="+mn-lt"/>
                <a:ea typeface="+mn-ea"/>
                <a:cs typeface="+mn-cs"/>
              </a:rPr>
              <a:t> es so </a:t>
            </a:r>
            <a:r>
              <a:rPr lang="en-US" sz="1200" b="0" i="0" kern="1200" dirty="0" err="1">
                <a:solidFill>
                  <a:schemeClr val="tx1"/>
                </a:solidFill>
                <a:effectLst/>
                <a:latin typeface="+mn-lt"/>
                <a:ea typeface="+mn-ea"/>
                <a:cs typeface="+mn-cs"/>
              </a:rPr>
              <a:t>aus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DOM elements can be set up to accept (or "listen" for) these events, and execute code in response to process (or "handle") them. Event-handlers are usually connected (or "attached") to various </a:t>
            </a:r>
            <a:r>
              <a:rPr lang="en-US" sz="1200" b="0" i="0" u="none" strike="noStrike" kern="1200" dirty="0">
                <a:solidFill>
                  <a:schemeClr val="tx1"/>
                </a:solidFill>
                <a:effectLst/>
                <a:latin typeface="+mn-lt"/>
                <a:ea typeface="+mn-ea"/>
                <a:cs typeface="+mn-cs"/>
                <a:hlinkClick r:id="rId3"/>
              </a:rPr>
              <a:t>HTML elements</a:t>
            </a:r>
            <a:r>
              <a:rPr lang="en-US" sz="1200" b="0" i="0" kern="1200" dirty="0">
                <a:solidFill>
                  <a:schemeClr val="tx1"/>
                </a:solidFill>
                <a:effectLst/>
                <a:latin typeface="+mn-lt"/>
                <a:ea typeface="+mn-ea"/>
                <a:cs typeface="+mn-cs"/>
              </a:rPr>
              <a:t> (such as &lt;button&gt;, &lt;div&gt;, &lt;span&gt;, etc.) using </a:t>
            </a:r>
            <a:r>
              <a:rPr lang="en-US" sz="1200" b="0" i="0" u="none" strike="noStrike" kern="1200" dirty="0" err="1">
                <a:solidFill>
                  <a:schemeClr val="tx1"/>
                </a:solidFill>
                <a:effectLst/>
                <a:latin typeface="+mn-lt"/>
                <a:ea typeface="+mn-ea"/>
                <a:cs typeface="+mn-cs"/>
                <a:hlinkClick r:id="rId4" tooltip="The EventTarget method addEventListener() sets up a function that will be called whenever the specified event is delivered to the target."/>
              </a:rPr>
              <a:t>EventTarget.addEventListener</a:t>
            </a:r>
            <a:r>
              <a:rPr lang="en-US" sz="1200" b="0" i="0" u="none" strike="noStrike" kern="1200" dirty="0">
                <a:solidFill>
                  <a:schemeClr val="tx1"/>
                </a:solidFill>
                <a:effectLst/>
                <a:latin typeface="+mn-lt"/>
                <a:ea typeface="+mn-ea"/>
                <a:cs typeface="+mn-cs"/>
                <a:hlinkClick r:id="rId4" tooltip="The EventTarget method addEventListener() sets up a function that will be called whenever the specified event is delivered to the target."/>
              </a:rPr>
              <a:t>()</a:t>
            </a:r>
            <a:r>
              <a:rPr lang="en-US" sz="1200" b="0" i="0" kern="1200" dirty="0">
                <a:solidFill>
                  <a:schemeClr val="tx1"/>
                </a:solidFill>
                <a:effectLst/>
                <a:latin typeface="+mn-lt"/>
                <a:ea typeface="+mn-ea"/>
                <a:cs typeface="+mn-cs"/>
              </a:rPr>
              <a:t>, and this generally replaces using the old HTML </a:t>
            </a:r>
            <a:r>
              <a:rPr lang="en-US" sz="1200" b="0" i="0" u="none" strike="noStrike" kern="1200" dirty="0">
                <a:solidFill>
                  <a:schemeClr val="tx1"/>
                </a:solidFill>
                <a:effectLst/>
                <a:latin typeface="+mn-lt"/>
                <a:ea typeface="+mn-ea"/>
                <a:cs typeface="+mn-cs"/>
                <a:hlinkClick r:id="rId5"/>
              </a:rPr>
              <a:t>event handler attributes</a:t>
            </a:r>
            <a:r>
              <a:rPr lang="en-US" sz="1200" b="0" i="0" kern="1200" dirty="0">
                <a:solidFill>
                  <a:schemeClr val="tx1"/>
                </a:solidFill>
                <a:effectLst/>
                <a:latin typeface="+mn-lt"/>
                <a:ea typeface="+mn-ea"/>
                <a:cs typeface="+mn-cs"/>
              </a:rPr>
              <a:t>. Further, when properly added, such handlers can also be disconnected if needed using </a:t>
            </a:r>
            <a:r>
              <a:rPr lang="en-US" sz="1200" b="0" i="0" u="none" strike="noStrike" kern="1200" dirty="0" err="1">
                <a:solidFill>
                  <a:schemeClr val="tx1"/>
                </a:solidFill>
                <a:effectLst/>
                <a:latin typeface="+mn-lt"/>
                <a:ea typeface="+mn-ea"/>
                <a:cs typeface="+mn-cs"/>
                <a:hlinkClick r:id="rId6" tooltip="The EventTarget.removeEventListener() method removes from the EventTarget an event listener previously registered with EventTarget.addEventListener(). The event listener to be removed is identified using a combination of the event type, the event listener function itself, and various optional options that may affect the matching process; see Matching event listeners for removal"/>
              </a:rPr>
              <a:t>removeEventListener</a:t>
            </a:r>
            <a:r>
              <a:rPr lang="en-US" sz="1200" b="0" i="0" u="none" strike="noStrike" kern="1200" dirty="0">
                <a:solidFill>
                  <a:schemeClr val="tx1"/>
                </a:solidFill>
                <a:effectLst/>
                <a:latin typeface="+mn-lt"/>
                <a:ea typeface="+mn-ea"/>
                <a:cs typeface="+mn-cs"/>
                <a:hlinkClick r:id="rId6" tooltip="The EventTarget.removeEventListener() method removes from the EventTarget an event listener previously registered with EventTarget.addEventListener(). The event listener to be removed is identified using a combination of the event type, the event listener function itself, and various optional options that may affect the matching process; see Matching event listeners for removal"/>
              </a:rPr>
              <a:t>()</a:t>
            </a:r>
            <a:r>
              <a:rPr lang="en-US" sz="1200" b="0" i="0" kern="1200" dirty="0">
                <a:solidFill>
                  <a:schemeClr val="tx1"/>
                </a:solidFill>
                <a:effectLst/>
                <a:latin typeface="+mn-lt"/>
                <a:ea typeface="+mn-ea"/>
                <a:cs typeface="+mn-cs"/>
              </a:rPr>
              <a:t>. Note that one element can have several such handlers, even for the exact same event, particularly if separate, independent code modules attach them, each for its own independent purposes (for example, a webpage with an advertising-module and statistics-module both monitoring video-watching).</a:t>
            </a:r>
          </a:p>
          <a:p>
            <a:r>
              <a:rPr lang="de-DE" dirty="0">
                <a:hlinkClick r:id="rId7"/>
              </a:rPr>
              <a:t>https://developer.mozilla.org/en-US/docs/Web/API/Event</a:t>
            </a:r>
            <a:endParaRPr lang="de-DE" dirty="0"/>
          </a:p>
          <a:p>
            <a:endParaRPr lang="de-DE" dirty="0"/>
          </a:p>
          <a:p>
            <a:endParaRPr lang="de-DE" dirty="0"/>
          </a:p>
          <a:p>
            <a:r>
              <a:rPr lang="de-DE" dirty="0"/>
              <a:t>oder ist </a:t>
            </a:r>
            <a:r>
              <a:rPr lang="de-DE" dirty="0" err="1"/>
              <a:t>event</a:t>
            </a:r>
            <a:r>
              <a:rPr lang="de-DE" dirty="0"/>
              <a:t> </a:t>
            </a:r>
            <a:r>
              <a:rPr lang="de-DE" dirty="0" err="1"/>
              <a:t>handler</a:t>
            </a:r>
            <a:r>
              <a:rPr lang="de-DE" dirty="0"/>
              <a:t> ein teil von </a:t>
            </a:r>
            <a:r>
              <a:rPr lang="de-DE" dirty="0" err="1"/>
              <a:t>event</a:t>
            </a:r>
            <a:r>
              <a:rPr lang="de-DE" dirty="0"/>
              <a:t> </a:t>
            </a:r>
            <a:r>
              <a:rPr lang="de-DE" dirty="0" err="1"/>
              <a:t>listener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err="1">
                <a:solidFill>
                  <a:schemeClr val="tx1"/>
                </a:solidFill>
                <a:effectLst/>
                <a:latin typeface="+mn-lt"/>
                <a:ea typeface="+mn-ea"/>
                <a:cs typeface="+mn-cs"/>
              </a:rPr>
              <a:t>function</a:t>
            </a:r>
            <a:r>
              <a:rPr lang="de-DE" dirty="0"/>
              <a:t> </a:t>
            </a:r>
            <a:r>
              <a:rPr lang="de-DE" sz="1200" kern="1200" dirty="0" err="1">
                <a:solidFill>
                  <a:schemeClr val="tx1"/>
                </a:solidFill>
                <a:effectLst/>
                <a:latin typeface="+mn-lt"/>
                <a:ea typeface="+mn-ea"/>
                <a:cs typeface="+mn-cs"/>
              </a:rPr>
              <a:t>bgChange</a:t>
            </a:r>
            <a:r>
              <a:rPr lang="de-DE" sz="1200" kern="1200" dirty="0">
                <a:solidFill>
                  <a:schemeClr val="tx1"/>
                </a:solidFill>
                <a:effectLst/>
                <a:latin typeface="+mn-lt"/>
                <a:ea typeface="+mn-ea"/>
                <a:cs typeface="+mn-cs"/>
              </a:rPr>
              <a:t>(</a:t>
            </a:r>
            <a:r>
              <a:rPr lang="de-DE" dirty="0">
                <a:effectLst/>
              </a:rPr>
              <a:t>e</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err="1">
                <a:solidFill>
                  <a:schemeClr val="tx1"/>
                </a:solidFill>
                <a:effectLst/>
                <a:latin typeface="+mn-lt"/>
                <a:ea typeface="+mn-ea"/>
                <a:cs typeface="+mn-cs"/>
              </a:rPr>
              <a:t>var</a:t>
            </a:r>
            <a:r>
              <a:rPr lang="de-DE" dirty="0"/>
              <a:t> </a:t>
            </a:r>
            <a:r>
              <a:rPr lang="de-DE" dirty="0" err="1"/>
              <a:t>rndCol</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rgb</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err="1">
                <a:solidFill>
                  <a:schemeClr val="tx1"/>
                </a:solidFill>
                <a:effectLst/>
                <a:latin typeface="+mn-lt"/>
                <a:ea typeface="+mn-ea"/>
                <a:cs typeface="+mn-cs"/>
              </a:rPr>
              <a:t>random</a:t>
            </a:r>
            <a:r>
              <a:rPr lang="de-DE" sz="1200" kern="1200" dirty="0">
                <a:solidFill>
                  <a:schemeClr val="tx1"/>
                </a:solidFill>
                <a:effectLst/>
                <a:latin typeface="+mn-lt"/>
                <a:ea typeface="+mn-ea"/>
                <a:cs typeface="+mn-cs"/>
              </a:rPr>
              <a:t>(255)</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err="1">
                <a:solidFill>
                  <a:schemeClr val="tx1"/>
                </a:solidFill>
                <a:effectLst/>
                <a:latin typeface="+mn-lt"/>
                <a:ea typeface="+mn-ea"/>
                <a:cs typeface="+mn-cs"/>
              </a:rPr>
              <a:t>random</a:t>
            </a:r>
            <a:r>
              <a:rPr lang="de-DE" sz="1200" kern="1200" dirty="0">
                <a:solidFill>
                  <a:schemeClr val="tx1"/>
                </a:solidFill>
                <a:effectLst/>
                <a:latin typeface="+mn-lt"/>
                <a:ea typeface="+mn-ea"/>
                <a:cs typeface="+mn-cs"/>
              </a:rPr>
              <a:t>(255)</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sz="1200" kern="1200" dirty="0" err="1">
                <a:solidFill>
                  <a:schemeClr val="tx1"/>
                </a:solidFill>
                <a:effectLst/>
                <a:latin typeface="+mn-lt"/>
                <a:ea typeface="+mn-ea"/>
                <a:cs typeface="+mn-cs"/>
              </a:rPr>
              <a:t>random</a:t>
            </a:r>
            <a:r>
              <a:rPr lang="de-DE" sz="1200" kern="1200" dirty="0">
                <a:solidFill>
                  <a:schemeClr val="tx1"/>
                </a:solidFill>
                <a:effectLst/>
                <a:latin typeface="+mn-lt"/>
                <a:ea typeface="+mn-ea"/>
                <a:cs typeface="+mn-cs"/>
              </a:rPr>
              <a:t>(255)</a:t>
            </a:r>
            <a:r>
              <a:rPr lang="de-DE" dirty="0"/>
              <a:t> </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r>
              <a:rPr lang="de-DE" dirty="0"/>
              <a:t> </a:t>
            </a:r>
            <a:r>
              <a:rPr lang="de-DE" dirty="0" err="1"/>
              <a:t>e</a:t>
            </a:r>
            <a:r>
              <a:rPr lang="de-DE" sz="1200" kern="1200" dirty="0" err="1">
                <a:solidFill>
                  <a:schemeClr val="tx1"/>
                </a:solidFill>
                <a:effectLst/>
                <a:latin typeface="+mn-lt"/>
                <a:ea typeface="+mn-ea"/>
                <a:cs typeface="+mn-cs"/>
              </a:rPr>
              <a:t>.</a:t>
            </a:r>
            <a:r>
              <a:rPr lang="de-DE" dirty="0" err="1"/>
              <a:t>target</a:t>
            </a:r>
            <a:r>
              <a:rPr lang="de-DE" sz="1200" kern="1200" dirty="0" err="1">
                <a:solidFill>
                  <a:schemeClr val="tx1"/>
                </a:solidFill>
                <a:effectLst/>
                <a:latin typeface="+mn-lt"/>
                <a:ea typeface="+mn-ea"/>
                <a:cs typeface="+mn-cs"/>
              </a:rPr>
              <a:t>.</a:t>
            </a:r>
            <a:r>
              <a:rPr lang="de-DE" dirty="0" err="1"/>
              <a:t>style</a:t>
            </a:r>
            <a:r>
              <a:rPr lang="de-DE" sz="1200" kern="1200" dirty="0" err="1">
                <a:solidFill>
                  <a:schemeClr val="tx1"/>
                </a:solidFill>
                <a:effectLst/>
                <a:latin typeface="+mn-lt"/>
                <a:ea typeface="+mn-ea"/>
                <a:cs typeface="+mn-cs"/>
              </a:rPr>
              <a:t>.</a:t>
            </a:r>
            <a:r>
              <a:rPr lang="de-DE" dirty="0" err="1"/>
              <a:t>backgroundColor</a:t>
            </a:r>
            <a:r>
              <a:rPr lang="de-DE" dirty="0"/>
              <a:t> </a:t>
            </a:r>
            <a:r>
              <a:rPr lang="de-DE" sz="1200" kern="1200" dirty="0">
                <a:solidFill>
                  <a:schemeClr val="tx1"/>
                </a:solidFill>
                <a:effectLst/>
                <a:latin typeface="+mn-lt"/>
                <a:ea typeface="+mn-ea"/>
                <a:cs typeface="+mn-cs"/>
              </a:rPr>
              <a:t>=</a:t>
            </a:r>
            <a:r>
              <a:rPr lang="de-DE" dirty="0"/>
              <a:t> </a:t>
            </a:r>
            <a:r>
              <a:rPr lang="de-DE" dirty="0" err="1"/>
              <a:t>rndCol</a:t>
            </a:r>
            <a:r>
              <a:rPr lang="de-DE" sz="1200" kern="1200" dirty="0">
                <a:solidFill>
                  <a:schemeClr val="tx1"/>
                </a:solidFill>
                <a:effectLst/>
                <a:latin typeface="+mn-lt"/>
                <a:ea typeface="+mn-ea"/>
                <a:cs typeface="+mn-cs"/>
              </a:rPr>
              <a:t>;</a:t>
            </a:r>
            <a:r>
              <a:rPr lang="de-DE" dirty="0"/>
              <a:t> console</a:t>
            </a:r>
            <a:r>
              <a:rPr lang="de-DE" sz="1200" kern="1200" dirty="0">
                <a:solidFill>
                  <a:schemeClr val="tx1"/>
                </a:solidFill>
                <a:effectLst/>
                <a:latin typeface="+mn-lt"/>
                <a:ea typeface="+mn-ea"/>
                <a:cs typeface="+mn-cs"/>
              </a:rPr>
              <a:t>.log(</a:t>
            </a:r>
            <a:r>
              <a:rPr lang="de-DE" dirty="0"/>
              <a:t>e</a:t>
            </a:r>
            <a:r>
              <a:rPr lang="de-DE" sz="1200" kern="1200" dirty="0">
                <a:solidFill>
                  <a:schemeClr val="tx1"/>
                </a:solidFill>
                <a:effectLst/>
                <a:latin typeface="+mn-lt"/>
                <a:ea typeface="+mn-ea"/>
                <a:cs typeface="+mn-cs"/>
              </a:rPr>
              <a:t>);</a:t>
            </a:r>
            <a:r>
              <a:rPr lang="de-DE" dirty="0"/>
              <a:t> </a:t>
            </a:r>
            <a:r>
              <a:rPr lang="de-DE" sz="1200" kern="1200" dirty="0">
                <a:solidFill>
                  <a:schemeClr val="tx1"/>
                </a:solidFill>
                <a:effectLst/>
                <a:latin typeface="+mn-lt"/>
                <a:ea typeface="+mn-ea"/>
                <a:cs typeface="+mn-cs"/>
              </a:rPr>
              <a:t>}</a:t>
            </a:r>
            <a:endParaRPr lang="de-DE" dirty="0"/>
          </a:p>
          <a:p>
            <a:r>
              <a:rPr lang="de-DE" dirty="0" err="1"/>
              <a:t>btn</a:t>
            </a:r>
            <a:r>
              <a:rPr lang="de-DE" sz="1200" kern="1200" dirty="0" err="1">
                <a:solidFill>
                  <a:schemeClr val="tx1"/>
                </a:solidFill>
                <a:effectLst/>
                <a:latin typeface="+mn-lt"/>
                <a:ea typeface="+mn-ea"/>
                <a:cs typeface="+mn-cs"/>
              </a:rPr>
              <a:t>.addEventListener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click</a:t>
            </a:r>
            <a:r>
              <a:rPr lang="de-DE" sz="1200" kern="1200" dirty="0">
                <a:solidFill>
                  <a:schemeClr val="tx1"/>
                </a:solidFill>
                <a:effectLst/>
                <a:latin typeface="+mn-lt"/>
                <a:ea typeface="+mn-ea"/>
                <a:cs typeface="+mn-cs"/>
              </a:rPr>
              <a:t>',</a:t>
            </a:r>
            <a:r>
              <a:rPr lang="de-DE" dirty="0"/>
              <a:t> </a:t>
            </a:r>
            <a:r>
              <a:rPr lang="de-DE" dirty="0" err="1"/>
              <a:t>bgChange</a:t>
            </a:r>
            <a:r>
              <a:rPr lang="de-DE" sz="1200" kern="1200" dirty="0">
                <a:solidFill>
                  <a:schemeClr val="tx1"/>
                </a:solidFill>
                <a:effectLst/>
                <a:latin typeface="+mn-lt"/>
                <a:ea typeface="+mn-ea"/>
                <a:cs typeface="+mn-cs"/>
              </a:rPr>
              <a:t>);</a:t>
            </a:r>
          </a:p>
        </p:txBody>
      </p:sp>
      <p:sp>
        <p:nvSpPr>
          <p:cNvPr id="4" name="Foliennummernplatzhalter 3"/>
          <p:cNvSpPr>
            <a:spLocks noGrp="1"/>
          </p:cNvSpPr>
          <p:nvPr>
            <p:ph type="sldNum" sz="quarter" idx="10"/>
          </p:nvPr>
        </p:nvSpPr>
        <p:spPr/>
        <p:txBody>
          <a:bodyPr/>
          <a:lstStyle/>
          <a:p>
            <a:fld id="{5032AF5A-49F2-4769-8DAA-0448581F469F}" type="slidenum">
              <a:rPr lang="de-DE" smtClean="0"/>
              <a:t>113</a:t>
            </a:fld>
            <a:endParaRPr lang="de-DE"/>
          </a:p>
        </p:txBody>
      </p:sp>
    </p:spTree>
    <p:extLst>
      <p:ext uri="{BB962C8B-B14F-4D97-AF65-F5344CB8AC3E}">
        <p14:creationId xmlns:p14="http://schemas.microsoft.com/office/powerpoint/2010/main" val="3495197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https://developer.mozilla.org/en-US/docs/Learn/JavaScript/Building_blocks/Events#Event_objects</a:t>
            </a:r>
            <a:endParaRPr lang="de-DE" dirty="0"/>
          </a:p>
          <a:p>
            <a:r>
              <a:rPr lang="en-US" sz="1200" b="0" i="0" kern="1200" dirty="0">
                <a:solidFill>
                  <a:schemeClr val="tx1"/>
                </a:solidFill>
                <a:effectLst/>
                <a:latin typeface="+mn-lt"/>
                <a:ea typeface="+mn-ea"/>
                <a:cs typeface="+mn-cs"/>
              </a:rPr>
              <a:t>	Sometimes inside an event handler function, you might see a parameter specified with a name such as </a:t>
            </a:r>
            <a:r>
              <a:rPr lang="en-US" dirty="0"/>
              <a:t>event</a:t>
            </a:r>
            <a:r>
              <a:rPr lang="en-US" sz="1200" b="0" i="0" kern="1200" dirty="0">
                <a:solidFill>
                  <a:schemeClr val="tx1"/>
                </a:solidFill>
                <a:effectLst/>
                <a:latin typeface="+mn-lt"/>
                <a:ea typeface="+mn-ea"/>
                <a:cs typeface="+mn-cs"/>
              </a:rPr>
              <a:t>, </a:t>
            </a:r>
            <a:r>
              <a:rPr lang="en-US" dirty="0" err="1"/>
              <a:t>evt</a:t>
            </a:r>
            <a:r>
              <a:rPr lang="en-US" sz="1200" b="0" i="0" kern="1200" dirty="0">
                <a:solidFill>
                  <a:schemeClr val="tx1"/>
                </a:solidFill>
                <a:effectLst/>
                <a:latin typeface="+mn-lt"/>
                <a:ea typeface="+mn-ea"/>
                <a:cs typeface="+mn-cs"/>
              </a:rPr>
              <a:t>, or simply </a:t>
            </a:r>
            <a:r>
              <a:rPr lang="en-US" dirty="0"/>
              <a:t>e</a:t>
            </a:r>
            <a:r>
              <a:rPr lang="en-US" sz="1200" b="0" i="0" kern="1200" dirty="0">
                <a:solidFill>
                  <a:schemeClr val="tx1"/>
                </a:solidFill>
                <a:effectLst/>
                <a:latin typeface="+mn-lt"/>
                <a:ea typeface="+mn-ea"/>
                <a:cs typeface="+mn-cs"/>
              </a:rPr>
              <a:t>. This is called the </a:t>
            </a:r>
            <a:r>
              <a:rPr lang="en-US" sz="1200" b="1" i="0" kern="1200" dirty="0">
                <a:solidFill>
                  <a:schemeClr val="tx1"/>
                </a:solidFill>
                <a:effectLst/>
                <a:latin typeface="+mn-lt"/>
                <a:ea typeface="+mn-ea"/>
                <a:cs typeface="+mn-cs"/>
              </a:rPr>
              <a:t>event object</a:t>
            </a:r>
            <a:r>
              <a:rPr lang="en-US" sz="1200" b="0" i="0" kern="1200" dirty="0">
                <a:solidFill>
                  <a:schemeClr val="tx1"/>
                </a:solidFill>
                <a:effectLst/>
                <a:latin typeface="+mn-lt"/>
                <a:ea typeface="+mn-ea"/>
                <a:cs typeface="+mn-cs"/>
              </a:rPr>
              <a:t>, and it is automatically passed to event handlers to provide extra features and information.</a:t>
            </a:r>
            <a:endParaRPr lang="de-DE" dirty="0"/>
          </a:p>
          <a:p>
            <a:r>
              <a:rPr lang="en-US" sz="1200" b="0" i="0" kern="1200" dirty="0">
                <a:solidFill>
                  <a:schemeClr val="tx1"/>
                </a:solidFill>
                <a:effectLst/>
                <a:latin typeface="+mn-lt"/>
                <a:ea typeface="+mn-ea"/>
                <a:cs typeface="+mn-cs"/>
              </a:rPr>
              <a:t>	Here you can see that we are including an event object, </a:t>
            </a: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in the function, and in the function setting a background color style on </a:t>
            </a:r>
            <a:r>
              <a:rPr lang="en-US" dirty="0" err="1"/>
              <a:t>e.target</a:t>
            </a:r>
            <a:r>
              <a:rPr lang="en-US" sz="1200" b="0" i="0" kern="1200" dirty="0">
                <a:solidFill>
                  <a:schemeClr val="tx1"/>
                </a:solidFill>
                <a:effectLst/>
                <a:latin typeface="+mn-lt"/>
                <a:ea typeface="+mn-ea"/>
                <a:cs typeface="+mn-cs"/>
              </a:rPr>
              <a:t> — which is the button itself. The </a:t>
            </a:r>
            <a:r>
              <a:rPr lang="en-US" dirty="0" err="1"/>
              <a:t>target</a:t>
            </a:r>
            <a:r>
              <a:rPr lang="en-US" sz="1200" b="0" i="0" kern="1200" dirty="0" err="1">
                <a:solidFill>
                  <a:schemeClr val="tx1"/>
                </a:solidFill>
                <a:effectLst/>
                <a:latin typeface="+mn-lt"/>
                <a:ea typeface="+mn-ea"/>
                <a:cs typeface="+mn-cs"/>
              </a:rPr>
              <a:t>property</a:t>
            </a:r>
            <a:r>
              <a:rPr lang="en-US" sz="1200" b="0" i="0" kern="1200" dirty="0">
                <a:solidFill>
                  <a:schemeClr val="tx1"/>
                </a:solidFill>
                <a:effectLst/>
                <a:latin typeface="+mn-lt"/>
                <a:ea typeface="+mn-ea"/>
                <a:cs typeface="+mn-cs"/>
              </a:rPr>
              <a:t> of the event object is always a reference to the element that the event has just occurred upon. So in this example, we are setting a random background color on the button, not the page.</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use any name you like for the event object — you just need to choose a name that you can then use to reference it inside the event handler function. </a:t>
            </a:r>
            <a:r>
              <a:rPr lang="en-US" dirty="0"/>
              <a:t>e</a:t>
            </a:r>
            <a:r>
              <a:rPr lang="en-US" sz="1200" b="0" i="0" kern="1200" dirty="0">
                <a:solidFill>
                  <a:schemeClr val="tx1"/>
                </a:solidFill>
                <a:effectLst/>
                <a:latin typeface="+mn-lt"/>
                <a:ea typeface="+mn-ea"/>
                <a:cs typeface="+mn-cs"/>
              </a:rPr>
              <a:t>/</a:t>
            </a:r>
            <a:r>
              <a:rPr lang="en-US" dirty="0" err="1"/>
              <a:t>evt</a:t>
            </a:r>
            <a:r>
              <a:rPr lang="en-US" sz="1200" b="0" i="0" kern="1200" dirty="0">
                <a:solidFill>
                  <a:schemeClr val="tx1"/>
                </a:solidFill>
                <a:effectLst/>
                <a:latin typeface="+mn-lt"/>
                <a:ea typeface="+mn-ea"/>
                <a:cs typeface="+mn-cs"/>
              </a:rPr>
              <a:t>/</a:t>
            </a:r>
            <a:r>
              <a:rPr lang="en-US" dirty="0"/>
              <a:t>event</a:t>
            </a:r>
            <a:r>
              <a:rPr lang="en-US" sz="1200" b="0" i="0" kern="1200" dirty="0">
                <a:solidFill>
                  <a:schemeClr val="tx1"/>
                </a:solidFill>
                <a:effectLst/>
                <a:latin typeface="+mn-lt"/>
                <a:ea typeface="+mn-ea"/>
                <a:cs typeface="+mn-cs"/>
              </a:rPr>
              <a:t> are most commonly used by developers because they are short and easy to remember. It's always good to stick to a standard.</a:t>
            </a:r>
          </a:p>
          <a:p>
            <a:r>
              <a:rPr lang="en-US" sz="1200" b="0" i="0" kern="1200" dirty="0">
                <a:solidFill>
                  <a:schemeClr val="tx1"/>
                </a:solidFill>
                <a:effectLst/>
                <a:latin typeface="+mn-lt"/>
                <a:ea typeface="+mn-ea"/>
                <a:cs typeface="+mn-cs"/>
              </a:rPr>
              <a:t>	</a:t>
            </a:r>
            <a:r>
              <a:rPr lang="en-US" dirty="0" err="1"/>
              <a:t>e.target</a:t>
            </a:r>
            <a:r>
              <a:rPr lang="en-US" sz="1200" b="0" i="0" kern="1200" dirty="0">
                <a:solidFill>
                  <a:schemeClr val="tx1"/>
                </a:solidFill>
                <a:effectLst/>
                <a:latin typeface="+mn-lt"/>
                <a:ea typeface="+mn-ea"/>
                <a:cs typeface="+mn-cs"/>
              </a:rPr>
              <a:t> is incredibly useful when you want to set the same event handler on multiple elements and do something to all of them when an event occurs on them. You might, for example, have a set of 16 tiles that disappear when they are clicked on. It is useful to always be able to just set the thing to disappear as </a:t>
            </a:r>
            <a:r>
              <a:rPr lang="en-US" dirty="0" err="1"/>
              <a:t>e.target</a:t>
            </a:r>
            <a:r>
              <a:rPr lang="en-US" sz="1200" b="0" i="0" kern="1200" dirty="0">
                <a:solidFill>
                  <a:schemeClr val="tx1"/>
                </a:solidFill>
                <a:effectLst/>
                <a:latin typeface="+mn-lt"/>
                <a:ea typeface="+mn-ea"/>
                <a:cs typeface="+mn-cs"/>
              </a:rPr>
              <a:t>, rather than having to select it in some more difficult way.</a:t>
            </a:r>
            <a:endParaRPr lang="de-DE" dirty="0"/>
          </a:p>
          <a:p>
            <a:r>
              <a:rPr lang="de-DE" dirty="0"/>
              <a:t>DOM-Interface:</a:t>
            </a:r>
          </a:p>
          <a:p>
            <a:r>
              <a:rPr lang="de-DE" dirty="0"/>
              <a:t>https://developer.mozilla.org/en-US/docs/Web/API/EventTarget</a:t>
            </a:r>
          </a:p>
          <a:p>
            <a:endParaRPr lang="de-DE" dirty="0"/>
          </a:p>
          <a:p>
            <a:r>
              <a:rPr lang="de-DE" dirty="0">
                <a:hlinkClick r:id="rId4"/>
              </a:rPr>
              <a:t>https://www.quirksmode.org/js/events_access.html</a:t>
            </a:r>
            <a:endParaRPr lang="de-DE" dirty="0"/>
          </a:p>
          <a:p>
            <a:endParaRPr lang="de-DE" dirty="0"/>
          </a:p>
          <a:p>
            <a:r>
              <a:rPr lang="de-DE" dirty="0">
                <a:hlinkClick r:id="rId5"/>
              </a:rPr>
              <a:t>https://developer.mozilla.org/en-US/docs/Web/API/Document_Object_Model/Examples#Example_7:_Displaying_Event_Object_Properties</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114</a:t>
            </a:fld>
            <a:endParaRPr lang="de-DE"/>
          </a:p>
        </p:txBody>
      </p:sp>
    </p:spTree>
    <p:extLst>
      <p:ext uri="{BB962C8B-B14F-4D97-AF65-F5344CB8AC3E}">
        <p14:creationId xmlns:p14="http://schemas.microsoft.com/office/powerpoint/2010/main" val="171109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https://developer.mozilla.org/en-US/docs/Learn/JavaScript/Building_blocks/Events#Ways_of_using_web_events</a:t>
            </a:r>
            <a:endParaRPr lang="de-DE" dirty="0"/>
          </a:p>
          <a:p>
            <a:endParaRPr lang="de-DE"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As mentioned above, by default all event handlers are registered in the bubbling phase, and this makes more sense most of the time. If you really want to register an event in the capturing phase instead, you can do so by registering your handler using </a:t>
            </a:r>
            <a:r>
              <a:rPr lang="en-US" sz="1200" u="none" strike="noStrike" kern="1200" dirty="0" err="1">
                <a:solidFill>
                  <a:schemeClr val="tx1"/>
                </a:solidFill>
                <a:effectLst/>
                <a:latin typeface="+mn-lt"/>
                <a:ea typeface="+mn-ea"/>
                <a:cs typeface="+mn-cs"/>
                <a:hlinkClick r:id="rId4"/>
              </a:rPr>
              <a:t>addEventListener</a:t>
            </a:r>
            <a:r>
              <a:rPr lang="en-US" sz="1200" u="none" strike="noStrike" kern="1200" dirty="0">
                <a:solidFill>
                  <a:schemeClr val="tx1"/>
                </a:solidFill>
                <a:effectLst/>
                <a:latin typeface="+mn-lt"/>
                <a:ea typeface="+mn-ea"/>
                <a:cs typeface="+mn-cs"/>
                <a:hlinkClick r:id="rId4"/>
              </a:rPr>
              <a:t>()</a:t>
            </a:r>
            <a:r>
              <a:rPr lang="en-US" sz="1200" b="0" i="0" kern="1200" dirty="0">
                <a:solidFill>
                  <a:schemeClr val="tx1"/>
                </a:solidFill>
                <a:effectLst/>
                <a:latin typeface="+mn-lt"/>
                <a:ea typeface="+mn-ea"/>
                <a:cs typeface="+mn-cs"/>
              </a:rPr>
              <a:t>, and setting the optional third property to </a:t>
            </a:r>
            <a:r>
              <a:rPr lang="en-US" dirty="0"/>
              <a:t>true</a:t>
            </a:r>
            <a:r>
              <a:rPr lang="en-US" sz="1200" b="0" i="0" kern="1200" dirty="0">
                <a:solidFill>
                  <a:schemeClr val="tx1"/>
                </a:solidFill>
                <a:effectLst/>
                <a:latin typeface="+mn-lt"/>
                <a:ea typeface="+mn-ea"/>
                <a:cs typeface="+mn-cs"/>
              </a:rPr>
              <a:t>.</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115</a:t>
            </a:fld>
            <a:endParaRPr lang="de-DE"/>
          </a:p>
        </p:txBody>
      </p:sp>
    </p:spTree>
    <p:extLst>
      <p:ext uri="{BB962C8B-B14F-4D97-AF65-F5344CB8AC3E}">
        <p14:creationId xmlns:p14="http://schemas.microsoft.com/office/powerpoint/2010/main" val="134707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https://developer.mozilla.org/en-US/docs/Web/API/Web_Workers_API/Using_web_workers#Importing_scripts_and_libraries</a:t>
            </a:r>
            <a:endParaRPr lang="de-DE"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Scripts may be downloaded in any order, but will be executed in the order in which you pass the filenames into </a:t>
            </a:r>
            <a:r>
              <a:rPr lang="en-US" dirty="0" err="1"/>
              <a:t>importScripts</a:t>
            </a:r>
            <a:r>
              <a:rPr lang="en-US" dirty="0"/>
              <a:t>()</a:t>
            </a:r>
            <a:r>
              <a:rPr lang="en-US" sz="1200" b="0" i="0" kern="1200" dirty="0">
                <a:solidFill>
                  <a:schemeClr val="tx1"/>
                </a:solidFill>
                <a:effectLst/>
                <a:latin typeface="+mn-lt"/>
                <a:ea typeface="+mn-ea"/>
                <a:cs typeface="+mn-cs"/>
              </a:rPr>
              <a:t> . This is done synchronously; </a:t>
            </a:r>
            <a:r>
              <a:rPr lang="en-US" dirty="0" err="1"/>
              <a:t>importScripts</a:t>
            </a:r>
            <a:r>
              <a:rPr lang="en-US" dirty="0"/>
              <a:t>()</a:t>
            </a:r>
            <a:r>
              <a:rPr lang="en-US" sz="1200" b="0" i="0" kern="1200" dirty="0">
                <a:solidFill>
                  <a:schemeClr val="tx1"/>
                </a:solidFill>
                <a:effectLst/>
                <a:latin typeface="+mn-lt"/>
                <a:ea typeface="+mn-ea"/>
                <a:cs typeface="+mn-cs"/>
              </a:rPr>
              <a:t> does not return until all the scripts have been loaded and executed.</a:t>
            </a:r>
          </a:p>
          <a:p>
            <a:endParaRPr lang="en-US"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9</a:t>
            </a:fld>
            <a:endParaRPr lang="de-DE"/>
          </a:p>
        </p:txBody>
      </p:sp>
    </p:spTree>
    <p:extLst>
      <p:ext uri="{BB962C8B-B14F-4D97-AF65-F5344CB8AC3E}">
        <p14:creationId xmlns:p14="http://schemas.microsoft.com/office/powerpoint/2010/main" val="1875847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Entwicklertool im Browser, im Debugger sieht man viel mehr Ereignisse</a:t>
            </a:r>
          </a:p>
        </p:txBody>
      </p:sp>
      <p:sp>
        <p:nvSpPr>
          <p:cNvPr id="4" name="Foliennummernplatzhalter 3"/>
          <p:cNvSpPr>
            <a:spLocks noGrp="1"/>
          </p:cNvSpPr>
          <p:nvPr>
            <p:ph type="sldNum" sz="quarter" idx="10"/>
          </p:nvPr>
        </p:nvSpPr>
        <p:spPr/>
        <p:txBody>
          <a:bodyPr/>
          <a:lstStyle/>
          <a:p>
            <a:fld id="{5032AF5A-49F2-4769-8DAA-0448581F469F}" type="slidenum">
              <a:rPr lang="de-DE" smtClean="0"/>
              <a:t>117</a:t>
            </a:fld>
            <a:endParaRPr lang="de-DE"/>
          </a:p>
        </p:txBody>
      </p:sp>
    </p:spTree>
    <p:extLst>
      <p:ext uri="{BB962C8B-B14F-4D97-AF65-F5344CB8AC3E}">
        <p14:creationId xmlns:p14="http://schemas.microsoft.com/office/powerpoint/2010/main" val="750710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return</a:t>
            </a:r>
            <a:r>
              <a:rPr lang="de-DE" dirty="0"/>
              <a:t> </a:t>
            </a:r>
            <a:r>
              <a:rPr lang="de-DE" dirty="0" err="1"/>
              <a:t>false</a:t>
            </a:r>
            <a:r>
              <a:rPr lang="de-DE" dirty="0"/>
              <a:t> - not in </a:t>
            </a:r>
            <a:r>
              <a:rPr lang="de-DE" dirty="0" err="1"/>
              <a:t>React</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120</a:t>
            </a:fld>
            <a:endParaRPr lang="de-DE"/>
          </a:p>
        </p:txBody>
      </p:sp>
    </p:spTree>
    <p:extLst>
      <p:ext uri="{BB962C8B-B14F-4D97-AF65-F5344CB8AC3E}">
        <p14:creationId xmlns:p14="http://schemas.microsoft.com/office/powerpoint/2010/main" val="69083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https://developer.mozilla.org/en-US/docs/Learn/JavaScript/Building_blocks/Events#Event_bubbling_and_capture</a:t>
            </a:r>
            <a:endParaRPr lang="de-DE" dirty="0"/>
          </a:p>
          <a:p>
            <a:r>
              <a:rPr lang="de-DE" dirty="0">
                <a:hlinkClick r:id="rId4"/>
              </a:rPr>
              <a:t>https://www.quirksmode.org/js/events_order.html</a:t>
            </a:r>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121</a:t>
            </a:fld>
            <a:endParaRPr lang="de-DE"/>
          </a:p>
        </p:txBody>
      </p:sp>
    </p:spTree>
    <p:extLst>
      <p:ext uri="{BB962C8B-B14F-4D97-AF65-F5344CB8AC3E}">
        <p14:creationId xmlns:p14="http://schemas.microsoft.com/office/powerpoint/2010/main" val="670250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https://developer.mozilla.org/en-US/docs/Learn/JavaScript/Building_blocks/Events#Event_bubbling_and_capture</a:t>
            </a:r>
            <a:endParaRPr lang="de-DE" dirty="0"/>
          </a:p>
          <a:p>
            <a:r>
              <a:rPr lang="de-DE" dirty="0">
                <a:hlinkClick r:id="rId4"/>
              </a:rPr>
              <a:t>https://developer.mozilla.org/en-US/docs/Web/API/Document_Object_Model/Examples#Example_5:_Event_Propagation</a:t>
            </a:r>
            <a:endParaRPr lang="de-DE" dirty="0"/>
          </a:p>
          <a:p>
            <a:r>
              <a:rPr lang="de-DE" dirty="0">
                <a:hlinkClick r:id="rId5"/>
              </a:rPr>
              <a:t>https://davidwalsh.name/event-delegate</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122</a:t>
            </a:fld>
            <a:endParaRPr lang="de-DE"/>
          </a:p>
        </p:txBody>
      </p:sp>
    </p:spTree>
    <p:extLst>
      <p:ext uri="{BB962C8B-B14F-4D97-AF65-F5344CB8AC3E}">
        <p14:creationId xmlns:p14="http://schemas.microsoft.com/office/powerpoint/2010/main" val="3102672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JS_StyleDisplay_none</a:t>
            </a:r>
            <a:endParaRPr lang="de-DE" dirty="0"/>
          </a:p>
          <a:p>
            <a:r>
              <a:rPr lang="de-DE" dirty="0" err="1"/>
              <a:t>JS_CookiesGo</a:t>
            </a:r>
            <a:endParaRPr lang="de-DE" dirty="0"/>
          </a:p>
          <a:p>
            <a:r>
              <a:rPr lang="de-DE" dirty="0"/>
              <a:t>ein komplexes Beispiel überlegen</a:t>
            </a:r>
          </a:p>
        </p:txBody>
      </p:sp>
      <p:sp>
        <p:nvSpPr>
          <p:cNvPr id="4" name="Foliennummernplatzhalter 3"/>
          <p:cNvSpPr>
            <a:spLocks noGrp="1"/>
          </p:cNvSpPr>
          <p:nvPr>
            <p:ph type="sldNum" sz="quarter" idx="5"/>
          </p:nvPr>
        </p:nvSpPr>
        <p:spPr/>
        <p:txBody>
          <a:bodyPr/>
          <a:lstStyle/>
          <a:p>
            <a:fld id="{2FDB1B46-062E-40DE-A5D7-CC699585DEB7}" type="slidenum">
              <a:rPr lang="de-DE" smtClean="0"/>
              <a:t>124</a:t>
            </a:fld>
            <a:endParaRPr lang="de-DE"/>
          </a:p>
        </p:txBody>
      </p:sp>
    </p:spTree>
    <p:extLst>
      <p:ext uri="{BB962C8B-B14F-4D97-AF65-F5344CB8AC3E}">
        <p14:creationId xmlns:p14="http://schemas.microsoft.com/office/powerpoint/2010/main" val="18807044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https://www.w3schools.com/tags/att_data-.asp</a:t>
            </a:r>
            <a:endParaRPr lang="de-DE" dirty="0"/>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8511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dash</a:t>
            </a:r>
            <a:r>
              <a:rPr lang="de-DE" dirty="0"/>
              <a:t> </a:t>
            </a:r>
            <a:r>
              <a:rPr lang="de-DE"/>
              <a:t>bedeutet Bindestrich</a:t>
            </a:r>
          </a:p>
          <a:p>
            <a:r>
              <a:rPr lang="de-DE" dirty="0"/>
              <a:t>Auslesen nicht nur mit JS möglich. Über die CSS-Funktion </a:t>
            </a:r>
            <a:r>
              <a:rPr lang="de-DE" dirty="0" err="1"/>
              <a:t>attr</a:t>
            </a:r>
            <a:r>
              <a:rPr lang="de-DE" dirty="0"/>
              <a:t>() kann man das auch ins HTML ausgeben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073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https://developer.mozilla.org/en-US/docs/Web/API/Document/cookie</a:t>
            </a:r>
            <a:endParaRPr lang="de-DE" dirty="0"/>
          </a:p>
        </p:txBody>
      </p:sp>
      <p:sp>
        <p:nvSpPr>
          <p:cNvPr id="4" name="Foliennummernplatzhalter 3"/>
          <p:cNvSpPr>
            <a:spLocks noGrp="1"/>
          </p:cNvSpPr>
          <p:nvPr>
            <p:ph type="sldNum" sz="quarter" idx="5"/>
          </p:nvPr>
        </p:nvSpPr>
        <p:spPr/>
        <p:txBody>
          <a:bodyPr/>
          <a:lstStyle/>
          <a:p>
            <a:fld id="{69D4A928-61C5-4CFC-AF00-807B88C745A0}" type="slidenum">
              <a:rPr lang="de-DE" smtClean="0"/>
              <a:t>128</a:t>
            </a:fld>
            <a:endParaRPr lang="de-DE"/>
          </a:p>
        </p:txBody>
      </p:sp>
    </p:spTree>
    <p:extLst>
      <p:ext uri="{BB962C8B-B14F-4D97-AF65-F5344CB8AC3E}">
        <p14:creationId xmlns:p14="http://schemas.microsoft.com/office/powerpoint/2010/main" val="538576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Typically, it's used to tell if two requests came from the same browser — keeping a user logged-in, for example. It remembers stateful information for the </a:t>
            </a:r>
            <a:r>
              <a:rPr lang="en-US" sz="1200" b="0" i="0" u="none" strike="noStrike" kern="1200" dirty="0">
                <a:solidFill>
                  <a:schemeClr val="tx1"/>
                </a:solidFill>
                <a:effectLst/>
                <a:latin typeface="+mn-lt"/>
                <a:ea typeface="+mn-ea"/>
                <a:cs typeface="+mn-cs"/>
                <a:hlinkClick r:id="rId3"/>
              </a:rPr>
              <a:t>stateless</a:t>
            </a:r>
            <a:r>
              <a:rPr lang="en-US" sz="1200" b="0" i="0" kern="1200" dirty="0">
                <a:solidFill>
                  <a:schemeClr val="tx1"/>
                </a:solidFill>
                <a:effectLst/>
                <a:latin typeface="+mn-lt"/>
                <a:ea typeface="+mn-ea"/>
                <a:cs typeface="+mn-cs"/>
              </a:rPr>
              <a:t> HTTP protocol.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Cookies are mainly used for three purposes:</a:t>
            </a:r>
          </a:p>
          <a:p>
            <a:r>
              <a:rPr lang="en-US" dirty="0"/>
              <a:t>Session </a:t>
            </a:r>
            <a:r>
              <a:rPr lang="en-US" dirty="0" err="1"/>
              <a:t>managementLogins</a:t>
            </a:r>
            <a:r>
              <a:rPr lang="en-US" dirty="0"/>
              <a:t>, shopping carts, game scores, or anything else the server should </a:t>
            </a:r>
            <a:r>
              <a:rPr lang="en-US" dirty="0" err="1"/>
              <a:t>rememberPersonalizationUser</a:t>
            </a:r>
            <a:r>
              <a:rPr lang="en-US" dirty="0"/>
              <a:t> preferences, themes, and other </a:t>
            </a:r>
            <a:r>
              <a:rPr lang="en-US" dirty="0" err="1"/>
              <a:t>settingsTrackingRecording</a:t>
            </a:r>
            <a:r>
              <a:rPr lang="en-US" dirty="0"/>
              <a:t> and analyzing user behavior</a:t>
            </a:r>
          </a:p>
          <a:p>
            <a:endParaRPr lang="en-US" dirty="0"/>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943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Cookies were once used for general client-side storage. While this was legitimate when they were the only way to store data on the client, it is recommended nowadays to prefer modern storage APIs. Cookies are sent with every request, so they can worsen performance (especially for mobile data connections). Modern APIs for client storage are the </a:t>
            </a:r>
            <a:r>
              <a:rPr lang="en-US" sz="1200" b="0" i="0" u="none" strike="noStrike" kern="1200" dirty="0">
                <a:solidFill>
                  <a:schemeClr val="tx1"/>
                </a:solidFill>
                <a:effectLst/>
                <a:latin typeface="+mn-lt"/>
                <a:ea typeface="+mn-ea"/>
                <a:cs typeface="+mn-cs"/>
                <a:hlinkClick r:id="rId3" tooltip="DOM Storage"/>
              </a:rPr>
              <a:t>Web storage API</a:t>
            </a:r>
            <a:r>
              <a:rPr lang="en-US" sz="1200" b="0" i="0" kern="1200" dirty="0">
                <a:solidFill>
                  <a:schemeClr val="tx1"/>
                </a:solidFill>
                <a:effectLst/>
                <a:latin typeface="+mn-lt"/>
                <a:ea typeface="+mn-ea"/>
                <a:cs typeface="+mn-cs"/>
              </a:rPr>
              <a:t>(</a:t>
            </a:r>
            <a:r>
              <a:rPr lang="en-US" dirty="0" err="1"/>
              <a:t>localStorage</a:t>
            </a:r>
            <a:r>
              <a:rPr lang="en-US" sz="1200" b="0" i="0" kern="1200" dirty="0">
                <a:solidFill>
                  <a:schemeClr val="tx1"/>
                </a:solidFill>
                <a:effectLst/>
                <a:latin typeface="+mn-lt"/>
                <a:ea typeface="+mn-ea"/>
                <a:cs typeface="+mn-cs"/>
              </a:rPr>
              <a:t> and </a:t>
            </a:r>
            <a:r>
              <a:rPr lang="en-US" dirty="0" err="1"/>
              <a:t>sessionStorage</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4"/>
              </a:rPr>
              <a:t>IndexedDB</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see stored cookies (and other storage that a web page can use), you can enable the </a:t>
            </a:r>
            <a:r>
              <a:rPr lang="en-US" sz="1200" b="0" i="0" u="none" strike="noStrike" kern="1200" dirty="0">
                <a:solidFill>
                  <a:schemeClr val="tx1"/>
                </a:solidFill>
                <a:effectLst/>
                <a:latin typeface="+mn-lt"/>
                <a:ea typeface="+mn-ea"/>
                <a:cs typeface="+mn-cs"/>
                <a:hlinkClick r:id="rId5"/>
              </a:rPr>
              <a:t>Storage Inspector</a:t>
            </a:r>
            <a:r>
              <a:rPr lang="en-US" sz="1200" b="0" i="0" kern="1200" dirty="0">
                <a:solidFill>
                  <a:schemeClr val="tx1"/>
                </a:solidFill>
                <a:effectLst/>
                <a:latin typeface="+mn-lt"/>
                <a:ea typeface="+mn-ea"/>
                <a:cs typeface="+mn-cs"/>
              </a:rPr>
              <a:t> in Developer Tools and select Cookies from the storage tree.</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5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https://developer.mozilla.org/en-US/docs/Web/API/Window#Properties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7526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None of the examples below will work if your browser has local cookies support turned off.</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826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https://www.w3schools.com/js/js_cookies.asp</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By default, </a:t>
            </a:r>
            <a:r>
              <a:rPr lang="en-US" dirty="0"/>
              <a:t>fetch()</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won't send or receive any cookies</a:t>
            </a:r>
            <a:r>
              <a:rPr lang="en-US" sz="1200" b="0" i="0" u="none" strike="noStrike" kern="1200" dirty="0">
                <a:solidFill>
                  <a:schemeClr val="tx1"/>
                </a:solidFill>
                <a:effectLst/>
                <a:latin typeface="+mn-lt"/>
                <a:ea typeface="+mn-ea"/>
                <a:cs typeface="+mn-cs"/>
              </a:rPr>
              <a:t> from the server, resulting in unauthenticated requests if the site relies on maintaining a user session (to send cookies, the </a:t>
            </a:r>
            <a:r>
              <a:rPr lang="en-US" sz="1200" b="0" i="1" u="none" strike="noStrike" kern="1200" dirty="0">
                <a:solidFill>
                  <a:schemeClr val="tx1"/>
                </a:solidFill>
                <a:effectLst/>
                <a:latin typeface="+mn-lt"/>
                <a:ea typeface="+mn-ea"/>
                <a:cs typeface="+mn-cs"/>
              </a:rPr>
              <a:t>credentials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3"/>
              </a:rPr>
              <a:t>init</a:t>
            </a:r>
            <a:r>
              <a:rPr lang="en-US" sz="1200" b="0" i="0" u="none" strike="noStrike" kern="1200" dirty="0">
                <a:solidFill>
                  <a:schemeClr val="tx1"/>
                </a:solidFill>
                <a:effectLst/>
                <a:latin typeface="+mn-lt"/>
                <a:ea typeface="+mn-ea"/>
                <a:cs typeface="+mn-cs"/>
                <a:hlinkClick r:id="rId3"/>
              </a:rPr>
              <a:t> option</a:t>
            </a:r>
            <a:r>
              <a:rPr lang="en-US" sz="1200" b="0" i="0" u="none" strike="noStrike" kern="1200" dirty="0">
                <a:solidFill>
                  <a:schemeClr val="tx1"/>
                </a:solidFill>
                <a:effectLst/>
                <a:latin typeface="+mn-lt"/>
                <a:ea typeface="+mn-ea"/>
                <a:cs typeface="+mn-cs"/>
              </a:rPr>
              <a:t> must be set).</a:t>
            </a:r>
            <a:br>
              <a:rPr lang="en-US" dirty="0"/>
            </a:br>
            <a:r>
              <a:rPr lang="en-US" sz="1200" b="0" i="0" u="none" strike="noStrike" kern="1200" dirty="0">
                <a:solidFill>
                  <a:schemeClr val="tx1"/>
                </a:solidFill>
                <a:effectLst/>
                <a:latin typeface="+mn-lt"/>
                <a:ea typeface="+mn-ea"/>
                <a:cs typeface="+mn-cs"/>
              </a:rPr>
              <a:t>Since </a:t>
            </a:r>
            <a:r>
              <a:rPr lang="en-US" sz="1200" b="0" i="0" u="none" strike="noStrike" kern="1200" dirty="0">
                <a:solidFill>
                  <a:schemeClr val="tx1"/>
                </a:solidFill>
                <a:effectLst/>
                <a:latin typeface="+mn-lt"/>
                <a:ea typeface="+mn-ea"/>
                <a:cs typeface="+mn-cs"/>
                <a:hlinkClick r:id="rId4"/>
              </a:rPr>
              <a:t>Aug 25, 2017</a:t>
            </a:r>
            <a:r>
              <a:rPr lang="en-US" sz="1200" b="0" i="0" u="none" strike="noStrike" kern="1200" dirty="0">
                <a:solidFill>
                  <a:schemeClr val="tx1"/>
                </a:solidFill>
                <a:effectLst/>
                <a:latin typeface="+mn-lt"/>
                <a:ea typeface="+mn-ea"/>
                <a:cs typeface="+mn-cs"/>
              </a:rPr>
              <a:t>. The spec changed the default credentials policy to </a:t>
            </a:r>
            <a:r>
              <a:rPr lang="en-US" dirty="0"/>
              <a:t>same-origin</a:t>
            </a:r>
            <a:r>
              <a:rPr lang="en-US" sz="1200" b="0" i="0" u="none" strike="noStrike" kern="1200" dirty="0">
                <a:solidFill>
                  <a:schemeClr val="tx1"/>
                </a:solidFill>
                <a:effectLst/>
                <a:latin typeface="+mn-lt"/>
                <a:ea typeface="+mn-ea"/>
                <a:cs typeface="+mn-cs"/>
              </a:rPr>
              <a: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Navigator hat </a:t>
            </a:r>
            <a:r>
              <a:rPr lang="en-US" sz="1200" b="0" i="0" u="none" strike="noStrike" kern="1200" dirty="0" err="1">
                <a:solidFill>
                  <a:schemeClr val="tx1"/>
                </a:solidFill>
                <a:effectLst/>
                <a:latin typeface="+mn-lt"/>
                <a:ea typeface="+mn-ea"/>
                <a:cs typeface="+mn-cs"/>
              </a:rPr>
              <a:t>auch</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irgendwas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mit</a:t>
            </a:r>
            <a:r>
              <a:rPr lang="en-US" sz="1200" b="0" i="0" u="none" strike="noStrike" kern="1200" dirty="0">
                <a:solidFill>
                  <a:schemeClr val="tx1"/>
                </a:solidFill>
                <a:effectLst/>
                <a:latin typeface="+mn-lt"/>
                <a:ea typeface="+mn-ea"/>
                <a:cs typeface="+mn-cs"/>
              </a:rPr>
              <a:t> Cookies </a:t>
            </a:r>
            <a:r>
              <a:rPr lang="en-US" sz="1200" b="0" i="0" u="none" strike="noStrike" kern="1200" dirty="0" err="1">
                <a:solidFill>
                  <a:schemeClr val="tx1"/>
                </a:solidFill>
                <a:effectLst/>
                <a:latin typeface="+mn-lt"/>
                <a:ea typeface="+mn-ea"/>
                <a:cs typeface="+mn-cs"/>
              </a:rPr>
              <a:t>zu</a:t>
            </a:r>
            <a:r>
              <a:rPr lang="en-US" sz="1200" b="0" i="0" u="none" strike="noStrike" kern="1200" dirty="0">
                <a:solidFill>
                  <a:schemeClr val="tx1"/>
                </a:solidFill>
                <a:effectLst/>
                <a:latin typeface="+mn-lt"/>
                <a:ea typeface="+mn-ea"/>
                <a:cs typeface="+mn-cs"/>
              </a:rPr>
              <a:t> tun</a:t>
            </a:r>
          </a:p>
          <a:p>
            <a:r>
              <a:rPr lang="de-DE" dirty="0"/>
              <a:t>https://www.w3schools.com/js/js_window_navigator.asp</a:t>
            </a:r>
          </a:p>
          <a:p>
            <a:endParaRPr lang="de-DE" dirty="0"/>
          </a:p>
          <a:p>
            <a:endParaRPr lang="de-DE" dirty="0"/>
          </a:p>
          <a:p>
            <a:r>
              <a:rPr lang="de-DE" dirty="0"/>
              <a:t>https://developer.mozilla.org/en-US/docs/Web/HTTP/Cookies</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05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https://developer.mozilla.org/en-US/docs/Web/API/Window#Events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1306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https://developer.mozilla.org/en-US/docs/Learn/JavaScript/Building_blocks/Events#Preventing_default_behavior</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166</a:t>
            </a:fld>
            <a:endParaRPr lang="de-DE"/>
          </a:p>
        </p:txBody>
      </p:sp>
    </p:spTree>
    <p:extLst>
      <p:ext uri="{BB962C8B-B14F-4D97-AF65-F5344CB8AC3E}">
        <p14:creationId xmlns:p14="http://schemas.microsoft.com/office/powerpoint/2010/main" val="245263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https://developer.mozilla.org/en-US/docs/Web/API/Window#Event_handlers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10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https://www.w3schools.com/js/js_window.asp</a:t>
            </a:r>
          </a:p>
          <a:p>
            <a:r>
              <a:rPr lang="de-DE" dirty="0"/>
              <a:t>https://developer.mozilla.org/de/docs/Web/API/Window</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46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91982-CAD4-4A72-95DF-3BF4A9143D5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A0179DB-4A7E-4D58-8B79-DF81F32DA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96A8964-732C-4F1F-81ED-37C2634FE6C7}"/>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20DEE85B-EE0D-4001-A85E-E6A249F8AE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4124EC-470A-4F01-B338-C7F0E80B2E91}"/>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194847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000C7C-EFA9-4A0B-A5DE-05B3A28B29E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72E5B86-ECD5-4CA5-80B3-1104049C04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9B6C57-7B81-474C-81BC-C51F15A293C7}"/>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6F1384A7-5670-49B2-85DD-9E1A956314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FDC34C4-1306-4066-BAB1-6296BD7A680C}"/>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263112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1BC5DF6-BD4C-417A-8FF2-D656EEC3457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AFFA36C-4B5C-4686-B6DC-81A01966259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063213-10E1-4DE5-AD2E-1788AD438343}"/>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786F6D8B-5EED-46F8-86D5-CBED97F6DE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622999-8A3F-4DF9-B0A4-A2501CE76683}"/>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4066393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164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625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Inhalt und Cod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en-US"/>
              <a:t>Click to edit Master title style</a:t>
            </a:r>
            <a:endParaRPr lang="de-DE"/>
          </a:p>
        </p:txBody>
      </p:sp>
      <p:sp>
        <p:nvSpPr>
          <p:cNvPr id="3" name="Inhaltsplatzhalter 2"/>
          <p:cNvSpPr>
            <a:spLocks noGrp="1"/>
          </p:cNvSpPr>
          <p:nvPr>
            <p:ph idx="1"/>
          </p:nvPr>
        </p:nvSpPr>
        <p:spPr>
          <a:xfrm>
            <a:off x="838200" y="4069975"/>
            <a:ext cx="10515600" cy="2106987"/>
          </a:xfrm>
        </p:spPr>
        <p:txBody>
          <a:bodyPr/>
          <a:lstStyle>
            <a:lvl1pPr marL="0" indent="0">
              <a:buNone/>
              <a:defRPr sz="2400" baseline="0">
                <a:latin typeface="Consolas" panose="020B0609020204030204" pitchFamily="49" charset="0"/>
              </a:defRPr>
            </a:lvl1pPr>
          </a:lstStyle>
          <a:p>
            <a:pPr lvl="0"/>
            <a:r>
              <a:rPr lang="en-US" dirty="0"/>
              <a:t>Edit Master text styles</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
        <p:nvSpPr>
          <p:cNvPr id="7" name="Inhaltsplatzhalter 2">
            <a:extLst>
              <a:ext uri="{FF2B5EF4-FFF2-40B4-BE49-F238E27FC236}">
                <a16:creationId xmlns:a16="http://schemas.microsoft.com/office/drawing/2014/main" id="{8293F9EF-25B7-4C03-B7FE-8569259D0385}"/>
              </a:ext>
            </a:extLst>
          </p:cNvPr>
          <p:cNvSpPr>
            <a:spLocks noGrp="1"/>
          </p:cNvSpPr>
          <p:nvPr>
            <p:ph idx="13"/>
          </p:nvPr>
        </p:nvSpPr>
        <p:spPr>
          <a:xfrm>
            <a:off x="838200" y="1825625"/>
            <a:ext cx="10515600" cy="20649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504757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46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4F084-5FFE-4D99-9F5A-5293120DED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2185115-6A18-4DF0-A8BD-399BC5A60E4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C3588A-B5A0-4CF7-B8CF-1F0090710D13}"/>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F11A9CE7-4B3A-48BA-9135-3B72FE767B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B1E3FC-710E-4ED4-9AAB-656C829CC174}"/>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2406748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2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8222A-8088-4DB7-992A-1D3E6BDDC8B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AAD3395-75CD-40D7-8D74-DB2DAC3A3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3A34DF1-1D71-4ECF-8E2B-7E98B20AAFC5}"/>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7F3EBABF-6AFD-40BD-AFF8-114845302B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E999507-D689-4D8F-B69D-315362C25A84}"/>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9490896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atin typeface="+mn-lt"/>
              </a:defRPr>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36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2C26CB-0DDB-4CBF-B745-2510C85C6E4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A4B289F-78B6-42C2-B5A0-6398B6A02D3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5CA72C8-E4B9-4CAC-BB3F-C78957C9BD3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155D620-7457-40D4-A46E-D7B3B10994F3}"/>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6" name="Fußzeilenplatzhalter 5">
            <a:extLst>
              <a:ext uri="{FF2B5EF4-FFF2-40B4-BE49-F238E27FC236}">
                <a16:creationId xmlns:a16="http://schemas.microsoft.com/office/drawing/2014/main" id="{A5307E0C-6BC4-44B4-A0F3-F14F602A28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FEAF440-5323-4739-8E29-2B06389B00DB}"/>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14410499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el, Inhalt und Cod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en-US"/>
              <a:t>Click to edit Master title style</a:t>
            </a:r>
            <a:endParaRPr lang="de-DE"/>
          </a:p>
        </p:txBody>
      </p:sp>
      <p:sp>
        <p:nvSpPr>
          <p:cNvPr id="3" name="Inhaltsplatzhalter 2"/>
          <p:cNvSpPr>
            <a:spLocks noGrp="1"/>
          </p:cNvSpPr>
          <p:nvPr>
            <p:ph idx="1"/>
          </p:nvPr>
        </p:nvSpPr>
        <p:spPr>
          <a:xfrm>
            <a:off x="838200" y="4069975"/>
            <a:ext cx="10515600" cy="2106987"/>
          </a:xfrm>
        </p:spPr>
        <p:txBody>
          <a:bodyPr/>
          <a:lstStyle>
            <a:lvl1pPr marL="0" indent="0">
              <a:buNone/>
              <a:defRPr sz="2400" baseline="0">
                <a:latin typeface="Consolas" panose="020B0609020204030204" pitchFamily="49" charset="0"/>
              </a:defRPr>
            </a:lvl1pPr>
          </a:lstStyle>
          <a:p>
            <a:pPr lvl="0"/>
            <a:r>
              <a:rPr lang="en-US" dirty="0"/>
              <a:t>Edit Master text styles</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
        <p:nvSpPr>
          <p:cNvPr id="7" name="Inhaltsplatzhalter 2">
            <a:extLst>
              <a:ext uri="{FF2B5EF4-FFF2-40B4-BE49-F238E27FC236}">
                <a16:creationId xmlns:a16="http://schemas.microsoft.com/office/drawing/2014/main" id="{8293F9EF-25B7-4C03-B7FE-8569259D0385}"/>
              </a:ext>
            </a:extLst>
          </p:cNvPr>
          <p:cNvSpPr>
            <a:spLocks noGrp="1"/>
          </p:cNvSpPr>
          <p:nvPr>
            <p:ph idx="13"/>
          </p:nvPr>
        </p:nvSpPr>
        <p:spPr>
          <a:xfrm>
            <a:off x="838200" y="1825625"/>
            <a:ext cx="10515600" cy="20649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56649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434C61-D11A-479D-B7DC-1E6E39D78FD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0596FFC-90FA-4BF5-91EF-AF56989EA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AFE93E5-660F-4ECF-B6D5-E50C961FC54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49A9ED4-CA86-4E38-A33C-60603AD9B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E5C609-4DC6-4AEE-923B-D7AA1A1EF99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B69481D-A8E5-4ABB-9AF8-7386E709F831}"/>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8" name="Fußzeilenplatzhalter 7">
            <a:extLst>
              <a:ext uri="{FF2B5EF4-FFF2-40B4-BE49-F238E27FC236}">
                <a16:creationId xmlns:a16="http://schemas.microsoft.com/office/drawing/2014/main" id="{BF174FFB-459F-4BC9-9111-5F4C3F36C2B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E1E8E5D-CC45-47FC-8F4C-789E9A51E84B}"/>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182557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8240A6-9950-4FA6-8A7B-F9B9DE587A0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F376FF6-A3B6-400D-BD04-0F010134C36F}"/>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4" name="Fußzeilenplatzhalter 3">
            <a:extLst>
              <a:ext uri="{FF2B5EF4-FFF2-40B4-BE49-F238E27FC236}">
                <a16:creationId xmlns:a16="http://schemas.microsoft.com/office/drawing/2014/main" id="{BF0093FE-83CF-469B-A812-372DEAAF60E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962AFF5-8BF9-4147-8261-B70A13AE08F6}"/>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212303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8B028B-C985-4B1C-8B82-A4BF1A237457}"/>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3" name="Fußzeilenplatzhalter 2">
            <a:extLst>
              <a:ext uri="{FF2B5EF4-FFF2-40B4-BE49-F238E27FC236}">
                <a16:creationId xmlns:a16="http://schemas.microsoft.com/office/drawing/2014/main" id="{92306C11-9FFF-403E-9EDB-E37D634DD7A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232D4F1-95B3-436E-83B3-CF1205E2FC22}"/>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23693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02845-A03D-4D35-B52C-62C55DA0CF0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9A3D85A-1E12-4CB2-AC58-196E17E8A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6FB94C2-6CE9-4C21-8A72-9409D900B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2D5FAC-EC1A-4A7B-B84D-5E80D7054879}"/>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6" name="Fußzeilenplatzhalter 5">
            <a:extLst>
              <a:ext uri="{FF2B5EF4-FFF2-40B4-BE49-F238E27FC236}">
                <a16:creationId xmlns:a16="http://schemas.microsoft.com/office/drawing/2014/main" id="{86F3CFED-B839-4081-9A89-E199AB2449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EEA8DA-00AA-4F59-9A7E-7576DF3F803B}"/>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58898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CD727-7F4B-42A8-94CF-60C14272975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0AE0CD5-371E-4E00-A5FF-25481A3B8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76C778A-1672-41C5-9A21-D7C129235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946F91D-C6F5-405F-BD0C-2DFA423F1610}"/>
              </a:ext>
            </a:extLst>
          </p:cNvPr>
          <p:cNvSpPr>
            <a:spLocks noGrp="1"/>
          </p:cNvSpPr>
          <p:nvPr>
            <p:ph type="dt" sz="half" idx="10"/>
          </p:nvPr>
        </p:nvSpPr>
        <p:spPr/>
        <p:txBody>
          <a:bodyPr/>
          <a:lstStyle/>
          <a:p>
            <a:fld id="{ADC19A2A-0385-4723-B6BB-57FEC3B37F5F}" type="datetimeFigureOut">
              <a:rPr lang="de-DE" smtClean="0"/>
              <a:t>01.08.2019</a:t>
            </a:fld>
            <a:endParaRPr lang="de-DE"/>
          </a:p>
        </p:txBody>
      </p:sp>
      <p:sp>
        <p:nvSpPr>
          <p:cNvPr id="6" name="Fußzeilenplatzhalter 5">
            <a:extLst>
              <a:ext uri="{FF2B5EF4-FFF2-40B4-BE49-F238E27FC236}">
                <a16:creationId xmlns:a16="http://schemas.microsoft.com/office/drawing/2014/main" id="{6FF4515C-1502-4586-BC1D-D737D4C64AC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CE68575-2B48-47E7-B57C-788203CEA6BB}"/>
              </a:ext>
            </a:extLst>
          </p:cNvPr>
          <p:cNvSpPr>
            <a:spLocks noGrp="1"/>
          </p:cNvSpPr>
          <p:nvPr>
            <p:ph type="sldNum" sz="quarter" idx="12"/>
          </p:nvPr>
        </p:nvSpPr>
        <p:spPr/>
        <p:txBody>
          <a:bodyPr/>
          <a:lstStyle/>
          <a:p>
            <a:fld id="{20F38213-2831-4300-A00F-822823F77982}" type="slidenum">
              <a:rPr lang="de-DE" smtClean="0"/>
              <a:t>‹Nr.›</a:t>
            </a:fld>
            <a:endParaRPr lang="de-DE"/>
          </a:p>
        </p:txBody>
      </p:sp>
    </p:spTree>
    <p:extLst>
      <p:ext uri="{BB962C8B-B14F-4D97-AF65-F5344CB8AC3E}">
        <p14:creationId xmlns:p14="http://schemas.microsoft.com/office/powerpoint/2010/main" val="345205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theme" Target="../theme/theme10.xml"/><Relationship Id="rId4" Type="http://schemas.openxmlformats.org/officeDocument/2006/relationships/slideLayout" Target="../slideLayouts/slideLayout4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ECD1347-4C3B-46E5-ADB2-4FE4CE2DB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1D1DA82-550C-4574-A754-F6F595126A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9775A5-D7D1-462B-8A71-48EE9977B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19A2A-0385-4723-B6BB-57FEC3B37F5F}" type="datetimeFigureOut">
              <a:rPr lang="de-DE" smtClean="0"/>
              <a:t>01.08.2019</a:t>
            </a:fld>
            <a:endParaRPr lang="de-DE"/>
          </a:p>
        </p:txBody>
      </p:sp>
      <p:sp>
        <p:nvSpPr>
          <p:cNvPr id="5" name="Fußzeilenplatzhalter 4">
            <a:extLst>
              <a:ext uri="{FF2B5EF4-FFF2-40B4-BE49-F238E27FC236}">
                <a16:creationId xmlns:a16="http://schemas.microsoft.com/office/drawing/2014/main" id="{6AC96077-9B2C-4C0E-AFAF-C9A5F6C63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B7775D3-5625-4F9E-89EB-8CBBB43FA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8213-2831-4300-A00F-822823F77982}" type="slidenum">
              <a:rPr lang="de-DE" smtClean="0"/>
              <a:t>‹Nr.›</a:t>
            </a:fld>
            <a:endParaRPr lang="de-DE"/>
          </a:p>
        </p:txBody>
      </p:sp>
    </p:spTree>
    <p:extLst>
      <p:ext uri="{BB962C8B-B14F-4D97-AF65-F5344CB8AC3E}">
        <p14:creationId xmlns:p14="http://schemas.microsoft.com/office/powerpoint/2010/main" val="3445788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17696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7430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slide" Target="slide3.xml"/><Relationship Id="rId39" Type="http://schemas.openxmlformats.org/officeDocument/2006/relationships/slide" Target="slide94.xml"/><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slide" Target="slide72.xml"/><Relationship Id="rId42" Type="http://schemas.openxmlformats.org/officeDocument/2006/relationships/slide" Target="slide101.xml"/><Relationship Id="rId47" Type="http://schemas.openxmlformats.org/officeDocument/2006/relationships/slide" Target="slide141.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slide" Target="slide2.xml"/><Relationship Id="rId33" Type="http://schemas.openxmlformats.org/officeDocument/2006/relationships/slide" Target="slide62.xml"/><Relationship Id="rId38" Type="http://schemas.openxmlformats.org/officeDocument/2006/relationships/slide" Target="slide89.xml"/><Relationship Id="rId46" Type="http://schemas.openxmlformats.org/officeDocument/2006/relationships/slide" Target="slide128.xml"/><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slide" Target="slide30.xml"/><Relationship Id="rId41" Type="http://schemas.openxmlformats.org/officeDocument/2006/relationships/slide" Target="slide99.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slide" Target="slide46.xml"/><Relationship Id="rId37" Type="http://schemas.openxmlformats.org/officeDocument/2006/relationships/slide" Target="slide85.xml"/><Relationship Id="rId40" Type="http://schemas.openxmlformats.org/officeDocument/2006/relationships/slide" Target="slide97.xml"/><Relationship Id="rId45" Type="http://schemas.openxmlformats.org/officeDocument/2006/relationships/slide" Target="slide125.xm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slide" Target="slide26.xml"/><Relationship Id="rId36" Type="http://schemas.openxmlformats.org/officeDocument/2006/relationships/slide" Target="slide83.xml"/><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slide" Target="slide42.xml"/><Relationship Id="rId44" Type="http://schemas.openxmlformats.org/officeDocument/2006/relationships/slide" Target="slide107.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slide" Target="slide22.xml"/><Relationship Id="rId30" Type="http://schemas.openxmlformats.org/officeDocument/2006/relationships/slide" Target="slide33.xml"/><Relationship Id="rId35" Type="http://schemas.openxmlformats.org/officeDocument/2006/relationships/slide" Target="slide79.xml"/><Relationship Id="rId43" Type="http://schemas.openxmlformats.org/officeDocument/2006/relationships/slide" Target="slide10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hyperlink" Target="https://developer.mozilla.org/en-US/docs/Web/API/Document_Object_Model#DOM_interfaces" TargetMode="Externa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image" Target="../media/image72.png"/><Relationship Id="rId4" Type="http://schemas.openxmlformats.org/officeDocument/2006/relationships/slide" Target="slide16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3" Type="http://schemas.openxmlformats.org/officeDocument/2006/relationships/hyperlink" Target="https://developer.mozilla.org/en-US/docs/Web/API/CSS_Object_Model" TargetMode="External"/><Relationship Id="rId2" Type="http://schemas.openxmlformats.org/officeDocument/2006/relationships/hyperlink" Target="https://developer.mozilla.org/en-US/docs/Glossary/CSSO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js_timing.asp"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API/Consol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developer.mozilla.org/en-US/docs/Web/API/WorkerGlobalScope/console" TargetMode="External"/><Relationship Id="rId4" Type="http://schemas.openxmlformats.org/officeDocument/2006/relationships/hyperlink" Target="https://developer.mozilla.org/en-US/docs/Web/API/Window/conso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js/js_window_navigator.asp"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www.w3.org/TR/geolocation-API/"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s://learn.jquery.com/using-jquery-core/jquery-object/#dom-and-dom-element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org/DOM/"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www.data2type.de/xml-xslt-xslfo/xml/xml-in-a-nutshell/dom-referenz/objekt-referenz/domobject/" TargetMode="External"/><Relationship Id="rId2" Type="http://schemas.openxmlformats.org/officeDocument/2006/relationships/hyperlink" Target="https://www.data2type.de/xml-xslt-xslfo/xml/xml-in-a-nutshell/dom-referenz/objekt-referenz/domstring/" TargetMode="External"/><Relationship Id="rId1" Type="http://schemas.openxmlformats.org/officeDocument/2006/relationships/slideLayout" Target="../slideLayouts/slideLayout13.xml"/><Relationship Id="rId4" Type="http://schemas.openxmlformats.org/officeDocument/2006/relationships/hyperlink" Target="https://www.data2type.de/xml-xslt-xslfo/xml/xml-in-a-nutshell/dom-referenz/objekt-referenz/domuserdata/"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Testing_the_DOM_API"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Important_Data_Types" TargetMode="Externa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hyperlink" Target="https://developer.mozilla.org/en-US/docs/Web/API/Document_Object_Model/Whitespace_in_the_DOM#Making_things_easier" TargetMode="External"/><Relationship Id="rId2" Type="http://schemas.openxmlformats.org/officeDocument/2006/relationships/hyperlink" Target="https://wiki.selfhtml.org/wiki/JavaScript/DOM#Whitespace" TargetMode="Externa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Zusammenfassungszoom 4">
                <a:extLst>
                  <a:ext uri="{FF2B5EF4-FFF2-40B4-BE49-F238E27FC236}">
                    <a16:creationId xmlns:a16="http://schemas.microsoft.com/office/drawing/2014/main" id="{77C730A1-17BD-4CB7-914C-7D7639FC9089}"/>
                  </a:ext>
                </a:extLst>
              </p:cNvPr>
              <p:cNvGraphicFramePr>
                <a:graphicFrameLocks noChangeAspect="1"/>
              </p:cNvGraphicFramePr>
              <p:nvPr>
                <p:extLst>
                  <p:ext uri="{D42A27DB-BD31-4B8C-83A1-F6EECF244321}">
                    <p14:modId xmlns:p14="http://schemas.microsoft.com/office/powerpoint/2010/main" val="200191608"/>
                  </p:ext>
                </p:extLst>
              </p:nvPr>
            </p:nvGraphicFramePr>
            <p:xfrm>
              <a:off x="0" y="0"/>
              <a:ext cx="12192000" cy="6858000"/>
            </p:xfrm>
            <a:graphic>
              <a:graphicData uri="http://schemas.microsoft.com/office/powerpoint/2016/summaryzoom">
                <psuz:summaryZm>
                  <psuz:summaryZmObj sectionId="{FDBE7842-FFEC-4455-A311-292871B9D34E}">
                    <psuz:zmPr id="{287C02F9-0B1C-4465-B158-DCC4E1F701E1}" transitionDur="1000">
                      <p166:blipFill xmlns:p166="http://schemas.microsoft.com/office/powerpoint/2016/6/main">
                        <a:blip r:embed="rId2"/>
                        <a:stretch>
                          <a:fillRect/>
                        </a:stretch>
                      </p166:blipFill>
                      <p166:spPr xmlns:p166="http://schemas.microsoft.com/office/powerpoint/2016/6/main">
                        <a:xfrm>
                          <a:off x="445008" y="178308"/>
                          <a:ext cx="2194560" cy="1234440"/>
                        </a:xfrm>
                        <a:prstGeom prst="rect">
                          <a:avLst/>
                        </a:prstGeom>
                        <a:ln w="3175">
                          <a:solidFill>
                            <a:prstClr val="ltGray"/>
                          </a:solidFill>
                        </a:ln>
                      </p166:spPr>
                    </psuz:zmPr>
                  </psuz:summaryZmObj>
                  <psuz:summaryZmObj sectionId="{5099B4E6-BCC5-474A-A3D7-5B482FADD8FA}">
                    <psuz:zmPr id="{3868373F-4943-48AA-B41C-488209748604}" transitionDur="1000">
                      <p166:blipFill xmlns:p166="http://schemas.microsoft.com/office/powerpoint/2016/6/main">
                        <a:blip r:embed="rId3"/>
                        <a:stretch>
                          <a:fillRect/>
                        </a:stretch>
                      </p166:blipFill>
                      <p166:spPr xmlns:p166="http://schemas.microsoft.com/office/powerpoint/2016/6/main">
                        <a:xfrm>
                          <a:off x="2721864" y="178308"/>
                          <a:ext cx="2194560" cy="1234440"/>
                        </a:xfrm>
                        <a:prstGeom prst="rect">
                          <a:avLst/>
                        </a:prstGeom>
                        <a:ln w="3175">
                          <a:solidFill>
                            <a:prstClr val="ltGray"/>
                          </a:solidFill>
                        </a:ln>
                      </p166:spPr>
                    </psuz:zmPr>
                  </psuz:summaryZmObj>
                  <psuz:summaryZmObj sectionId="{D90F1C57-EA05-4462-B254-70012A577636}">
                    <psuz:zmPr id="{CBA550D9-8C13-4442-9F2E-9AB1F9EA99D6}" transitionDur="1000">
                      <p166:blipFill xmlns:p166="http://schemas.microsoft.com/office/powerpoint/2016/6/main">
                        <a:blip r:embed="rId4"/>
                        <a:stretch>
                          <a:fillRect/>
                        </a:stretch>
                      </p166:blipFill>
                      <p166:spPr xmlns:p166="http://schemas.microsoft.com/office/powerpoint/2016/6/main">
                        <a:xfrm>
                          <a:off x="4998720" y="178308"/>
                          <a:ext cx="2194560" cy="1234440"/>
                        </a:xfrm>
                        <a:prstGeom prst="rect">
                          <a:avLst/>
                        </a:prstGeom>
                        <a:ln w="3175">
                          <a:solidFill>
                            <a:prstClr val="ltGray"/>
                          </a:solidFill>
                        </a:ln>
                      </p166:spPr>
                    </psuz:zmPr>
                  </psuz:summaryZmObj>
                  <psuz:summaryZmObj sectionId="{AE528B1E-4690-4B40-82BB-17EE8B38C734}">
                    <psuz:zmPr id="{A6C6FB47-DEA7-4C1B-9B4B-78047122DD76}" transitionDur="1000">
                      <p166:blipFill xmlns:p166="http://schemas.microsoft.com/office/powerpoint/2016/6/main">
                        <a:blip r:embed="rId5"/>
                        <a:stretch>
                          <a:fillRect/>
                        </a:stretch>
                      </p166:blipFill>
                      <p166:spPr xmlns:p166="http://schemas.microsoft.com/office/powerpoint/2016/6/main">
                        <a:xfrm>
                          <a:off x="7275576" y="178308"/>
                          <a:ext cx="2194560" cy="1234440"/>
                        </a:xfrm>
                        <a:prstGeom prst="rect">
                          <a:avLst/>
                        </a:prstGeom>
                        <a:ln w="3175">
                          <a:solidFill>
                            <a:prstClr val="ltGray"/>
                          </a:solidFill>
                        </a:ln>
                      </p166:spPr>
                    </psuz:zmPr>
                  </psuz:summaryZmObj>
                  <psuz:summaryZmObj sectionId="{6084DC41-D954-4913-837E-9DB077DDE8B9}">
                    <psuz:zmPr id="{0FB76F70-9AC2-451E-9237-91BE71BAE664}" transitionDur="1000">
                      <p166:blipFill xmlns:p166="http://schemas.microsoft.com/office/powerpoint/2016/6/main">
                        <a:blip r:embed="rId6"/>
                        <a:stretch>
                          <a:fillRect/>
                        </a:stretch>
                      </p166:blipFill>
                      <p166:spPr xmlns:p166="http://schemas.microsoft.com/office/powerpoint/2016/6/main">
                        <a:xfrm>
                          <a:off x="9552432" y="178308"/>
                          <a:ext cx="2194560" cy="1234440"/>
                        </a:xfrm>
                        <a:prstGeom prst="rect">
                          <a:avLst/>
                        </a:prstGeom>
                        <a:ln w="3175">
                          <a:solidFill>
                            <a:prstClr val="ltGray"/>
                          </a:solidFill>
                        </a:ln>
                      </p166:spPr>
                    </psuz:zmPr>
                  </psuz:summaryZmObj>
                  <psuz:summaryZmObj sectionId="{AF48D16B-70CF-485F-AA91-30790A2BB38D}">
                    <psuz:zmPr id="{D7017064-0945-4B62-9F87-AE514DEB6944}" transitionDur="1000">
                      <p166:blipFill xmlns:p166="http://schemas.microsoft.com/office/powerpoint/2016/6/main">
                        <a:blip r:embed="rId7"/>
                        <a:stretch>
                          <a:fillRect/>
                        </a:stretch>
                      </p166:blipFill>
                      <p166:spPr xmlns:p166="http://schemas.microsoft.com/office/powerpoint/2016/6/main">
                        <a:xfrm>
                          <a:off x="445008" y="1495044"/>
                          <a:ext cx="2194560" cy="1234440"/>
                        </a:xfrm>
                        <a:prstGeom prst="rect">
                          <a:avLst/>
                        </a:prstGeom>
                        <a:ln w="3175">
                          <a:solidFill>
                            <a:prstClr val="ltGray"/>
                          </a:solidFill>
                        </a:ln>
                      </p166:spPr>
                    </psuz:zmPr>
                  </psuz:summaryZmObj>
                  <psuz:summaryZmObj sectionId="{33704748-A47F-411D-BECA-EBB0D620AE2F}">
                    <psuz:zmPr id="{05829DA9-55C0-48B4-A808-54BA57D9D94A}" transitionDur="1000">
                      <p166:blipFill xmlns:p166="http://schemas.microsoft.com/office/powerpoint/2016/6/main">
                        <a:blip r:embed="rId8"/>
                        <a:stretch>
                          <a:fillRect/>
                        </a:stretch>
                      </p166:blipFill>
                      <p166:spPr xmlns:p166="http://schemas.microsoft.com/office/powerpoint/2016/6/main">
                        <a:xfrm>
                          <a:off x="2721864" y="1495044"/>
                          <a:ext cx="2194560" cy="1234440"/>
                        </a:xfrm>
                        <a:prstGeom prst="rect">
                          <a:avLst/>
                        </a:prstGeom>
                        <a:ln w="3175">
                          <a:solidFill>
                            <a:prstClr val="ltGray"/>
                          </a:solidFill>
                        </a:ln>
                      </p166:spPr>
                    </psuz:zmPr>
                  </psuz:summaryZmObj>
                  <psuz:summaryZmObj sectionId="{11D089D6-1435-4CFF-9931-B80E96E5D1DA}">
                    <psuz:zmPr id="{67B91B48-7B78-4C05-9118-64E8D92A8ADA}" transitionDur="1000">
                      <p166:blipFill xmlns:p166="http://schemas.microsoft.com/office/powerpoint/2016/6/main">
                        <a:blip r:embed="rId9"/>
                        <a:stretch>
                          <a:fillRect/>
                        </a:stretch>
                      </p166:blipFill>
                      <p166:spPr xmlns:p166="http://schemas.microsoft.com/office/powerpoint/2016/6/main">
                        <a:xfrm>
                          <a:off x="4998720" y="1495044"/>
                          <a:ext cx="2194560" cy="1234440"/>
                        </a:xfrm>
                        <a:prstGeom prst="rect">
                          <a:avLst/>
                        </a:prstGeom>
                        <a:ln w="3175">
                          <a:solidFill>
                            <a:prstClr val="ltGray"/>
                          </a:solidFill>
                        </a:ln>
                      </p166:spPr>
                    </psuz:zmPr>
                  </psuz:summaryZmObj>
                  <psuz:summaryZmObj sectionId="{9B9CBB4F-E3C5-46D9-8EC4-ED41C7C7178D}">
                    <psuz:zmPr id="{7564653E-10EA-479A-845D-D982E18C1167}" transitionDur="1000">
                      <p166:blipFill xmlns:p166="http://schemas.microsoft.com/office/powerpoint/2016/6/main">
                        <a:blip r:embed="rId10"/>
                        <a:stretch>
                          <a:fillRect/>
                        </a:stretch>
                      </p166:blipFill>
                      <p166:spPr xmlns:p166="http://schemas.microsoft.com/office/powerpoint/2016/6/main">
                        <a:xfrm>
                          <a:off x="7275576" y="1495044"/>
                          <a:ext cx="2194560" cy="1234440"/>
                        </a:xfrm>
                        <a:prstGeom prst="rect">
                          <a:avLst/>
                        </a:prstGeom>
                        <a:ln w="3175">
                          <a:solidFill>
                            <a:prstClr val="ltGray"/>
                          </a:solidFill>
                        </a:ln>
                      </p166:spPr>
                    </psuz:zmPr>
                  </psuz:summaryZmObj>
                  <psuz:summaryZmObj sectionId="{D59A6C97-EF87-4338-81D2-E87BECE65E71}">
                    <psuz:zmPr id="{83D6A00B-D520-4FB5-B7F2-A5175695CFD5}" transitionDur="1000">
                      <p166:blipFill xmlns:p166="http://schemas.microsoft.com/office/powerpoint/2016/6/main">
                        <a:blip r:embed="rId11"/>
                        <a:stretch>
                          <a:fillRect/>
                        </a:stretch>
                      </p166:blipFill>
                      <p166:spPr xmlns:p166="http://schemas.microsoft.com/office/powerpoint/2016/6/main">
                        <a:xfrm>
                          <a:off x="9552432" y="1495044"/>
                          <a:ext cx="2194560" cy="1234440"/>
                        </a:xfrm>
                        <a:prstGeom prst="rect">
                          <a:avLst/>
                        </a:prstGeom>
                        <a:ln w="3175">
                          <a:solidFill>
                            <a:prstClr val="ltGray"/>
                          </a:solidFill>
                        </a:ln>
                      </p166:spPr>
                    </psuz:zmPr>
                  </psuz:summaryZmObj>
                  <psuz:summaryZmObj sectionId="{3FF70B06-DC69-48D1-953F-C3C3263D5701}">
                    <psuz:zmPr id="{449CE83C-B22F-455E-992C-24E9BFD40AC6}" transitionDur="1000">
                      <p166:blipFill xmlns:p166="http://schemas.microsoft.com/office/powerpoint/2016/6/main">
                        <a:blip r:embed="rId12"/>
                        <a:stretch>
                          <a:fillRect/>
                        </a:stretch>
                      </p166:blipFill>
                      <p166:spPr xmlns:p166="http://schemas.microsoft.com/office/powerpoint/2016/6/main">
                        <a:xfrm>
                          <a:off x="445008" y="2811780"/>
                          <a:ext cx="2194560" cy="1234440"/>
                        </a:xfrm>
                        <a:prstGeom prst="rect">
                          <a:avLst/>
                        </a:prstGeom>
                        <a:ln w="3175">
                          <a:solidFill>
                            <a:prstClr val="ltGray"/>
                          </a:solidFill>
                        </a:ln>
                      </p166:spPr>
                    </psuz:zmPr>
                  </psuz:summaryZmObj>
                  <psuz:summaryZmObj sectionId="{223488EF-627E-4DDF-B43C-923A3D932A78}">
                    <psuz:zmPr id="{F6D377F6-30D2-4816-AEC9-0CCBB3F2D750}" transitionDur="1000">
                      <p166:blipFill xmlns:p166="http://schemas.microsoft.com/office/powerpoint/2016/6/main">
                        <a:blip r:embed="rId13"/>
                        <a:stretch>
                          <a:fillRect/>
                        </a:stretch>
                      </p166:blipFill>
                      <p166:spPr xmlns:p166="http://schemas.microsoft.com/office/powerpoint/2016/6/main">
                        <a:xfrm>
                          <a:off x="2721864" y="2811780"/>
                          <a:ext cx="2194560" cy="1234440"/>
                        </a:xfrm>
                        <a:prstGeom prst="rect">
                          <a:avLst/>
                        </a:prstGeom>
                        <a:ln w="3175">
                          <a:solidFill>
                            <a:prstClr val="ltGray"/>
                          </a:solidFill>
                        </a:ln>
                      </p166:spPr>
                    </psuz:zmPr>
                  </psuz:summaryZmObj>
                  <psuz:summaryZmObj sectionId="{8EDF038F-982C-41CC-A4F8-1936B5207E87}">
                    <psuz:zmPr id="{ED164B32-8022-49CA-B64F-06F782D011C4}" transitionDur="1000">
                      <p166:blipFill xmlns:p166="http://schemas.microsoft.com/office/powerpoint/2016/6/main">
                        <a:blip r:embed="rId14"/>
                        <a:stretch>
                          <a:fillRect/>
                        </a:stretch>
                      </p166:blipFill>
                      <p166:spPr xmlns:p166="http://schemas.microsoft.com/office/powerpoint/2016/6/main">
                        <a:xfrm>
                          <a:off x="4998720" y="2811780"/>
                          <a:ext cx="2194560" cy="1234440"/>
                        </a:xfrm>
                        <a:prstGeom prst="rect">
                          <a:avLst/>
                        </a:prstGeom>
                        <a:ln w="3175">
                          <a:solidFill>
                            <a:prstClr val="ltGray"/>
                          </a:solidFill>
                        </a:ln>
                      </p166:spPr>
                    </psuz:zmPr>
                  </psuz:summaryZmObj>
                  <psuz:summaryZmObj sectionId="{C774D14E-4ACF-4B10-B765-EEBBC6696D2F}">
                    <psuz:zmPr id="{696C807F-086C-4C73-BF68-3D3623574DC6}" transitionDur="1000">
                      <p166:blipFill xmlns:p166="http://schemas.microsoft.com/office/powerpoint/2016/6/main">
                        <a:blip r:embed="rId15"/>
                        <a:stretch>
                          <a:fillRect/>
                        </a:stretch>
                      </p166:blipFill>
                      <p166:spPr xmlns:p166="http://schemas.microsoft.com/office/powerpoint/2016/6/main">
                        <a:xfrm>
                          <a:off x="7275576" y="2811780"/>
                          <a:ext cx="2194560" cy="1234440"/>
                        </a:xfrm>
                        <a:prstGeom prst="rect">
                          <a:avLst/>
                        </a:prstGeom>
                        <a:ln w="3175">
                          <a:solidFill>
                            <a:prstClr val="ltGray"/>
                          </a:solidFill>
                        </a:ln>
                      </p166:spPr>
                    </psuz:zmPr>
                  </psuz:summaryZmObj>
                  <psuz:summaryZmObj sectionId="{170686EE-7D1D-4B9C-8EA9-31CBCC9A0158}">
                    <psuz:zmPr id="{37BDDACA-2075-445B-B171-162E7597D931}" transitionDur="1000">
                      <p166:blipFill xmlns:p166="http://schemas.microsoft.com/office/powerpoint/2016/6/main">
                        <a:blip r:embed="rId16"/>
                        <a:stretch>
                          <a:fillRect/>
                        </a:stretch>
                      </p166:blipFill>
                      <p166:spPr xmlns:p166="http://schemas.microsoft.com/office/powerpoint/2016/6/main">
                        <a:xfrm>
                          <a:off x="9552432" y="2811780"/>
                          <a:ext cx="2194560" cy="1234440"/>
                        </a:xfrm>
                        <a:prstGeom prst="rect">
                          <a:avLst/>
                        </a:prstGeom>
                        <a:ln w="3175">
                          <a:solidFill>
                            <a:prstClr val="ltGray"/>
                          </a:solidFill>
                        </a:ln>
                      </p166:spPr>
                    </psuz:zmPr>
                  </psuz:summaryZmObj>
                  <psuz:summaryZmObj sectionId="{1DFAAAF0-3603-4179-A3A2-588B22417765}">
                    <psuz:zmPr id="{4BCD1E34-6BC8-4CA8-A275-A1B7D74692CB}" transitionDur="1000">
                      <p166:blipFill xmlns:p166="http://schemas.microsoft.com/office/powerpoint/2016/6/main">
                        <a:blip r:embed="rId17"/>
                        <a:stretch>
                          <a:fillRect/>
                        </a:stretch>
                      </p166:blipFill>
                      <p166:spPr xmlns:p166="http://schemas.microsoft.com/office/powerpoint/2016/6/main">
                        <a:xfrm>
                          <a:off x="445008" y="4128516"/>
                          <a:ext cx="2194560" cy="1234440"/>
                        </a:xfrm>
                        <a:prstGeom prst="rect">
                          <a:avLst/>
                        </a:prstGeom>
                        <a:ln w="3175">
                          <a:solidFill>
                            <a:prstClr val="ltGray"/>
                          </a:solidFill>
                        </a:ln>
                      </p166:spPr>
                    </psuz:zmPr>
                  </psuz:summaryZmObj>
                  <psuz:summaryZmObj sectionId="{F50B7611-5464-411B-A737-3F32ACF801BB}">
                    <psuz:zmPr id="{FBBB0B9F-A7A3-435C-9800-3A7EB417DE53}" transitionDur="1000">
                      <p166:blipFill xmlns:p166="http://schemas.microsoft.com/office/powerpoint/2016/6/main">
                        <a:blip r:embed="rId18"/>
                        <a:stretch>
                          <a:fillRect/>
                        </a:stretch>
                      </p166:blipFill>
                      <p166:spPr xmlns:p166="http://schemas.microsoft.com/office/powerpoint/2016/6/main">
                        <a:xfrm>
                          <a:off x="2721864" y="4128516"/>
                          <a:ext cx="2194560" cy="1234440"/>
                        </a:xfrm>
                        <a:prstGeom prst="rect">
                          <a:avLst/>
                        </a:prstGeom>
                        <a:ln w="3175">
                          <a:solidFill>
                            <a:prstClr val="ltGray"/>
                          </a:solidFill>
                        </a:ln>
                      </p166:spPr>
                    </psuz:zmPr>
                  </psuz:summaryZmObj>
                  <psuz:summaryZmObj sectionId="{CE2434D1-EE23-417B-85FD-280D1A831ADF}">
                    <psuz:zmPr id="{31E16755-C650-41C4-A765-91414B101AEE}" transitionDur="1000">
                      <p166:blipFill xmlns:p166="http://schemas.microsoft.com/office/powerpoint/2016/6/main">
                        <a:blip r:embed="rId19"/>
                        <a:stretch>
                          <a:fillRect/>
                        </a:stretch>
                      </p166:blipFill>
                      <p166:spPr xmlns:p166="http://schemas.microsoft.com/office/powerpoint/2016/6/main">
                        <a:xfrm>
                          <a:off x="4998720" y="4128516"/>
                          <a:ext cx="2194560" cy="1234440"/>
                        </a:xfrm>
                        <a:prstGeom prst="rect">
                          <a:avLst/>
                        </a:prstGeom>
                        <a:ln w="3175">
                          <a:solidFill>
                            <a:prstClr val="ltGray"/>
                          </a:solidFill>
                        </a:ln>
                      </p166:spPr>
                    </psuz:zmPr>
                  </psuz:summaryZmObj>
                  <psuz:summaryZmObj sectionId="{343C30A7-4D31-4FF8-9698-0DA2CB4B3639}">
                    <psuz:zmPr id="{8E355468-215F-4DB7-A9ED-A267A9843E50}" transitionDur="1000">
                      <p166:blipFill xmlns:p166="http://schemas.microsoft.com/office/powerpoint/2016/6/main">
                        <a:blip r:embed="rId20"/>
                        <a:stretch>
                          <a:fillRect/>
                        </a:stretch>
                      </p166:blipFill>
                      <p166:spPr xmlns:p166="http://schemas.microsoft.com/office/powerpoint/2016/6/main">
                        <a:xfrm>
                          <a:off x="7275576" y="4128516"/>
                          <a:ext cx="2194560" cy="1234440"/>
                        </a:xfrm>
                        <a:prstGeom prst="rect">
                          <a:avLst/>
                        </a:prstGeom>
                        <a:ln w="3175">
                          <a:solidFill>
                            <a:prstClr val="ltGray"/>
                          </a:solidFill>
                        </a:ln>
                      </p166:spPr>
                    </psuz:zmPr>
                  </psuz:summaryZmObj>
                  <psuz:summaryZmObj sectionId="{4D175FD6-C54A-45AE-96FA-1A7F9F026314}">
                    <psuz:zmPr id="{1A8AA347-82AA-41E2-84DC-0DDC455F8B27}" transitionDur="1000">
                      <p166:blipFill xmlns:p166="http://schemas.microsoft.com/office/powerpoint/2016/6/main">
                        <a:blip r:embed="rId21"/>
                        <a:stretch>
                          <a:fillRect/>
                        </a:stretch>
                      </p166:blipFill>
                      <p166:spPr xmlns:p166="http://schemas.microsoft.com/office/powerpoint/2016/6/main">
                        <a:xfrm>
                          <a:off x="9552432" y="4128516"/>
                          <a:ext cx="2194560" cy="1234440"/>
                        </a:xfrm>
                        <a:prstGeom prst="rect">
                          <a:avLst/>
                        </a:prstGeom>
                        <a:ln w="3175">
                          <a:solidFill>
                            <a:prstClr val="ltGray"/>
                          </a:solidFill>
                        </a:ln>
                      </p166:spPr>
                    </psuz:zmPr>
                  </psuz:summaryZmObj>
                  <psuz:summaryZmObj sectionId="{F4C72F8E-9367-449F-915B-30179964FA46}">
                    <psuz:zmPr id="{46240E49-5833-4DF5-B2A1-99AEB24129EB}" transitionDur="1000">
                      <p166:blipFill xmlns:p166="http://schemas.microsoft.com/office/powerpoint/2016/6/main">
                        <a:blip r:embed="rId22"/>
                        <a:stretch>
                          <a:fillRect/>
                        </a:stretch>
                      </p166:blipFill>
                      <p166:spPr xmlns:p166="http://schemas.microsoft.com/office/powerpoint/2016/6/main">
                        <a:xfrm>
                          <a:off x="445008" y="5445252"/>
                          <a:ext cx="2194560" cy="1234440"/>
                        </a:xfrm>
                        <a:prstGeom prst="rect">
                          <a:avLst/>
                        </a:prstGeom>
                        <a:ln w="3175">
                          <a:solidFill>
                            <a:prstClr val="ltGray"/>
                          </a:solidFill>
                        </a:ln>
                      </p166:spPr>
                    </psuz:zmPr>
                  </psuz:summaryZmObj>
                  <psuz:summaryZmObj sectionId="{C3422962-1878-4B6F-A1B8-84BE88F4FD7D}">
                    <psuz:zmPr id="{3A953AF9-9A53-4E32-8D03-AC668CC293EB}" transitionDur="1000">
                      <p166:blipFill xmlns:p166="http://schemas.microsoft.com/office/powerpoint/2016/6/main">
                        <a:blip r:embed="rId23"/>
                        <a:stretch>
                          <a:fillRect/>
                        </a:stretch>
                      </p166:blipFill>
                      <p166:spPr xmlns:p166="http://schemas.microsoft.com/office/powerpoint/2016/6/main">
                        <a:xfrm>
                          <a:off x="2721864" y="5445252"/>
                          <a:ext cx="2194560" cy="1234440"/>
                        </a:xfrm>
                        <a:prstGeom prst="rect">
                          <a:avLst/>
                        </a:prstGeom>
                        <a:ln w="3175">
                          <a:solidFill>
                            <a:prstClr val="ltGray"/>
                          </a:solidFill>
                        </a:ln>
                      </p166:spPr>
                    </psuz:zmPr>
                  </psuz:summaryZmObj>
                  <psuz:summaryZmObj sectionId="{F7170976-8925-4D17-9802-D23FD43BE7FC}">
                    <psuz:zmPr id="{9BFF1B2A-2B35-4FF4-A94A-AFCF5CC9DC9A}" transitionDur="1000">
                      <p166:blipFill xmlns:p166="http://schemas.microsoft.com/office/powerpoint/2016/6/main">
                        <a:blip r:embed="rId24"/>
                        <a:stretch>
                          <a:fillRect/>
                        </a:stretch>
                      </p166:blipFill>
                      <p166:spPr xmlns:p166="http://schemas.microsoft.com/office/powerpoint/2016/6/main">
                        <a:xfrm>
                          <a:off x="4998720" y="5445252"/>
                          <a:ext cx="2194560" cy="1234440"/>
                        </a:xfrm>
                        <a:prstGeom prst="rect">
                          <a:avLst/>
                        </a:prstGeom>
                        <a:ln w="3175">
                          <a:solidFill>
                            <a:prstClr val="ltGray"/>
                          </a:solidFill>
                        </a:ln>
                      </p166:spPr>
                    </psuz:zmPr>
                  </psuz:summaryZmObj>
                  <psuz:gridLayout/>
                </psuz:summaryZm>
              </a:graphicData>
            </a:graphic>
          </p:graphicFrame>
        </mc:Choice>
        <mc:Fallback>
          <p:grpSp>
            <p:nvGrpSpPr>
              <p:cNvPr id="5" name="Zusammenfassungszoom 4">
                <a:extLst>
                  <a:ext uri="{FF2B5EF4-FFF2-40B4-BE49-F238E27FC236}">
                    <a16:creationId xmlns:a16="http://schemas.microsoft.com/office/drawing/2014/main" id="{77C730A1-17BD-4CB7-914C-7D7639FC9089}"/>
                  </a:ext>
                </a:extLst>
              </p:cNvPr>
              <p:cNvGrpSpPr>
                <a:grpSpLocks noGrp="1" noUngrp="1" noRot="1" noChangeAspect="1" noMove="1" noResize="1"/>
              </p:cNvGrpSpPr>
              <p:nvPr/>
            </p:nvGrpSpPr>
            <p:grpSpPr>
              <a:xfrm>
                <a:off x="0" y="0"/>
                <a:ext cx="12192000" cy="6858000"/>
                <a:chOff x="0" y="0"/>
                <a:chExt cx="12192000" cy="6858000"/>
              </a:xfrm>
            </p:grpSpPr>
            <p:pic>
              <p:nvPicPr>
                <p:cNvPr id="2" name="Grafik 2">
                  <a:hlinkClick r:id="rId2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445008" y="178308"/>
                  <a:ext cx="2194560" cy="1234440"/>
                </a:xfrm>
                <a:prstGeom prst="rect">
                  <a:avLst/>
                </a:prstGeom>
                <a:ln w="3175">
                  <a:solidFill>
                    <a:prstClr val="ltGray"/>
                  </a:solidFill>
                </a:ln>
              </p:spPr>
            </p:pic>
            <p:pic>
              <p:nvPicPr>
                <p:cNvPr id="3" name="Grafik 3">
                  <a:hlinkClick r:id="rId2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721864" y="178308"/>
                  <a:ext cx="2194560" cy="1234440"/>
                </a:xfrm>
                <a:prstGeom prst="rect">
                  <a:avLst/>
                </a:prstGeom>
                <a:ln w="3175">
                  <a:solidFill>
                    <a:prstClr val="ltGray"/>
                  </a:solidFill>
                </a:ln>
              </p:spPr>
            </p:pic>
            <p:pic>
              <p:nvPicPr>
                <p:cNvPr id="24" name="Grafik 24">
                  <a:hlinkClick r:id="rId2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998720" y="178308"/>
                  <a:ext cx="2194560" cy="1234440"/>
                </a:xfrm>
                <a:prstGeom prst="rect">
                  <a:avLst/>
                </a:prstGeom>
                <a:ln w="3175">
                  <a:solidFill>
                    <a:prstClr val="ltGray"/>
                  </a:solidFill>
                </a:ln>
              </p:spPr>
            </p:pic>
            <p:pic>
              <p:nvPicPr>
                <p:cNvPr id="4" name="Grafik 4">
                  <a:hlinkClick r:id="rId28"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275576" y="178308"/>
                  <a:ext cx="2194560" cy="1234440"/>
                </a:xfrm>
                <a:prstGeom prst="rect">
                  <a:avLst/>
                </a:prstGeom>
                <a:ln w="3175">
                  <a:solidFill>
                    <a:prstClr val="ltGray"/>
                  </a:solidFill>
                </a:ln>
              </p:spPr>
            </p:pic>
            <p:pic>
              <p:nvPicPr>
                <p:cNvPr id="6" name="Grafik 6">
                  <a:hlinkClick r:id="rId29"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9552432" y="178308"/>
                  <a:ext cx="2194560" cy="1234440"/>
                </a:xfrm>
                <a:prstGeom prst="rect">
                  <a:avLst/>
                </a:prstGeom>
                <a:ln w="3175">
                  <a:solidFill>
                    <a:prstClr val="ltGray"/>
                  </a:solidFill>
                </a:ln>
              </p:spPr>
            </p:pic>
            <p:pic>
              <p:nvPicPr>
                <p:cNvPr id="7" name="Grafik 7">
                  <a:hlinkClick r:id="rId30"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45008" y="1495044"/>
                  <a:ext cx="2194560" cy="1234440"/>
                </a:xfrm>
                <a:prstGeom prst="rect">
                  <a:avLst/>
                </a:prstGeom>
                <a:ln w="3175">
                  <a:solidFill>
                    <a:prstClr val="ltGray"/>
                  </a:solidFill>
                </a:ln>
              </p:spPr>
            </p:pic>
            <p:pic>
              <p:nvPicPr>
                <p:cNvPr id="8" name="Grafik 8">
                  <a:hlinkClick r:id="rId31"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721864" y="1495044"/>
                  <a:ext cx="2194560" cy="1234440"/>
                </a:xfrm>
                <a:prstGeom prst="rect">
                  <a:avLst/>
                </a:prstGeom>
                <a:ln w="3175">
                  <a:solidFill>
                    <a:prstClr val="ltGray"/>
                  </a:solidFill>
                </a:ln>
              </p:spPr>
            </p:pic>
            <p:pic>
              <p:nvPicPr>
                <p:cNvPr id="9" name="Grafik 9">
                  <a:hlinkClick r:id="rId32"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998720" y="1495044"/>
                  <a:ext cx="2194560" cy="1234440"/>
                </a:xfrm>
                <a:prstGeom prst="rect">
                  <a:avLst/>
                </a:prstGeom>
                <a:ln w="3175">
                  <a:solidFill>
                    <a:prstClr val="ltGray"/>
                  </a:solidFill>
                </a:ln>
              </p:spPr>
            </p:pic>
            <p:pic>
              <p:nvPicPr>
                <p:cNvPr id="10" name="Grafik 10">
                  <a:hlinkClick r:id="rId33"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275576" y="1495044"/>
                  <a:ext cx="2194560" cy="1234440"/>
                </a:xfrm>
                <a:prstGeom prst="rect">
                  <a:avLst/>
                </a:prstGeom>
                <a:ln w="3175">
                  <a:solidFill>
                    <a:prstClr val="ltGray"/>
                  </a:solidFill>
                </a:ln>
              </p:spPr>
            </p:pic>
            <p:pic>
              <p:nvPicPr>
                <p:cNvPr id="11" name="Grafik 11">
                  <a:hlinkClick r:id="rId34"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9552432" y="1495044"/>
                  <a:ext cx="2194560" cy="1234440"/>
                </a:xfrm>
                <a:prstGeom prst="rect">
                  <a:avLst/>
                </a:prstGeom>
                <a:ln w="3175">
                  <a:solidFill>
                    <a:prstClr val="ltGray"/>
                  </a:solidFill>
                </a:ln>
              </p:spPr>
            </p:pic>
            <p:pic>
              <p:nvPicPr>
                <p:cNvPr id="12" name="Grafik 12">
                  <a:hlinkClick r:id="rId35"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445008" y="2811780"/>
                  <a:ext cx="2194560" cy="1234440"/>
                </a:xfrm>
                <a:prstGeom prst="rect">
                  <a:avLst/>
                </a:prstGeom>
                <a:ln w="3175">
                  <a:solidFill>
                    <a:prstClr val="ltGray"/>
                  </a:solidFill>
                </a:ln>
              </p:spPr>
            </p:pic>
            <p:pic>
              <p:nvPicPr>
                <p:cNvPr id="13" name="Grafik 13">
                  <a:hlinkClick r:id="rId36"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2721864" y="2811780"/>
                  <a:ext cx="2194560" cy="1234440"/>
                </a:xfrm>
                <a:prstGeom prst="rect">
                  <a:avLst/>
                </a:prstGeom>
                <a:ln w="3175">
                  <a:solidFill>
                    <a:prstClr val="ltGray"/>
                  </a:solidFill>
                </a:ln>
              </p:spPr>
            </p:pic>
            <p:pic>
              <p:nvPicPr>
                <p:cNvPr id="14" name="Grafik 14">
                  <a:hlinkClick r:id="rId37"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4998720" y="2811780"/>
                  <a:ext cx="2194560" cy="1234440"/>
                </a:xfrm>
                <a:prstGeom prst="rect">
                  <a:avLst/>
                </a:prstGeom>
                <a:ln w="3175">
                  <a:solidFill>
                    <a:prstClr val="ltGray"/>
                  </a:solidFill>
                </a:ln>
              </p:spPr>
            </p:pic>
            <p:pic>
              <p:nvPicPr>
                <p:cNvPr id="15" name="Grafik 15">
                  <a:hlinkClick r:id="rId38"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7275576" y="2811780"/>
                  <a:ext cx="2194560" cy="1234440"/>
                </a:xfrm>
                <a:prstGeom prst="rect">
                  <a:avLst/>
                </a:prstGeom>
                <a:ln w="3175">
                  <a:solidFill>
                    <a:prstClr val="ltGray"/>
                  </a:solidFill>
                </a:ln>
              </p:spPr>
            </p:pic>
            <p:pic>
              <p:nvPicPr>
                <p:cNvPr id="16" name="Grafik 16">
                  <a:hlinkClick r:id="rId39"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9552432" y="2811780"/>
                  <a:ext cx="2194560" cy="1234440"/>
                </a:xfrm>
                <a:prstGeom prst="rect">
                  <a:avLst/>
                </a:prstGeom>
                <a:ln w="3175">
                  <a:solidFill>
                    <a:prstClr val="ltGray"/>
                  </a:solidFill>
                </a:ln>
              </p:spPr>
            </p:pic>
            <p:pic>
              <p:nvPicPr>
                <p:cNvPr id="17" name="Grafik 17">
                  <a:hlinkClick r:id="rId40"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445008" y="4128516"/>
                  <a:ext cx="2194560" cy="1234440"/>
                </a:xfrm>
                <a:prstGeom prst="rect">
                  <a:avLst/>
                </a:prstGeom>
                <a:ln w="3175">
                  <a:solidFill>
                    <a:prstClr val="ltGray"/>
                  </a:solidFill>
                </a:ln>
              </p:spPr>
            </p:pic>
            <p:pic>
              <p:nvPicPr>
                <p:cNvPr id="18" name="Grafik 18">
                  <a:hlinkClick r:id="rId41"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2721864" y="4128516"/>
                  <a:ext cx="2194560" cy="1234440"/>
                </a:xfrm>
                <a:prstGeom prst="rect">
                  <a:avLst/>
                </a:prstGeom>
                <a:ln w="3175">
                  <a:solidFill>
                    <a:prstClr val="ltGray"/>
                  </a:solidFill>
                </a:ln>
              </p:spPr>
            </p:pic>
            <p:pic>
              <p:nvPicPr>
                <p:cNvPr id="19" name="Grafik 19">
                  <a:hlinkClick r:id="rId42"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4998720" y="4128516"/>
                  <a:ext cx="2194560" cy="1234440"/>
                </a:xfrm>
                <a:prstGeom prst="rect">
                  <a:avLst/>
                </a:prstGeom>
                <a:ln w="3175">
                  <a:solidFill>
                    <a:prstClr val="ltGray"/>
                  </a:solidFill>
                </a:ln>
              </p:spPr>
            </p:pic>
            <p:pic>
              <p:nvPicPr>
                <p:cNvPr id="20" name="Grafik 20">
                  <a:hlinkClick r:id="rId43" action="ppaction://hlinksldjump"/>
                </p:cNvPr>
                <p:cNvPicPr>
                  <a:picLocks noSelect="1" noRot="1" noChangeAspect="1" noMove="1" noResize="1" noEditPoints="1" noAdjustHandles="1" noChangeArrowheads="1" noChangeShapeType="1"/>
                </p:cNvPicPr>
                <p:nvPr/>
              </p:nvPicPr>
              <p:blipFill>
                <a:blip r:embed="rId20"/>
                <a:stretch>
                  <a:fillRect/>
                </a:stretch>
              </p:blipFill>
              <p:spPr>
                <a:xfrm>
                  <a:off x="7275576" y="4128516"/>
                  <a:ext cx="2194560" cy="1234440"/>
                </a:xfrm>
                <a:prstGeom prst="rect">
                  <a:avLst/>
                </a:prstGeom>
                <a:ln w="3175">
                  <a:solidFill>
                    <a:prstClr val="ltGray"/>
                  </a:solidFill>
                </a:ln>
              </p:spPr>
            </p:pic>
            <p:pic>
              <p:nvPicPr>
                <p:cNvPr id="21" name="Grafik 21">
                  <a:hlinkClick r:id="rId44" action="ppaction://hlinksldjump"/>
                </p:cNvPr>
                <p:cNvPicPr>
                  <a:picLocks noSelect="1" noRot="1" noChangeAspect="1" noMove="1" noResize="1" noEditPoints="1" noAdjustHandles="1" noChangeArrowheads="1" noChangeShapeType="1"/>
                </p:cNvPicPr>
                <p:nvPr/>
              </p:nvPicPr>
              <p:blipFill>
                <a:blip r:embed="rId21"/>
                <a:stretch>
                  <a:fillRect/>
                </a:stretch>
              </p:blipFill>
              <p:spPr>
                <a:xfrm>
                  <a:off x="9552432" y="4128516"/>
                  <a:ext cx="2194560" cy="1234440"/>
                </a:xfrm>
                <a:prstGeom prst="rect">
                  <a:avLst/>
                </a:prstGeom>
                <a:ln w="3175">
                  <a:solidFill>
                    <a:prstClr val="ltGray"/>
                  </a:solidFill>
                </a:ln>
              </p:spPr>
            </p:pic>
            <p:pic>
              <p:nvPicPr>
                <p:cNvPr id="22" name="Grafik 22">
                  <a:hlinkClick r:id="rId45" action="ppaction://hlinksldjump"/>
                </p:cNvPr>
                <p:cNvPicPr>
                  <a:picLocks noSelect="1" noRot="1" noChangeAspect="1" noMove="1" noResize="1" noEditPoints="1" noAdjustHandles="1" noChangeArrowheads="1" noChangeShapeType="1"/>
                </p:cNvPicPr>
                <p:nvPr/>
              </p:nvPicPr>
              <p:blipFill>
                <a:blip r:embed="rId22"/>
                <a:stretch>
                  <a:fillRect/>
                </a:stretch>
              </p:blipFill>
              <p:spPr>
                <a:xfrm>
                  <a:off x="445008" y="5445252"/>
                  <a:ext cx="2194560" cy="1234440"/>
                </a:xfrm>
                <a:prstGeom prst="rect">
                  <a:avLst/>
                </a:prstGeom>
                <a:ln w="3175">
                  <a:solidFill>
                    <a:prstClr val="ltGray"/>
                  </a:solidFill>
                </a:ln>
              </p:spPr>
            </p:pic>
            <p:pic>
              <p:nvPicPr>
                <p:cNvPr id="23" name="Grafik 23">
                  <a:hlinkClick r:id="rId46" action="ppaction://hlinksldjump"/>
                </p:cNvPr>
                <p:cNvPicPr>
                  <a:picLocks noSelect="1" noRot="1" noChangeAspect="1" noMove="1" noResize="1" noEditPoints="1" noAdjustHandles="1" noChangeArrowheads="1" noChangeShapeType="1"/>
                </p:cNvPicPr>
                <p:nvPr/>
              </p:nvPicPr>
              <p:blipFill>
                <a:blip r:embed="rId23"/>
                <a:stretch>
                  <a:fillRect/>
                </a:stretch>
              </p:blipFill>
              <p:spPr>
                <a:xfrm>
                  <a:off x="2721864" y="5445252"/>
                  <a:ext cx="2194560" cy="1234440"/>
                </a:xfrm>
                <a:prstGeom prst="rect">
                  <a:avLst/>
                </a:prstGeom>
                <a:ln w="3175">
                  <a:solidFill>
                    <a:prstClr val="ltGray"/>
                  </a:solidFill>
                </a:ln>
              </p:spPr>
            </p:pic>
            <p:pic>
              <p:nvPicPr>
                <p:cNvPr id="25" name="Grafik 25">
                  <a:hlinkClick r:id="rId47" action="ppaction://hlinksldjump"/>
                </p:cNvPr>
                <p:cNvPicPr>
                  <a:picLocks noSelect="1" noRot="1" noChangeAspect="1" noMove="1" noResize="1" noEditPoints="1" noAdjustHandles="1" noChangeArrowheads="1" noChangeShapeType="1"/>
                </p:cNvPicPr>
                <p:nvPr/>
              </p:nvPicPr>
              <p:blipFill>
                <a:blip r:embed="rId24"/>
                <a:stretch>
                  <a:fillRect/>
                </a:stretch>
              </p:blipFill>
              <p:spPr>
                <a:xfrm>
                  <a:off x="4998720" y="5445252"/>
                  <a:ext cx="2194560" cy="1234440"/>
                </a:xfrm>
                <a:prstGeom prst="rect">
                  <a:avLst/>
                </a:prstGeom>
                <a:ln w="3175">
                  <a:solidFill>
                    <a:prstClr val="ltGray"/>
                  </a:solidFill>
                </a:ln>
              </p:spPr>
            </p:pic>
          </p:grpSp>
        </mc:Fallback>
      </mc:AlternateContent>
    </p:spTree>
    <p:extLst>
      <p:ext uri="{BB962C8B-B14F-4D97-AF65-F5344CB8AC3E}">
        <p14:creationId xmlns:p14="http://schemas.microsoft.com/office/powerpoint/2010/main" val="398999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(3)</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184516" y="2310956"/>
          <a:ext cx="10541392" cy="2377436"/>
        </p:xfrm>
        <a:graphic>
          <a:graphicData uri="http://schemas.openxmlformats.org/drawingml/2006/table">
            <a:tbl>
              <a:tblPr firstRow="1" bandRow="1">
                <a:tableStyleId>{2D5ABB26-0587-4C30-8999-92F81FD0307C}</a:tableStyleId>
              </a:tblPr>
              <a:tblGrid>
                <a:gridCol w="2236990">
                  <a:extLst>
                    <a:ext uri="{9D8B030D-6E8A-4147-A177-3AD203B41FA5}">
                      <a16:colId xmlns:a16="http://schemas.microsoft.com/office/drawing/2014/main" val="20000"/>
                    </a:ext>
                  </a:extLst>
                </a:gridCol>
                <a:gridCol w="8304402">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10" dirty="0">
                          <a:latin typeface="Calibri"/>
                          <a:cs typeface="Calibri"/>
                        </a:rPr>
                        <a:t>defaultStatus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60" dirty="0">
                          <a:latin typeface="Calibri"/>
                          <a:cs typeface="Calibri"/>
                        </a:rPr>
                        <a:t>Text </a:t>
                      </a:r>
                      <a:r>
                        <a:rPr sz="2000" dirty="0">
                          <a:latin typeface="Calibri"/>
                          <a:cs typeface="Calibri"/>
                        </a:rPr>
                        <a:t>in </a:t>
                      </a:r>
                      <a:r>
                        <a:rPr sz="2000" spc="-5" dirty="0">
                          <a:latin typeface="Calibri"/>
                          <a:cs typeface="Calibri"/>
                        </a:rPr>
                        <a:t>der </a:t>
                      </a:r>
                      <a:r>
                        <a:rPr sz="2000" spc="-10" dirty="0">
                          <a:latin typeface="Calibri"/>
                          <a:cs typeface="Calibri"/>
                        </a:rPr>
                        <a:t>Statuszeile </a:t>
                      </a:r>
                      <a:r>
                        <a:rPr sz="2000" spc="-5" dirty="0">
                          <a:latin typeface="Calibri"/>
                          <a:cs typeface="Calibri"/>
                        </a:rPr>
                        <a:t>des </a:t>
                      </a:r>
                      <a:r>
                        <a:rPr sz="2000" spc="-15" dirty="0">
                          <a:latin typeface="Calibri"/>
                          <a:cs typeface="Calibri"/>
                        </a:rPr>
                        <a:t>Browsers </a:t>
                      </a:r>
                      <a:r>
                        <a:rPr sz="2000" dirty="0">
                          <a:latin typeface="Calibri"/>
                          <a:cs typeface="Calibri"/>
                        </a:rPr>
                        <a:t>als </a:t>
                      </a:r>
                      <a:r>
                        <a:rPr sz="2000" spc="-10" dirty="0">
                          <a:latin typeface="Calibri"/>
                          <a:cs typeface="Calibri"/>
                        </a:rPr>
                        <a:t>Standardtext</a:t>
                      </a:r>
                      <a:r>
                        <a:rPr sz="2000" spc="114" dirty="0">
                          <a:latin typeface="Calibri"/>
                          <a:cs typeface="Calibri"/>
                        </a:rPr>
                        <a:t> </a:t>
                      </a:r>
                      <a:r>
                        <a:rPr sz="2000" spc="-10" dirty="0">
                          <a:latin typeface="Calibri"/>
                          <a:cs typeface="Calibri"/>
                        </a:rPr>
                        <a:t>festlegen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40">
                <a:tc>
                  <a:txBody>
                    <a:bodyPr/>
                    <a:lstStyle/>
                    <a:p>
                      <a:pPr marL="85090">
                        <a:lnSpc>
                          <a:spcPct val="100000"/>
                        </a:lnSpc>
                        <a:spcBef>
                          <a:spcPts val="185"/>
                        </a:spcBef>
                      </a:pPr>
                      <a:r>
                        <a:rPr sz="2000" spc="-5" dirty="0">
                          <a:latin typeface="Calibri"/>
                          <a:cs typeface="Calibri"/>
                        </a:rPr>
                        <a:t>opener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15" dirty="0">
                          <a:latin typeface="Calibri"/>
                          <a:cs typeface="Calibri"/>
                        </a:rPr>
                        <a:t>Referenz </a:t>
                      </a:r>
                      <a:r>
                        <a:rPr sz="2000" dirty="0">
                          <a:latin typeface="Calibri"/>
                          <a:cs typeface="Calibri"/>
                        </a:rPr>
                        <a:t>auf </a:t>
                      </a:r>
                      <a:r>
                        <a:rPr sz="2000" spc="-5" dirty="0">
                          <a:latin typeface="Calibri"/>
                          <a:cs typeface="Calibri"/>
                        </a:rPr>
                        <a:t>das </a:t>
                      </a:r>
                      <a:r>
                        <a:rPr sz="2000" spc="-35" dirty="0">
                          <a:latin typeface="Calibri"/>
                          <a:cs typeface="Calibri"/>
                        </a:rPr>
                        <a:t>Fenster, </a:t>
                      </a:r>
                      <a:r>
                        <a:rPr sz="2000" spc="-5" dirty="0">
                          <a:latin typeface="Calibri"/>
                          <a:cs typeface="Calibri"/>
                        </a:rPr>
                        <a:t>das </a:t>
                      </a:r>
                      <a:r>
                        <a:rPr sz="2000" dirty="0">
                          <a:latin typeface="Calibri"/>
                          <a:cs typeface="Calibri"/>
                        </a:rPr>
                        <a:t>das </a:t>
                      </a:r>
                      <a:r>
                        <a:rPr sz="2000" spc="-5" dirty="0">
                          <a:latin typeface="Calibri"/>
                          <a:cs typeface="Calibri"/>
                        </a:rPr>
                        <a:t>aktuelle </a:t>
                      </a:r>
                      <a:r>
                        <a:rPr sz="2000" spc="-10" dirty="0">
                          <a:latin typeface="Calibri"/>
                          <a:cs typeface="Calibri"/>
                        </a:rPr>
                        <a:t>Fenster geöffnet</a:t>
                      </a:r>
                      <a:r>
                        <a:rPr sz="2000" spc="120" dirty="0">
                          <a:latin typeface="Calibri"/>
                          <a:cs typeface="Calibri"/>
                        </a:rPr>
                        <a:t> </a:t>
                      </a:r>
                      <a:r>
                        <a:rPr sz="2000" spc="-10" dirty="0">
                          <a:latin typeface="Calibri"/>
                          <a:cs typeface="Calibri"/>
                        </a:rPr>
                        <a:t>hat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39">
                <a:tc>
                  <a:txBody>
                    <a:bodyPr/>
                    <a:lstStyle/>
                    <a:p>
                      <a:pPr marL="85090">
                        <a:lnSpc>
                          <a:spcPct val="100000"/>
                        </a:lnSpc>
                        <a:spcBef>
                          <a:spcPts val="190"/>
                        </a:spcBef>
                      </a:pPr>
                      <a:r>
                        <a:rPr sz="2000" spc="-5" dirty="0">
                          <a:latin typeface="Calibri"/>
                          <a:cs typeface="Calibri"/>
                        </a:rPr>
                        <a:t>self</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5" dirty="0">
                          <a:latin typeface="Calibri"/>
                          <a:cs typeface="Calibri"/>
                        </a:rPr>
                        <a:t>Referenz </a:t>
                      </a:r>
                      <a:r>
                        <a:rPr sz="2000" dirty="0">
                          <a:latin typeface="Calibri"/>
                          <a:cs typeface="Calibri"/>
                        </a:rPr>
                        <a:t>auf </a:t>
                      </a:r>
                      <a:r>
                        <a:rPr sz="2000" spc="-5" dirty="0">
                          <a:latin typeface="Calibri"/>
                          <a:cs typeface="Calibri"/>
                        </a:rPr>
                        <a:t>das aktuelle</a:t>
                      </a:r>
                      <a:r>
                        <a:rPr sz="2000" spc="-20" dirty="0">
                          <a:latin typeface="Calibri"/>
                          <a:cs typeface="Calibri"/>
                        </a:rPr>
                        <a:t> </a:t>
                      </a:r>
                      <a:r>
                        <a:rPr sz="2000" spc="-5" dirty="0">
                          <a:latin typeface="Calibri"/>
                          <a:cs typeface="Calibri"/>
                        </a:rPr>
                        <a:t>Objekt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90"/>
                        </a:spcBef>
                      </a:pPr>
                      <a:r>
                        <a:rPr sz="2000" spc="-15" dirty="0">
                          <a:latin typeface="Calibri"/>
                          <a:cs typeface="Calibri"/>
                        </a:rPr>
                        <a:t>status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Ändert </a:t>
                      </a:r>
                      <a:r>
                        <a:rPr sz="2000" spc="-60" dirty="0">
                          <a:latin typeface="Calibri"/>
                          <a:cs typeface="Calibri"/>
                        </a:rPr>
                        <a:t>Text </a:t>
                      </a:r>
                      <a:r>
                        <a:rPr sz="2000" spc="-5" dirty="0">
                          <a:latin typeface="Calibri"/>
                          <a:cs typeface="Calibri"/>
                        </a:rPr>
                        <a:t>der</a:t>
                      </a:r>
                      <a:r>
                        <a:rPr sz="2000" dirty="0">
                          <a:latin typeface="Calibri"/>
                          <a:cs typeface="Calibri"/>
                        </a:rPr>
                        <a:t> </a:t>
                      </a:r>
                      <a:r>
                        <a:rPr sz="2000" spc="-10" dirty="0">
                          <a:latin typeface="Calibri"/>
                          <a:cs typeface="Calibri"/>
                        </a:rPr>
                        <a:t>Statuszeile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40">
                <a:tc>
                  <a:txBody>
                    <a:bodyPr/>
                    <a:lstStyle/>
                    <a:p>
                      <a:pPr marL="85090">
                        <a:lnSpc>
                          <a:spcPct val="100000"/>
                        </a:lnSpc>
                        <a:spcBef>
                          <a:spcPts val="190"/>
                        </a:spcBef>
                      </a:pPr>
                      <a:r>
                        <a:rPr sz="2000" spc="-5" dirty="0">
                          <a:latin typeface="Calibri"/>
                          <a:cs typeface="Calibri"/>
                        </a:rPr>
                        <a:t>document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Zugriff </a:t>
                      </a:r>
                      <a:r>
                        <a:rPr sz="2000" dirty="0">
                          <a:latin typeface="Calibri"/>
                          <a:cs typeface="Calibri"/>
                        </a:rPr>
                        <a:t>auf </a:t>
                      </a:r>
                      <a:r>
                        <a:rPr sz="2000" spc="-5" dirty="0">
                          <a:latin typeface="Calibri"/>
                          <a:cs typeface="Calibri"/>
                        </a:rPr>
                        <a:t>HTML</a:t>
                      </a:r>
                      <a:r>
                        <a:rPr sz="2000" spc="-70" dirty="0">
                          <a:latin typeface="Calibri"/>
                          <a:cs typeface="Calibri"/>
                        </a:rPr>
                        <a:t> </a:t>
                      </a:r>
                      <a:r>
                        <a:rPr sz="2000" spc="-10" dirty="0">
                          <a:latin typeface="Calibri"/>
                          <a:cs typeface="Calibri"/>
                        </a:rPr>
                        <a:t>Dokument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595064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Ima</a:t>
            </a:r>
            <a:r>
              <a:rPr spc="-20" dirty="0"/>
              <a:t>g</a:t>
            </a:r>
            <a:r>
              <a:rPr spc="-5" dirty="0"/>
              <a:t>es</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 name="object 4"/>
          <p:cNvSpPr txBox="1"/>
          <p:nvPr/>
        </p:nvSpPr>
        <p:spPr>
          <a:xfrm>
            <a:off x="838200" y="5202872"/>
            <a:ext cx="7110095" cy="1032510"/>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Absprechen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685"/>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 </a:t>
            </a:r>
            <a:r>
              <a:rPr kumimoji="0" sz="2800" b="0" i="0" u="none" strike="noStrike" kern="1200" cap="none" spc="-10" normalizeH="0" baseline="0" noProof="0" dirty="0">
                <a:ln>
                  <a:noFill/>
                </a:ln>
                <a:solidFill>
                  <a:prstClr val="black"/>
                </a:solidFill>
                <a:effectLst/>
                <a:uLnTx/>
                <a:uFillTx/>
                <a:latin typeface="Calibri"/>
                <a:ea typeface="+mn-ea"/>
                <a:cs typeface="Calibri"/>
              </a:rPr>
              <a:t>document.images[0] </a:t>
            </a:r>
            <a:r>
              <a:rPr kumimoji="0" sz="2800" b="0" i="0" u="none" strike="noStrike" kern="1200" cap="none" spc="-5" normalizeH="0" baseline="0" noProof="0" dirty="0">
                <a:ln>
                  <a:noFill/>
                </a:ln>
                <a:solidFill>
                  <a:prstClr val="black"/>
                </a:solidFill>
                <a:effectLst/>
                <a:uLnTx/>
                <a:uFillTx/>
                <a:latin typeface="Calibri"/>
                <a:ea typeface="+mn-ea"/>
                <a:cs typeface="Calibri"/>
              </a:rPr>
              <a:t>//</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document.Bildname</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5" name="object 5"/>
          <p:cNvGraphicFramePr>
            <a:graphicFrameLocks noGrp="1"/>
          </p:cNvGraphicFramePr>
          <p:nvPr>
            <p:extLst/>
          </p:nvPr>
        </p:nvGraphicFramePr>
        <p:xfrm>
          <a:off x="1176705" y="2197672"/>
          <a:ext cx="10549204" cy="2966716"/>
        </p:xfrm>
        <a:graphic>
          <a:graphicData uri="http://schemas.openxmlformats.org/drawingml/2006/table">
            <a:tbl>
              <a:tblPr firstRow="1" bandRow="1">
                <a:tableStyleId>{2D5ABB26-0587-4C30-8999-92F81FD0307C}</a:tableStyleId>
              </a:tblPr>
              <a:tblGrid>
                <a:gridCol w="2525979">
                  <a:extLst>
                    <a:ext uri="{9D8B030D-6E8A-4147-A177-3AD203B41FA5}">
                      <a16:colId xmlns:a16="http://schemas.microsoft.com/office/drawing/2014/main" val="20000"/>
                    </a:ext>
                  </a:extLst>
                </a:gridCol>
                <a:gridCol w="8023225">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713">
                <a:tc>
                  <a:txBody>
                    <a:bodyPr/>
                    <a:lstStyle/>
                    <a:p>
                      <a:pPr marL="85090">
                        <a:lnSpc>
                          <a:spcPct val="100000"/>
                        </a:lnSpc>
                        <a:spcBef>
                          <a:spcPts val="95"/>
                        </a:spcBef>
                      </a:pPr>
                      <a:r>
                        <a:rPr sz="1800" spc="-10" dirty="0">
                          <a:latin typeface="Calibri"/>
                          <a:cs typeface="Calibri"/>
                        </a:rPr>
                        <a:t>border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dirty="0">
                          <a:latin typeface="Calibri"/>
                          <a:cs typeface="Calibri"/>
                        </a:rPr>
                        <a:t>Rahmen</a:t>
                      </a:r>
                      <a:r>
                        <a:rPr sz="1800" spc="-60" dirty="0">
                          <a:latin typeface="Calibri"/>
                          <a:cs typeface="Calibri"/>
                        </a:rPr>
                        <a:t> </a:t>
                      </a:r>
                      <a:r>
                        <a:rPr sz="1800" spc="-10" dirty="0">
                          <a:latin typeface="Calibri"/>
                          <a:cs typeface="Calibri"/>
                        </a:rPr>
                        <a:t>an/aus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966">
                <a:tc>
                  <a:txBody>
                    <a:bodyPr/>
                    <a:lstStyle/>
                    <a:p>
                      <a:pPr marL="85090">
                        <a:lnSpc>
                          <a:spcPct val="100000"/>
                        </a:lnSpc>
                        <a:spcBef>
                          <a:spcPts val="195"/>
                        </a:spcBef>
                      </a:pPr>
                      <a:r>
                        <a:rPr sz="1800" spc="-10" dirty="0">
                          <a:latin typeface="Calibri"/>
                          <a:cs typeface="Calibri"/>
                        </a:rPr>
                        <a:t>complete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Laden </a:t>
                      </a:r>
                      <a:r>
                        <a:rPr sz="1800" dirty="0">
                          <a:latin typeface="Calibri"/>
                          <a:cs typeface="Calibri"/>
                        </a:rPr>
                        <a:t>der </a:t>
                      </a:r>
                      <a:r>
                        <a:rPr sz="1800" spc="-15" dirty="0">
                          <a:latin typeface="Calibri"/>
                          <a:cs typeface="Calibri"/>
                        </a:rPr>
                        <a:t>Grafik</a:t>
                      </a:r>
                      <a:r>
                        <a:rPr sz="1800" spc="-20" dirty="0">
                          <a:latin typeface="Calibri"/>
                          <a:cs typeface="Calibri"/>
                        </a:rPr>
                        <a:t> </a:t>
                      </a:r>
                      <a:r>
                        <a:rPr sz="1800" spc="-10" dirty="0">
                          <a:latin typeface="Calibri"/>
                          <a:cs typeface="Calibri"/>
                        </a:rPr>
                        <a:t>erfolgreich?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dirty="0">
                          <a:latin typeface="Calibri"/>
                          <a:cs typeface="Calibri"/>
                        </a:rPr>
                        <a:t>heigh,</a:t>
                      </a:r>
                      <a:r>
                        <a:rPr sz="1800" spc="-95" dirty="0">
                          <a:latin typeface="Calibri"/>
                          <a:cs typeface="Calibri"/>
                        </a:rPr>
                        <a:t> </a:t>
                      </a:r>
                      <a:r>
                        <a:rPr sz="1800" spc="-5" dirty="0">
                          <a:latin typeface="Calibri"/>
                          <a:cs typeface="Calibri"/>
                        </a:rPr>
                        <a:t>width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Höhe u.</a:t>
                      </a:r>
                      <a:r>
                        <a:rPr sz="1800" spc="-75" dirty="0">
                          <a:latin typeface="Calibri"/>
                          <a:cs typeface="Calibri"/>
                        </a:rPr>
                        <a:t> </a:t>
                      </a:r>
                      <a:r>
                        <a:rPr sz="1800" spc="-10" dirty="0">
                          <a:latin typeface="Calibri"/>
                          <a:cs typeface="Calibri"/>
                        </a:rPr>
                        <a:t>Breite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5" dirty="0">
                          <a:latin typeface="Calibri"/>
                          <a:cs typeface="Calibri"/>
                        </a:rPr>
                        <a:t>hspace,</a:t>
                      </a:r>
                      <a:r>
                        <a:rPr sz="1800" spc="-65" dirty="0">
                          <a:latin typeface="Calibri"/>
                          <a:cs typeface="Calibri"/>
                        </a:rPr>
                        <a:t> </a:t>
                      </a:r>
                      <a:r>
                        <a:rPr sz="1800" spc="-5" dirty="0">
                          <a:latin typeface="Calibri"/>
                          <a:cs typeface="Calibri"/>
                        </a:rPr>
                        <a:t>vspace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10" dirty="0">
                          <a:latin typeface="Calibri"/>
                          <a:cs typeface="Calibri"/>
                        </a:rPr>
                        <a:t>Abstand zum</a:t>
                      </a:r>
                      <a:r>
                        <a:rPr sz="1800" spc="-50" dirty="0">
                          <a:latin typeface="Calibri"/>
                          <a:cs typeface="Calibri"/>
                        </a:rPr>
                        <a:t> 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713">
                <a:tc>
                  <a:txBody>
                    <a:bodyPr/>
                    <a:lstStyle/>
                    <a:p>
                      <a:pPr marL="85090">
                        <a:lnSpc>
                          <a:spcPct val="100000"/>
                        </a:lnSpc>
                        <a:spcBef>
                          <a:spcPts val="195"/>
                        </a:spcBef>
                      </a:pPr>
                      <a:r>
                        <a:rPr sz="1800" spc="-10" dirty="0">
                          <a:latin typeface="Calibri"/>
                          <a:cs typeface="Calibri"/>
                        </a:rPr>
                        <a:t>src</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Quelle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Name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967">
                <a:tc>
                  <a:txBody>
                    <a:bodyPr/>
                    <a:lstStyle/>
                    <a:p>
                      <a:pPr marL="85090">
                        <a:lnSpc>
                          <a:spcPct val="100000"/>
                        </a:lnSpc>
                        <a:spcBef>
                          <a:spcPts val="200"/>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Anzahl der</a:t>
                      </a:r>
                      <a:r>
                        <a:rPr sz="1800" spc="-40" dirty="0">
                          <a:latin typeface="Calibri"/>
                          <a:cs typeface="Calibri"/>
                        </a:rPr>
                        <a:t> </a:t>
                      </a:r>
                      <a:r>
                        <a:rPr sz="1800" spc="-20" dirty="0">
                          <a:latin typeface="Calibri"/>
                          <a:cs typeface="Calibri"/>
                        </a:rPr>
                        <a:t>Grafiken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538923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8FBC86-7471-44A8-80B6-4CAF62C01E13}"/>
              </a:ext>
            </a:extLst>
          </p:cNvPr>
          <p:cNvSpPr>
            <a:spLocks noGrp="1"/>
          </p:cNvSpPr>
          <p:nvPr>
            <p:ph type="title"/>
          </p:nvPr>
        </p:nvSpPr>
        <p:spPr/>
        <p:txBody>
          <a:bodyPr/>
          <a:lstStyle/>
          <a:p>
            <a:r>
              <a:rPr lang="de-DE" dirty="0"/>
              <a:t>DOCUMENT.LINKS</a:t>
            </a:r>
          </a:p>
        </p:txBody>
      </p:sp>
      <p:sp>
        <p:nvSpPr>
          <p:cNvPr id="3" name="Textplatzhalter 2">
            <a:extLst>
              <a:ext uri="{FF2B5EF4-FFF2-40B4-BE49-F238E27FC236}">
                <a16:creationId xmlns:a16="http://schemas.microsoft.com/office/drawing/2014/main" id="{5F5132E6-8538-4D48-AF5C-F0E27DCAA51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0623956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Li</a:t>
            </a:r>
            <a:r>
              <a:rPr spc="-15" dirty="0"/>
              <a:t>n</a:t>
            </a:r>
            <a:r>
              <a:rPr spc="-30" dirty="0"/>
              <a:t>k</a:t>
            </a:r>
            <a:r>
              <a:rPr spc="-5" dirty="0"/>
              <a:t>s</a:t>
            </a:r>
          </a:p>
        </p:txBody>
      </p:sp>
      <p:sp>
        <p:nvSpPr>
          <p:cNvPr id="3" name="object 3"/>
          <p:cNvSpPr txBox="1"/>
          <p:nvPr/>
        </p:nvSpPr>
        <p:spPr>
          <a:xfrm>
            <a:off x="838200" y="1690688"/>
            <a:ext cx="6635750" cy="2131060"/>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Zugriff </a:t>
            </a:r>
            <a:r>
              <a:rPr kumimoji="0" sz="3200" b="0" i="0" u="none" strike="noStrike" kern="1200" cap="none" spc="0" normalizeH="0" baseline="0" noProof="0" dirty="0">
                <a:ln>
                  <a:noFill/>
                </a:ln>
                <a:solidFill>
                  <a:prstClr val="black"/>
                </a:solidFill>
                <a:effectLst/>
                <a:uLnTx/>
                <a:uFillTx/>
                <a:latin typeface="Calibri"/>
                <a:ea typeface="+mn-ea"/>
                <a:cs typeface="Calibri"/>
              </a:rPr>
              <a:t>auf alle </a:t>
            </a:r>
            <a:r>
              <a:rPr kumimoji="0" sz="3200" b="0" i="0" u="none" strike="noStrike" kern="1200" cap="none" spc="-20" normalizeH="0" baseline="0" noProof="0" dirty="0">
                <a:ln>
                  <a:noFill/>
                </a:ln>
                <a:solidFill>
                  <a:prstClr val="black"/>
                </a:solidFill>
                <a:effectLst/>
                <a:uLnTx/>
                <a:uFillTx/>
                <a:latin typeface="Calibri"/>
                <a:ea typeface="+mn-ea"/>
                <a:cs typeface="Calibri"/>
              </a:rPr>
              <a:t>Verweise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Webseite</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685"/>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t>
            </a:r>
            <a:r>
              <a:rPr kumimoji="0" sz="2800" b="0" i="0" u="none" strike="noStrike" kern="1200" cap="none" spc="-170" normalizeH="0" baseline="0" noProof="0" dirty="0">
                <a:ln>
                  <a:noFill/>
                </a:ln>
                <a:solidFill>
                  <a:prstClr val="black"/>
                </a:solidFill>
                <a:effectLst/>
                <a:uLnTx/>
                <a:uFillTx/>
                <a:latin typeface="Arial"/>
                <a:ea typeface="+mn-ea"/>
                <a:cs typeface="Arial"/>
              </a:rPr>
              <a:t> </a:t>
            </a:r>
            <a:r>
              <a:rPr kumimoji="0" sz="2800" b="0" i="0" u="none" strike="noStrike" kern="1200" cap="none" spc="-10" normalizeH="0" baseline="0" noProof="0" dirty="0">
                <a:ln>
                  <a:noFill/>
                </a:ln>
                <a:solidFill>
                  <a:prstClr val="black"/>
                </a:solidFill>
                <a:effectLst/>
                <a:uLnTx/>
                <a:uFillTx/>
                <a:latin typeface="Calibri"/>
                <a:ea typeface="+mn-ea"/>
                <a:cs typeface="Calibri"/>
              </a:rPr>
              <a:t>links[0]</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4150" b="0" i="0" u="none" strike="noStrike" kern="1200" cap="none" spc="0" normalizeH="0" baseline="0" noProof="0" dirty="0">
              <a:ln>
                <a:noFill/>
              </a:ln>
              <a:solidFill>
                <a:prstClr val="black"/>
              </a:solidFill>
              <a:effectLst/>
              <a:uLnTx/>
              <a:uFillTx/>
              <a:latin typeface="Times New Roman"/>
              <a:ea typeface="+mn-ea"/>
              <a:cs typeface="Times New Roman"/>
            </a:endParaRPr>
          </a:p>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176705" y="3899852"/>
          <a:ext cx="10549204" cy="1854197"/>
        </p:xfrm>
        <a:graphic>
          <a:graphicData uri="http://schemas.openxmlformats.org/drawingml/2006/table">
            <a:tbl>
              <a:tblPr firstRow="1" bandRow="1">
                <a:tableStyleId>{2D5ABB26-0587-4C30-8999-92F81FD0307C}</a:tableStyleId>
              </a:tblPr>
              <a:tblGrid>
                <a:gridCol w="3370021">
                  <a:extLst>
                    <a:ext uri="{9D8B030D-6E8A-4147-A177-3AD203B41FA5}">
                      <a16:colId xmlns:a16="http://schemas.microsoft.com/office/drawing/2014/main" val="20000"/>
                    </a:ext>
                  </a:extLst>
                </a:gridCol>
                <a:gridCol w="7179183">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spc="-5" dirty="0">
                          <a:latin typeface="Calibri"/>
                          <a:cs typeface="Calibri"/>
                        </a:rPr>
                        <a:t>Anzahl </a:t>
                      </a:r>
                      <a:r>
                        <a:rPr sz="1800" dirty="0">
                          <a:latin typeface="Calibri"/>
                          <a:cs typeface="Calibri"/>
                        </a:rPr>
                        <a:t>der </a:t>
                      </a:r>
                      <a:r>
                        <a:rPr sz="1800" spc="-15" dirty="0">
                          <a:latin typeface="Calibri"/>
                          <a:cs typeface="Calibri"/>
                        </a:rPr>
                        <a:t>Verweise </a:t>
                      </a:r>
                      <a:r>
                        <a:rPr sz="1800" spc="-5" dirty="0">
                          <a:latin typeface="Calibri"/>
                          <a:cs typeface="Calibri"/>
                        </a:rPr>
                        <a:t>innerhalb </a:t>
                      </a:r>
                      <a:r>
                        <a:rPr sz="1800" dirty="0">
                          <a:latin typeface="Calibri"/>
                          <a:cs typeface="Calibri"/>
                        </a:rPr>
                        <a:t>der</a:t>
                      </a:r>
                      <a:r>
                        <a:rPr sz="1800" spc="20" dirty="0">
                          <a:latin typeface="Calibri"/>
                          <a:cs typeface="Calibri"/>
                        </a:rPr>
                        <a:t> </a:t>
                      </a:r>
                      <a:r>
                        <a:rPr sz="1800" spc="-15" dirty="0">
                          <a:latin typeface="Calibri"/>
                          <a:cs typeface="Calibri"/>
                        </a:rPr>
                        <a:t>Webseite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L="85090">
                        <a:lnSpc>
                          <a:spcPct val="100000"/>
                        </a:lnSpc>
                        <a:spcBef>
                          <a:spcPts val="200"/>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dirty="0">
                          <a:latin typeface="Calibri"/>
                          <a:cs typeface="Calibri"/>
                        </a:rPr>
                        <a:t>Name des</a:t>
                      </a:r>
                      <a:r>
                        <a:rPr sz="1800" spc="-50" dirty="0">
                          <a:latin typeface="Calibri"/>
                          <a:cs typeface="Calibri"/>
                        </a:rPr>
                        <a:t> </a:t>
                      </a:r>
                      <a:r>
                        <a:rPr sz="1800" spc="-15" dirty="0">
                          <a:latin typeface="Calibri"/>
                          <a:cs typeface="Calibri"/>
                        </a:rPr>
                        <a:t>Verweises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200"/>
                        </a:spcBef>
                      </a:pPr>
                      <a:r>
                        <a:rPr sz="1800" spc="-15" dirty="0">
                          <a:latin typeface="Calibri"/>
                          <a:cs typeface="Calibri"/>
                        </a:rPr>
                        <a:t>target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10" dirty="0">
                          <a:latin typeface="Calibri"/>
                          <a:cs typeface="Calibri"/>
                        </a:rPr>
                        <a:t>Ziel-Fenster </a:t>
                      </a:r>
                      <a:r>
                        <a:rPr sz="1800" dirty="0">
                          <a:latin typeface="Calibri"/>
                          <a:cs typeface="Calibri"/>
                        </a:rPr>
                        <a:t>des</a:t>
                      </a:r>
                      <a:r>
                        <a:rPr sz="1800" spc="-30" dirty="0">
                          <a:latin typeface="Calibri"/>
                          <a:cs typeface="Calibri"/>
                        </a:rPr>
                        <a:t> </a:t>
                      </a:r>
                      <a:r>
                        <a:rPr sz="1800" spc="-15" dirty="0">
                          <a:latin typeface="Calibri"/>
                          <a:cs typeface="Calibri"/>
                        </a:rPr>
                        <a:t>Verweises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20" dirty="0">
                          <a:latin typeface="Calibri"/>
                          <a:cs typeface="Calibri"/>
                        </a:rPr>
                        <a:t>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0" dirty="0">
                          <a:latin typeface="Calibri"/>
                          <a:cs typeface="Calibri"/>
                        </a:rPr>
                        <a:t>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9565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Li</a:t>
            </a:r>
            <a:r>
              <a:rPr spc="-15" dirty="0"/>
              <a:t>n</a:t>
            </a:r>
            <a:r>
              <a:rPr spc="-30" dirty="0"/>
              <a:t>k</a:t>
            </a:r>
            <a:r>
              <a:rPr spc="-5" dirty="0"/>
              <a:t>s</a:t>
            </a:r>
          </a:p>
        </p:txBody>
      </p:sp>
      <p:sp>
        <p:nvSpPr>
          <p:cNvPr id="3" name="object 3"/>
          <p:cNvSpPr txBox="1"/>
          <p:nvPr/>
        </p:nvSpPr>
        <p:spPr>
          <a:xfrm>
            <a:off x="838200" y="1690688"/>
            <a:ext cx="6635750" cy="2131060"/>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Zugriff </a:t>
            </a:r>
            <a:r>
              <a:rPr kumimoji="0" sz="3200" b="0" i="0" u="none" strike="noStrike" kern="1200" cap="none" spc="0" normalizeH="0" baseline="0" noProof="0" dirty="0">
                <a:ln>
                  <a:noFill/>
                </a:ln>
                <a:solidFill>
                  <a:prstClr val="black"/>
                </a:solidFill>
                <a:effectLst/>
                <a:uLnTx/>
                <a:uFillTx/>
                <a:latin typeface="Calibri"/>
                <a:ea typeface="+mn-ea"/>
                <a:cs typeface="Calibri"/>
              </a:rPr>
              <a:t>auf alle </a:t>
            </a:r>
            <a:r>
              <a:rPr kumimoji="0" sz="3200" b="0" i="0" u="none" strike="noStrike" kern="1200" cap="none" spc="-20" normalizeH="0" baseline="0" noProof="0" dirty="0">
                <a:ln>
                  <a:noFill/>
                </a:ln>
                <a:solidFill>
                  <a:prstClr val="black"/>
                </a:solidFill>
                <a:effectLst/>
                <a:uLnTx/>
                <a:uFillTx/>
                <a:latin typeface="Calibri"/>
                <a:ea typeface="+mn-ea"/>
                <a:cs typeface="Calibri"/>
              </a:rPr>
              <a:t>Verweise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Webseite</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469900" marR="0" lvl="0" indent="0" algn="l" defTabSz="914400" rtl="0" eaLnBrk="1" fontAlgn="auto" latinLnBrk="0" hangingPunct="1">
              <a:lnSpc>
                <a:spcPct val="100000"/>
              </a:lnSpc>
              <a:spcBef>
                <a:spcPts val="685"/>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t>
            </a:r>
            <a:r>
              <a:rPr kumimoji="0" sz="2800" b="0" i="0" u="none" strike="noStrike" kern="1200" cap="none" spc="-170" normalizeH="0" baseline="0" noProof="0" dirty="0">
                <a:ln>
                  <a:noFill/>
                </a:ln>
                <a:solidFill>
                  <a:prstClr val="black"/>
                </a:solidFill>
                <a:effectLst/>
                <a:uLnTx/>
                <a:uFillTx/>
                <a:latin typeface="Arial"/>
                <a:ea typeface="+mn-ea"/>
                <a:cs typeface="Arial"/>
              </a:rPr>
              <a:t> </a:t>
            </a:r>
            <a:r>
              <a:rPr kumimoji="0" sz="2800" b="0" i="0" u="none" strike="noStrike" kern="1200" cap="none" spc="-10" normalizeH="0" baseline="0" noProof="0" dirty="0">
                <a:ln>
                  <a:noFill/>
                </a:ln>
                <a:solidFill>
                  <a:prstClr val="black"/>
                </a:solidFill>
                <a:effectLst/>
                <a:uLnTx/>
                <a:uFillTx/>
                <a:latin typeface="Calibri"/>
                <a:ea typeface="+mn-ea"/>
                <a:cs typeface="Calibri"/>
              </a:rPr>
              <a:t>links[0]</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4150" b="0" i="0" u="none" strike="noStrike" kern="1200" cap="none" spc="0" normalizeH="0" baseline="0" noProof="0" dirty="0">
              <a:ln>
                <a:noFill/>
              </a:ln>
              <a:solidFill>
                <a:prstClr val="black"/>
              </a:solidFill>
              <a:effectLst/>
              <a:uLnTx/>
              <a:uFillTx/>
              <a:latin typeface="Times New Roman"/>
              <a:ea typeface="+mn-ea"/>
              <a:cs typeface="Times New Roman"/>
            </a:endParaRPr>
          </a:p>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176705" y="3899852"/>
          <a:ext cx="10549204" cy="1854197"/>
        </p:xfrm>
        <a:graphic>
          <a:graphicData uri="http://schemas.openxmlformats.org/drawingml/2006/table">
            <a:tbl>
              <a:tblPr firstRow="1" bandRow="1">
                <a:tableStyleId>{2D5ABB26-0587-4C30-8999-92F81FD0307C}</a:tableStyleId>
              </a:tblPr>
              <a:tblGrid>
                <a:gridCol w="3370021">
                  <a:extLst>
                    <a:ext uri="{9D8B030D-6E8A-4147-A177-3AD203B41FA5}">
                      <a16:colId xmlns:a16="http://schemas.microsoft.com/office/drawing/2014/main" val="20000"/>
                    </a:ext>
                  </a:extLst>
                </a:gridCol>
                <a:gridCol w="7179183">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latin typeface="Calibri"/>
                          <a:cs typeface="Calibri"/>
                        </a:rPr>
                        <a:t>length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spc="-5" dirty="0">
                          <a:latin typeface="Calibri"/>
                          <a:cs typeface="Calibri"/>
                        </a:rPr>
                        <a:t>Anzahl </a:t>
                      </a:r>
                      <a:r>
                        <a:rPr sz="1800" dirty="0">
                          <a:latin typeface="Calibri"/>
                          <a:cs typeface="Calibri"/>
                        </a:rPr>
                        <a:t>der </a:t>
                      </a:r>
                      <a:r>
                        <a:rPr sz="1800" spc="-15" dirty="0">
                          <a:latin typeface="Calibri"/>
                          <a:cs typeface="Calibri"/>
                        </a:rPr>
                        <a:t>Verweise </a:t>
                      </a:r>
                      <a:r>
                        <a:rPr sz="1800" spc="-5" dirty="0">
                          <a:latin typeface="Calibri"/>
                          <a:cs typeface="Calibri"/>
                        </a:rPr>
                        <a:t>innerhalb </a:t>
                      </a:r>
                      <a:r>
                        <a:rPr sz="1800" dirty="0">
                          <a:latin typeface="Calibri"/>
                          <a:cs typeface="Calibri"/>
                        </a:rPr>
                        <a:t>der</a:t>
                      </a:r>
                      <a:r>
                        <a:rPr sz="1800" spc="20" dirty="0">
                          <a:latin typeface="Calibri"/>
                          <a:cs typeface="Calibri"/>
                        </a:rPr>
                        <a:t> </a:t>
                      </a:r>
                      <a:r>
                        <a:rPr sz="1800" spc="-15" dirty="0">
                          <a:latin typeface="Calibri"/>
                          <a:cs typeface="Calibri"/>
                        </a:rPr>
                        <a:t>Webseite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L="85090">
                        <a:lnSpc>
                          <a:spcPct val="100000"/>
                        </a:lnSpc>
                        <a:spcBef>
                          <a:spcPts val="200"/>
                        </a:spcBef>
                      </a:pPr>
                      <a:r>
                        <a:rPr sz="1800" spc="-5" dirty="0">
                          <a:latin typeface="Calibri"/>
                          <a:cs typeface="Calibri"/>
                        </a:rPr>
                        <a: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dirty="0">
                          <a:latin typeface="Calibri"/>
                          <a:cs typeface="Calibri"/>
                        </a:rPr>
                        <a:t>Name des</a:t>
                      </a:r>
                      <a:r>
                        <a:rPr sz="1800" spc="-50" dirty="0">
                          <a:latin typeface="Calibri"/>
                          <a:cs typeface="Calibri"/>
                        </a:rPr>
                        <a:t> </a:t>
                      </a:r>
                      <a:r>
                        <a:rPr sz="1800" spc="-15" dirty="0">
                          <a:latin typeface="Calibri"/>
                          <a:cs typeface="Calibri"/>
                        </a:rPr>
                        <a:t>Verweises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200"/>
                        </a:spcBef>
                      </a:pPr>
                      <a:r>
                        <a:rPr sz="1800" spc="-15" dirty="0">
                          <a:latin typeface="Calibri"/>
                          <a:cs typeface="Calibri"/>
                        </a:rPr>
                        <a:t>target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10" dirty="0">
                          <a:latin typeface="Calibri"/>
                          <a:cs typeface="Calibri"/>
                        </a:rPr>
                        <a:t>Ziel-Fenster </a:t>
                      </a:r>
                      <a:r>
                        <a:rPr sz="1800" dirty="0">
                          <a:latin typeface="Calibri"/>
                          <a:cs typeface="Calibri"/>
                        </a:rPr>
                        <a:t>des</a:t>
                      </a:r>
                      <a:r>
                        <a:rPr sz="1800" spc="-30" dirty="0">
                          <a:latin typeface="Calibri"/>
                          <a:cs typeface="Calibri"/>
                        </a:rPr>
                        <a:t> </a:t>
                      </a:r>
                      <a:r>
                        <a:rPr sz="1800" spc="-15" dirty="0">
                          <a:latin typeface="Calibri"/>
                          <a:cs typeface="Calibri"/>
                        </a:rPr>
                        <a:t>Verweises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20" dirty="0">
                          <a:latin typeface="Calibri"/>
                          <a:cs typeface="Calibri"/>
                        </a:rPr>
                        <a:t>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0" dirty="0">
                          <a:latin typeface="Calibri"/>
                          <a:cs typeface="Calibri"/>
                        </a:rPr>
                        <a:t>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54611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F0EFE-6716-49FF-9F2D-137E734B9F4B}"/>
              </a:ext>
            </a:extLst>
          </p:cNvPr>
          <p:cNvSpPr>
            <a:spLocks noGrp="1"/>
          </p:cNvSpPr>
          <p:nvPr>
            <p:ph type="title"/>
          </p:nvPr>
        </p:nvSpPr>
        <p:spPr/>
        <p:txBody>
          <a:bodyPr/>
          <a:lstStyle/>
          <a:p>
            <a:r>
              <a:rPr lang="de-DE" dirty="0"/>
              <a:t>DOM INTERFACES</a:t>
            </a:r>
          </a:p>
        </p:txBody>
      </p:sp>
      <p:sp>
        <p:nvSpPr>
          <p:cNvPr id="3" name="Textplatzhalter 2">
            <a:extLst>
              <a:ext uri="{FF2B5EF4-FFF2-40B4-BE49-F238E27FC236}">
                <a16:creationId xmlns:a16="http://schemas.microsoft.com/office/drawing/2014/main" id="{1CBEF315-6FAA-4CD1-8078-8430AB460E4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490593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BB59FF-346E-443E-8FB0-93D2B17C4617}"/>
              </a:ext>
            </a:extLst>
          </p:cNvPr>
          <p:cNvSpPr>
            <a:spLocks noGrp="1"/>
          </p:cNvSpPr>
          <p:nvPr>
            <p:ph type="title"/>
          </p:nvPr>
        </p:nvSpPr>
        <p:spPr/>
        <p:txBody>
          <a:bodyPr/>
          <a:lstStyle/>
          <a:p>
            <a:r>
              <a:rPr lang="de-DE" dirty="0"/>
              <a:t>DOM Interfaces</a:t>
            </a:r>
          </a:p>
        </p:txBody>
      </p:sp>
      <p:sp>
        <p:nvSpPr>
          <p:cNvPr id="3" name="Inhaltsplatzhalter 2">
            <a:extLst>
              <a:ext uri="{FF2B5EF4-FFF2-40B4-BE49-F238E27FC236}">
                <a16:creationId xmlns:a16="http://schemas.microsoft.com/office/drawing/2014/main" id="{E0E5593F-FBBB-4C3E-9349-B2293DF6B7AE}"/>
              </a:ext>
            </a:extLst>
          </p:cNvPr>
          <p:cNvSpPr>
            <a:spLocks noGrp="1"/>
          </p:cNvSpPr>
          <p:nvPr>
            <p:ph idx="1"/>
          </p:nvPr>
        </p:nvSpPr>
        <p:spPr/>
        <p:txBody>
          <a:bodyPr/>
          <a:lstStyle/>
          <a:p>
            <a:r>
              <a:rPr lang="de-DE" dirty="0">
                <a:hlinkClick r:id="rId2"/>
              </a:rPr>
              <a:t>https://developer.mozilla.org/en-US/docs/Web/API/Document_Object_Model#DOM_interfaces</a:t>
            </a:r>
            <a:endParaRPr lang="de-DE" dirty="0"/>
          </a:p>
        </p:txBody>
      </p:sp>
    </p:spTree>
    <p:extLst>
      <p:ext uri="{BB962C8B-B14F-4D97-AF65-F5344CB8AC3E}">
        <p14:creationId xmlns:p14="http://schemas.microsoft.com/office/powerpoint/2010/main" val="30662634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75D10-54D1-4F51-AD1D-16CD4F874763}"/>
              </a:ext>
            </a:extLst>
          </p:cNvPr>
          <p:cNvSpPr>
            <a:spLocks noGrp="1"/>
          </p:cNvSpPr>
          <p:nvPr>
            <p:ph type="title"/>
          </p:nvPr>
        </p:nvSpPr>
        <p:spPr/>
        <p:txBody>
          <a:bodyPr/>
          <a:lstStyle/>
          <a:p>
            <a:r>
              <a:rPr lang="de-DE" dirty="0"/>
              <a:t>DOM INTERFACES</a:t>
            </a:r>
          </a:p>
        </p:txBody>
      </p:sp>
      <p:sp>
        <p:nvSpPr>
          <p:cNvPr id="3" name="Inhaltsplatzhalter 2">
            <a:extLst>
              <a:ext uri="{FF2B5EF4-FFF2-40B4-BE49-F238E27FC236}">
                <a16:creationId xmlns:a16="http://schemas.microsoft.com/office/drawing/2014/main" id="{CCEEBE4F-636D-485B-B7B3-95808F151DC8}"/>
              </a:ext>
            </a:extLst>
          </p:cNvPr>
          <p:cNvSpPr>
            <a:spLocks noGrp="1"/>
          </p:cNvSpPr>
          <p:nvPr>
            <p:ph idx="1"/>
          </p:nvPr>
        </p:nvSpPr>
        <p:spPr/>
        <p:txBody>
          <a:bodyPr/>
          <a:lstStyle/>
          <a:p>
            <a:r>
              <a:rPr lang="de-DE" dirty="0" err="1"/>
              <a:t>EventTarget</a:t>
            </a:r>
            <a:endParaRPr lang="de-DE" dirty="0"/>
          </a:p>
          <a:p>
            <a:r>
              <a:rPr lang="de-DE" dirty="0" err="1"/>
              <a:t>DOMString</a:t>
            </a:r>
            <a:r>
              <a:rPr lang="de-DE" dirty="0"/>
              <a:t>?</a:t>
            </a:r>
          </a:p>
          <a:p>
            <a:r>
              <a:rPr lang="de-DE" dirty="0" err="1"/>
              <a:t>HTMLCollection</a:t>
            </a:r>
            <a:endParaRPr lang="de-DE" dirty="0"/>
          </a:p>
          <a:p>
            <a:r>
              <a:rPr lang="de-DE" dirty="0"/>
              <a:t>Table Interface</a:t>
            </a:r>
          </a:p>
          <a:p>
            <a:endParaRPr lang="de-DE" dirty="0"/>
          </a:p>
        </p:txBody>
      </p:sp>
    </p:spTree>
    <p:extLst>
      <p:ext uri="{BB962C8B-B14F-4D97-AF65-F5344CB8AC3E}">
        <p14:creationId xmlns:p14="http://schemas.microsoft.com/office/powerpoint/2010/main" val="35171618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418CD9-C073-49C8-8288-D24ED0485093}"/>
              </a:ext>
            </a:extLst>
          </p:cNvPr>
          <p:cNvSpPr>
            <a:spLocks noGrp="1"/>
          </p:cNvSpPr>
          <p:nvPr>
            <p:ph type="title"/>
          </p:nvPr>
        </p:nvSpPr>
        <p:spPr/>
        <p:txBody>
          <a:bodyPr/>
          <a:lstStyle/>
          <a:p>
            <a:r>
              <a:rPr lang="de-DE" dirty="0"/>
              <a:t>DOM EVENTS</a:t>
            </a:r>
          </a:p>
        </p:txBody>
      </p:sp>
      <p:sp>
        <p:nvSpPr>
          <p:cNvPr id="3" name="Textplatzhalter 2">
            <a:extLst>
              <a:ext uri="{FF2B5EF4-FFF2-40B4-BE49-F238E27FC236}">
                <a16:creationId xmlns:a16="http://schemas.microsoft.com/office/drawing/2014/main" id="{DF44130D-2296-48BB-ADAE-E0006A1B95C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4614781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B3779-BFAE-4A17-99F5-3A729567FAA9}"/>
              </a:ext>
            </a:extLst>
          </p:cNvPr>
          <p:cNvSpPr>
            <a:spLocks noGrp="1"/>
          </p:cNvSpPr>
          <p:nvPr>
            <p:ph type="title"/>
          </p:nvPr>
        </p:nvSpPr>
        <p:spPr/>
        <p:txBody>
          <a:bodyPr/>
          <a:lstStyle/>
          <a:p>
            <a:r>
              <a:rPr lang="de-DE" dirty="0"/>
              <a:t>DOM EVENTS</a:t>
            </a:r>
          </a:p>
        </p:txBody>
      </p:sp>
      <p:sp>
        <p:nvSpPr>
          <p:cNvPr id="3" name="Inhaltsplatzhalter 2">
            <a:extLst>
              <a:ext uri="{FF2B5EF4-FFF2-40B4-BE49-F238E27FC236}">
                <a16:creationId xmlns:a16="http://schemas.microsoft.com/office/drawing/2014/main" id="{C9415455-9316-4AEC-871C-246251CE9D9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175446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CFCCF3-BC2B-4799-832E-B70F350B274B}"/>
              </a:ext>
            </a:extLst>
          </p:cNvPr>
          <p:cNvSpPr>
            <a:spLocks noGrp="1"/>
          </p:cNvSpPr>
          <p:nvPr>
            <p:ph type="title"/>
          </p:nvPr>
        </p:nvSpPr>
        <p:spPr/>
        <p:txBody>
          <a:bodyPr/>
          <a:lstStyle/>
          <a:p>
            <a:r>
              <a:rPr lang="de-DE" dirty="0"/>
              <a:t>EVENT TRIGGERING</a:t>
            </a:r>
          </a:p>
        </p:txBody>
      </p:sp>
      <p:sp>
        <p:nvSpPr>
          <p:cNvPr id="3" name="Inhaltsplatzhalter 2">
            <a:extLst>
              <a:ext uri="{FF2B5EF4-FFF2-40B4-BE49-F238E27FC236}">
                <a16:creationId xmlns:a16="http://schemas.microsoft.com/office/drawing/2014/main" id="{C5AA8B0C-74FE-44F3-A1DC-7A441D3141EC}"/>
              </a:ext>
            </a:extLst>
          </p:cNvPr>
          <p:cNvSpPr>
            <a:spLocks noGrp="1"/>
          </p:cNvSpPr>
          <p:nvPr>
            <p:ph idx="1"/>
          </p:nvPr>
        </p:nvSpPr>
        <p:spPr/>
        <p:txBody>
          <a:bodyPr/>
          <a:lstStyle/>
          <a:p>
            <a:r>
              <a:rPr lang="de-DE" dirty="0" err="1"/>
              <a:t>user</a:t>
            </a:r>
            <a:r>
              <a:rPr lang="de-DE" dirty="0"/>
              <a:t> </a:t>
            </a:r>
            <a:r>
              <a:rPr lang="de-DE" dirty="0" err="1"/>
              <a:t>action</a:t>
            </a:r>
            <a:r>
              <a:rPr lang="de-DE" dirty="0"/>
              <a:t> (</a:t>
            </a:r>
            <a:r>
              <a:rPr lang="de-DE" dirty="0" err="1"/>
              <a:t>mouse</a:t>
            </a:r>
            <a:r>
              <a:rPr lang="de-DE" dirty="0"/>
              <a:t> </a:t>
            </a:r>
            <a:r>
              <a:rPr lang="de-DE" dirty="0" err="1"/>
              <a:t>click</a:t>
            </a:r>
            <a:r>
              <a:rPr lang="de-DE" dirty="0"/>
              <a:t>)</a:t>
            </a:r>
          </a:p>
          <a:p>
            <a:r>
              <a:rPr lang="de-DE" dirty="0" err="1"/>
              <a:t>generated</a:t>
            </a:r>
            <a:r>
              <a:rPr lang="de-DE" dirty="0"/>
              <a:t> </a:t>
            </a:r>
            <a:r>
              <a:rPr lang="de-DE" dirty="0" err="1"/>
              <a:t>by</a:t>
            </a:r>
            <a:r>
              <a:rPr lang="de-DE" dirty="0"/>
              <a:t> APIs</a:t>
            </a:r>
          </a:p>
          <a:p>
            <a:r>
              <a:rPr lang="de-DE" dirty="0" err="1"/>
              <a:t>programmatically</a:t>
            </a:r>
            <a:r>
              <a:rPr lang="de-DE" dirty="0"/>
              <a:t> (</a:t>
            </a:r>
            <a:r>
              <a:rPr lang="de-DE" dirty="0" err="1"/>
              <a:t>HTMLElement.click</a:t>
            </a:r>
            <a:r>
              <a:rPr lang="de-DE" dirty="0"/>
              <a:t>();)</a:t>
            </a:r>
          </a:p>
          <a:p>
            <a:r>
              <a:rPr lang="de-DE" dirty="0" err="1"/>
              <a:t>EventTarget.dispatchEvent</a:t>
            </a:r>
            <a:r>
              <a:rPr lang="de-DE" dirty="0"/>
              <a:t>(_</a:t>
            </a:r>
            <a:r>
              <a:rPr lang="de-DE" dirty="0" err="1"/>
              <a:t>someEvent</a:t>
            </a:r>
            <a:r>
              <a:rPr lang="de-DE" dirty="0"/>
              <a:t>_);</a:t>
            </a:r>
          </a:p>
        </p:txBody>
      </p:sp>
    </p:spTree>
    <p:extLst>
      <p:ext uri="{BB962C8B-B14F-4D97-AF65-F5344CB8AC3E}">
        <p14:creationId xmlns:p14="http://schemas.microsoft.com/office/powerpoint/2010/main" val="372176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(4)</a:t>
            </a:r>
          </a:p>
        </p:txBody>
      </p:sp>
      <p:sp>
        <p:nvSpPr>
          <p:cNvPr id="3" name="object 3"/>
          <p:cNvSpPr txBox="1"/>
          <p:nvPr/>
        </p:nvSpPr>
        <p:spPr>
          <a:xfrm>
            <a:off x="838200" y="1690688"/>
            <a:ext cx="10253980" cy="2642235"/>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Fenster </a:t>
            </a:r>
            <a:r>
              <a:rPr kumimoji="0" sz="3200" b="0" i="0" u="none" strike="noStrike" kern="1200" cap="none" spc="-10" normalizeH="0" baseline="0" noProof="0" dirty="0">
                <a:ln>
                  <a:noFill/>
                </a:ln>
                <a:solidFill>
                  <a:prstClr val="black"/>
                </a:solidFill>
                <a:effectLst/>
                <a:uLnTx/>
                <a:uFillTx/>
                <a:latin typeface="Calibri"/>
                <a:ea typeface="+mn-ea"/>
                <a:cs typeface="Calibri"/>
              </a:rPr>
              <a:t>öffnen </a:t>
            </a:r>
            <a:r>
              <a:rPr kumimoji="0" sz="3200" b="0" i="0" u="none" strike="noStrike" kern="1200" cap="none" spc="-5" normalizeH="0" baseline="0" noProof="0" dirty="0">
                <a:ln>
                  <a:noFill/>
                </a:ln>
                <a:solidFill>
                  <a:prstClr val="black"/>
                </a:solidFill>
                <a:effectLst/>
                <a:uLnTx/>
                <a:uFillTx/>
                <a:latin typeface="Calibri"/>
                <a:ea typeface="+mn-ea"/>
                <a:cs typeface="Calibri"/>
              </a:rPr>
              <a:t>und</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schließen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 typeface="Arial"/>
              <a:buChar char="•"/>
              <a:tabLst/>
              <a:defRPr/>
            </a:pPr>
            <a:endParaRPr kumimoji="0" sz="4600" b="0" i="0" u="none" strike="noStrike" kern="1200" cap="none" spc="0" normalizeH="0" baseline="0" noProof="0" dirty="0">
              <a:ln>
                <a:noFill/>
              </a:ln>
              <a:solidFill>
                <a:prstClr val="black"/>
              </a:solidFill>
              <a:effectLst/>
              <a:uLnTx/>
              <a:uFillTx/>
              <a:latin typeface="Times New Roman"/>
              <a:ea typeface="+mn-ea"/>
              <a:cs typeface="Times New Roman"/>
            </a:endParaRPr>
          </a:p>
          <a:p>
            <a:pPr marL="756285" marR="0" lvl="1" indent="-286385" algn="l" defTabSz="914400" rtl="0" eaLnBrk="1" fontAlgn="auto" latinLnBrk="0" hangingPunct="1">
              <a:lnSpc>
                <a:spcPct val="100000"/>
              </a:lnSpc>
              <a:spcBef>
                <a:spcPts val="0"/>
              </a:spcBef>
              <a:spcAft>
                <a:spcPts val="0"/>
              </a:spcAft>
              <a:buClrTx/>
              <a:buSzTx/>
              <a:buFont typeface="Arial"/>
              <a:buChar char="–"/>
              <a:tabLst>
                <a:tab pos="756920" algn="l"/>
              </a:tabLst>
              <a:defRPr/>
            </a:pPr>
            <a:r>
              <a:rPr kumimoji="0" sz="2800" b="0" i="0" u="none" strike="noStrike" kern="1200" cap="none" spc="-35" normalizeH="0" baseline="0" noProof="0" dirty="0">
                <a:ln>
                  <a:noFill/>
                </a:ln>
                <a:solidFill>
                  <a:prstClr val="black"/>
                </a:solidFill>
                <a:effectLst/>
                <a:uLnTx/>
                <a:uFillTx/>
                <a:latin typeface="Calibri"/>
                <a:ea typeface="+mn-ea"/>
                <a:cs typeface="Calibri"/>
              </a:rPr>
              <a:t>Wenn </a:t>
            </a:r>
            <a:r>
              <a:rPr kumimoji="0" sz="2800" b="0" i="0" u="none" strike="noStrike" kern="1200" cap="none" spc="-10" normalizeH="0" baseline="0" noProof="0" dirty="0">
                <a:ln>
                  <a:noFill/>
                </a:ln>
                <a:solidFill>
                  <a:prstClr val="black"/>
                </a:solidFill>
                <a:effectLst/>
                <a:uLnTx/>
                <a:uFillTx/>
                <a:latin typeface="Calibri"/>
                <a:ea typeface="+mn-ea"/>
                <a:cs typeface="Calibri"/>
              </a:rPr>
              <a:t>die </a:t>
            </a:r>
            <a:r>
              <a:rPr kumimoji="0" sz="2800" b="0" i="0" u="none" strike="noStrike" kern="1200" cap="none" spc="-5" normalizeH="0" baseline="0" noProof="0" dirty="0">
                <a:ln>
                  <a:noFill/>
                </a:ln>
                <a:solidFill>
                  <a:prstClr val="black"/>
                </a:solidFill>
                <a:effectLst/>
                <a:uLnTx/>
                <a:uFillTx/>
                <a:latin typeface="Calibri"/>
                <a:ea typeface="+mn-ea"/>
                <a:cs typeface="Calibri"/>
              </a:rPr>
              <a:t>URL leer </a:t>
            </a:r>
            <a:r>
              <a:rPr kumimoji="0" sz="2800" b="0" i="0" u="none" strike="noStrike" kern="1200" cap="none" spc="-15" normalizeH="0" baseline="0" noProof="0" dirty="0">
                <a:ln>
                  <a:noFill/>
                </a:ln>
                <a:solidFill>
                  <a:prstClr val="black"/>
                </a:solidFill>
                <a:effectLst/>
                <a:uLnTx/>
                <a:uFillTx/>
                <a:latin typeface="Calibri"/>
                <a:ea typeface="+mn-ea"/>
                <a:cs typeface="Calibri"/>
              </a:rPr>
              <a:t>ist, wird </a:t>
            </a:r>
            <a:r>
              <a:rPr kumimoji="0" sz="2800" b="0" i="0" u="none" strike="noStrike" kern="1200" cap="none" spc="-5" normalizeH="0" baseline="0" noProof="0" dirty="0">
                <a:ln>
                  <a:noFill/>
                </a:ln>
                <a:solidFill>
                  <a:prstClr val="black"/>
                </a:solidFill>
                <a:effectLst/>
                <a:uLnTx/>
                <a:uFillTx/>
                <a:latin typeface="Calibri"/>
                <a:ea typeface="+mn-ea"/>
                <a:cs typeface="Calibri"/>
              </a:rPr>
              <a:t>ein </a:t>
            </a:r>
            <a:r>
              <a:rPr kumimoji="0" sz="2800" b="0" i="0" u="none" strike="noStrike" kern="1200" cap="none" spc="-10" normalizeH="0" baseline="0" noProof="0" dirty="0">
                <a:ln>
                  <a:noFill/>
                </a:ln>
                <a:solidFill>
                  <a:prstClr val="black"/>
                </a:solidFill>
                <a:effectLst/>
                <a:uLnTx/>
                <a:uFillTx/>
                <a:latin typeface="Calibri"/>
                <a:ea typeface="+mn-ea"/>
                <a:cs typeface="Calibri"/>
              </a:rPr>
              <a:t>leeres </a:t>
            </a:r>
            <a:r>
              <a:rPr kumimoji="0" sz="2800" b="0" i="0" u="none" strike="noStrike" kern="1200" cap="none" spc="-15" normalizeH="0" baseline="0" noProof="0" dirty="0">
                <a:ln>
                  <a:noFill/>
                </a:ln>
                <a:solidFill>
                  <a:prstClr val="black"/>
                </a:solidFill>
                <a:effectLst/>
                <a:uLnTx/>
                <a:uFillTx/>
                <a:latin typeface="Calibri"/>
                <a:ea typeface="+mn-ea"/>
                <a:cs typeface="Calibri"/>
              </a:rPr>
              <a:t>Dokument</a:t>
            </a:r>
            <a:r>
              <a:rPr kumimoji="0" sz="2800" b="0" i="0" u="none" strike="noStrike" kern="1200" cap="none" spc="16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geöffnet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0"/>
              </a:spcBef>
              <a:spcAft>
                <a:spcPts val="0"/>
              </a:spcAft>
              <a:buClrTx/>
              <a:buSzTx/>
              <a:buFont typeface="Arial"/>
              <a:buChar char="–"/>
              <a:tabLst>
                <a:tab pos="75692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Über </a:t>
            </a:r>
            <a:r>
              <a:rPr kumimoji="0" sz="2800" b="0" i="0" u="none" strike="noStrike" kern="1200" cap="none" spc="-10" normalizeH="0" baseline="0" noProof="0" dirty="0">
                <a:ln>
                  <a:noFill/>
                </a:ln>
                <a:solidFill>
                  <a:prstClr val="black"/>
                </a:solidFill>
                <a:effectLst/>
                <a:uLnTx/>
                <a:uFillTx/>
                <a:latin typeface="Calibri"/>
                <a:ea typeface="+mn-ea"/>
                <a:cs typeface="Calibri"/>
              </a:rPr>
              <a:t>Optionen </a:t>
            </a:r>
            <a:r>
              <a:rPr kumimoji="0" sz="2800" b="0" i="0" u="none" strike="noStrike" kern="1200" cap="none" spc="-15" normalizeH="0" baseline="0" noProof="0" dirty="0">
                <a:ln>
                  <a:noFill/>
                </a:ln>
                <a:solidFill>
                  <a:prstClr val="black"/>
                </a:solidFill>
                <a:effectLst/>
                <a:uLnTx/>
                <a:uFillTx/>
                <a:latin typeface="Calibri"/>
                <a:ea typeface="+mn-ea"/>
                <a:cs typeface="Calibri"/>
              </a:rPr>
              <a:t>kann </a:t>
            </a:r>
            <a:r>
              <a:rPr kumimoji="0" sz="2800" b="0" i="0" u="none" strike="noStrike" kern="1200" cap="none" spc="-10" normalizeH="0" baseline="0" noProof="0" dirty="0">
                <a:ln>
                  <a:noFill/>
                </a:ln>
                <a:solidFill>
                  <a:prstClr val="black"/>
                </a:solidFill>
                <a:effectLst/>
                <a:uLnTx/>
                <a:uFillTx/>
                <a:latin typeface="Calibri"/>
                <a:ea typeface="+mn-ea"/>
                <a:cs typeface="Calibri"/>
              </a:rPr>
              <a:t>die </a:t>
            </a:r>
            <a:r>
              <a:rPr kumimoji="0" sz="2800" b="0" i="0" u="none" strike="noStrike" kern="1200" cap="none" spc="-20" normalizeH="0" baseline="0" noProof="0" dirty="0">
                <a:ln>
                  <a:noFill/>
                </a:ln>
                <a:solidFill>
                  <a:prstClr val="black"/>
                </a:solidFill>
                <a:effectLst/>
                <a:uLnTx/>
                <a:uFillTx/>
                <a:latin typeface="Calibri"/>
                <a:ea typeface="+mn-ea"/>
                <a:cs typeface="Calibri"/>
              </a:rPr>
              <a:t>Anzeige </a:t>
            </a:r>
            <a:r>
              <a:rPr kumimoji="0" sz="2800" b="0" i="0" u="none" strike="noStrike" kern="1200" cap="none" spc="-5" normalizeH="0" baseline="0" noProof="0" dirty="0">
                <a:ln>
                  <a:noFill/>
                </a:ln>
                <a:solidFill>
                  <a:prstClr val="black"/>
                </a:solidFill>
                <a:effectLst/>
                <a:uLnTx/>
                <a:uFillTx/>
                <a:latin typeface="Calibri"/>
                <a:ea typeface="+mn-ea"/>
                <a:cs typeface="Calibri"/>
              </a:rPr>
              <a:t>des </a:t>
            </a:r>
            <a:r>
              <a:rPr kumimoji="0" sz="2800" b="0" i="0" u="none" strike="noStrike" kern="1200" cap="none" spc="-25" normalizeH="0" baseline="0" noProof="0" dirty="0">
                <a:ln>
                  <a:noFill/>
                </a:ln>
                <a:solidFill>
                  <a:prstClr val="black"/>
                </a:solidFill>
                <a:effectLst/>
                <a:uLnTx/>
                <a:uFillTx/>
                <a:latin typeface="Calibri"/>
                <a:ea typeface="+mn-ea"/>
                <a:cs typeface="Calibri"/>
              </a:rPr>
              <a:t>Fensters </a:t>
            </a:r>
            <a:r>
              <a:rPr kumimoji="0" sz="2800" b="0" i="0" u="none" strike="noStrike" kern="1200" cap="none" spc="-15" normalizeH="0" baseline="0" noProof="0" dirty="0">
                <a:ln>
                  <a:noFill/>
                </a:ln>
                <a:solidFill>
                  <a:prstClr val="black"/>
                </a:solidFill>
                <a:effectLst/>
                <a:uLnTx/>
                <a:uFillTx/>
                <a:latin typeface="Calibri"/>
                <a:ea typeface="+mn-ea"/>
                <a:cs typeface="Calibri"/>
              </a:rPr>
              <a:t>konfiguriert</a:t>
            </a:r>
            <a:r>
              <a:rPr kumimoji="0" sz="2800" b="0" i="0" u="none" strike="noStrike" kern="1200" cap="none" spc="19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werden</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5"/>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Rückgabewert </a:t>
            </a:r>
            <a:r>
              <a:rPr kumimoji="0" sz="2800" b="0" i="0" u="none" strike="noStrike" kern="1200" cap="none" spc="-20" normalizeH="0" baseline="0" noProof="0" dirty="0">
                <a:ln>
                  <a:noFill/>
                </a:ln>
                <a:solidFill>
                  <a:prstClr val="black"/>
                </a:solidFill>
                <a:effectLst/>
                <a:uLnTx/>
                <a:uFillTx/>
                <a:latin typeface="Calibri"/>
                <a:ea typeface="+mn-ea"/>
                <a:cs typeface="Calibri"/>
              </a:rPr>
              <a:t>ist </a:t>
            </a:r>
            <a:r>
              <a:rPr kumimoji="0" sz="2800" b="0" i="0" u="none" strike="noStrike" kern="1200" cap="none" spc="-10" normalizeH="0" baseline="0" noProof="0" dirty="0">
                <a:ln>
                  <a:noFill/>
                </a:ln>
                <a:solidFill>
                  <a:prstClr val="black"/>
                </a:solidFill>
                <a:effectLst/>
                <a:uLnTx/>
                <a:uFillTx/>
                <a:latin typeface="Calibri"/>
                <a:ea typeface="+mn-ea"/>
                <a:cs typeface="Calibri"/>
              </a:rPr>
              <a:t>eine </a:t>
            </a:r>
            <a:r>
              <a:rPr kumimoji="0" sz="2800" b="0" i="0" u="none" strike="noStrike" kern="1200" cap="none" spc="-25" normalizeH="0" baseline="0" noProof="0" dirty="0">
                <a:ln>
                  <a:noFill/>
                </a:ln>
                <a:solidFill>
                  <a:prstClr val="black"/>
                </a:solidFill>
                <a:effectLst/>
                <a:uLnTx/>
                <a:uFillTx/>
                <a:latin typeface="Calibri"/>
                <a:ea typeface="+mn-ea"/>
                <a:cs typeface="Calibri"/>
              </a:rPr>
              <a:t>Referenz </a:t>
            </a:r>
            <a:r>
              <a:rPr kumimoji="0" sz="2800" b="0" i="0" u="none" strike="noStrike" kern="1200" cap="none" spc="-5" normalizeH="0" baseline="0" noProof="0" dirty="0">
                <a:ln>
                  <a:noFill/>
                </a:ln>
                <a:solidFill>
                  <a:prstClr val="black"/>
                </a:solidFill>
                <a:effectLst/>
                <a:uLnTx/>
                <a:uFillTx/>
                <a:latin typeface="Calibri"/>
                <a:ea typeface="+mn-ea"/>
                <a:cs typeface="Calibri"/>
              </a:rPr>
              <a:t>auf </a:t>
            </a:r>
            <a:r>
              <a:rPr kumimoji="0" sz="2800" b="0" i="0" u="none" strike="noStrike" kern="1200" cap="none" spc="-10" normalizeH="0" baseline="0" noProof="0" dirty="0">
                <a:ln>
                  <a:noFill/>
                </a:ln>
                <a:solidFill>
                  <a:prstClr val="black"/>
                </a:solidFill>
                <a:effectLst/>
                <a:uLnTx/>
                <a:uFillTx/>
                <a:latin typeface="Calibri"/>
                <a:ea typeface="+mn-ea"/>
                <a:cs typeface="Calibri"/>
              </a:rPr>
              <a:t>das</a:t>
            </a:r>
            <a:r>
              <a:rPr kumimoji="0" sz="2800" b="0" i="0" u="none" strike="noStrike" kern="1200" cap="none" spc="10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Window-Objekt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 name="object 4"/>
          <p:cNvSpPr/>
          <p:nvPr/>
        </p:nvSpPr>
        <p:spPr>
          <a:xfrm>
            <a:off x="1381251" y="2327465"/>
            <a:ext cx="6028944" cy="4191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3075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A61300-CDF9-4FF9-9934-FA2F623541D6}"/>
              </a:ext>
            </a:extLst>
          </p:cNvPr>
          <p:cNvSpPr>
            <a:spLocks noGrp="1"/>
          </p:cNvSpPr>
          <p:nvPr>
            <p:ph type="title"/>
          </p:nvPr>
        </p:nvSpPr>
        <p:spPr/>
        <p:txBody>
          <a:bodyPr/>
          <a:lstStyle/>
          <a:p>
            <a:r>
              <a:rPr lang="de-DE" dirty="0"/>
              <a:t>DOM EVENTS IN OTHER VIEW</a:t>
            </a:r>
          </a:p>
        </p:txBody>
      </p:sp>
      <p:sp>
        <p:nvSpPr>
          <p:cNvPr id="3" name="Inhaltsplatzhalter 2">
            <a:extLst>
              <a:ext uri="{FF2B5EF4-FFF2-40B4-BE49-F238E27FC236}">
                <a16:creationId xmlns:a16="http://schemas.microsoft.com/office/drawing/2014/main" id="{5FEF0178-CD1B-41A7-95F1-7573FB3AAE0E}"/>
              </a:ext>
            </a:extLst>
          </p:cNvPr>
          <p:cNvSpPr>
            <a:spLocks noGrp="1"/>
          </p:cNvSpPr>
          <p:nvPr>
            <p:ph idx="1"/>
          </p:nvPr>
        </p:nvSpPr>
        <p:spPr/>
        <p:txBody>
          <a:bodyPr/>
          <a:lstStyle/>
          <a:p>
            <a:r>
              <a:rPr lang="de-DE" dirty="0"/>
              <a:t>HTML</a:t>
            </a:r>
          </a:p>
          <a:p>
            <a:pPr lvl="1"/>
            <a:r>
              <a:rPr lang="de-DE" dirty="0" err="1"/>
              <a:t>event</a:t>
            </a:r>
            <a:r>
              <a:rPr lang="de-DE" dirty="0"/>
              <a:t> </a:t>
            </a:r>
            <a:r>
              <a:rPr lang="de-DE" dirty="0" err="1"/>
              <a:t>handler</a:t>
            </a:r>
            <a:r>
              <a:rPr lang="de-DE" dirty="0"/>
              <a:t> </a:t>
            </a:r>
            <a:r>
              <a:rPr lang="de-DE" dirty="0" err="1"/>
              <a:t>attributes</a:t>
            </a:r>
            <a:r>
              <a:rPr lang="de-DE" dirty="0"/>
              <a:t> / inline </a:t>
            </a:r>
            <a:r>
              <a:rPr lang="de-DE" dirty="0" err="1"/>
              <a:t>event</a:t>
            </a:r>
            <a:r>
              <a:rPr lang="de-DE" dirty="0"/>
              <a:t> </a:t>
            </a:r>
            <a:r>
              <a:rPr lang="de-DE" dirty="0" err="1"/>
              <a:t>handlers</a:t>
            </a:r>
            <a:r>
              <a:rPr lang="de-DE" dirty="0"/>
              <a:t> (</a:t>
            </a:r>
            <a:r>
              <a:rPr lang="de-DE" dirty="0" err="1"/>
              <a:t>onclick</a:t>
            </a:r>
            <a:r>
              <a:rPr lang="de-DE" dirty="0"/>
              <a:t>="…")</a:t>
            </a:r>
          </a:p>
        </p:txBody>
      </p:sp>
    </p:spTree>
    <p:extLst>
      <p:ext uri="{BB962C8B-B14F-4D97-AF65-F5344CB8AC3E}">
        <p14:creationId xmlns:p14="http://schemas.microsoft.com/office/powerpoint/2010/main" val="1416617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E3FAD2-132C-4709-A403-74C4DF3E64D1}"/>
              </a:ext>
            </a:extLst>
          </p:cNvPr>
          <p:cNvSpPr>
            <a:spLocks noGrp="1"/>
          </p:cNvSpPr>
          <p:nvPr>
            <p:ph type="title"/>
          </p:nvPr>
        </p:nvSpPr>
        <p:spPr/>
        <p:txBody>
          <a:bodyPr/>
          <a:lstStyle/>
          <a:p>
            <a:r>
              <a:rPr lang="de-DE" dirty="0"/>
              <a:t>EVENT TYPES &amp; EVENT INTERFACES</a:t>
            </a:r>
          </a:p>
        </p:txBody>
      </p:sp>
      <p:sp>
        <p:nvSpPr>
          <p:cNvPr id="3" name="Inhaltsplatzhalter 2">
            <a:extLst>
              <a:ext uri="{FF2B5EF4-FFF2-40B4-BE49-F238E27FC236}">
                <a16:creationId xmlns:a16="http://schemas.microsoft.com/office/drawing/2014/main" id="{F9346FCB-AC36-4D0A-B64D-1891F947540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3149018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Auf </a:t>
            </a:r>
            <a:r>
              <a:rPr spc="-10" dirty="0"/>
              <a:t>Ereignisse</a:t>
            </a:r>
            <a:r>
              <a:rPr spc="-30" dirty="0"/>
              <a:t> </a:t>
            </a:r>
            <a:r>
              <a:rPr spc="-15" dirty="0"/>
              <a:t>reagieren</a:t>
            </a:r>
          </a:p>
        </p:txBody>
      </p:sp>
      <p:sp>
        <p:nvSpPr>
          <p:cNvPr id="3" name="object 3"/>
          <p:cNvSpPr/>
          <p:nvPr/>
        </p:nvSpPr>
        <p:spPr>
          <a:xfrm>
            <a:off x="2711958" y="1690688"/>
            <a:ext cx="6768083" cy="4890516"/>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580912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dirty="0"/>
              <a:t>EVENT HANDLER &amp; EVENT LISTENER</a:t>
            </a:r>
            <a:endParaRPr spc="-10" dirty="0"/>
          </a:p>
        </p:txBody>
      </p:sp>
      <p:sp>
        <p:nvSpPr>
          <p:cNvPr id="3" name="object 3"/>
          <p:cNvSpPr txBox="1"/>
          <p:nvPr/>
        </p:nvSpPr>
        <p:spPr>
          <a:xfrm>
            <a:off x="838200" y="1690688"/>
            <a:ext cx="9958070" cy="5237331"/>
          </a:xfrm>
          <a:prstGeom prst="rect">
            <a:avLst/>
          </a:prstGeom>
        </p:spPr>
        <p:txBody>
          <a:bodyPr vert="horz" wrap="square" lIns="0" tIns="0" rIns="0" bIns="0" rtlCol="0">
            <a:spAutoFit/>
          </a:bodyPr>
          <a:lstStyle/>
          <a:p>
            <a:pPr marL="355600" indent="-342900">
              <a:lnSpc>
                <a:spcPts val="3650"/>
              </a:lnSpc>
              <a:buFont typeface="Arial"/>
              <a:buChar char="•"/>
              <a:tabLst>
                <a:tab pos="354965" algn="l"/>
                <a:tab pos="355600" algn="l"/>
              </a:tabLst>
            </a:pPr>
            <a:r>
              <a:rPr sz="3200" spc="-20" dirty="0">
                <a:latin typeface="Calibri"/>
                <a:cs typeface="Calibri"/>
              </a:rPr>
              <a:t>Events: </a:t>
            </a:r>
            <a:r>
              <a:rPr sz="3200" spc="-5" dirty="0">
                <a:latin typeface="Calibri"/>
                <a:cs typeface="Calibri"/>
              </a:rPr>
              <a:t>Ereignisse, die </a:t>
            </a:r>
            <a:r>
              <a:rPr sz="3200" spc="-10" dirty="0">
                <a:latin typeface="Calibri"/>
                <a:cs typeface="Calibri"/>
              </a:rPr>
              <a:t>durch </a:t>
            </a:r>
            <a:r>
              <a:rPr sz="3200" spc="-5" dirty="0">
                <a:latin typeface="Calibri"/>
                <a:cs typeface="Calibri"/>
              </a:rPr>
              <a:t>die </a:t>
            </a:r>
            <a:r>
              <a:rPr sz="3200" spc="-15" dirty="0">
                <a:latin typeface="Calibri"/>
                <a:cs typeface="Calibri"/>
              </a:rPr>
              <a:t>Interaktion </a:t>
            </a:r>
            <a:r>
              <a:rPr sz="3200" spc="-5" dirty="0">
                <a:latin typeface="Calibri"/>
                <a:cs typeface="Calibri"/>
              </a:rPr>
              <a:t>des</a:t>
            </a:r>
            <a:r>
              <a:rPr sz="3200" spc="130" dirty="0">
                <a:latin typeface="Calibri"/>
                <a:cs typeface="Calibri"/>
              </a:rPr>
              <a:t> </a:t>
            </a:r>
            <a:r>
              <a:rPr sz="3200" spc="-15" dirty="0">
                <a:latin typeface="Calibri"/>
                <a:cs typeface="Calibri"/>
              </a:rPr>
              <a:t>Benutzers</a:t>
            </a:r>
            <a:endParaRPr sz="3200" dirty="0">
              <a:latin typeface="Calibri"/>
              <a:cs typeface="Calibri"/>
            </a:endParaRPr>
          </a:p>
          <a:p>
            <a:pPr marL="355600">
              <a:lnSpc>
                <a:spcPts val="3650"/>
              </a:lnSpc>
            </a:pPr>
            <a:r>
              <a:rPr sz="3200" spc="-10" dirty="0">
                <a:latin typeface="Calibri"/>
                <a:cs typeface="Calibri"/>
              </a:rPr>
              <a:t>auftreten</a:t>
            </a:r>
            <a:endParaRPr sz="3200" dirty="0">
              <a:latin typeface="Calibri"/>
              <a:cs typeface="Calibri"/>
            </a:endParaRPr>
          </a:p>
          <a:p>
            <a:pPr>
              <a:lnSpc>
                <a:spcPct val="100000"/>
              </a:lnSpc>
              <a:spcBef>
                <a:spcPts val="10"/>
              </a:spcBef>
            </a:pPr>
            <a:endParaRPr sz="4000" dirty="0">
              <a:latin typeface="Times New Roman"/>
              <a:cs typeface="Times New Roman"/>
            </a:endParaRPr>
          </a:p>
          <a:p>
            <a:pPr marL="355600" indent="-342900">
              <a:lnSpc>
                <a:spcPct val="100000"/>
              </a:lnSpc>
              <a:buFont typeface="Arial"/>
              <a:buChar char="•"/>
              <a:tabLst>
                <a:tab pos="354965" algn="l"/>
                <a:tab pos="355600" algn="l"/>
              </a:tabLst>
            </a:pPr>
            <a:r>
              <a:rPr sz="3200" dirty="0">
                <a:latin typeface="Calibri"/>
                <a:cs typeface="Calibri"/>
              </a:rPr>
              <a:t>Beispiel</a:t>
            </a:r>
          </a:p>
          <a:p>
            <a:pPr marL="756285" lvl="1" indent="-286385">
              <a:lnSpc>
                <a:spcPct val="100000"/>
              </a:lnSpc>
              <a:spcBef>
                <a:spcPts val="350"/>
              </a:spcBef>
              <a:buFont typeface="Arial"/>
              <a:buChar char="–"/>
              <a:tabLst>
                <a:tab pos="756920" algn="l"/>
              </a:tabLst>
            </a:pPr>
            <a:r>
              <a:rPr sz="2800" spc="-5" dirty="0">
                <a:latin typeface="Calibri"/>
                <a:cs typeface="Calibri"/>
              </a:rPr>
              <a:t>onClick()</a:t>
            </a:r>
            <a:endParaRPr sz="2800" dirty="0">
              <a:latin typeface="Calibri"/>
              <a:cs typeface="Calibri"/>
            </a:endParaRPr>
          </a:p>
          <a:p>
            <a:pPr marL="756285" lvl="1" indent="-286385">
              <a:lnSpc>
                <a:spcPct val="100000"/>
              </a:lnSpc>
              <a:spcBef>
                <a:spcPts val="335"/>
              </a:spcBef>
              <a:buFont typeface="Arial"/>
              <a:buChar char="–"/>
              <a:tabLst>
                <a:tab pos="756920" algn="l"/>
              </a:tabLst>
            </a:pPr>
            <a:r>
              <a:rPr sz="2800" spc="-10" dirty="0">
                <a:latin typeface="Calibri"/>
                <a:cs typeface="Calibri"/>
              </a:rPr>
              <a:t>onSubmit()</a:t>
            </a:r>
            <a:endParaRPr sz="2800" dirty="0">
              <a:latin typeface="Calibri"/>
              <a:cs typeface="Calibri"/>
            </a:endParaRPr>
          </a:p>
          <a:p>
            <a:pPr lvl="1">
              <a:lnSpc>
                <a:spcPct val="100000"/>
              </a:lnSpc>
              <a:buFont typeface="Arial"/>
              <a:buChar char="–"/>
            </a:pPr>
            <a:endParaRPr sz="2900" dirty="0">
              <a:latin typeface="Times New Roman"/>
              <a:cs typeface="Times New Roman"/>
            </a:endParaRPr>
          </a:p>
          <a:p>
            <a:pPr marL="355600" marR="557530" indent="-342900">
              <a:lnSpc>
                <a:spcPts val="3460"/>
              </a:lnSpc>
              <a:spcBef>
                <a:spcPts val="1689"/>
              </a:spcBef>
              <a:buFont typeface="Arial"/>
              <a:buChar char="•"/>
              <a:tabLst>
                <a:tab pos="354965" algn="l"/>
                <a:tab pos="355600" algn="l"/>
              </a:tabLst>
            </a:pPr>
            <a:r>
              <a:rPr sz="3200" spc="-10" dirty="0">
                <a:latin typeface="Calibri"/>
                <a:cs typeface="Calibri"/>
              </a:rPr>
              <a:t>EventHandler </a:t>
            </a:r>
            <a:r>
              <a:rPr sz="3200" spc="-15" dirty="0">
                <a:latin typeface="Calibri"/>
                <a:cs typeface="Calibri"/>
              </a:rPr>
              <a:t>verweist </a:t>
            </a:r>
            <a:r>
              <a:rPr sz="3200" spc="-5" dirty="0">
                <a:latin typeface="Calibri"/>
                <a:cs typeface="Calibri"/>
              </a:rPr>
              <a:t>bei </a:t>
            </a:r>
            <a:r>
              <a:rPr sz="3200" dirty="0">
                <a:latin typeface="Calibri"/>
                <a:cs typeface="Calibri"/>
              </a:rPr>
              <a:t>einem </a:t>
            </a:r>
            <a:r>
              <a:rPr sz="3200" spc="-5" dirty="0">
                <a:latin typeface="Calibri"/>
                <a:cs typeface="Calibri"/>
              </a:rPr>
              <a:t>Ereignis </a:t>
            </a:r>
            <a:r>
              <a:rPr sz="3200" dirty="0">
                <a:latin typeface="Calibri"/>
                <a:cs typeface="Calibri"/>
              </a:rPr>
              <a:t>auf </a:t>
            </a:r>
            <a:r>
              <a:rPr sz="3200" spc="-5" dirty="0">
                <a:latin typeface="Calibri"/>
                <a:cs typeface="Calibri"/>
              </a:rPr>
              <a:t>die </a:t>
            </a:r>
            <a:r>
              <a:rPr sz="3200" spc="-10" dirty="0">
                <a:latin typeface="Calibri"/>
                <a:cs typeface="Calibri"/>
              </a:rPr>
              <a:t>dafür  </a:t>
            </a:r>
            <a:r>
              <a:rPr sz="3200" spc="-10" dirty="0" err="1">
                <a:latin typeface="Calibri"/>
                <a:cs typeface="Calibri"/>
              </a:rPr>
              <a:t>vorgesehene</a:t>
            </a:r>
            <a:r>
              <a:rPr sz="3200" spc="-65" dirty="0">
                <a:latin typeface="Calibri"/>
                <a:cs typeface="Calibri"/>
              </a:rPr>
              <a:t> </a:t>
            </a:r>
            <a:r>
              <a:rPr sz="3200" spc="-5" dirty="0" err="1">
                <a:latin typeface="Calibri"/>
                <a:cs typeface="Calibri"/>
              </a:rPr>
              <a:t>Funktion</a:t>
            </a:r>
            <a:endParaRPr lang="de-DE" sz="3200" spc="-5" dirty="0">
              <a:latin typeface="Calibri"/>
              <a:cs typeface="Calibri"/>
            </a:endParaRPr>
          </a:p>
          <a:p>
            <a:pPr marL="812800" marR="557530" lvl="1" indent="-342900">
              <a:lnSpc>
                <a:spcPts val="3460"/>
              </a:lnSpc>
              <a:spcBef>
                <a:spcPts val="1689"/>
              </a:spcBef>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12064898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7D9B-E86F-4287-B071-EFA09DDA24E9}"/>
              </a:ext>
            </a:extLst>
          </p:cNvPr>
          <p:cNvSpPr>
            <a:spLocks noGrp="1"/>
          </p:cNvSpPr>
          <p:nvPr>
            <p:ph type="title"/>
          </p:nvPr>
        </p:nvSpPr>
        <p:spPr/>
        <p:txBody>
          <a:bodyPr/>
          <a:lstStyle/>
          <a:p>
            <a:r>
              <a:rPr lang="de-DE" dirty="0"/>
              <a:t>EVENT OBJECT</a:t>
            </a:r>
          </a:p>
        </p:txBody>
      </p:sp>
      <p:sp>
        <p:nvSpPr>
          <p:cNvPr id="3" name="Inhaltsplatzhalter 2">
            <a:extLst>
              <a:ext uri="{FF2B5EF4-FFF2-40B4-BE49-F238E27FC236}">
                <a16:creationId xmlns:a16="http://schemas.microsoft.com/office/drawing/2014/main" id="{D4D92CE5-4210-43E4-B812-E42D55CA2449}"/>
              </a:ext>
            </a:extLst>
          </p:cNvPr>
          <p:cNvSpPr>
            <a:spLocks noGrp="1"/>
          </p:cNvSpPr>
          <p:nvPr>
            <p:ph idx="1"/>
          </p:nvPr>
        </p:nvSpPr>
        <p:spPr/>
        <p:txBody>
          <a:bodyPr/>
          <a:lstStyle/>
          <a:p>
            <a:r>
              <a:rPr lang="de-DE" dirty="0" err="1"/>
              <a:t>event</a:t>
            </a:r>
            <a:r>
              <a:rPr lang="de-DE" dirty="0"/>
              <a:t> </a:t>
            </a:r>
            <a:r>
              <a:rPr lang="de-DE" dirty="0" err="1"/>
              <a:t>Object</a:t>
            </a:r>
            <a:endParaRPr lang="de-DE" dirty="0"/>
          </a:p>
          <a:p>
            <a:pPr lvl="1"/>
            <a:r>
              <a:rPr lang="de-DE" dirty="0" err="1"/>
              <a:t>event.target</a:t>
            </a:r>
            <a:r>
              <a:rPr lang="de-DE" dirty="0"/>
              <a:t> – was wurde </a:t>
            </a:r>
            <a:r>
              <a:rPr lang="de-DE" dirty="0" err="1"/>
              <a:t>geclickt</a:t>
            </a:r>
            <a:endParaRPr lang="de-DE" dirty="0"/>
          </a:p>
          <a:p>
            <a:endParaRPr lang="de-DE" dirty="0"/>
          </a:p>
        </p:txBody>
      </p:sp>
      <p:sp>
        <p:nvSpPr>
          <p:cNvPr id="4" name="Foliennummernplatzhalter 3">
            <a:extLst>
              <a:ext uri="{FF2B5EF4-FFF2-40B4-BE49-F238E27FC236}">
                <a16:creationId xmlns:a16="http://schemas.microsoft.com/office/drawing/2014/main" id="{4E3C8C0B-A1F9-414E-AA0E-C8C2B3EC18D0}"/>
              </a:ext>
            </a:extLst>
          </p:cNvPr>
          <p:cNvSpPr>
            <a:spLocks noGrp="1"/>
          </p:cNvSpPr>
          <p:nvPr>
            <p:ph type="sldNum" sz="quarter" idx="12"/>
          </p:nvPr>
        </p:nvSpPr>
        <p:spPr/>
        <p:txBody>
          <a:bodyPr/>
          <a:lstStyle/>
          <a:p>
            <a:fld id="{62F8B784-6BE8-4121-A5DD-184BF916DF1B}" type="slidenum">
              <a:rPr lang="de-DE" smtClean="0"/>
              <a:t>114</a:t>
            </a:fld>
            <a:endParaRPr lang="de-DE" dirty="0"/>
          </a:p>
        </p:txBody>
      </p:sp>
    </p:spTree>
    <p:extLst>
      <p:ext uri="{BB962C8B-B14F-4D97-AF65-F5344CB8AC3E}">
        <p14:creationId xmlns:p14="http://schemas.microsoft.com/office/powerpoint/2010/main" val="25113105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DF25D-C89C-4D1C-B8F5-A4F4C9D22B42}"/>
              </a:ext>
            </a:extLst>
          </p:cNvPr>
          <p:cNvSpPr>
            <a:spLocks noGrp="1"/>
          </p:cNvSpPr>
          <p:nvPr>
            <p:ph type="title"/>
          </p:nvPr>
        </p:nvSpPr>
        <p:spPr/>
        <p:txBody>
          <a:bodyPr/>
          <a:lstStyle/>
          <a:p>
            <a:r>
              <a:rPr lang="de-DE" dirty="0"/>
              <a:t>EVENTS USE</a:t>
            </a:r>
          </a:p>
        </p:txBody>
      </p:sp>
      <p:sp>
        <p:nvSpPr>
          <p:cNvPr id="3" name="Inhaltsplatzhalter 2">
            <a:extLst>
              <a:ext uri="{FF2B5EF4-FFF2-40B4-BE49-F238E27FC236}">
                <a16:creationId xmlns:a16="http://schemas.microsoft.com/office/drawing/2014/main" id="{ABA1B5E7-965F-446D-951A-44A0935E81D3}"/>
              </a:ext>
            </a:extLst>
          </p:cNvPr>
          <p:cNvSpPr>
            <a:spLocks noGrp="1"/>
          </p:cNvSpPr>
          <p:nvPr>
            <p:ph idx="1"/>
          </p:nvPr>
        </p:nvSpPr>
        <p:spPr/>
        <p:txBody>
          <a:bodyPr>
            <a:normAutofit fontScale="77500" lnSpcReduction="20000"/>
          </a:bodyPr>
          <a:lstStyle/>
          <a:p>
            <a:r>
              <a:rPr lang="de-DE" dirty="0" err="1"/>
              <a:t>event</a:t>
            </a:r>
            <a:r>
              <a:rPr lang="de-DE" dirty="0"/>
              <a:t> </a:t>
            </a:r>
            <a:r>
              <a:rPr lang="de-DE" dirty="0" err="1"/>
              <a:t>handler</a:t>
            </a:r>
            <a:r>
              <a:rPr lang="de-DE" dirty="0"/>
              <a:t> </a:t>
            </a:r>
            <a:r>
              <a:rPr lang="de-DE" dirty="0" err="1"/>
              <a:t>properties</a:t>
            </a:r>
            <a:r>
              <a:rPr lang="de-DE" dirty="0"/>
              <a:t> </a:t>
            </a:r>
            <a:r>
              <a:rPr lang="de-DE" dirty="0" err="1"/>
              <a:t>by</a:t>
            </a:r>
            <a:r>
              <a:rPr lang="de-DE" dirty="0"/>
              <a:t> </a:t>
            </a:r>
            <a:r>
              <a:rPr lang="de-DE" dirty="0" err="1"/>
              <a:t>objects</a:t>
            </a:r>
            <a:r>
              <a:rPr lang="de-DE" dirty="0"/>
              <a:t> (</a:t>
            </a:r>
            <a:r>
              <a:rPr lang="de-DE" dirty="0" err="1"/>
              <a:t>sometimes</a:t>
            </a:r>
            <a:r>
              <a:rPr lang="de-DE" dirty="0"/>
              <a:t> </a:t>
            </a:r>
            <a:r>
              <a:rPr lang="de-DE" dirty="0" err="1"/>
              <a:t>called</a:t>
            </a:r>
            <a:r>
              <a:rPr lang="de-DE" dirty="0"/>
              <a:t> '</a:t>
            </a:r>
            <a:r>
              <a:rPr lang="de-DE" dirty="0" err="1"/>
              <a:t>listener</a:t>
            </a:r>
            <a:r>
              <a:rPr lang="de-DE" dirty="0"/>
              <a:t>')</a:t>
            </a:r>
          </a:p>
          <a:p>
            <a:pPr lvl="1"/>
            <a:r>
              <a:rPr lang="de-DE" dirty="0" err="1"/>
              <a:t>best</a:t>
            </a:r>
            <a:r>
              <a:rPr lang="de-DE" dirty="0"/>
              <a:t> </a:t>
            </a:r>
            <a:r>
              <a:rPr lang="de-DE" dirty="0" err="1"/>
              <a:t>cross</a:t>
            </a:r>
            <a:r>
              <a:rPr lang="de-DE" dirty="0"/>
              <a:t>-browser </a:t>
            </a:r>
            <a:r>
              <a:rPr lang="de-DE" dirty="0" err="1"/>
              <a:t>compatability</a:t>
            </a:r>
            <a:r>
              <a:rPr lang="de-DE" dirty="0"/>
              <a:t> (IE8)</a:t>
            </a:r>
          </a:p>
          <a:p>
            <a:r>
              <a:rPr lang="de-DE" dirty="0"/>
              <a:t>inline </a:t>
            </a:r>
            <a:r>
              <a:rPr lang="de-DE" dirty="0" err="1"/>
              <a:t>event</a:t>
            </a:r>
            <a:r>
              <a:rPr lang="de-DE" dirty="0"/>
              <a:t> </a:t>
            </a:r>
            <a:r>
              <a:rPr lang="de-DE" dirty="0" err="1"/>
              <a:t>handlers</a:t>
            </a:r>
            <a:r>
              <a:rPr lang="de-DE" dirty="0"/>
              <a:t> </a:t>
            </a:r>
          </a:p>
          <a:p>
            <a:pPr lvl="1"/>
            <a:r>
              <a:rPr lang="de-DE" dirty="0"/>
              <a:t>HTML </a:t>
            </a:r>
            <a:r>
              <a:rPr lang="de-DE" dirty="0" err="1"/>
              <a:t>event</a:t>
            </a:r>
            <a:r>
              <a:rPr lang="de-DE" dirty="0"/>
              <a:t> </a:t>
            </a:r>
            <a:r>
              <a:rPr lang="de-DE" dirty="0" err="1"/>
              <a:t>attributes</a:t>
            </a:r>
            <a:endParaRPr lang="de-DE" dirty="0"/>
          </a:p>
          <a:p>
            <a:pPr lvl="1"/>
            <a:r>
              <a:rPr lang="de-DE" dirty="0" err="1"/>
              <a:t>bad</a:t>
            </a:r>
            <a:r>
              <a:rPr lang="de-DE" dirty="0"/>
              <a:t> </a:t>
            </a:r>
            <a:r>
              <a:rPr lang="de-DE" dirty="0" err="1"/>
              <a:t>practice</a:t>
            </a:r>
            <a:endParaRPr lang="de-DE" dirty="0"/>
          </a:p>
          <a:p>
            <a:r>
              <a:rPr lang="de-DE" dirty="0" err="1"/>
              <a:t>addEventListener</a:t>
            </a:r>
            <a:r>
              <a:rPr lang="de-DE" dirty="0"/>
              <a:t>() &amp; </a:t>
            </a:r>
            <a:r>
              <a:rPr lang="de-DE" dirty="0" err="1"/>
              <a:t>removeEventListener</a:t>
            </a:r>
            <a:r>
              <a:rPr lang="de-DE" dirty="0"/>
              <a:t>() </a:t>
            </a:r>
          </a:p>
          <a:p>
            <a:pPr lvl="1"/>
            <a:r>
              <a:rPr lang="de-DE" dirty="0" err="1"/>
              <a:t>perfect</a:t>
            </a:r>
            <a:r>
              <a:rPr lang="de-DE" dirty="0"/>
              <a:t> </a:t>
            </a:r>
            <a:r>
              <a:rPr lang="de-DE" dirty="0" err="1"/>
              <a:t>by</a:t>
            </a:r>
            <a:r>
              <a:rPr lang="de-DE" dirty="0"/>
              <a:t> </a:t>
            </a:r>
            <a:r>
              <a:rPr lang="de-DE" dirty="0" err="1"/>
              <a:t>many</a:t>
            </a:r>
            <a:r>
              <a:rPr lang="de-DE" dirty="0"/>
              <a:t> </a:t>
            </a:r>
            <a:r>
              <a:rPr lang="de-DE" dirty="0" err="1"/>
              <a:t>handlers</a:t>
            </a:r>
            <a:r>
              <a:rPr lang="de-DE" dirty="0"/>
              <a:t> </a:t>
            </a:r>
            <a:r>
              <a:rPr lang="de-DE" dirty="0" err="1"/>
              <a:t>for</a:t>
            </a:r>
            <a:r>
              <a:rPr lang="de-DE" dirty="0"/>
              <a:t> </a:t>
            </a:r>
            <a:r>
              <a:rPr lang="de-DE" dirty="0" err="1"/>
              <a:t>the</a:t>
            </a:r>
            <a:r>
              <a:rPr lang="de-DE" dirty="0"/>
              <a:t> same </a:t>
            </a:r>
            <a:r>
              <a:rPr lang="de-DE" dirty="0" err="1"/>
              <a:t>event</a:t>
            </a:r>
            <a:r>
              <a:rPr lang="de-DE" dirty="0"/>
              <a:t> (</a:t>
            </a:r>
            <a:r>
              <a:rPr lang="de-DE" dirty="0" err="1"/>
              <a:t>listener</a:t>
            </a:r>
            <a:r>
              <a:rPr lang="de-DE" dirty="0"/>
              <a:t>)</a:t>
            </a:r>
          </a:p>
          <a:p>
            <a:pPr lvl="1"/>
            <a:r>
              <a:rPr lang="de-DE" dirty="0" err="1"/>
              <a:t>perfect</a:t>
            </a:r>
            <a:r>
              <a:rPr lang="de-DE" dirty="0"/>
              <a:t> </a:t>
            </a:r>
            <a:r>
              <a:rPr lang="de-DE" dirty="0" err="1"/>
              <a:t>by</a:t>
            </a:r>
            <a:r>
              <a:rPr lang="de-DE" dirty="0"/>
              <a:t> </a:t>
            </a:r>
            <a:r>
              <a:rPr lang="de-DE" dirty="0" err="1"/>
              <a:t>changing</a:t>
            </a:r>
            <a:r>
              <a:rPr lang="de-DE" dirty="0"/>
              <a:t> </a:t>
            </a:r>
            <a:r>
              <a:rPr lang="de-DE" dirty="0" err="1"/>
              <a:t>handlers</a:t>
            </a:r>
            <a:r>
              <a:rPr lang="de-DE" dirty="0"/>
              <a:t> </a:t>
            </a:r>
            <a:r>
              <a:rPr lang="de-DE" dirty="0" err="1"/>
              <a:t>for</a:t>
            </a:r>
            <a:r>
              <a:rPr lang="de-DE" dirty="0"/>
              <a:t> </a:t>
            </a:r>
            <a:r>
              <a:rPr lang="de-DE" dirty="0" err="1"/>
              <a:t>the</a:t>
            </a:r>
            <a:r>
              <a:rPr lang="de-DE" dirty="0"/>
              <a:t> same </a:t>
            </a:r>
            <a:r>
              <a:rPr lang="de-DE" dirty="0" err="1"/>
              <a:t>event</a:t>
            </a:r>
            <a:endParaRPr lang="de-DE" dirty="0"/>
          </a:p>
          <a:p>
            <a:pPr lvl="1"/>
            <a:r>
              <a:rPr lang="de-DE" dirty="0" err="1"/>
              <a:t>register</a:t>
            </a:r>
            <a:r>
              <a:rPr lang="de-DE" dirty="0"/>
              <a:t> </a:t>
            </a:r>
            <a:r>
              <a:rPr lang="de-DE" dirty="0" err="1"/>
              <a:t>event</a:t>
            </a:r>
            <a:r>
              <a:rPr lang="de-DE" dirty="0"/>
              <a:t> </a:t>
            </a:r>
            <a:r>
              <a:rPr lang="de-DE" dirty="0" err="1"/>
              <a:t>handlers</a:t>
            </a:r>
            <a:r>
              <a:rPr lang="de-DE" dirty="0"/>
              <a:t> in </a:t>
            </a:r>
            <a:r>
              <a:rPr lang="de-DE" dirty="0" err="1"/>
              <a:t>bubbling</a:t>
            </a:r>
            <a:r>
              <a:rPr lang="de-DE" dirty="0"/>
              <a:t> </a:t>
            </a:r>
            <a:r>
              <a:rPr lang="de-DE" dirty="0" err="1"/>
              <a:t>or</a:t>
            </a:r>
            <a:r>
              <a:rPr lang="de-DE" dirty="0"/>
              <a:t> </a:t>
            </a:r>
            <a:r>
              <a:rPr lang="de-DE" dirty="0" err="1"/>
              <a:t>capturing</a:t>
            </a:r>
            <a:r>
              <a:rPr lang="de-DE" dirty="0"/>
              <a:t> </a:t>
            </a:r>
            <a:r>
              <a:rPr lang="de-DE" dirty="0" err="1"/>
              <a:t>phase</a:t>
            </a:r>
            <a:endParaRPr lang="de-DE" dirty="0"/>
          </a:p>
          <a:p>
            <a:endParaRPr lang="de-DE" dirty="0"/>
          </a:p>
        </p:txBody>
      </p:sp>
    </p:spTree>
    <p:extLst>
      <p:ext uri="{BB962C8B-B14F-4D97-AF65-F5344CB8AC3E}">
        <p14:creationId xmlns:p14="http://schemas.microsoft.com/office/powerpoint/2010/main" val="3898697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Ereignisse</a:t>
            </a:r>
            <a:r>
              <a:rPr spc="-75" dirty="0"/>
              <a:t> </a:t>
            </a:r>
            <a:r>
              <a:rPr spc="-10" dirty="0"/>
              <a:t>(1)</a:t>
            </a:r>
          </a:p>
        </p:txBody>
      </p:sp>
      <p:graphicFrame>
        <p:nvGraphicFramePr>
          <p:cNvPr id="3" name="object 3"/>
          <p:cNvGraphicFramePr>
            <a:graphicFrameLocks noGrp="1"/>
          </p:cNvGraphicFramePr>
          <p:nvPr>
            <p:extLst/>
          </p:nvPr>
        </p:nvGraphicFramePr>
        <p:xfrm>
          <a:off x="838200" y="1690688"/>
          <a:ext cx="10972800" cy="4079234"/>
        </p:xfrm>
        <a:graphic>
          <a:graphicData uri="http://schemas.openxmlformats.org/drawingml/2006/table">
            <a:tbl>
              <a:tblPr firstRow="1" bandRow="1">
                <a:tableStyleId>{2D5ABB26-0587-4C30-8999-92F81FD0307C}</a:tableStyleId>
              </a:tblPr>
              <a:tblGrid>
                <a:gridCol w="2246122">
                  <a:extLst>
                    <a:ext uri="{9D8B030D-6E8A-4147-A177-3AD203B41FA5}">
                      <a16:colId xmlns:a16="http://schemas.microsoft.com/office/drawing/2014/main" val="20000"/>
                    </a:ext>
                  </a:extLst>
                </a:gridCol>
                <a:gridCol w="5069078">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39">
                <a:tc>
                  <a:txBody>
                    <a:bodyPr/>
                    <a:lstStyle/>
                    <a:p>
                      <a:pPr marL="85090">
                        <a:lnSpc>
                          <a:spcPct val="100000"/>
                        </a:lnSpc>
                        <a:spcBef>
                          <a:spcPts val="190"/>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1800" b="1" spc="-5" dirty="0">
                          <a:solidFill>
                            <a:srgbClr val="FFFFFF"/>
                          </a:solidFill>
                          <a:latin typeface="Calibri"/>
                          <a:cs typeface="Calibri"/>
                        </a:rPr>
                        <a:t>Erlaubt</a:t>
                      </a:r>
                      <a:r>
                        <a:rPr sz="1800" b="1" spc="-90" dirty="0">
                          <a:solidFill>
                            <a:srgbClr val="FFFFFF"/>
                          </a:solidFill>
                          <a:latin typeface="Calibri"/>
                          <a:cs typeface="Calibri"/>
                        </a:rPr>
                        <a:t> </a:t>
                      </a:r>
                      <a:r>
                        <a:rPr sz="1800" b="1" dirty="0">
                          <a:solidFill>
                            <a:srgbClr val="FFFFFF"/>
                          </a:solidFill>
                          <a:latin typeface="Calibri"/>
                          <a:cs typeface="Calibri"/>
                        </a:rPr>
                        <a:t>in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0"/>
                        </a:spcBef>
                      </a:pPr>
                      <a:r>
                        <a:rPr sz="1800" spc="-5" dirty="0">
                          <a:latin typeface="Calibri"/>
                          <a:cs typeface="Calibri"/>
                        </a:rPr>
                        <a:t>onAbort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dirty="0">
                          <a:latin typeface="Calibri"/>
                          <a:cs typeface="Calibri"/>
                        </a:rPr>
                        <a:t>Bei </a:t>
                      </a:r>
                      <a:r>
                        <a:rPr sz="1800" spc="-5" dirty="0">
                          <a:latin typeface="Calibri"/>
                          <a:cs typeface="Calibri"/>
                        </a:rPr>
                        <a:t>Abbruch </a:t>
                      </a:r>
                      <a:r>
                        <a:rPr sz="1800" dirty="0">
                          <a:latin typeface="Calibri"/>
                          <a:cs typeface="Calibri"/>
                        </a:rPr>
                        <a:t>des </a:t>
                      </a:r>
                      <a:r>
                        <a:rPr sz="1800" spc="-5" dirty="0">
                          <a:latin typeface="Calibri"/>
                          <a:cs typeface="Calibri"/>
                        </a:rPr>
                        <a:t>Ladens </a:t>
                      </a:r>
                      <a:r>
                        <a:rPr sz="1800" dirty="0">
                          <a:latin typeface="Calibri"/>
                          <a:cs typeface="Calibri"/>
                        </a:rPr>
                        <a:t>einer</a:t>
                      </a:r>
                      <a:r>
                        <a:rPr sz="1800" spc="-15" dirty="0">
                          <a:latin typeface="Calibri"/>
                          <a:cs typeface="Calibri"/>
                        </a:rPr>
                        <a:t> Webseite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1800" dirty="0">
                          <a:latin typeface="Calibri"/>
                          <a:cs typeface="Calibri"/>
                        </a:rPr>
                        <a:t>&lt;img&gt;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L="85090">
                        <a:lnSpc>
                          <a:spcPct val="100000"/>
                        </a:lnSpc>
                        <a:spcBef>
                          <a:spcPts val="195"/>
                        </a:spcBef>
                      </a:pPr>
                      <a:r>
                        <a:rPr sz="1800" spc="-5" dirty="0">
                          <a:latin typeface="Calibri"/>
                          <a:cs typeface="Calibri"/>
                        </a:rPr>
                        <a:t>onBlur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Beim </a:t>
                      </a:r>
                      <a:r>
                        <a:rPr sz="1800" spc="-15" dirty="0">
                          <a:latin typeface="Calibri"/>
                          <a:cs typeface="Calibri"/>
                        </a:rPr>
                        <a:t>Verlassen </a:t>
                      </a:r>
                      <a:r>
                        <a:rPr sz="1800" dirty="0">
                          <a:latin typeface="Calibri"/>
                          <a:cs typeface="Calibri"/>
                        </a:rPr>
                        <a:t>eines</a:t>
                      </a:r>
                      <a:r>
                        <a:rPr sz="1800" spc="-10" dirty="0">
                          <a:latin typeface="Calibri"/>
                          <a:cs typeface="Calibri"/>
                        </a:rPr>
                        <a:t> </a:t>
                      </a:r>
                      <a:r>
                        <a:rPr sz="1800" spc="-5" dirty="0">
                          <a:latin typeface="Calibri"/>
                          <a:cs typeface="Calibri"/>
                        </a:rPr>
                        <a:t>Elements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&lt;a&gt;&lt;area&gt;&lt;button&gt;&lt;input&gt;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latin typeface="Calibri"/>
                          <a:cs typeface="Calibri"/>
                        </a:rPr>
                        <a:t>onChange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Bei Änderung </a:t>
                      </a:r>
                      <a:r>
                        <a:rPr sz="1800" spc="-5" dirty="0">
                          <a:latin typeface="Calibri"/>
                          <a:cs typeface="Calibri"/>
                        </a:rPr>
                        <a:t>von</a:t>
                      </a:r>
                      <a:r>
                        <a:rPr sz="1800" spc="-95" dirty="0">
                          <a:latin typeface="Calibri"/>
                          <a:cs typeface="Calibri"/>
                        </a:rPr>
                        <a:t> </a:t>
                      </a:r>
                      <a:r>
                        <a:rPr sz="1800" spc="-5" dirty="0">
                          <a:latin typeface="Calibri"/>
                          <a:cs typeface="Calibri"/>
                        </a:rPr>
                        <a:t>Angaben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10" dirty="0">
                          <a:latin typeface="Calibri"/>
                          <a:cs typeface="Calibri"/>
                        </a:rPr>
                        <a:t>&lt;input&gt;&lt;select&gt;&lt;textarea&gt;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713">
                <a:tc>
                  <a:txBody>
                    <a:bodyPr/>
                    <a:lstStyle/>
                    <a:p>
                      <a:pPr marL="85090">
                        <a:lnSpc>
                          <a:spcPct val="100000"/>
                        </a:lnSpc>
                        <a:spcBef>
                          <a:spcPts val="195"/>
                        </a:spcBef>
                      </a:pPr>
                      <a:r>
                        <a:rPr sz="1800" spc="-10" dirty="0">
                          <a:latin typeface="Calibri"/>
                          <a:cs typeface="Calibri"/>
                        </a:rPr>
                        <a:t>onClick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Beim</a:t>
                      </a:r>
                      <a:r>
                        <a:rPr sz="1800" spc="-85" dirty="0">
                          <a:latin typeface="Calibri"/>
                          <a:cs typeface="Calibri"/>
                        </a:rPr>
                        <a:t> </a:t>
                      </a:r>
                      <a:r>
                        <a:rPr sz="1800" spc="-5" dirty="0">
                          <a:latin typeface="Calibri"/>
                          <a:cs typeface="Calibri"/>
                        </a:rPr>
                        <a:t>Mausclick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In </a:t>
                      </a:r>
                      <a:r>
                        <a:rPr sz="1800" spc="-15" dirty="0">
                          <a:latin typeface="Calibri"/>
                          <a:cs typeface="Calibri"/>
                        </a:rPr>
                        <a:t>fast </a:t>
                      </a:r>
                      <a:r>
                        <a:rPr sz="1800" spc="-5" dirty="0">
                          <a:latin typeface="Calibri"/>
                          <a:cs typeface="Calibri"/>
                        </a:rPr>
                        <a:t>allen</a:t>
                      </a:r>
                      <a:r>
                        <a:rPr sz="1800" spc="-15" dirty="0">
                          <a:latin typeface="Calibri"/>
                          <a:cs typeface="Calibri"/>
                        </a:rPr>
                        <a:t> </a:t>
                      </a:r>
                      <a:r>
                        <a:rPr sz="1800" spc="-25" dirty="0">
                          <a:latin typeface="Calibri"/>
                          <a:cs typeface="Calibri"/>
                        </a:rPr>
                        <a:t>HTML-Tag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966">
                <a:tc>
                  <a:txBody>
                    <a:bodyPr/>
                    <a:lstStyle/>
                    <a:p>
                      <a:pPr marL="85090">
                        <a:lnSpc>
                          <a:spcPct val="100000"/>
                        </a:lnSpc>
                        <a:spcBef>
                          <a:spcPts val="195"/>
                        </a:spcBef>
                      </a:pPr>
                      <a:r>
                        <a:rPr sz="1800" spc="-10" dirty="0">
                          <a:latin typeface="Calibri"/>
                          <a:cs typeface="Calibri"/>
                        </a:rPr>
                        <a:t>onDblClick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Beim </a:t>
                      </a:r>
                      <a:r>
                        <a:rPr sz="1800" spc="-5" dirty="0">
                          <a:latin typeface="Calibri"/>
                          <a:cs typeface="Calibri"/>
                        </a:rPr>
                        <a:t>doppelten</a:t>
                      </a:r>
                      <a:r>
                        <a:rPr sz="1800" spc="-70" dirty="0">
                          <a:latin typeface="Calibri"/>
                          <a:cs typeface="Calibri"/>
                        </a:rPr>
                        <a:t> </a:t>
                      </a:r>
                      <a:r>
                        <a:rPr sz="1800" spc="-10" dirty="0">
                          <a:latin typeface="Calibri"/>
                          <a:cs typeface="Calibri"/>
                        </a:rPr>
                        <a:t>Anklicken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In </a:t>
                      </a:r>
                      <a:r>
                        <a:rPr sz="1800" spc="-15" dirty="0">
                          <a:latin typeface="Calibri"/>
                          <a:cs typeface="Calibri"/>
                        </a:rPr>
                        <a:t>fast </a:t>
                      </a:r>
                      <a:r>
                        <a:rPr sz="1800" spc="-5" dirty="0">
                          <a:latin typeface="Calibri"/>
                          <a:cs typeface="Calibri"/>
                        </a:rPr>
                        <a:t>allen</a:t>
                      </a:r>
                      <a:r>
                        <a:rPr sz="1800" spc="-15" dirty="0">
                          <a:latin typeface="Calibri"/>
                          <a:cs typeface="Calibri"/>
                        </a:rPr>
                        <a:t> </a:t>
                      </a:r>
                      <a:r>
                        <a:rPr sz="1800" spc="-25" dirty="0">
                          <a:latin typeface="Calibri"/>
                          <a:cs typeface="Calibri"/>
                        </a:rPr>
                        <a:t>HTML-Tag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10" dirty="0">
                          <a:latin typeface="Calibri"/>
                          <a:cs typeface="Calibri"/>
                        </a:rPr>
                        <a:t>onError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Im</a:t>
                      </a:r>
                      <a:r>
                        <a:rPr sz="1800" spc="-65" dirty="0">
                          <a:latin typeface="Calibri"/>
                          <a:cs typeface="Calibri"/>
                        </a:rPr>
                        <a:t> </a:t>
                      </a:r>
                      <a:r>
                        <a:rPr sz="1800" spc="-10" dirty="0">
                          <a:latin typeface="Calibri"/>
                          <a:cs typeface="Calibri"/>
                        </a:rPr>
                        <a:t>Fehlerfall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&lt;img&gt;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10" dirty="0">
                          <a:latin typeface="Calibri"/>
                          <a:cs typeface="Calibri"/>
                        </a:rPr>
                        <a:t>onFocus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Beim </a:t>
                      </a:r>
                      <a:r>
                        <a:rPr sz="1800" spc="-10" dirty="0">
                          <a:latin typeface="Calibri"/>
                          <a:cs typeface="Calibri"/>
                        </a:rPr>
                        <a:t>Aktivieren </a:t>
                      </a:r>
                      <a:r>
                        <a:rPr sz="1800" spc="-5" dirty="0">
                          <a:latin typeface="Calibri"/>
                          <a:cs typeface="Calibri"/>
                        </a:rPr>
                        <a:t>eines</a:t>
                      </a:r>
                      <a:r>
                        <a:rPr sz="1800" spc="20" dirty="0">
                          <a:latin typeface="Calibri"/>
                          <a:cs typeface="Calibri"/>
                        </a:rPr>
                        <a:t> </a:t>
                      </a:r>
                      <a:r>
                        <a:rPr sz="1800" spc="-5" dirty="0">
                          <a:latin typeface="Calibri"/>
                          <a:cs typeface="Calibri"/>
                        </a:rPr>
                        <a:t>Elements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&lt;a&gt;&lt;area&gt;&lt;button&gt;&lt;input&gt;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40">
                <a:tc>
                  <a:txBody>
                    <a:bodyPr/>
                    <a:lstStyle/>
                    <a:p>
                      <a:pPr marL="85090">
                        <a:lnSpc>
                          <a:spcPct val="100000"/>
                        </a:lnSpc>
                        <a:spcBef>
                          <a:spcPts val="195"/>
                        </a:spcBef>
                      </a:pPr>
                      <a:r>
                        <a:rPr sz="1800" spc="-10" dirty="0">
                          <a:latin typeface="Calibri"/>
                          <a:cs typeface="Calibri"/>
                        </a:rPr>
                        <a:t>onKeyDown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Beim </a:t>
                      </a:r>
                      <a:r>
                        <a:rPr sz="1800" spc="-10" dirty="0">
                          <a:latin typeface="Calibri"/>
                          <a:cs typeface="Calibri"/>
                        </a:rPr>
                        <a:t>Betätigen </a:t>
                      </a:r>
                      <a:r>
                        <a:rPr sz="1800" dirty="0">
                          <a:latin typeface="Calibri"/>
                          <a:cs typeface="Calibri"/>
                        </a:rPr>
                        <a:t>einer</a:t>
                      </a:r>
                      <a:r>
                        <a:rPr sz="1800" spc="-40" dirty="0">
                          <a:latin typeface="Calibri"/>
                          <a:cs typeface="Calibri"/>
                        </a:rPr>
                        <a:t> Taste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In </a:t>
                      </a:r>
                      <a:r>
                        <a:rPr sz="1800" spc="-15" dirty="0">
                          <a:latin typeface="Calibri"/>
                          <a:cs typeface="Calibri"/>
                        </a:rPr>
                        <a:t>fast </a:t>
                      </a:r>
                      <a:r>
                        <a:rPr sz="1800" spc="-5" dirty="0">
                          <a:latin typeface="Calibri"/>
                          <a:cs typeface="Calibri"/>
                        </a:rPr>
                        <a:t>allen</a:t>
                      </a:r>
                      <a:r>
                        <a:rPr sz="1800" spc="-40" dirty="0">
                          <a:latin typeface="Calibri"/>
                          <a:cs typeface="Calibri"/>
                        </a:rPr>
                        <a:t> </a:t>
                      </a:r>
                      <a:r>
                        <a:rPr sz="1800" spc="-20" dirty="0">
                          <a:latin typeface="Calibri"/>
                          <a:cs typeface="Calibri"/>
                        </a:rPr>
                        <a:t>HTML-Tags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70713">
                <a:tc>
                  <a:txBody>
                    <a:bodyPr/>
                    <a:lstStyle/>
                    <a:p>
                      <a:pPr marL="85090">
                        <a:lnSpc>
                          <a:spcPct val="100000"/>
                        </a:lnSpc>
                        <a:spcBef>
                          <a:spcPts val="195"/>
                        </a:spcBef>
                      </a:pPr>
                      <a:r>
                        <a:rPr sz="1800" spc="-10" dirty="0">
                          <a:latin typeface="Calibri"/>
                          <a:cs typeface="Calibri"/>
                        </a:rPr>
                        <a:t>onKeyPress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Beim </a:t>
                      </a:r>
                      <a:r>
                        <a:rPr sz="1800" spc="-10" dirty="0">
                          <a:latin typeface="Calibri"/>
                          <a:cs typeface="Calibri"/>
                        </a:rPr>
                        <a:t>Betätigen </a:t>
                      </a:r>
                      <a:r>
                        <a:rPr sz="1800" dirty="0">
                          <a:latin typeface="Calibri"/>
                          <a:cs typeface="Calibri"/>
                        </a:rPr>
                        <a:t>einer</a:t>
                      </a:r>
                      <a:r>
                        <a:rPr sz="1800" spc="-40" dirty="0">
                          <a:latin typeface="Calibri"/>
                          <a:cs typeface="Calibri"/>
                        </a:rPr>
                        <a:t> Taste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In </a:t>
                      </a:r>
                      <a:r>
                        <a:rPr sz="1800" spc="-15" dirty="0">
                          <a:latin typeface="Calibri"/>
                          <a:cs typeface="Calibri"/>
                        </a:rPr>
                        <a:t>fast </a:t>
                      </a:r>
                      <a:r>
                        <a:rPr sz="1800" spc="-5" dirty="0">
                          <a:latin typeface="Calibri"/>
                          <a:cs typeface="Calibri"/>
                        </a:rPr>
                        <a:t>allen</a:t>
                      </a:r>
                      <a:r>
                        <a:rPr sz="1800" spc="-40" dirty="0">
                          <a:latin typeface="Calibri"/>
                          <a:cs typeface="Calibri"/>
                        </a:rPr>
                        <a:t> </a:t>
                      </a:r>
                      <a:r>
                        <a:rPr sz="1800" spc="-20" dirty="0">
                          <a:latin typeface="Calibri"/>
                          <a:cs typeface="Calibri"/>
                        </a:rPr>
                        <a:t>HTML-Tags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70966">
                <a:tc>
                  <a:txBody>
                    <a:bodyPr/>
                    <a:lstStyle/>
                    <a:p>
                      <a:pPr marL="85090">
                        <a:lnSpc>
                          <a:spcPct val="100000"/>
                        </a:lnSpc>
                        <a:spcBef>
                          <a:spcPts val="200"/>
                        </a:spcBef>
                      </a:pPr>
                      <a:r>
                        <a:rPr sz="1800" spc="-10" dirty="0">
                          <a:latin typeface="Calibri"/>
                          <a:cs typeface="Calibri"/>
                        </a:rPr>
                        <a:t>onKeyUp</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Nach dem Loslassen einer</a:t>
                      </a:r>
                      <a:r>
                        <a:rPr sz="1800" dirty="0">
                          <a:latin typeface="Calibri"/>
                          <a:cs typeface="Calibri"/>
                        </a:rPr>
                        <a:t> </a:t>
                      </a:r>
                      <a:r>
                        <a:rPr sz="1800" spc="-40" dirty="0">
                          <a:latin typeface="Calibri"/>
                          <a:cs typeface="Calibri"/>
                        </a:rPr>
                        <a:t>Taste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dirty="0">
                          <a:latin typeface="Calibri"/>
                          <a:cs typeface="Calibri"/>
                        </a:rPr>
                        <a:t>In </a:t>
                      </a:r>
                      <a:r>
                        <a:rPr sz="1800" spc="-15" dirty="0">
                          <a:latin typeface="Calibri"/>
                          <a:cs typeface="Calibri"/>
                        </a:rPr>
                        <a:t>fast </a:t>
                      </a:r>
                      <a:r>
                        <a:rPr sz="1800" spc="-5" dirty="0">
                          <a:latin typeface="Calibri"/>
                          <a:cs typeface="Calibri"/>
                        </a:rPr>
                        <a:t>allen</a:t>
                      </a:r>
                      <a:r>
                        <a:rPr sz="1800" spc="-40" dirty="0">
                          <a:latin typeface="Calibri"/>
                          <a:cs typeface="Calibri"/>
                        </a:rPr>
                        <a:t> </a:t>
                      </a:r>
                      <a:r>
                        <a:rPr sz="1800" spc="-20" dirty="0">
                          <a:latin typeface="Calibri"/>
                          <a:cs typeface="Calibri"/>
                        </a:rPr>
                        <a:t>HTML-Tags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585079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Ereignisse</a:t>
            </a:r>
            <a:r>
              <a:rPr spc="-75" dirty="0"/>
              <a:t> </a:t>
            </a:r>
            <a:r>
              <a:rPr spc="-10" dirty="0"/>
              <a:t>(2)</a:t>
            </a:r>
          </a:p>
        </p:txBody>
      </p:sp>
      <p:graphicFrame>
        <p:nvGraphicFramePr>
          <p:cNvPr id="3" name="object 3"/>
          <p:cNvGraphicFramePr>
            <a:graphicFrameLocks noGrp="1"/>
          </p:cNvGraphicFramePr>
          <p:nvPr>
            <p:extLst/>
          </p:nvPr>
        </p:nvGraphicFramePr>
        <p:xfrm>
          <a:off x="838200" y="1690688"/>
          <a:ext cx="11066830" cy="4572006"/>
        </p:xfrm>
        <a:graphic>
          <a:graphicData uri="http://schemas.openxmlformats.org/drawingml/2006/table">
            <a:tbl>
              <a:tblPr firstRow="1" bandRow="1">
                <a:tableStyleId>{2D5ABB26-0587-4C30-8999-92F81FD0307C}</a:tableStyleId>
              </a:tblPr>
              <a:tblGrid>
                <a:gridCol w="2648508">
                  <a:extLst>
                    <a:ext uri="{9D8B030D-6E8A-4147-A177-3AD203B41FA5}">
                      <a16:colId xmlns:a16="http://schemas.microsoft.com/office/drawing/2014/main" val="20000"/>
                    </a:ext>
                  </a:extLst>
                </a:gridCol>
                <a:gridCol w="4729353">
                  <a:extLst>
                    <a:ext uri="{9D8B030D-6E8A-4147-A177-3AD203B41FA5}">
                      <a16:colId xmlns:a16="http://schemas.microsoft.com/office/drawing/2014/main" val="20001"/>
                    </a:ext>
                  </a:extLst>
                </a:gridCol>
                <a:gridCol w="3688969">
                  <a:extLst>
                    <a:ext uri="{9D8B030D-6E8A-4147-A177-3AD203B41FA5}">
                      <a16:colId xmlns:a16="http://schemas.microsoft.com/office/drawing/2014/main" val="20002"/>
                    </a:ext>
                  </a:extLst>
                </a:gridCol>
              </a:tblGrid>
              <a:tr h="396240">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6360">
                        <a:lnSpc>
                          <a:spcPct val="100000"/>
                        </a:lnSpc>
                        <a:spcBef>
                          <a:spcPts val="185"/>
                        </a:spcBef>
                      </a:pPr>
                      <a:r>
                        <a:rPr sz="2000" b="1" spc="-5" dirty="0">
                          <a:solidFill>
                            <a:srgbClr val="FFFFFF"/>
                          </a:solidFill>
                          <a:latin typeface="Calibri"/>
                          <a:cs typeface="Calibri"/>
                        </a:rPr>
                        <a:t>Erlaubt</a:t>
                      </a:r>
                      <a:r>
                        <a:rPr sz="2000" b="1" spc="-90" dirty="0">
                          <a:solidFill>
                            <a:srgbClr val="FFFFFF"/>
                          </a:solidFill>
                          <a:latin typeface="Calibri"/>
                          <a:cs typeface="Calibri"/>
                        </a:rPr>
                        <a:t> </a:t>
                      </a:r>
                      <a:r>
                        <a:rPr sz="2000" b="1" spc="-5" dirty="0">
                          <a:solidFill>
                            <a:srgbClr val="FFFFFF"/>
                          </a:solidFill>
                          <a:latin typeface="Calibri"/>
                          <a:cs typeface="Calibri"/>
                        </a:rPr>
                        <a:t>in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5" dirty="0">
                          <a:latin typeface="Calibri"/>
                          <a:cs typeface="Calibri"/>
                        </a:rPr>
                        <a:t>onLoad</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dirty="0">
                          <a:latin typeface="Calibri"/>
                          <a:cs typeface="Calibri"/>
                        </a:rPr>
                        <a:t>Beim </a:t>
                      </a:r>
                      <a:r>
                        <a:rPr sz="2000" spc="-5" dirty="0">
                          <a:latin typeface="Calibri"/>
                          <a:cs typeface="Calibri"/>
                        </a:rPr>
                        <a:t>Laden der</a:t>
                      </a:r>
                      <a:r>
                        <a:rPr sz="2000" spc="-65" dirty="0">
                          <a:latin typeface="Calibri"/>
                          <a:cs typeface="Calibri"/>
                        </a:rPr>
                        <a:t> </a:t>
                      </a:r>
                      <a:r>
                        <a:rPr sz="2000" spc="-15" dirty="0">
                          <a:latin typeface="Calibri"/>
                          <a:cs typeface="Calibri"/>
                        </a:rPr>
                        <a:t>Webseite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6360">
                        <a:lnSpc>
                          <a:spcPct val="100000"/>
                        </a:lnSpc>
                        <a:spcBef>
                          <a:spcPts val="85"/>
                        </a:spcBef>
                      </a:pPr>
                      <a:r>
                        <a:rPr sz="2000" dirty="0">
                          <a:latin typeface="Calibri"/>
                          <a:cs typeface="Calibri"/>
                        </a:rPr>
                        <a:t>&lt;body&gt;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5" dirty="0">
                          <a:latin typeface="Calibri"/>
                          <a:cs typeface="Calibri"/>
                        </a:rPr>
                        <a:t>onMouseDown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Beim </a:t>
                      </a:r>
                      <a:r>
                        <a:rPr sz="2000" spc="-10" dirty="0">
                          <a:latin typeface="Calibri"/>
                          <a:cs typeface="Calibri"/>
                        </a:rPr>
                        <a:t>Betätigen </a:t>
                      </a:r>
                      <a:r>
                        <a:rPr sz="2000" spc="-5" dirty="0">
                          <a:latin typeface="Calibri"/>
                          <a:cs typeface="Calibri"/>
                        </a:rPr>
                        <a:t>der</a:t>
                      </a:r>
                      <a:r>
                        <a:rPr sz="2000" spc="-30" dirty="0">
                          <a:latin typeface="Calibri"/>
                          <a:cs typeface="Calibri"/>
                        </a:rPr>
                        <a:t> </a:t>
                      </a:r>
                      <a:r>
                        <a:rPr sz="2000" spc="-10" dirty="0">
                          <a:latin typeface="Calibri"/>
                          <a:cs typeface="Calibri"/>
                        </a:rPr>
                        <a:t>Maustauste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6360">
                        <a:lnSpc>
                          <a:spcPct val="100000"/>
                        </a:lnSpc>
                        <a:spcBef>
                          <a:spcPts val="185"/>
                        </a:spcBef>
                      </a:pPr>
                      <a:r>
                        <a:rPr sz="2000" dirty="0">
                          <a:latin typeface="Calibri"/>
                          <a:cs typeface="Calibri"/>
                        </a:rPr>
                        <a:t>In </a:t>
                      </a:r>
                      <a:r>
                        <a:rPr sz="2000" spc="-20" dirty="0">
                          <a:latin typeface="Calibri"/>
                          <a:cs typeface="Calibri"/>
                        </a:rPr>
                        <a:t>fast </a:t>
                      </a:r>
                      <a:r>
                        <a:rPr sz="2000" dirty="0">
                          <a:latin typeface="Calibri"/>
                          <a:cs typeface="Calibri"/>
                        </a:rPr>
                        <a:t>allen</a:t>
                      </a:r>
                      <a:r>
                        <a:rPr sz="2000" spc="-25" dirty="0">
                          <a:latin typeface="Calibri"/>
                          <a:cs typeface="Calibri"/>
                        </a:rPr>
                        <a:t> </a:t>
                      </a:r>
                      <a:r>
                        <a:rPr sz="2000" spc="-20" dirty="0">
                          <a:latin typeface="Calibri"/>
                          <a:cs typeface="Calibri"/>
                        </a:rPr>
                        <a:t>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701039">
                <a:tc>
                  <a:txBody>
                    <a:bodyPr/>
                    <a:lstStyle/>
                    <a:p>
                      <a:pPr marL="85090">
                        <a:lnSpc>
                          <a:spcPct val="100000"/>
                        </a:lnSpc>
                        <a:spcBef>
                          <a:spcPts val="185"/>
                        </a:spcBef>
                      </a:pPr>
                      <a:r>
                        <a:rPr sz="2000" spc="-5" dirty="0">
                          <a:latin typeface="Calibri"/>
                          <a:cs typeface="Calibri"/>
                        </a:rPr>
                        <a:t>onMouseOut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marR="622935">
                        <a:lnSpc>
                          <a:spcPct val="100000"/>
                        </a:lnSpc>
                        <a:spcBef>
                          <a:spcPts val="185"/>
                        </a:spcBef>
                      </a:pPr>
                      <a:r>
                        <a:rPr sz="2000" dirty="0">
                          <a:latin typeface="Calibri"/>
                          <a:cs typeface="Calibri"/>
                        </a:rPr>
                        <a:t>Beim </a:t>
                      </a:r>
                      <a:r>
                        <a:rPr sz="2000" spc="-15" dirty="0">
                          <a:latin typeface="Calibri"/>
                          <a:cs typeface="Calibri"/>
                        </a:rPr>
                        <a:t>Verlassen </a:t>
                      </a:r>
                      <a:r>
                        <a:rPr sz="2000" spc="-5" dirty="0">
                          <a:latin typeface="Calibri"/>
                          <a:cs typeface="Calibri"/>
                        </a:rPr>
                        <a:t>eines Elements mit </a:t>
                      </a:r>
                      <a:r>
                        <a:rPr sz="2000" dirty="0">
                          <a:latin typeface="Calibri"/>
                          <a:cs typeface="Calibri"/>
                        </a:rPr>
                        <a:t>der  Maus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6360">
                        <a:lnSpc>
                          <a:spcPct val="100000"/>
                        </a:lnSpc>
                        <a:spcBef>
                          <a:spcPts val="185"/>
                        </a:spcBef>
                      </a:pPr>
                      <a:r>
                        <a:rPr sz="2000" dirty="0">
                          <a:latin typeface="Calibri"/>
                          <a:cs typeface="Calibri"/>
                        </a:rPr>
                        <a:t>In </a:t>
                      </a:r>
                      <a:r>
                        <a:rPr sz="2000" spc="-20" dirty="0">
                          <a:latin typeface="Calibri"/>
                          <a:cs typeface="Calibri"/>
                        </a:rPr>
                        <a:t>fast </a:t>
                      </a:r>
                      <a:r>
                        <a:rPr sz="2000" dirty="0">
                          <a:latin typeface="Calibri"/>
                          <a:cs typeface="Calibri"/>
                        </a:rPr>
                        <a:t>allen</a:t>
                      </a:r>
                      <a:r>
                        <a:rPr sz="2000" spc="-20" dirty="0">
                          <a:latin typeface="Calibri"/>
                          <a:cs typeface="Calibri"/>
                        </a:rPr>
                        <a:t> 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01040">
                <a:tc>
                  <a:txBody>
                    <a:bodyPr/>
                    <a:lstStyle/>
                    <a:p>
                      <a:pPr marL="85090">
                        <a:lnSpc>
                          <a:spcPct val="100000"/>
                        </a:lnSpc>
                        <a:spcBef>
                          <a:spcPts val="185"/>
                        </a:spcBef>
                      </a:pPr>
                      <a:r>
                        <a:rPr sz="2000" spc="-5" dirty="0">
                          <a:latin typeface="Calibri"/>
                          <a:cs typeface="Calibri"/>
                        </a:rPr>
                        <a:t>onMouseOver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Beim </a:t>
                      </a:r>
                      <a:r>
                        <a:rPr sz="2000" spc="-5" dirty="0">
                          <a:latin typeface="Calibri"/>
                          <a:cs typeface="Calibri"/>
                        </a:rPr>
                        <a:t>Überfahren eines Elements mit </a:t>
                      </a:r>
                      <a:r>
                        <a:rPr sz="2000" dirty="0">
                          <a:latin typeface="Calibri"/>
                          <a:cs typeface="Calibri"/>
                        </a:rPr>
                        <a:t>der</a:t>
                      </a:r>
                    </a:p>
                    <a:p>
                      <a:pPr marL="85090">
                        <a:lnSpc>
                          <a:spcPct val="100000"/>
                        </a:lnSpc>
                      </a:pPr>
                      <a:r>
                        <a:rPr sz="2000" dirty="0">
                          <a:latin typeface="Calibri"/>
                          <a:cs typeface="Calibri"/>
                        </a:rPr>
                        <a:t>Maus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6360">
                        <a:lnSpc>
                          <a:spcPct val="100000"/>
                        </a:lnSpc>
                        <a:spcBef>
                          <a:spcPts val="185"/>
                        </a:spcBef>
                      </a:pPr>
                      <a:r>
                        <a:rPr sz="2000" dirty="0">
                          <a:latin typeface="Calibri"/>
                          <a:cs typeface="Calibri"/>
                        </a:rPr>
                        <a:t>In </a:t>
                      </a:r>
                      <a:r>
                        <a:rPr sz="2000" spc="-20" dirty="0">
                          <a:latin typeface="Calibri"/>
                          <a:cs typeface="Calibri"/>
                        </a:rPr>
                        <a:t>fast </a:t>
                      </a:r>
                      <a:r>
                        <a:rPr sz="2000" dirty="0">
                          <a:latin typeface="Calibri"/>
                          <a:cs typeface="Calibri"/>
                        </a:rPr>
                        <a:t>allen</a:t>
                      </a:r>
                      <a:r>
                        <a:rPr sz="2000" spc="-20" dirty="0">
                          <a:latin typeface="Calibri"/>
                          <a:cs typeface="Calibri"/>
                        </a:rPr>
                        <a:t> 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39">
                <a:tc>
                  <a:txBody>
                    <a:bodyPr/>
                    <a:lstStyle/>
                    <a:p>
                      <a:pPr marL="85090">
                        <a:lnSpc>
                          <a:spcPct val="100000"/>
                        </a:lnSpc>
                        <a:spcBef>
                          <a:spcPts val="190"/>
                        </a:spcBef>
                      </a:pPr>
                      <a:r>
                        <a:rPr sz="2000" spc="-5" dirty="0">
                          <a:latin typeface="Calibri"/>
                          <a:cs typeface="Calibri"/>
                        </a:rPr>
                        <a:t>onMouseUp</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dirty="0">
                          <a:latin typeface="Calibri"/>
                          <a:cs typeface="Calibri"/>
                        </a:rPr>
                        <a:t>Nachdem </a:t>
                      </a:r>
                      <a:r>
                        <a:rPr sz="2000" spc="-5" dirty="0">
                          <a:latin typeface="Calibri"/>
                          <a:cs typeface="Calibri"/>
                        </a:rPr>
                        <a:t>Loslassen der</a:t>
                      </a:r>
                      <a:r>
                        <a:rPr sz="2000" spc="-15" dirty="0">
                          <a:latin typeface="Calibri"/>
                          <a:cs typeface="Calibri"/>
                        </a:rPr>
                        <a:t> Maustaste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6360">
                        <a:lnSpc>
                          <a:spcPct val="100000"/>
                        </a:lnSpc>
                        <a:spcBef>
                          <a:spcPts val="190"/>
                        </a:spcBef>
                      </a:pPr>
                      <a:r>
                        <a:rPr sz="2000" dirty="0">
                          <a:latin typeface="Calibri"/>
                          <a:cs typeface="Calibri"/>
                        </a:rPr>
                        <a:t>In </a:t>
                      </a:r>
                      <a:r>
                        <a:rPr sz="2000" spc="-20" dirty="0">
                          <a:latin typeface="Calibri"/>
                          <a:cs typeface="Calibri"/>
                        </a:rPr>
                        <a:t>fast </a:t>
                      </a:r>
                      <a:r>
                        <a:rPr sz="2000" dirty="0">
                          <a:latin typeface="Calibri"/>
                          <a:cs typeface="Calibri"/>
                        </a:rPr>
                        <a:t>allen</a:t>
                      </a:r>
                      <a:r>
                        <a:rPr sz="2000" spc="-20" dirty="0">
                          <a:latin typeface="Calibri"/>
                          <a:cs typeface="Calibri"/>
                        </a:rPr>
                        <a:t> 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96239">
                <a:tc>
                  <a:txBody>
                    <a:bodyPr/>
                    <a:lstStyle/>
                    <a:p>
                      <a:pPr marL="85090">
                        <a:lnSpc>
                          <a:spcPct val="100000"/>
                        </a:lnSpc>
                        <a:spcBef>
                          <a:spcPts val="190"/>
                        </a:spcBef>
                      </a:pPr>
                      <a:r>
                        <a:rPr sz="2000" spc="-10" dirty="0">
                          <a:latin typeface="Calibri"/>
                          <a:cs typeface="Calibri"/>
                        </a:rPr>
                        <a:t>onReset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Beim</a:t>
                      </a:r>
                      <a:r>
                        <a:rPr sz="2000" spc="-75" dirty="0">
                          <a:latin typeface="Calibri"/>
                          <a:cs typeface="Calibri"/>
                        </a:rPr>
                        <a:t> </a:t>
                      </a:r>
                      <a:r>
                        <a:rPr sz="2000" spc="-10" dirty="0">
                          <a:latin typeface="Calibri"/>
                          <a:cs typeface="Calibri"/>
                        </a:rPr>
                        <a:t>Zurücksetzen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6360">
                        <a:lnSpc>
                          <a:spcPct val="100000"/>
                        </a:lnSpc>
                        <a:spcBef>
                          <a:spcPts val="190"/>
                        </a:spcBef>
                      </a:pPr>
                      <a:r>
                        <a:rPr sz="2000" spc="-10" dirty="0">
                          <a:latin typeface="Calibri"/>
                          <a:cs typeface="Calibri"/>
                        </a:rPr>
                        <a:t>&lt;form&gt;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96240">
                <a:tc>
                  <a:txBody>
                    <a:bodyPr/>
                    <a:lstStyle/>
                    <a:p>
                      <a:pPr marL="85090">
                        <a:lnSpc>
                          <a:spcPct val="100000"/>
                        </a:lnSpc>
                        <a:spcBef>
                          <a:spcPts val="190"/>
                        </a:spcBef>
                      </a:pPr>
                      <a:r>
                        <a:rPr sz="2000" spc="-5" dirty="0">
                          <a:latin typeface="Calibri"/>
                          <a:cs typeface="Calibri"/>
                        </a:rPr>
                        <a:t>onSelect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dirty="0">
                          <a:latin typeface="Calibri"/>
                          <a:cs typeface="Calibri"/>
                        </a:rPr>
                        <a:t>Beim </a:t>
                      </a:r>
                      <a:r>
                        <a:rPr sz="2000" spc="-5" dirty="0">
                          <a:latin typeface="Calibri"/>
                          <a:cs typeface="Calibri"/>
                        </a:rPr>
                        <a:t>Selektieren </a:t>
                      </a:r>
                      <a:r>
                        <a:rPr sz="2000" spc="-10" dirty="0">
                          <a:latin typeface="Calibri"/>
                          <a:cs typeface="Calibri"/>
                        </a:rPr>
                        <a:t>von</a:t>
                      </a:r>
                      <a:r>
                        <a:rPr sz="2000" spc="-70" dirty="0">
                          <a:latin typeface="Calibri"/>
                          <a:cs typeface="Calibri"/>
                        </a:rPr>
                        <a:t> </a:t>
                      </a:r>
                      <a:r>
                        <a:rPr sz="2000" spc="-60" dirty="0">
                          <a:latin typeface="Calibri"/>
                          <a:cs typeface="Calibri"/>
                        </a:rPr>
                        <a:t>Text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6360">
                        <a:lnSpc>
                          <a:spcPct val="100000"/>
                        </a:lnSpc>
                        <a:spcBef>
                          <a:spcPts val="190"/>
                        </a:spcBef>
                      </a:pPr>
                      <a:r>
                        <a:rPr sz="2000" dirty="0">
                          <a:latin typeface="Calibri"/>
                          <a:cs typeface="Calibri"/>
                        </a:rPr>
                        <a:t>&lt;input&gt;</a:t>
                      </a:r>
                      <a:r>
                        <a:rPr sz="2000" spc="-70" dirty="0">
                          <a:latin typeface="Calibri"/>
                          <a:cs typeface="Calibri"/>
                        </a:rPr>
                        <a:t> </a:t>
                      </a:r>
                      <a:r>
                        <a:rPr sz="2000" spc="-15" dirty="0">
                          <a:latin typeface="Calibri"/>
                          <a:cs typeface="Calibri"/>
                        </a:rPr>
                        <a:t>&lt;textarea&gt;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96239">
                <a:tc>
                  <a:txBody>
                    <a:bodyPr/>
                    <a:lstStyle/>
                    <a:p>
                      <a:pPr marL="85090">
                        <a:lnSpc>
                          <a:spcPct val="100000"/>
                        </a:lnSpc>
                        <a:spcBef>
                          <a:spcPts val="190"/>
                        </a:spcBef>
                      </a:pPr>
                      <a:r>
                        <a:rPr sz="2000" dirty="0">
                          <a:latin typeface="Calibri"/>
                          <a:cs typeface="Calibri"/>
                        </a:rPr>
                        <a:t>onSubmit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Beim </a:t>
                      </a:r>
                      <a:r>
                        <a:rPr sz="2000" spc="-5" dirty="0">
                          <a:latin typeface="Calibri"/>
                          <a:cs typeface="Calibri"/>
                        </a:rPr>
                        <a:t>Absenden </a:t>
                      </a:r>
                      <a:r>
                        <a:rPr sz="2000" spc="-15" dirty="0">
                          <a:latin typeface="Calibri"/>
                          <a:cs typeface="Calibri"/>
                        </a:rPr>
                        <a:t>von</a:t>
                      </a:r>
                      <a:r>
                        <a:rPr sz="2000" spc="-45" dirty="0">
                          <a:latin typeface="Calibri"/>
                          <a:cs typeface="Calibri"/>
                        </a:rPr>
                        <a:t> </a:t>
                      </a:r>
                      <a:r>
                        <a:rPr sz="2000" spc="-10" dirty="0">
                          <a:latin typeface="Calibri"/>
                          <a:cs typeface="Calibri"/>
                        </a:rPr>
                        <a:t>Formulardaten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6360">
                        <a:lnSpc>
                          <a:spcPct val="100000"/>
                        </a:lnSpc>
                        <a:spcBef>
                          <a:spcPts val="190"/>
                        </a:spcBef>
                      </a:pPr>
                      <a:r>
                        <a:rPr sz="2000" spc="-10" dirty="0">
                          <a:latin typeface="Calibri"/>
                          <a:cs typeface="Calibri"/>
                        </a:rPr>
                        <a:t>&lt;form&gt;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96252">
                <a:tc>
                  <a:txBody>
                    <a:bodyPr/>
                    <a:lstStyle/>
                    <a:p>
                      <a:pPr marL="85090">
                        <a:lnSpc>
                          <a:spcPct val="100000"/>
                        </a:lnSpc>
                        <a:spcBef>
                          <a:spcPts val="190"/>
                        </a:spcBef>
                      </a:pPr>
                      <a:r>
                        <a:rPr sz="2000" spc="-5" dirty="0">
                          <a:latin typeface="Calibri"/>
                          <a:cs typeface="Calibri"/>
                        </a:rPr>
                        <a:t>onUnload</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dirty="0">
                          <a:latin typeface="Calibri"/>
                          <a:cs typeface="Calibri"/>
                        </a:rPr>
                        <a:t>Beim </a:t>
                      </a:r>
                      <a:r>
                        <a:rPr sz="2000" spc="-15" dirty="0">
                          <a:latin typeface="Calibri"/>
                          <a:cs typeface="Calibri"/>
                        </a:rPr>
                        <a:t>Verlassen </a:t>
                      </a:r>
                      <a:r>
                        <a:rPr sz="2000" spc="-5" dirty="0">
                          <a:latin typeface="Calibri"/>
                          <a:cs typeface="Calibri"/>
                        </a:rPr>
                        <a:t>der</a:t>
                      </a:r>
                      <a:r>
                        <a:rPr sz="2000" dirty="0">
                          <a:latin typeface="Calibri"/>
                          <a:cs typeface="Calibri"/>
                        </a:rPr>
                        <a:t> </a:t>
                      </a:r>
                      <a:r>
                        <a:rPr sz="2000" spc="-15" dirty="0">
                          <a:latin typeface="Calibri"/>
                          <a:cs typeface="Calibri"/>
                        </a:rPr>
                        <a:t>Webseite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6360">
                        <a:lnSpc>
                          <a:spcPct val="100000"/>
                        </a:lnSpc>
                        <a:spcBef>
                          <a:spcPts val="190"/>
                        </a:spcBef>
                      </a:pPr>
                      <a:r>
                        <a:rPr sz="2000" dirty="0">
                          <a:latin typeface="Calibri"/>
                          <a:cs typeface="Calibri"/>
                        </a:rPr>
                        <a:t>&lt;body&gt;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88835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Ereignisse </a:t>
            </a:r>
            <a:r>
              <a:rPr spc="-5" dirty="0"/>
              <a:t>bei </a:t>
            </a:r>
            <a:r>
              <a:rPr spc="-25" dirty="0"/>
              <a:t>Grafiken </a:t>
            </a:r>
            <a:r>
              <a:rPr spc="-10" dirty="0"/>
              <a:t>und</a:t>
            </a:r>
            <a:r>
              <a:rPr spc="20" dirty="0"/>
              <a:t> </a:t>
            </a:r>
            <a:r>
              <a:rPr spc="-20" dirty="0"/>
              <a:t>Ankern</a:t>
            </a:r>
          </a:p>
        </p:txBody>
      </p:sp>
      <p:graphicFrame>
        <p:nvGraphicFramePr>
          <p:cNvPr id="3" name="object 3"/>
          <p:cNvGraphicFramePr>
            <a:graphicFrameLocks noGrp="1"/>
          </p:cNvGraphicFramePr>
          <p:nvPr>
            <p:extLst/>
          </p:nvPr>
        </p:nvGraphicFramePr>
        <p:xfrm>
          <a:off x="838200" y="1690688"/>
          <a:ext cx="10972850" cy="2377435"/>
        </p:xfrm>
        <a:graphic>
          <a:graphicData uri="http://schemas.openxmlformats.org/drawingml/2006/table">
            <a:tbl>
              <a:tblPr firstRow="1" bandRow="1">
                <a:tableStyleId>{2D5ABB26-0587-4C30-8999-92F81FD0307C}</a:tableStyleId>
              </a:tblPr>
              <a:tblGrid>
                <a:gridCol w="2541574">
                  <a:extLst>
                    <a:ext uri="{9D8B030D-6E8A-4147-A177-3AD203B41FA5}">
                      <a16:colId xmlns:a16="http://schemas.microsoft.com/office/drawing/2014/main" val="20000"/>
                    </a:ext>
                  </a:extLst>
                </a:gridCol>
                <a:gridCol w="2883916">
                  <a:extLst>
                    <a:ext uri="{9D8B030D-6E8A-4147-A177-3AD203B41FA5}">
                      <a16:colId xmlns:a16="http://schemas.microsoft.com/office/drawing/2014/main" val="20001"/>
                    </a:ext>
                  </a:extLst>
                </a:gridCol>
                <a:gridCol w="5547360">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20" dirty="0">
                          <a:solidFill>
                            <a:srgbClr val="FFFFFF"/>
                          </a:solidFill>
                          <a:latin typeface="Calibri"/>
                          <a:cs typeface="Calibri"/>
                        </a:rPr>
                        <a:t>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10" dirty="0">
                          <a:solidFill>
                            <a:srgbClr val="FFFFFF"/>
                          </a:solidFill>
                          <a:latin typeface="Calibri"/>
                          <a:cs typeface="Calibri"/>
                        </a:rPr>
                        <a:t>Wird </a:t>
                      </a:r>
                      <a:r>
                        <a:rPr sz="2000" b="1" spc="-5" dirty="0">
                          <a:solidFill>
                            <a:srgbClr val="FFFFFF"/>
                          </a:solidFill>
                          <a:latin typeface="Calibri"/>
                          <a:cs typeface="Calibri"/>
                        </a:rPr>
                        <a:t>aktiviert,</a:t>
                      </a:r>
                      <a:r>
                        <a:rPr sz="2000" b="1" spc="-40" dirty="0">
                          <a:solidFill>
                            <a:srgbClr val="FFFFFF"/>
                          </a:solidFill>
                          <a:latin typeface="Calibri"/>
                          <a:cs typeface="Calibri"/>
                        </a:rPr>
                        <a:t> </a:t>
                      </a:r>
                      <a:r>
                        <a:rPr sz="2000" b="1" spc="-5" dirty="0">
                          <a:solidFill>
                            <a:srgbClr val="FFFFFF"/>
                          </a:solidFill>
                          <a:latin typeface="Calibri"/>
                          <a:cs typeface="Calibri"/>
                        </a:rPr>
                        <a:t>wenn…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5" dirty="0">
                          <a:latin typeface="Calibri"/>
                          <a:cs typeface="Calibri"/>
                        </a:rPr>
                        <a:t>onAbort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5" dirty="0">
                          <a:latin typeface="Calibri"/>
                          <a:cs typeface="Calibri"/>
                        </a:rPr>
                        <a:t>&lt;img&gt;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Der User das Laden einer </a:t>
                      </a:r>
                      <a:r>
                        <a:rPr sz="2000" spc="-10" dirty="0">
                          <a:latin typeface="Calibri"/>
                          <a:cs typeface="Calibri"/>
                        </a:rPr>
                        <a:t>Grafik</a:t>
                      </a:r>
                      <a:r>
                        <a:rPr sz="2000" spc="50" dirty="0">
                          <a:latin typeface="Calibri"/>
                          <a:cs typeface="Calibri"/>
                        </a:rPr>
                        <a:t> </a:t>
                      </a:r>
                      <a:r>
                        <a:rPr sz="2000" spc="-5" dirty="0">
                          <a:latin typeface="Calibri"/>
                          <a:cs typeface="Calibri"/>
                        </a:rPr>
                        <a:t>abbricht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5" dirty="0">
                          <a:latin typeface="Calibri"/>
                          <a:cs typeface="Calibri"/>
                        </a:rPr>
                        <a:t>onClick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&lt;a&gt;</a:t>
                      </a:r>
                      <a:r>
                        <a:rPr sz="2000" spc="-95" dirty="0">
                          <a:latin typeface="Calibri"/>
                          <a:cs typeface="Calibri"/>
                        </a:rPr>
                        <a:t> </a:t>
                      </a:r>
                      <a:r>
                        <a:rPr sz="2000" dirty="0">
                          <a:latin typeface="Calibri"/>
                          <a:cs typeface="Calibri"/>
                        </a:rPr>
                        <a:t>&lt;img&gt;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5" dirty="0">
                          <a:latin typeface="Calibri"/>
                          <a:cs typeface="Calibri"/>
                        </a:rPr>
                        <a:t>Der </a:t>
                      </a:r>
                      <a:r>
                        <a:rPr sz="2000" dirty="0">
                          <a:latin typeface="Calibri"/>
                          <a:cs typeface="Calibri"/>
                        </a:rPr>
                        <a:t>User </a:t>
                      </a:r>
                      <a:r>
                        <a:rPr sz="2000" spc="-5" dirty="0">
                          <a:latin typeface="Calibri"/>
                          <a:cs typeface="Calibri"/>
                        </a:rPr>
                        <a:t>mit der </a:t>
                      </a:r>
                      <a:r>
                        <a:rPr sz="2000" dirty="0">
                          <a:latin typeface="Calibri"/>
                          <a:cs typeface="Calibri"/>
                        </a:rPr>
                        <a:t>Maus auf </a:t>
                      </a:r>
                      <a:r>
                        <a:rPr sz="2000" spc="-5" dirty="0">
                          <a:latin typeface="Calibri"/>
                          <a:cs typeface="Calibri"/>
                        </a:rPr>
                        <a:t>einen Link</a:t>
                      </a:r>
                      <a:r>
                        <a:rPr sz="2000" spc="35" dirty="0">
                          <a:latin typeface="Calibri"/>
                          <a:cs typeface="Calibri"/>
                        </a:rPr>
                        <a:t> </a:t>
                      </a:r>
                      <a:r>
                        <a:rPr sz="2000" spc="-5" dirty="0">
                          <a:latin typeface="Calibri"/>
                          <a:cs typeface="Calibri"/>
                        </a:rPr>
                        <a:t>klickt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85"/>
                        </a:spcBef>
                      </a:pPr>
                      <a:r>
                        <a:rPr sz="2000" spc="-10" dirty="0">
                          <a:latin typeface="Calibri"/>
                          <a:cs typeface="Calibri"/>
                        </a:rPr>
                        <a:t>onError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spc="-5" dirty="0">
                          <a:latin typeface="Calibri"/>
                          <a:cs typeface="Calibri"/>
                        </a:rPr>
                        <a:t>&lt;img&gt;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spc="-5" dirty="0">
                          <a:latin typeface="Calibri"/>
                          <a:cs typeface="Calibri"/>
                        </a:rPr>
                        <a:t>Die </a:t>
                      </a:r>
                      <a:r>
                        <a:rPr sz="2000" spc="-10" dirty="0">
                          <a:latin typeface="Calibri"/>
                          <a:cs typeface="Calibri"/>
                        </a:rPr>
                        <a:t>Grafik </a:t>
                      </a:r>
                      <a:r>
                        <a:rPr sz="2000" spc="-5" dirty="0">
                          <a:latin typeface="Calibri"/>
                          <a:cs typeface="Calibri"/>
                        </a:rPr>
                        <a:t>nicht geladen </a:t>
                      </a:r>
                      <a:r>
                        <a:rPr sz="2000" spc="-10" dirty="0">
                          <a:latin typeface="Calibri"/>
                          <a:cs typeface="Calibri"/>
                        </a:rPr>
                        <a:t>werden</a:t>
                      </a:r>
                      <a:r>
                        <a:rPr sz="2000" spc="-25" dirty="0">
                          <a:latin typeface="Calibri"/>
                          <a:cs typeface="Calibri"/>
                        </a:rPr>
                        <a:t> </a:t>
                      </a:r>
                      <a:r>
                        <a:rPr sz="2000" spc="-20" dirty="0">
                          <a:latin typeface="Calibri"/>
                          <a:cs typeface="Calibri"/>
                        </a:rPr>
                        <a:t>konnte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85"/>
                        </a:spcBef>
                      </a:pPr>
                      <a:r>
                        <a:rPr sz="2000" spc="-5" dirty="0">
                          <a:latin typeface="Calibri"/>
                          <a:cs typeface="Calibri"/>
                        </a:rPr>
                        <a:t>onMouseOut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&lt;a&gt;</a:t>
                      </a:r>
                      <a:r>
                        <a:rPr sz="2000" spc="-95" dirty="0">
                          <a:latin typeface="Calibri"/>
                          <a:cs typeface="Calibri"/>
                        </a:rPr>
                        <a:t> </a:t>
                      </a:r>
                      <a:r>
                        <a:rPr sz="2000" dirty="0">
                          <a:latin typeface="Calibri"/>
                          <a:cs typeface="Calibri"/>
                        </a:rPr>
                        <a:t>&lt;img&gt;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dirty="0">
                          <a:latin typeface="Calibri"/>
                          <a:cs typeface="Calibri"/>
                        </a:rPr>
                        <a:t>Maus </a:t>
                      </a:r>
                      <a:r>
                        <a:rPr sz="2000" spc="-10" dirty="0">
                          <a:latin typeface="Calibri"/>
                          <a:cs typeface="Calibri"/>
                        </a:rPr>
                        <a:t>verlässt Grafik-oder</a:t>
                      </a:r>
                      <a:r>
                        <a:rPr sz="2000" spc="35" dirty="0">
                          <a:latin typeface="Calibri"/>
                          <a:cs typeface="Calibri"/>
                        </a:rPr>
                        <a:t> </a:t>
                      </a:r>
                      <a:r>
                        <a:rPr sz="2000" spc="-5" dirty="0">
                          <a:latin typeface="Calibri"/>
                          <a:cs typeface="Calibri"/>
                        </a:rPr>
                        <a:t>Linkbereich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39">
                <a:tc>
                  <a:txBody>
                    <a:bodyPr/>
                    <a:lstStyle/>
                    <a:p>
                      <a:pPr marL="85090">
                        <a:lnSpc>
                          <a:spcPct val="100000"/>
                        </a:lnSpc>
                        <a:spcBef>
                          <a:spcPts val="185"/>
                        </a:spcBef>
                      </a:pPr>
                      <a:r>
                        <a:rPr sz="2000" spc="-5" dirty="0">
                          <a:latin typeface="Calibri"/>
                          <a:cs typeface="Calibri"/>
                        </a:rPr>
                        <a:t>onMouseOver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dirty="0">
                          <a:latin typeface="Calibri"/>
                          <a:cs typeface="Calibri"/>
                        </a:rPr>
                        <a:t>&lt;a&gt;</a:t>
                      </a:r>
                      <a:r>
                        <a:rPr sz="2000" spc="-100" dirty="0">
                          <a:latin typeface="Calibri"/>
                          <a:cs typeface="Calibri"/>
                        </a:rPr>
                        <a:t> </a:t>
                      </a:r>
                      <a:r>
                        <a:rPr sz="2000" dirty="0">
                          <a:latin typeface="Calibri"/>
                          <a:cs typeface="Calibri"/>
                        </a:rPr>
                        <a:t>&lt;img&gt;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dirty="0">
                          <a:latin typeface="Calibri"/>
                          <a:cs typeface="Calibri"/>
                        </a:rPr>
                        <a:t>Maus </a:t>
                      </a:r>
                      <a:r>
                        <a:rPr sz="2000" spc="-5" dirty="0">
                          <a:latin typeface="Calibri"/>
                          <a:cs typeface="Calibri"/>
                        </a:rPr>
                        <a:t>befindet sich über </a:t>
                      </a:r>
                      <a:r>
                        <a:rPr sz="2000" spc="-10" dirty="0">
                          <a:latin typeface="Calibri"/>
                          <a:cs typeface="Calibri"/>
                        </a:rPr>
                        <a:t>Grafik </a:t>
                      </a:r>
                      <a:r>
                        <a:rPr sz="2000" spc="-5" dirty="0">
                          <a:latin typeface="Calibri"/>
                          <a:cs typeface="Calibri"/>
                        </a:rPr>
                        <a:t>oder</a:t>
                      </a:r>
                      <a:r>
                        <a:rPr sz="2000" spc="-10" dirty="0">
                          <a:latin typeface="Calibri"/>
                          <a:cs typeface="Calibri"/>
                        </a:rPr>
                        <a:t> </a:t>
                      </a:r>
                      <a:r>
                        <a:rPr sz="2000" spc="-5" dirty="0">
                          <a:latin typeface="Calibri"/>
                          <a:cs typeface="Calibri"/>
                        </a:rPr>
                        <a:t>Link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709706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Ereignisse </a:t>
            </a:r>
            <a:r>
              <a:rPr spc="-5" dirty="0"/>
              <a:t>in</a:t>
            </a:r>
            <a:r>
              <a:rPr spc="-45" dirty="0"/>
              <a:t> </a:t>
            </a:r>
            <a:r>
              <a:rPr spc="-15" dirty="0"/>
              <a:t>Formularen</a:t>
            </a:r>
          </a:p>
        </p:txBody>
      </p:sp>
      <p:graphicFrame>
        <p:nvGraphicFramePr>
          <p:cNvPr id="3" name="object 3"/>
          <p:cNvGraphicFramePr>
            <a:graphicFrameLocks noGrp="1"/>
          </p:cNvGraphicFramePr>
          <p:nvPr>
            <p:extLst/>
          </p:nvPr>
        </p:nvGraphicFramePr>
        <p:xfrm>
          <a:off x="838200" y="1690688"/>
          <a:ext cx="10972800" cy="4555550"/>
        </p:xfrm>
        <a:graphic>
          <a:graphicData uri="http://schemas.openxmlformats.org/drawingml/2006/table">
            <a:tbl>
              <a:tblPr firstRow="1" bandRow="1">
                <a:tableStyleId>{2D5ABB26-0587-4C30-8999-92F81FD0307C}</a:tableStyleId>
              </a:tblPr>
              <a:tblGrid>
                <a:gridCol w="2260219">
                  <a:extLst>
                    <a:ext uri="{9D8B030D-6E8A-4147-A177-3AD203B41FA5}">
                      <a16:colId xmlns:a16="http://schemas.microsoft.com/office/drawing/2014/main" val="20000"/>
                    </a:ext>
                  </a:extLst>
                </a:gridCol>
                <a:gridCol w="5054981">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17702">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20" dirty="0">
                          <a:solidFill>
                            <a:srgbClr val="FFFFFF"/>
                          </a:solidFill>
                          <a:latin typeface="Calibri"/>
                          <a:cs typeface="Calibri"/>
                        </a:rPr>
                        <a:t>HTML-Tags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10" dirty="0">
                          <a:solidFill>
                            <a:srgbClr val="FFFFFF"/>
                          </a:solidFill>
                          <a:latin typeface="Calibri"/>
                          <a:cs typeface="Calibri"/>
                        </a:rPr>
                        <a:t>Wird </a:t>
                      </a:r>
                      <a:r>
                        <a:rPr sz="2000" b="1" spc="-5" dirty="0">
                          <a:solidFill>
                            <a:srgbClr val="FFFFFF"/>
                          </a:solidFill>
                          <a:latin typeface="Calibri"/>
                          <a:cs typeface="Calibri"/>
                        </a:rPr>
                        <a:t>ausgelöst,</a:t>
                      </a:r>
                      <a:r>
                        <a:rPr sz="2000" b="1" spc="-70" dirty="0">
                          <a:solidFill>
                            <a:srgbClr val="FFFFFF"/>
                          </a:solidFill>
                          <a:latin typeface="Calibri"/>
                          <a:cs typeface="Calibri"/>
                        </a:rPr>
                        <a:t> </a:t>
                      </a:r>
                      <a:r>
                        <a:rPr sz="2000" b="1" spc="-5" dirty="0">
                          <a:solidFill>
                            <a:srgbClr val="FFFFFF"/>
                          </a:solidFill>
                          <a:latin typeface="Calibri"/>
                          <a:cs typeface="Calibri"/>
                        </a:rPr>
                        <a:t>wenn…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17830">
                <a:tc>
                  <a:txBody>
                    <a:bodyPr/>
                    <a:lstStyle/>
                    <a:p>
                      <a:pPr marL="85090">
                        <a:lnSpc>
                          <a:spcPct val="100000"/>
                        </a:lnSpc>
                        <a:spcBef>
                          <a:spcPts val="85"/>
                        </a:spcBef>
                      </a:pPr>
                      <a:r>
                        <a:rPr sz="2000" spc="-5" dirty="0">
                          <a:latin typeface="Calibri"/>
                          <a:cs typeface="Calibri"/>
                        </a:rPr>
                        <a:t>onBlur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dirty="0">
                          <a:latin typeface="Calibri"/>
                          <a:cs typeface="Calibri"/>
                        </a:rPr>
                        <a:t>&lt;input</a:t>
                      </a:r>
                      <a:r>
                        <a:rPr sz="2000" spc="-35" dirty="0">
                          <a:latin typeface="Calibri"/>
                          <a:cs typeface="Calibri"/>
                        </a:rPr>
                        <a:t> </a:t>
                      </a:r>
                      <a:r>
                        <a:rPr sz="2000" spc="-10" dirty="0">
                          <a:latin typeface="Calibri"/>
                          <a:cs typeface="Calibri"/>
                        </a:rPr>
                        <a:t>type="select|text|textarea“&gt;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Der User das Feld</a:t>
                      </a:r>
                      <a:r>
                        <a:rPr sz="2000" spc="-30" dirty="0">
                          <a:latin typeface="Calibri"/>
                          <a:cs typeface="Calibri"/>
                        </a:rPr>
                        <a:t> </a:t>
                      </a:r>
                      <a:r>
                        <a:rPr sz="2000" spc="-10" dirty="0">
                          <a:latin typeface="Calibri"/>
                          <a:cs typeface="Calibri"/>
                        </a:rPr>
                        <a:t>verlässt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721105">
                <a:tc>
                  <a:txBody>
                    <a:bodyPr/>
                    <a:lstStyle/>
                    <a:p>
                      <a:pPr marL="85090">
                        <a:lnSpc>
                          <a:spcPct val="100000"/>
                        </a:lnSpc>
                        <a:spcBef>
                          <a:spcPts val="185"/>
                        </a:spcBef>
                      </a:pPr>
                      <a:r>
                        <a:rPr sz="2000" spc="-5" dirty="0">
                          <a:latin typeface="Calibri"/>
                          <a:cs typeface="Calibri"/>
                        </a:rPr>
                        <a:t>onChange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&lt;input</a:t>
                      </a:r>
                      <a:r>
                        <a:rPr sz="2000" spc="-35" dirty="0">
                          <a:latin typeface="Calibri"/>
                          <a:cs typeface="Calibri"/>
                        </a:rPr>
                        <a:t> </a:t>
                      </a:r>
                      <a:r>
                        <a:rPr sz="2000" spc="-10" dirty="0">
                          <a:latin typeface="Calibri"/>
                          <a:cs typeface="Calibri"/>
                        </a:rPr>
                        <a:t>type="select|text|textarea“&gt;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marR="431800">
                        <a:lnSpc>
                          <a:spcPct val="100000"/>
                        </a:lnSpc>
                        <a:spcBef>
                          <a:spcPts val="185"/>
                        </a:spcBef>
                      </a:pPr>
                      <a:r>
                        <a:rPr sz="2000" spc="-5" dirty="0">
                          <a:latin typeface="Calibri"/>
                          <a:cs typeface="Calibri"/>
                        </a:rPr>
                        <a:t>Der User das Feld </a:t>
                      </a:r>
                      <a:r>
                        <a:rPr sz="2000" spc="-10" dirty="0">
                          <a:latin typeface="Calibri"/>
                          <a:cs typeface="Calibri"/>
                        </a:rPr>
                        <a:t>verlässt </a:t>
                      </a:r>
                      <a:r>
                        <a:rPr sz="2000" dirty="0">
                          <a:latin typeface="Calibri"/>
                          <a:cs typeface="Calibri"/>
                        </a:rPr>
                        <a:t>und  geändert</a:t>
                      </a:r>
                      <a:r>
                        <a:rPr sz="2000" spc="-105" dirty="0">
                          <a:latin typeface="Calibri"/>
                          <a:cs typeface="Calibri"/>
                        </a:rPr>
                        <a:t> </a:t>
                      </a:r>
                      <a:r>
                        <a:rPr sz="2000" spc="-10" dirty="0">
                          <a:latin typeface="Calibri"/>
                          <a:cs typeface="Calibri"/>
                        </a:rPr>
                        <a:t>hat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721106">
                <a:tc>
                  <a:txBody>
                    <a:bodyPr/>
                    <a:lstStyle/>
                    <a:p>
                      <a:pPr marL="85090">
                        <a:lnSpc>
                          <a:spcPct val="100000"/>
                        </a:lnSpc>
                        <a:spcBef>
                          <a:spcPts val="185"/>
                        </a:spcBef>
                      </a:pPr>
                      <a:r>
                        <a:rPr sz="2000" spc="-5" dirty="0">
                          <a:latin typeface="Calibri"/>
                          <a:cs typeface="Calibri"/>
                        </a:rPr>
                        <a:t>onClick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dirty="0">
                          <a:latin typeface="Calibri"/>
                          <a:cs typeface="Calibri"/>
                        </a:rPr>
                        <a:t>&lt;input</a:t>
                      </a:r>
                      <a:r>
                        <a:rPr sz="2000" spc="-95" dirty="0">
                          <a:latin typeface="Calibri"/>
                          <a:cs typeface="Calibri"/>
                        </a:rPr>
                        <a:t> </a:t>
                      </a:r>
                      <a:r>
                        <a:rPr sz="2000" dirty="0">
                          <a:latin typeface="Calibri"/>
                          <a:cs typeface="Calibri"/>
                        </a:rPr>
                        <a:t>type=</a:t>
                      </a:r>
                    </a:p>
                    <a:p>
                      <a:pPr marL="85090">
                        <a:lnSpc>
                          <a:spcPct val="100000"/>
                        </a:lnSpc>
                      </a:pPr>
                      <a:r>
                        <a:rPr sz="2000" spc="-5" dirty="0">
                          <a:latin typeface="Calibri"/>
                          <a:cs typeface="Calibri"/>
                        </a:rPr>
                        <a:t>"button|checkbox|radio|reset|submit“&gt;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spc="-5" dirty="0">
                          <a:latin typeface="Calibri"/>
                          <a:cs typeface="Calibri"/>
                        </a:rPr>
                        <a:t>Der User das Element</a:t>
                      </a:r>
                      <a:r>
                        <a:rPr sz="2000" spc="5" dirty="0">
                          <a:latin typeface="Calibri"/>
                          <a:cs typeface="Calibri"/>
                        </a:rPr>
                        <a:t> </a:t>
                      </a:r>
                      <a:r>
                        <a:rPr sz="2000" spc="-5" dirty="0">
                          <a:latin typeface="Calibri"/>
                          <a:cs typeface="Calibri"/>
                        </a:rPr>
                        <a:t>anklickt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21105">
                <a:tc>
                  <a:txBody>
                    <a:bodyPr/>
                    <a:lstStyle/>
                    <a:p>
                      <a:pPr marL="85090">
                        <a:lnSpc>
                          <a:spcPct val="100000"/>
                        </a:lnSpc>
                        <a:spcBef>
                          <a:spcPts val="190"/>
                        </a:spcBef>
                      </a:pPr>
                      <a:r>
                        <a:rPr sz="2000" spc="-5" dirty="0">
                          <a:latin typeface="Calibri"/>
                          <a:cs typeface="Calibri"/>
                        </a:rPr>
                        <a:t>onFocus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&lt;input</a:t>
                      </a:r>
                      <a:r>
                        <a:rPr sz="2000" spc="-35" dirty="0">
                          <a:latin typeface="Calibri"/>
                          <a:cs typeface="Calibri"/>
                        </a:rPr>
                        <a:t> </a:t>
                      </a:r>
                      <a:r>
                        <a:rPr sz="2000" spc="-10" dirty="0">
                          <a:latin typeface="Calibri"/>
                          <a:cs typeface="Calibri"/>
                        </a:rPr>
                        <a:t>type="select|text|textarea“&gt;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Der User das Element</a:t>
                      </a:r>
                      <a:r>
                        <a:rPr sz="2000" spc="-10" dirty="0">
                          <a:latin typeface="Calibri"/>
                          <a:cs typeface="Calibri"/>
                        </a:rPr>
                        <a:t> </a:t>
                      </a:r>
                      <a:r>
                        <a:rPr sz="2000" spc="-5" dirty="0">
                          <a:latin typeface="Calibri"/>
                          <a:cs typeface="Calibri"/>
                        </a:rPr>
                        <a:t>aktiviert</a:t>
                      </a:r>
                      <a:endParaRPr sz="2000" dirty="0">
                        <a:latin typeface="Calibri"/>
                        <a:cs typeface="Calibri"/>
                      </a:endParaRPr>
                    </a:p>
                    <a:p>
                      <a:pPr marL="85725">
                        <a:lnSpc>
                          <a:spcPct val="100000"/>
                        </a:lnSpc>
                      </a:pPr>
                      <a:r>
                        <a:rPr sz="2000" dirty="0">
                          <a:latin typeface="Calibri"/>
                          <a:cs typeface="Calibri"/>
                        </a:rPr>
                        <a:t>z.B. </a:t>
                      </a:r>
                      <a:r>
                        <a:rPr sz="2000" spc="-5" dirty="0">
                          <a:latin typeface="Calibri"/>
                          <a:cs typeface="Calibri"/>
                        </a:rPr>
                        <a:t>mit</a:t>
                      </a:r>
                      <a:r>
                        <a:rPr sz="2000" spc="-95" dirty="0">
                          <a:latin typeface="Calibri"/>
                          <a:cs typeface="Calibri"/>
                        </a:rPr>
                        <a:t> </a:t>
                      </a:r>
                      <a:r>
                        <a:rPr sz="2000" spc="-55" dirty="0">
                          <a:latin typeface="Calibri"/>
                          <a:cs typeface="Calibri"/>
                        </a:rPr>
                        <a:t>Tab</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417830">
                <a:tc>
                  <a:txBody>
                    <a:bodyPr/>
                    <a:lstStyle/>
                    <a:p>
                      <a:pPr marL="85090">
                        <a:lnSpc>
                          <a:spcPct val="100000"/>
                        </a:lnSpc>
                        <a:spcBef>
                          <a:spcPts val="190"/>
                        </a:spcBef>
                      </a:pPr>
                      <a:r>
                        <a:rPr sz="2000" spc="-10" dirty="0">
                          <a:latin typeface="Calibri"/>
                          <a:cs typeface="Calibri"/>
                        </a:rPr>
                        <a:t>onReset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0" dirty="0">
                          <a:latin typeface="Calibri"/>
                          <a:cs typeface="Calibri"/>
                        </a:rPr>
                        <a:t>&lt;form&gt;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Der User </a:t>
                      </a:r>
                      <a:r>
                        <a:rPr sz="2000" spc="-15" dirty="0">
                          <a:latin typeface="Calibri"/>
                          <a:cs typeface="Calibri"/>
                        </a:rPr>
                        <a:t>Reset</a:t>
                      </a:r>
                      <a:r>
                        <a:rPr sz="2000" spc="5" dirty="0">
                          <a:latin typeface="Calibri"/>
                          <a:cs typeface="Calibri"/>
                        </a:rPr>
                        <a:t> </a:t>
                      </a:r>
                      <a:r>
                        <a:rPr sz="2000" spc="-15" dirty="0">
                          <a:latin typeface="Calibri"/>
                          <a:cs typeface="Calibri"/>
                        </a:rPr>
                        <a:t>betätigt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721106">
                <a:tc>
                  <a:txBody>
                    <a:bodyPr/>
                    <a:lstStyle/>
                    <a:p>
                      <a:pPr marL="85090">
                        <a:lnSpc>
                          <a:spcPct val="100000"/>
                        </a:lnSpc>
                        <a:spcBef>
                          <a:spcPts val="190"/>
                        </a:spcBef>
                      </a:pPr>
                      <a:r>
                        <a:rPr sz="2000" dirty="0">
                          <a:latin typeface="Calibri"/>
                          <a:cs typeface="Calibri"/>
                        </a:rPr>
                        <a:t>onSelect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&lt;input</a:t>
                      </a:r>
                      <a:r>
                        <a:rPr sz="2000" spc="-105" dirty="0">
                          <a:latin typeface="Calibri"/>
                          <a:cs typeface="Calibri"/>
                        </a:rPr>
                        <a:t> </a:t>
                      </a:r>
                      <a:r>
                        <a:rPr sz="2000" spc="-10" dirty="0">
                          <a:latin typeface="Calibri"/>
                          <a:cs typeface="Calibri"/>
                        </a:rPr>
                        <a:t>type="text|textarea“&gt;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Der User </a:t>
                      </a:r>
                      <a:r>
                        <a:rPr sz="2000" spc="-30" dirty="0">
                          <a:latin typeface="Calibri"/>
                          <a:cs typeface="Calibri"/>
                        </a:rPr>
                        <a:t>Textstelle</a:t>
                      </a:r>
                      <a:r>
                        <a:rPr sz="2000" spc="20" dirty="0">
                          <a:latin typeface="Calibri"/>
                          <a:cs typeface="Calibri"/>
                        </a:rPr>
                        <a:t> </a:t>
                      </a:r>
                      <a:r>
                        <a:rPr sz="2000" dirty="0">
                          <a:latin typeface="Calibri"/>
                          <a:cs typeface="Calibri"/>
                        </a:rPr>
                        <a:t>markiert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417766">
                <a:tc>
                  <a:txBody>
                    <a:bodyPr/>
                    <a:lstStyle/>
                    <a:p>
                      <a:pPr marL="85090">
                        <a:lnSpc>
                          <a:spcPct val="100000"/>
                        </a:lnSpc>
                        <a:spcBef>
                          <a:spcPts val="190"/>
                        </a:spcBef>
                      </a:pPr>
                      <a:r>
                        <a:rPr sz="2000" dirty="0">
                          <a:latin typeface="Calibri"/>
                          <a:cs typeface="Calibri"/>
                        </a:rPr>
                        <a:t>onSubmit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0" dirty="0">
                          <a:latin typeface="Calibri"/>
                          <a:cs typeface="Calibri"/>
                        </a:rPr>
                        <a:t>&lt;form&gt;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Der User Submit </a:t>
                      </a:r>
                      <a:r>
                        <a:rPr sz="2000" spc="-15" dirty="0">
                          <a:latin typeface="Calibri"/>
                          <a:cs typeface="Calibri"/>
                        </a:rPr>
                        <a:t>betätigt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9779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(5)</a:t>
            </a:r>
          </a:p>
        </p:txBody>
      </p:sp>
      <p:sp>
        <p:nvSpPr>
          <p:cNvPr id="3" name="object 3"/>
          <p:cNvSpPr txBox="1"/>
          <p:nvPr/>
        </p:nvSpPr>
        <p:spPr>
          <a:xfrm>
            <a:off x="838200" y="1690688"/>
            <a:ext cx="672020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Optionen für die </a:t>
            </a:r>
            <a:r>
              <a:rPr kumimoji="0" sz="3200" b="0" i="0" u="none" strike="noStrike" kern="1200" cap="none" spc="-15" normalizeH="0" baseline="0" noProof="0" dirty="0">
                <a:ln>
                  <a:noFill/>
                </a:ln>
                <a:solidFill>
                  <a:prstClr val="black"/>
                </a:solidFill>
                <a:effectLst/>
                <a:uLnTx/>
                <a:uFillTx/>
                <a:latin typeface="Calibri"/>
                <a:ea typeface="+mn-ea"/>
                <a:cs typeface="Calibri"/>
              </a:rPr>
              <a:t>Anzeige </a:t>
            </a:r>
            <a:r>
              <a:rPr kumimoji="0" sz="3200" b="0" i="0" u="none" strike="noStrike" kern="1200" cap="none" spc="-5" normalizeH="0" baseline="0" noProof="0" dirty="0">
                <a:ln>
                  <a:noFill/>
                </a:ln>
                <a:solidFill>
                  <a:prstClr val="black"/>
                </a:solidFill>
                <a:effectLst/>
                <a:uLnTx/>
                <a:uFillTx/>
                <a:latin typeface="Calibri"/>
                <a:ea typeface="+mn-ea"/>
                <a:cs typeface="Calibri"/>
              </a:rPr>
              <a:t>von</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Fenstern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279867" y="2253932"/>
          <a:ext cx="10446042" cy="4079234"/>
        </p:xfrm>
        <a:graphic>
          <a:graphicData uri="http://schemas.openxmlformats.org/drawingml/2006/table">
            <a:tbl>
              <a:tblPr firstRow="1" bandRow="1">
                <a:tableStyleId>{2D5ABB26-0587-4C30-8999-92F81FD0307C}</a:tableStyleId>
              </a:tblPr>
              <a:tblGrid>
                <a:gridCol w="2943263">
                  <a:extLst>
                    <a:ext uri="{9D8B030D-6E8A-4147-A177-3AD203B41FA5}">
                      <a16:colId xmlns:a16="http://schemas.microsoft.com/office/drawing/2014/main" val="20000"/>
                    </a:ext>
                  </a:extLst>
                </a:gridCol>
                <a:gridCol w="7502779">
                  <a:extLst>
                    <a:ext uri="{9D8B030D-6E8A-4147-A177-3AD203B41FA5}">
                      <a16:colId xmlns:a16="http://schemas.microsoft.com/office/drawing/2014/main" val="20001"/>
                    </a:ext>
                  </a:extLst>
                </a:gridCol>
              </a:tblGrid>
              <a:tr h="370839">
                <a:tc>
                  <a:txBody>
                    <a:bodyPr/>
                    <a:lstStyle/>
                    <a:p>
                      <a:pPr marL="85090">
                        <a:lnSpc>
                          <a:spcPct val="100000"/>
                        </a:lnSpc>
                        <a:spcBef>
                          <a:spcPts val="190"/>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1800" b="1"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40">
                <a:tc>
                  <a:txBody>
                    <a:bodyPr/>
                    <a:lstStyle/>
                    <a:p>
                      <a:pPr marL="85090">
                        <a:lnSpc>
                          <a:spcPct val="100000"/>
                        </a:lnSpc>
                        <a:spcBef>
                          <a:spcPts val="90"/>
                        </a:spcBef>
                      </a:pPr>
                      <a:r>
                        <a:rPr sz="1800" dirty="0">
                          <a:latin typeface="Calibri"/>
                          <a:cs typeface="Calibri"/>
                        </a:rPr>
                        <a:t>menubar</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spc="-10" dirty="0">
                          <a:latin typeface="Calibri"/>
                          <a:cs typeface="Calibri"/>
                        </a:rPr>
                        <a:t>Anzeige </a:t>
                      </a:r>
                      <a:r>
                        <a:rPr sz="1800" dirty="0">
                          <a:latin typeface="Calibri"/>
                          <a:cs typeface="Calibri"/>
                        </a:rPr>
                        <a:t>der </a:t>
                      </a:r>
                      <a:r>
                        <a:rPr sz="1800" spc="-10" dirty="0">
                          <a:latin typeface="Calibri"/>
                          <a:cs typeface="Calibri"/>
                        </a:rPr>
                        <a:t>Menüleiste </a:t>
                      </a:r>
                      <a:r>
                        <a:rPr sz="1800" spc="-5" dirty="0">
                          <a:latin typeface="Calibri"/>
                          <a:cs typeface="Calibri"/>
                        </a:rPr>
                        <a:t>(Ja </a:t>
                      </a:r>
                      <a:r>
                        <a:rPr sz="1800" dirty="0">
                          <a:latin typeface="Calibri"/>
                          <a:cs typeface="Calibri"/>
                        </a:rPr>
                        <a:t>/</a:t>
                      </a:r>
                      <a:r>
                        <a:rPr sz="1800" spc="30" dirty="0">
                          <a:latin typeface="Calibri"/>
                          <a:cs typeface="Calibri"/>
                        </a:rPr>
                        <a:t> </a:t>
                      </a:r>
                      <a:r>
                        <a:rPr sz="1800" dirty="0">
                          <a:latin typeface="Calibri"/>
                          <a:cs typeface="Calibri"/>
                        </a:rPr>
                        <a:t>Nein)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latin typeface="Calibri"/>
                          <a:cs typeface="Calibri"/>
                        </a:rPr>
                        <a:t>toolbar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Anzeige </a:t>
                      </a:r>
                      <a:r>
                        <a:rPr sz="1800" dirty="0">
                          <a:latin typeface="Calibri"/>
                          <a:cs typeface="Calibri"/>
                        </a:rPr>
                        <a:t>der</a:t>
                      </a:r>
                      <a:r>
                        <a:rPr sz="1800" spc="-30" dirty="0">
                          <a:latin typeface="Calibri"/>
                          <a:cs typeface="Calibri"/>
                        </a:rPr>
                        <a:t> </a:t>
                      </a:r>
                      <a:r>
                        <a:rPr sz="1800" spc="-10" dirty="0">
                          <a:latin typeface="Calibri"/>
                          <a:cs typeface="Calibri"/>
                        </a:rPr>
                        <a:t>Symbolleiste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latin typeface="Calibri"/>
                          <a:cs typeface="Calibri"/>
                        </a:rPr>
                        <a:t>locationbar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10" dirty="0">
                          <a:latin typeface="Calibri"/>
                          <a:cs typeface="Calibri"/>
                        </a:rPr>
                        <a:t>Anzeige </a:t>
                      </a:r>
                      <a:r>
                        <a:rPr sz="1800" dirty="0">
                          <a:latin typeface="Calibri"/>
                          <a:cs typeface="Calibri"/>
                        </a:rPr>
                        <a:t>der</a:t>
                      </a:r>
                      <a:r>
                        <a:rPr sz="1800" spc="-5" dirty="0">
                          <a:latin typeface="Calibri"/>
                          <a:cs typeface="Calibri"/>
                        </a:rPr>
                        <a:t> </a:t>
                      </a:r>
                      <a:r>
                        <a:rPr sz="1800" spc="-10" dirty="0">
                          <a:latin typeface="Calibri"/>
                          <a:cs typeface="Calibri"/>
                        </a:rPr>
                        <a:t>Adressleiste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10" dirty="0">
                          <a:latin typeface="Calibri"/>
                          <a:cs typeface="Calibri"/>
                        </a:rPr>
                        <a:t>Status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Anzeige </a:t>
                      </a:r>
                      <a:r>
                        <a:rPr sz="1800" dirty="0">
                          <a:latin typeface="Calibri"/>
                          <a:cs typeface="Calibri"/>
                        </a:rPr>
                        <a:t>der</a:t>
                      </a:r>
                      <a:r>
                        <a:rPr sz="1800" spc="-25" dirty="0">
                          <a:latin typeface="Calibri"/>
                          <a:cs typeface="Calibri"/>
                        </a:rPr>
                        <a:t> </a:t>
                      </a:r>
                      <a:r>
                        <a:rPr sz="1800" spc="-10" dirty="0">
                          <a:latin typeface="Calibri"/>
                          <a:cs typeface="Calibri"/>
                        </a:rPr>
                        <a:t>Statusleiste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10" dirty="0">
                          <a:latin typeface="Calibri"/>
                          <a:cs typeface="Calibri"/>
                        </a:rPr>
                        <a:t>resizeable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15" dirty="0">
                          <a:latin typeface="Calibri"/>
                          <a:cs typeface="Calibri"/>
                        </a:rPr>
                        <a:t>Fenstergröße</a:t>
                      </a:r>
                      <a:r>
                        <a:rPr sz="1800" spc="-55" dirty="0">
                          <a:latin typeface="Calibri"/>
                          <a:cs typeface="Calibri"/>
                        </a:rPr>
                        <a:t> </a:t>
                      </a:r>
                      <a:r>
                        <a:rPr sz="1800" spc="-5" dirty="0">
                          <a:latin typeface="Calibri"/>
                          <a:cs typeface="Calibri"/>
                        </a:rPr>
                        <a:t>veränderbar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15" dirty="0">
                          <a:latin typeface="Calibri"/>
                          <a:cs typeface="Calibri"/>
                        </a:rPr>
                        <a:t>scrollbars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Bildlaufleisten</a:t>
                      </a:r>
                      <a:r>
                        <a:rPr sz="1800" spc="-35" dirty="0">
                          <a:latin typeface="Calibri"/>
                          <a:cs typeface="Calibri"/>
                        </a:rPr>
                        <a:t> </a:t>
                      </a:r>
                      <a:r>
                        <a:rPr sz="1800" spc="-5" dirty="0">
                          <a:latin typeface="Calibri"/>
                          <a:cs typeface="Calibri"/>
                        </a:rPr>
                        <a:t>einblenden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40">
                <a:tc>
                  <a:txBody>
                    <a:bodyPr/>
                    <a:lstStyle/>
                    <a:p>
                      <a:pPr marL="85090">
                        <a:lnSpc>
                          <a:spcPct val="100000"/>
                        </a:lnSpc>
                        <a:spcBef>
                          <a:spcPts val="195"/>
                        </a:spcBef>
                      </a:pPr>
                      <a:r>
                        <a:rPr sz="1800" spc="-5" dirty="0">
                          <a:latin typeface="Calibri"/>
                          <a:cs typeface="Calibri"/>
                        </a:rPr>
                        <a:t>Height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Festlegung </a:t>
                      </a:r>
                      <a:r>
                        <a:rPr sz="1800" dirty="0">
                          <a:latin typeface="Calibri"/>
                          <a:cs typeface="Calibri"/>
                        </a:rPr>
                        <a:t>der Höhe </a:t>
                      </a:r>
                      <a:r>
                        <a:rPr sz="1800" spc="-5" dirty="0">
                          <a:latin typeface="Calibri"/>
                          <a:cs typeface="Calibri"/>
                        </a:rPr>
                        <a:t>in</a:t>
                      </a:r>
                      <a:r>
                        <a:rPr sz="1800" spc="-30" dirty="0">
                          <a:latin typeface="Calibri"/>
                          <a:cs typeface="Calibri"/>
                        </a:rPr>
                        <a:t> </a:t>
                      </a:r>
                      <a:r>
                        <a:rPr sz="1800" spc="-15" dirty="0">
                          <a:latin typeface="Calibri"/>
                          <a:cs typeface="Calibri"/>
                        </a:rPr>
                        <a:t>Pixeln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39">
                <a:tc>
                  <a:txBody>
                    <a:bodyPr/>
                    <a:lstStyle/>
                    <a:p>
                      <a:pPr marL="85090">
                        <a:lnSpc>
                          <a:spcPct val="100000"/>
                        </a:lnSpc>
                        <a:spcBef>
                          <a:spcPts val="200"/>
                        </a:spcBef>
                      </a:pPr>
                      <a:r>
                        <a:rPr sz="1800" spc="-5" dirty="0">
                          <a:latin typeface="Calibri"/>
                          <a:cs typeface="Calibri"/>
                        </a:rPr>
                        <a:t>width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Festlegung </a:t>
                      </a:r>
                      <a:r>
                        <a:rPr sz="1800" dirty="0">
                          <a:latin typeface="Calibri"/>
                          <a:cs typeface="Calibri"/>
                        </a:rPr>
                        <a:t>der </a:t>
                      </a:r>
                      <a:r>
                        <a:rPr sz="1800" spc="-10" dirty="0">
                          <a:latin typeface="Calibri"/>
                          <a:cs typeface="Calibri"/>
                        </a:rPr>
                        <a:t>Breite </a:t>
                      </a:r>
                      <a:r>
                        <a:rPr sz="1800" dirty="0">
                          <a:latin typeface="Calibri"/>
                          <a:cs typeface="Calibri"/>
                        </a:rPr>
                        <a:t>in</a:t>
                      </a:r>
                      <a:r>
                        <a:rPr sz="1800" spc="-40" dirty="0">
                          <a:latin typeface="Calibri"/>
                          <a:cs typeface="Calibri"/>
                        </a:rPr>
                        <a:t> </a:t>
                      </a:r>
                      <a:r>
                        <a:rPr sz="1800" spc="-15" dirty="0">
                          <a:latin typeface="Calibri"/>
                          <a:cs typeface="Calibri"/>
                        </a:rPr>
                        <a:t>Pixeln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70840">
                <a:tc>
                  <a:txBody>
                    <a:bodyPr/>
                    <a:lstStyle/>
                    <a:p>
                      <a:pPr marL="85090">
                        <a:lnSpc>
                          <a:spcPct val="100000"/>
                        </a:lnSpc>
                        <a:spcBef>
                          <a:spcPts val="200"/>
                        </a:spcBef>
                      </a:pPr>
                      <a:r>
                        <a:rPr sz="1800" spc="-10" dirty="0">
                          <a:latin typeface="Calibri"/>
                          <a:cs typeface="Calibri"/>
                        </a:rPr>
                        <a:t>top</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5" dirty="0">
                          <a:latin typeface="Calibri"/>
                          <a:cs typeface="Calibri"/>
                        </a:rPr>
                        <a:t>Anzeigeposition von</a:t>
                      </a:r>
                      <a:r>
                        <a:rPr sz="1800" spc="-70" dirty="0">
                          <a:latin typeface="Calibri"/>
                          <a:cs typeface="Calibri"/>
                        </a:rPr>
                        <a:t> </a:t>
                      </a:r>
                      <a:r>
                        <a:rPr sz="1800" spc="-5" dirty="0">
                          <a:latin typeface="Calibri"/>
                          <a:cs typeface="Calibri"/>
                        </a:rPr>
                        <a:t>oben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70840">
                <a:tc>
                  <a:txBody>
                    <a:bodyPr/>
                    <a:lstStyle/>
                    <a:p>
                      <a:pPr marL="85090">
                        <a:lnSpc>
                          <a:spcPct val="100000"/>
                        </a:lnSpc>
                        <a:spcBef>
                          <a:spcPts val="200"/>
                        </a:spcBef>
                      </a:pPr>
                      <a:r>
                        <a:rPr sz="1800" spc="-10" dirty="0">
                          <a:latin typeface="Calibri"/>
                          <a:cs typeface="Calibri"/>
                        </a:rPr>
                        <a:t>left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Anzeigeposition von</a:t>
                      </a:r>
                      <a:r>
                        <a:rPr sz="1800" spc="-65" dirty="0">
                          <a:latin typeface="Calibri"/>
                          <a:cs typeface="Calibri"/>
                        </a:rPr>
                        <a:t> </a:t>
                      </a:r>
                      <a:r>
                        <a:rPr sz="1800" spc="-5" dirty="0">
                          <a:latin typeface="Calibri"/>
                          <a:cs typeface="Calibri"/>
                        </a:rPr>
                        <a:t>links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888869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30964-414A-49EC-9F2C-09A482AEC9A3}"/>
              </a:ext>
            </a:extLst>
          </p:cNvPr>
          <p:cNvSpPr>
            <a:spLocks noGrp="1"/>
          </p:cNvSpPr>
          <p:nvPr>
            <p:ph type="title"/>
          </p:nvPr>
        </p:nvSpPr>
        <p:spPr/>
        <p:txBody>
          <a:bodyPr/>
          <a:lstStyle/>
          <a:p>
            <a:r>
              <a:rPr lang="de-DE" dirty="0"/>
              <a:t>EVENTS - PREVENTING DEFAULT BEHAVIOR</a:t>
            </a:r>
          </a:p>
        </p:txBody>
      </p:sp>
      <p:sp>
        <p:nvSpPr>
          <p:cNvPr id="3" name="Inhaltsplatzhalter 2">
            <a:extLst>
              <a:ext uri="{FF2B5EF4-FFF2-40B4-BE49-F238E27FC236}">
                <a16:creationId xmlns:a16="http://schemas.microsoft.com/office/drawing/2014/main" id="{36EC3025-F6E9-4373-AC0D-F0A89C3F868C}"/>
              </a:ext>
            </a:extLst>
          </p:cNvPr>
          <p:cNvSpPr>
            <a:spLocks noGrp="1"/>
          </p:cNvSpPr>
          <p:nvPr>
            <p:ph idx="1"/>
          </p:nvPr>
        </p:nvSpPr>
        <p:spPr/>
        <p:txBody>
          <a:bodyPr>
            <a:normAutofit lnSpcReduction="10000"/>
          </a:bodyPr>
          <a:lstStyle/>
          <a:p>
            <a:r>
              <a:rPr lang="de-DE" dirty="0"/>
              <a:t>//</a:t>
            </a:r>
            <a:r>
              <a:rPr lang="de-DE" dirty="0" err="1"/>
              <a:t>method</a:t>
            </a:r>
            <a:r>
              <a:rPr lang="de-DE" dirty="0"/>
              <a:t> 2: </a:t>
            </a:r>
            <a:r>
              <a:rPr lang="de-DE" dirty="0" err="1"/>
              <a:t>return</a:t>
            </a:r>
            <a:r>
              <a:rPr lang="de-DE" dirty="0"/>
              <a:t> </a:t>
            </a:r>
            <a:r>
              <a:rPr lang="de-DE" dirty="0" err="1"/>
              <a:t>false</a:t>
            </a:r>
            <a:endParaRPr lang="de-DE" dirty="0"/>
          </a:p>
          <a:p>
            <a:r>
              <a:rPr lang="en-US" dirty="0"/>
              <a:t>&lt;a </a:t>
            </a:r>
            <a:r>
              <a:rPr lang="en-US" dirty="0" err="1"/>
              <a:t>href</a:t>
            </a:r>
            <a:r>
              <a:rPr lang="en-US" dirty="0"/>
              <a:t>="#" onclick="console.log('The link was clicked.'); return false"&gt;</a:t>
            </a:r>
          </a:p>
          <a:p>
            <a:r>
              <a:rPr lang="en-US" dirty="0"/>
              <a:t>  Click me</a:t>
            </a:r>
          </a:p>
          <a:p>
            <a:r>
              <a:rPr lang="en-US" dirty="0"/>
              <a:t>&lt;/a&gt;</a:t>
            </a:r>
            <a:endParaRPr lang="de-DE" dirty="0"/>
          </a:p>
          <a:p>
            <a:endParaRPr lang="de-DE" dirty="0"/>
          </a:p>
          <a:p>
            <a:endParaRPr lang="de-DE" dirty="0"/>
          </a:p>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0F870AE9-7A71-4AB7-85C0-140FD0E32C89}"/>
                  </a:ext>
                </a:extLst>
              </p:cNvPr>
              <p:cNvGraphicFramePr>
                <a:graphicFrameLocks noChangeAspect="1"/>
              </p:cNvGraphicFramePr>
              <p:nvPr>
                <p:extLst/>
              </p:nvPr>
            </p:nvGraphicFramePr>
            <p:xfrm>
              <a:off x="6561701" y="1825625"/>
              <a:ext cx="3048000" cy="1714500"/>
            </p:xfrm>
            <a:graphic>
              <a:graphicData uri="http://schemas.microsoft.com/office/powerpoint/2016/slidezoom">
                <pslz:sldZm>
                  <pslz:sldZmObj sldId="680" cId="4139685644">
                    <pslz:zmPr id="{A4B91B01-8D05-4FC4-8BAA-7610E3B25B9B}"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Folienzoom 4">
                <a:hlinkClick r:id="rId4" action="ppaction://hlinksldjump"/>
                <a:extLst>
                  <a:ext uri="{FF2B5EF4-FFF2-40B4-BE49-F238E27FC236}">
                    <a16:creationId xmlns:a16="http://schemas.microsoft.com/office/drawing/2014/main" id="{0F870AE9-7A71-4AB7-85C0-140FD0E32C89}"/>
                  </a:ext>
                </a:extLst>
              </p:cNvPr>
              <p:cNvPicPr>
                <a:picLocks noGrp="1" noRot="1" noChangeAspect="1" noMove="1" noResize="1" noEditPoints="1" noAdjustHandles="1" noChangeArrowheads="1" noChangeShapeType="1"/>
              </p:cNvPicPr>
              <p:nvPr/>
            </p:nvPicPr>
            <p:blipFill>
              <a:blip r:embed="rId5"/>
              <a:stretch>
                <a:fillRect/>
              </a:stretch>
            </p:blipFill>
            <p:spPr>
              <a:xfrm>
                <a:off x="6561701" y="1825625"/>
                <a:ext cx="3048000" cy="1714500"/>
              </a:xfrm>
              <a:prstGeom prst="rect">
                <a:avLst/>
              </a:prstGeom>
              <a:ln w="3175">
                <a:solidFill>
                  <a:prstClr val="ltGray"/>
                </a:solidFill>
              </a:ln>
            </p:spPr>
          </p:pic>
        </mc:Fallback>
      </mc:AlternateContent>
      <p:sp>
        <p:nvSpPr>
          <p:cNvPr id="7" name="Inhaltsplatzhalter 2">
            <a:extLst>
              <a:ext uri="{FF2B5EF4-FFF2-40B4-BE49-F238E27FC236}">
                <a16:creationId xmlns:a16="http://schemas.microsoft.com/office/drawing/2014/main" id="{CEE2A270-6415-405F-BAE3-92424406125D}"/>
              </a:ext>
            </a:extLst>
          </p:cNvPr>
          <p:cNvSpPr txBox="1">
            <a:spLocks/>
          </p:cNvSpPr>
          <p:nvPr/>
        </p:nvSpPr>
        <p:spPr>
          <a:xfrm>
            <a:off x="838200" y="1734531"/>
            <a:ext cx="10515600" cy="21069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baseline="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t>
            </a:r>
            <a:r>
              <a:rPr lang="de-DE" dirty="0" err="1"/>
              <a:t>method</a:t>
            </a:r>
            <a:r>
              <a:rPr lang="de-DE" dirty="0"/>
              <a:t> 1: </a:t>
            </a:r>
            <a:r>
              <a:rPr lang="de-DE" dirty="0" err="1"/>
              <a:t>e.preventDefault</a:t>
            </a:r>
            <a:r>
              <a:rPr lang="de-DE" dirty="0"/>
              <a:t>()</a:t>
            </a:r>
          </a:p>
          <a:p>
            <a:endParaRPr lang="de-DE" dirty="0"/>
          </a:p>
          <a:p>
            <a:endParaRPr lang="de-DE" dirty="0"/>
          </a:p>
          <a:p>
            <a:endParaRPr lang="de-DE" dirty="0"/>
          </a:p>
        </p:txBody>
      </p:sp>
    </p:spTree>
    <p:extLst>
      <p:ext uri="{BB962C8B-B14F-4D97-AF65-F5344CB8AC3E}">
        <p14:creationId xmlns:p14="http://schemas.microsoft.com/office/powerpoint/2010/main" val="18280827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ED909-1045-4AA4-A72B-E3C017258A89}"/>
              </a:ext>
            </a:extLst>
          </p:cNvPr>
          <p:cNvSpPr>
            <a:spLocks noGrp="1"/>
          </p:cNvSpPr>
          <p:nvPr>
            <p:ph type="title"/>
          </p:nvPr>
        </p:nvSpPr>
        <p:spPr/>
        <p:txBody>
          <a:bodyPr>
            <a:normAutofit/>
          </a:bodyPr>
          <a:lstStyle/>
          <a:p>
            <a:r>
              <a:rPr lang="de-DE" dirty="0"/>
              <a:t>EVENT ORDER - BUBBLING / CAPTURING</a:t>
            </a:r>
          </a:p>
        </p:txBody>
      </p:sp>
      <p:sp>
        <p:nvSpPr>
          <p:cNvPr id="4" name="Inhaltsplatzhalter 3">
            <a:extLst>
              <a:ext uri="{FF2B5EF4-FFF2-40B4-BE49-F238E27FC236}">
                <a16:creationId xmlns:a16="http://schemas.microsoft.com/office/drawing/2014/main" id="{E6C1BA83-09CE-4D4C-864E-11EFF6C0586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8820769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8A698-45B7-4572-B367-BB7F98D05A57}"/>
              </a:ext>
            </a:extLst>
          </p:cNvPr>
          <p:cNvSpPr>
            <a:spLocks noGrp="1"/>
          </p:cNvSpPr>
          <p:nvPr>
            <p:ph type="title"/>
          </p:nvPr>
        </p:nvSpPr>
        <p:spPr/>
        <p:txBody>
          <a:bodyPr/>
          <a:lstStyle/>
          <a:p>
            <a:r>
              <a:rPr lang="de-DE" dirty="0"/>
              <a:t>EVENT DELEGATION / EVENT PROPAGATION</a:t>
            </a:r>
          </a:p>
        </p:txBody>
      </p:sp>
      <p:sp>
        <p:nvSpPr>
          <p:cNvPr id="4" name="Inhaltsplatzhalter 3">
            <a:extLst>
              <a:ext uri="{FF2B5EF4-FFF2-40B4-BE49-F238E27FC236}">
                <a16:creationId xmlns:a16="http://schemas.microsoft.com/office/drawing/2014/main" id="{130E401C-D298-4827-8D23-09E02505806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20661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E4B312-1C6A-4C8C-8A74-5D41F9F90B53}"/>
              </a:ext>
            </a:extLst>
          </p:cNvPr>
          <p:cNvSpPr>
            <a:spLocks noGrp="1"/>
          </p:cNvSpPr>
          <p:nvPr>
            <p:ph type="title"/>
          </p:nvPr>
        </p:nvSpPr>
        <p:spPr/>
        <p:txBody>
          <a:bodyPr/>
          <a:lstStyle/>
          <a:p>
            <a:r>
              <a:rPr lang="de-DE" dirty="0"/>
              <a:t>Events - Datenübergabe</a:t>
            </a:r>
          </a:p>
        </p:txBody>
      </p:sp>
      <p:sp>
        <p:nvSpPr>
          <p:cNvPr id="3" name="Textplatzhalter 2">
            <a:extLst>
              <a:ext uri="{FF2B5EF4-FFF2-40B4-BE49-F238E27FC236}">
                <a16:creationId xmlns:a16="http://schemas.microsoft.com/office/drawing/2014/main" id="{4351493A-D768-4F19-9DDA-47261F11EC2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177152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509B05-B8F9-42EC-9C5F-B4EE6A32C57B}"/>
              </a:ext>
            </a:extLst>
          </p:cNvPr>
          <p:cNvSpPr>
            <a:spLocks noGrp="1"/>
          </p:cNvSpPr>
          <p:nvPr>
            <p:ph type="title"/>
          </p:nvPr>
        </p:nvSpPr>
        <p:spPr/>
        <p:txBody>
          <a:bodyPr/>
          <a:lstStyle/>
          <a:p>
            <a:r>
              <a:rPr lang="de-DE" dirty="0"/>
              <a:t>EVENTS – DEMO </a:t>
            </a:r>
          </a:p>
        </p:txBody>
      </p:sp>
      <p:sp>
        <p:nvSpPr>
          <p:cNvPr id="3" name="Inhaltsplatzhalter 2">
            <a:extLst>
              <a:ext uri="{FF2B5EF4-FFF2-40B4-BE49-F238E27FC236}">
                <a16:creationId xmlns:a16="http://schemas.microsoft.com/office/drawing/2014/main" id="{9909B113-C427-4D33-B11B-72E4674DFDA9}"/>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EA41271D-F31B-44C5-A156-3626E82234D4}"/>
              </a:ext>
            </a:extLst>
          </p:cNvPr>
          <p:cNvSpPr>
            <a:spLocks noGrp="1"/>
          </p:cNvSpPr>
          <p:nvPr>
            <p:ph type="sldNum" sz="quarter" idx="12"/>
          </p:nvPr>
        </p:nvSpPr>
        <p:spPr/>
        <p:txBody>
          <a:bodyPr/>
          <a:lstStyle/>
          <a:p>
            <a:fld id="{62F8B784-6BE8-4121-A5DD-184BF916DF1B}" type="slidenum">
              <a:rPr lang="de-DE" smtClean="0"/>
              <a:t>124</a:t>
            </a:fld>
            <a:endParaRPr lang="de-DE" dirty="0"/>
          </a:p>
        </p:txBody>
      </p:sp>
    </p:spTree>
    <p:extLst>
      <p:ext uri="{BB962C8B-B14F-4D97-AF65-F5344CB8AC3E}">
        <p14:creationId xmlns:p14="http://schemas.microsoft.com/office/powerpoint/2010/main" val="37484056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64F6BA-1C64-4480-B085-74B333A4AE04}"/>
              </a:ext>
            </a:extLst>
          </p:cNvPr>
          <p:cNvSpPr>
            <a:spLocks noGrp="1"/>
          </p:cNvSpPr>
          <p:nvPr>
            <p:ph type="title"/>
          </p:nvPr>
        </p:nvSpPr>
        <p:spPr/>
        <p:txBody>
          <a:bodyPr/>
          <a:lstStyle/>
          <a:p>
            <a:r>
              <a:rPr lang="de-DE" dirty="0"/>
              <a:t>HTMLELEMENT.DATASET</a:t>
            </a:r>
          </a:p>
        </p:txBody>
      </p:sp>
      <p:sp>
        <p:nvSpPr>
          <p:cNvPr id="3" name="Textplatzhalter 2">
            <a:extLst>
              <a:ext uri="{FF2B5EF4-FFF2-40B4-BE49-F238E27FC236}">
                <a16:creationId xmlns:a16="http://schemas.microsoft.com/office/drawing/2014/main" id="{3EBBE43F-38EE-4041-B456-DD09EDAD3AC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5210302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Datenspeicher </a:t>
            </a:r>
            <a:r>
              <a:rPr spc="-5" dirty="0"/>
              <a:t>in</a:t>
            </a:r>
            <a:r>
              <a:rPr spc="10" dirty="0"/>
              <a:t> </a:t>
            </a:r>
            <a:r>
              <a:rPr spc="-15" dirty="0"/>
              <a:t>Elementen</a:t>
            </a:r>
          </a:p>
        </p:txBody>
      </p:sp>
      <p:sp>
        <p:nvSpPr>
          <p:cNvPr id="8" name="Inhaltsplatzhalter 7"/>
          <p:cNvSpPr>
            <a:spLocks noGrp="1"/>
          </p:cNvSpPr>
          <p:nvPr>
            <p:ph idx="1"/>
          </p:nvPr>
        </p:nvSpPr>
        <p:spPr/>
        <p:txBody>
          <a:bodyPr>
            <a:normAutofit fontScale="92500" lnSpcReduction="20000"/>
          </a:bodyPr>
          <a:lstStyle/>
          <a:p>
            <a:pPr marL="355600" indent="-342900">
              <a:buFont typeface="Wingdings"/>
              <a:buChar char=""/>
              <a:tabLst>
                <a:tab pos="355600" algn="l"/>
                <a:tab pos="356235" algn="l"/>
              </a:tabLst>
            </a:pPr>
            <a:r>
              <a:rPr lang="de-DE" spc="-15" dirty="0">
                <a:cs typeface="Calibri"/>
              </a:rPr>
              <a:t>data-*</a:t>
            </a:r>
            <a:endParaRPr lang="de-DE" dirty="0">
              <a:cs typeface="Calibri"/>
            </a:endParaRPr>
          </a:p>
          <a:p>
            <a:pPr marL="355600" indent="-342900">
              <a:spcBef>
                <a:spcPts val="430"/>
              </a:spcBef>
              <a:buFont typeface="Wingdings"/>
              <a:buChar char=""/>
              <a:tabLst>
                <a:tab pos="355600" algn="l"/>
                <a:tab pos="356235" algn="l"/>
              </a:tabLst>
            </a:pPr>
            <a:r>
              <a:rPr lang="de-DE" spc="-10" dirty="0">
                <a:cs typeface="Calibri"/>
              </a:rPr>
              <a:t>Zugriff über </a:t>
            </a:r>
            <a:r>
              <a:rPr lang="de-DE" spc="-5" dirty="0">
                <a:latin typeface="Courier New"/>
                <a:cs typeface="Courier New"/>
              </a:rPr>
              <a:t>element.dataset</a:t>
            </a:r>
            <a:endParaRPr lang="de-DE" dirty="0">
              <a:latin typeface="Courier New"/>
              <a:cs typeface="Courier New"/>
            </a:endParaRPr>
          </a:p>
          <a:p>
            <a:endParaRPr lang="de-DE" dirty="0"/>
          </a:p>
          <a:p>
            <a:pPr marL="355600" indent="-342900">
              <a:buFont typeface="Wingdings"/>
              <a:buChar char=""/>
              <a:tabLst>
                <a:tab pos="355600" algn="l"/>
                <a:tab pos="356235" algn="l"/>
              </a:tabLst>
            </a:pPr>
            <a:r>
              <a:rPr lang="de-DE" spc="-5" dirty="0">
                <a:cs typeface="Calibri"/>
              </a:rPr>
              <a:t>Beispiel</a:t>
            </a:r>
            <a:endParaRPr lang="de-DE" dirty="0">
              <a:cs typeface="Calibri"/>
            </a:endParaRPr>
          </a:p>
          <a:p>
            <a:pPr marL="0" indent="0">
              <a:buNone/>
            </a:pP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FF"/>
                </a:solidFill>
                <a:latin typeface="Consolas" panose="020B0609020204030204" pitchFamily="49" charset="0"/>
              </a:rPr>
              <a:t>="track2"</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href</a:t>
            </a:r>
            <a:r>
              <a:rPr lang="en-US" sz="2400" dirty="0">
                <a:solidFill>
                  <a:srgbClr val="0000FF"/>
                </a:solidFill>
                <a:latin typeface="Consolas" panose="020B0609020204030204" pitchFamily="49" charset="0"/>
              </a:rPr>
              <a:t>="song.mp3"</a:t>
            </a:r>
            <a:br>
              <a:rPr lang="en-US" sz="2400" dirty="0">
                <a:solidFill>
                  <a:srgbClr val="0000FF"/>
                </a:solidFill>
                <a:latin typeface="Consolas" panose="020B0609020204030204" pitchFamily="49" charset="0"/>
              </a:rPr>
            </a:b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data-length</a:t>
            </a:r>
            <a:r>
              <a:rPr lang="de-DE" sz="2400" dirty="0">
                <a:solidFill>
                  <a:srgbClr val="0000FF"/>
                </a:solidFill>
                <a:latin typeface="Consolas" panose="020B0609020204030204" pitchFamily="49" charset="0"/>
              </a:rPr>
              <a:t>="2:11"</a:t>
            </a: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data-album</a:t>
            </a:r>
            <a:r>
              <a:rPr lang="de-DE" sz="2400">
                <a:solidFill>
                  <a:srgbClr val="0000FF"/>
                </a:solidFill>
                <a:latin typeface="Consolas" panose="020B0609020204030204" pitchFamily="49" charset="0"/>
              </a:rPr>
              <a:t>="Thriller"</a:t>
            </a:r>
            <a:br>
              <a:rPr lang="de-DE" sz="2400" dirty="0">
                <a:solidFill>
                  <a:srgbClr val="0000FF"/>
                </a:solidFill>
                <a:latin typeface="Consolas" panose="020B0609020204030204" pitchFamily="49" charset="0"/>
              </a:rPr>
            </a:br>
            <a:r>
              <a:rPr lang="de-DE" sz="2400" dirty="0">
                <a:solidFill>
                  <a:srgbClr val="000000"/>
                </a:solidFill>
                <a:latin typeface="Consolas" panose="020B0609020204030204" pitchFamily="49" charset="0"/>
              </a:rPr>
              <a:t>   </a:t>
            </a:r>
            <a:r>
              <a:rPr lang="de-DE" sz="2400" dirty="0">
                <a:solidFill>
                  <a:srgbClr val="FF0000"/>
                </a:solidFill>
                <a:latin typeface="Consolas" panose="020B0609020204030204" pitchFamily="49" charset="0"/>
              </a:rPr>
              <a:t>data-interpret</a:t>
            </a:r>
            <a:r>
              <a:rPr lang="de-DE" sz="2400" dirty="0">
                <a:solidFill>
                  <a:srgbClr val="0000FF"/>
                </a:solidFill>
                <a:latin typeface="Consolas" panose="020B0609020204030204" pitchFamily="49" charset="0"/>
              </a:rPr>
              <a:t>="Michael Jackson"&gt; </a:t>
            </a:r>
            <a:r>
              <a:rPr lang="de-DE" sz="2400" dirty="0">
                <a:solidFill>
                  <a:srgbClr val="000000"/>
                </a:solidFill>
                <a:latin typeface="Consolas" panose="020B0609020204030204" pitchFamily="49" charset="0"/>
              </a:rPr>
              <a:t>Play: Billie Jean</a:t>
            </a:r>
            <a:br>
              <a:rPr lang="de-DE" sz="2400" dirty="0">
                <a:solidFill>
                  <a:srgbClr val="000000"/>
                </a:solidFill>
                <a:latin typeface="Consolas" panose="020B0609020204030204" pitchFamily="49" charset="0"/>
              </a:rPr>
            </a:br>
            <a:r>
              <a:rPr lang="de-DE" sz="2400" dirty="0">
                <a:solidFill>
                  <a:srgbClr val="0000FF"/>
                </a:solidFill>
                <a:latin typeface="Consolas" panose="020B0609020204030204" pitchFamily="49" charset="0"/>
              </a:rPr>
              <a:t>&lt;/</a:t>
            </a:r>
            <a:r>
              <a:rPr lang="de-DE" sz="2400" dirty="0">
                <a:solidFill>
                  <a:srgbClr val="800000"/>
                </a:solidFill>
                <a:latin typeface="Consolas" panose="020B0609020204030204" pitchFamily="49" charset="0"/>
              </a:rPr>
              <a:t>a</a:t>
            </a:r>
            <a:r>
              <a:rPr lang="de-DE" sz="2400" dirty="0">
                <a:solidFill>
                  <a:srgbClr val="0000FF"/>
                </a:solidFill>
                <a:latin typeface="Consolas" panose="020B0609020204030204" pitchFamily="49" charset="0"/>
              </a:rPr>
              <a:t>&gt;</a:t>
            </a:r>
            <a:endParaRPr lang="de-DE" sz="2400" dirty="0">
              <a:latin typeface="Courier New"/>
              <a:cs typeface="Courier New"/>
            </a:endParaRPr>
          </a:p>
          <a:p>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126</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42350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C8D553-EF5D-4870-A601-C92826DEB2EA}"/>
              </a:ext>
            </a:extLst>
          </p:cNvPr>
          <p:cNvSpPr>
            <a:spLocks noGrp="1"/>
          </p:cNvSpPr>
          <p:nvPr>
            <p:ph type="title"/>
          </p:nvPr>
        </p:nvSpPr>
        <p:spPr/>
        <p:txBody>
          <a:bodyPr/>
          <a:lstStyle/>
          <a:p>
            <a:r>
              <a:rPr lang="de-DE" dirty="0"/>
              <a:t>DOM-Speicher Praxis</a:t>
            </a:r>
          </a:p>
        </p:txBody>
      </p:sp>
      <p:sp>
        <p:nvSpPr>
          <p:cNvPr id="3" name="Inhaltsplatzhalter 2">
            <a:extLst>
              <a:ext uri="{FF2B5EF4-FFF2-40B4-BE49-F238E27FC236}">
                <a16:creationId xmlns:a16="http://schemas.microsoft.com/office/drawing/2014/main" id="{58005E93-3909-4D3C-ADFE-706725B24A8F}"/>
              </a:ext>
            </a:extLst>
          </p:cNvPr>
          <p:cNvSpPr>
            <a:spLocks noGrp="1"/>
          </p:cNvSpPr>
          <p:nvPr>
            <p:ph idx="1"/>
          </p:nvPr>
        </p:nvSpPr>
        <p:spPr/>
        <p:txBody>
          <a:bodyPr/>
          <a:lstStyle/>
          <a:p>
            <a:r>
              <a:rPr lang="de-DE" dirty="0"/>
              <a:t>Vorlage </a:t>
            </a:r>
            <a:r>
              <a:rPr lang="de-DE" dirty="0" err="1"/>
              <a:t>DataDash</a:t>
            </a:r>
            <a:endParaRPr lang="de-DE" dirty="0"/>
          </a:p>
          <a:p>
            <a:endParaRPr lang="de-DE" dirty="0"/>
          </a:p>
        </p:txBody>
      </p:sp>
    </p:spTree>
    <p:extLst>
      <p:ext uri="{BB962C8B-B14F-4D97-AF65-F5344CB8AC3E}">
        <p14:creationId xmlns:p14="http://schemas.microsoft.com/office/powerpoint/2010/main" val="10750959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F89453-8376-4601-B965-9CECD7B1C21F}"/>
              </a:ext>
            </a:extLst>
          </p:cNvPr>
          <p:cNvSpPr>
            <a:spLocks noGrp="1"/>
          </p:cNvSpPr>
          <p:nvPr>
            <p:ph type="title"/>
          </p:nvPr>
        </p:nvSpPr>
        <p:spPr/>
        <p:txBody>
          <a:bodyPr/>
          <a:lstStyle/>
          <a:p>
            <a:r>
              <a:rPr lang="de-DE" dirty="0"/>
              <a:t>DOCUMENT.COOKIE</a:t>
            </a:r>
          </a:p>
        </p:txBody>
      </p:sp>
      <p:sp>
        <p:nvSpPr>
          <p:cNvPr id="3" name="Textplatzhalter 2">
            <a:extLst>
              <a:ext uri="{FF2B5EF4-FFF2-40B4-BE49-F238E27FC236}">
                <a16:creationId xmlns:a16="http://schemas.microsoft.com/office/drawing/2014/main" id="{42186038-D32B-4504-9919-FEF8A1A0183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4808216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4755A99-9240-4D8A-AE15-19A2BDCAE5C7}"/>
              </a:ext>
            </a:extLst>
          </p:cNvPr>
          <p:cNvSpPr>
            <a:spLocks noGrp="1"/>
          </p:cNvSpPr>
          <p:nvPr>
            <p:ph type="title"/>
          </p:nvPr>
        </p:nvSpPr>
        <p:spPr/>
        <p:txBody>
          <a:bodyPr/>
          <a:lstStyle/>
          <a:p>
            <a:r>
              <a:rPr lang="de-DE" dirty="0"/>
              <a:t>Cookies</a:t>
            </a:r>
          </a:p>
        </p:txBody>
      </p:sp>
      <p:sp>
        <p:nvSpPr>
          <p:cNvPr id="5" name="Textplatzhalter 4">
            <a:extLst>
              <a:ext uri="{FF2B5EF4-FFF2-40B4-BE49-F238E27FC236}">
                <a16:creationId xmlns:a16="http://schemas.microsoft.com/office/drawing/2014/main" id="{E798CAC5-643C-48F8-ADCF-E5A0E7008643}"/>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9386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(6)</a:t>
            </a:r>
          </a:p>
        </p:txBody>
      </p:sp>
      <p:sp>
        <p:nvSpPr>
          <p:cNvPr id="3" name="object 3"/>
          <p:cNvSpPr/>
          <p:nvPr/>
        </p:nvSpPr>
        <p:spPr>
          <a:xfrm>
            <a:off x="838200" y="1690688"/>
            <a:ext cx="7772400" cy="33909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1826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312778-626B-4095-93CD-0795D678E889}"/>
              </a:ext>
            </a:extLst>
          </p:cNvPr>
          <p:cNvSpPr>
            <a:spLocks noGrp="1"/>
          </p:cNvSpPr>
          <p:nvPr>
            <p:ph type="title"/>
          </p:nvPr>
        </p:nvSpPr>
        <p:spPr/>
        <p:txBody>
          <a:bodyPr/>
          <a:lstStyle/>
          <a:p>
            <a:r>
              <a:rPr lang="de-DE" dirty="0"/>
              <a:t>Cookies - Grundlagen</a:t>
            </a:r>
          </a:p>
        </p:txBody>
      </p:sp>
      <p:sp>
        <p:nvSpPr>
          <p:cNvPr id="3" name="Textplatzhalter 2">
            <a:extLst>
              <a:ext uri="{FF2B5EF4-FFF2-40B4-BE49-F238E27FC236}">
                <a16:creationId xmlns:a16="http://schemas.microsoft.com/office/drawing/2014/main" id="{DF553D36-ACC0-4B4C-9C43-A44ADC6303AD}"/>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920374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CB6B32-417D-4A2D-9275-4B4DABE5A17D}"/>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DE1F06C1-0955-4529-B961-994809019F02}"/>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3271784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53A3B-42E2-484C-81D3-3F8361B02579}"/>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1C859F33-38B3-4DC5-BDBF-00ECE4E675C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949692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D5F4C4-5986-4B84-931C-FBCF11EFE2F3}"/>
              </a:ext>
            </a:extLst>
          </p:cNvPr>
          <p:cNvSpPr>
            <a:spLocks noGrp="1"/>
          </p:cNvSpPr>
          <p:nvPr>
            <p:ph type="title"/>
          </p:nvPr>
        </p:nvSpPr>
        <p:spPr/>
        <p:txBody>
          <a:bodyPr/>
          <a:lstStyle/>
          <a:p>
            <a:r>
              <a:rPr lang="de-DE" dirty="0"/>
              <a:t>Cookies – Browser Support</a:t>
            </a:r>
          </a:p>
        </p:txBody>
      </p:sp>
      <p:sp>
        <p:nvSpPr>
          <p:cNvPr id="3" name="Inhaltsplatzhalter 2">
            <a:extLst>
              <a:ext uri="{FF2B5EF4-FFF2-40B4-BE49-F238E27FC236}">
                <a16:creationId xmlns:a16="http://schemas.microsoft.com/office/drawing/2014/main" id="{6E3DF5C4-96FD-44A7-97B7-53E495E3E3B6}"/>
              </a:ext>
            </a:extLst>
          </p:cNvPr>
          <p:cNvSpPr>
            <a:spLocks noGrp="1"/>
          </p:cNvSpPr>
          <p:nvPr>
            <p:ph idx="1"/>
          </p:nvPr>
        </p:nvSpPr>
        <p:spPr/>
        <p:txBody>
          <a:bodyPr/>
          <a:lstStyle/>
          <a:p>
            <a:r>
              <a:rPr lang="de-DE" dirty="0"/>
              <a:t>chrome://settings/content/cookies</a:t>
            </a:r>
          </a:p>
          <a:p>
            <a:r>
              <a:rPr lang="de-DE" dirty="0" err="1"/>
              <a:t>about:preferences#privacy</a:t>
            </a:r>
            <a:r>
              <a:rPr lang="de-DE"/>
              <a:t>             (Firefox)</a:t>
            </a:r>
            <a:endParaRPr lang="de-DE" dirty="0"/>
          </a:p>
          <a:p>
            <a:endParaRPr lang="de-DE" dirty="0"/>
          </a:p>
          <a:p>
            <a:pPr marL="0" indent="0">
              <a:buNone/>
            </a:pPr>
            <a:endParaRPr lang="de-DE" dirty="0"/>
          </a:p>
          <a:p>
            <a:endParaRPr lang="de-DE" dirty="0"/>
          </a:p>
        </p:txBody>
      </p:sp>
    </p:spTree>
    <p:extLst>
      <p:ext uri="{BB962C8B-B14F-4D97-AF65-F5344CB8AC3E}">
        <p14:creationId xmlns:p14="http://schemas.microsoft.com/office/powerpoint/2010/main" val="11135260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E17FDC-ED9A-450A-9831-85757C2E9FEC}"/>
              </a:ext>
            </a:extLst>
          </p:cNvPr>
          <p:cNvSpPr>
            <a:spLocks noGrp="1"/>
          </p:cNvSpPr>
          <p:nvPr>
            <p:ph type="title"/>
          </p:nvPr>
        </p:nvSpPr>
        <p:spPr/>
        <p:txBody>
          <a:bodyPr/>
          <a:lstStyle/>
          <a:p>
            <a:r>
              <a:rPr lang="de-DE" dirty="0"/>
              <a:t>Cookie </a:t>
            </a:r>
            <a:r>
              <a:rPr lang="de-DE" dirty="0" err="1"/>
              <a:t>parameters</a:t>
            </a:r>
            <a:endParaRPr lang="de-DE" dirty="0"/>
          </a:p>
        </p:txBody>
      </p:sp>
      <p:sp>
        <p:nvSpPr>
          <p:cNvPr id="3" name="Inhaltsplatzhalter 2">
            <a:extLst>
              <a:ext uri="{FF2B5EF4-FFF2-40B4-BE49-F238E27FC236}">
                <a16:creationId xmlns:a16="http://schemas.microsoft.com/office/drawing/2014/main" id="{1B4A5CDB-6E94-43A4-8A88-8B459F55CC3D}"/>
              </a:ext>
            </a:extLst>
          </p:cNvPr>
          <p:cNvSpPr>
            <a:spLocks noGrp="1"/>
          </p:cNvSpPr>
          <p:nvPr>
            <p:ph idx="1"/>
          </p:nvPr>
        </p:nvSpPr>
        <p:spPr>
          <a:xfrm>
            <a:off x="838200" y="1773671"/>
            <a:ext cx="10515600" cy="4351338"/>
          </a:xfrm>
        </p:spPr>
        <p:txBody>
          <a:bodyPr/>
          <a:lstStyle/>
          <a:p>
            <a:r>
              <a:rPr lang="de-DE" dirty="0" err="1"/>
              <a:t>username</a:t>
            </a:r>
            <a:endParaRPr lang="de-DE" dirty="0"/>
          </a:p>
          <a:p>
            <a:r>
              <a:rPr lang="de-DE" dirty="0" err="1"/>
              <a:t>expires</a:t>
            </a:r>
            <a:endParaRPr lang="de-DE" dirty="0"/>
          </a:p>
          <a:p>
            <a:r>
              <a:rPr lang="de-DE" dirty="0" err="1"/>
              <a:t>path</a:t>
            </a:r>
            <a:endParaRPr lang="de-DE" dirty="0"/>
          </a:p>
        </p:txBody>
      </p:sp>
    </p:spTree>
    <p:extLst>
      <p:ext uri="{BB962C8B-B14F-4D97-AF65-F5344CB8AC3E}">
        <p14:creationId xmlns:p14="http://schemas.microsoft.com/office/powerpoint/2010/main" val="33888105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67F37-BA40-41ED-A068-8E8BC2E3024D}"/>
              </a:ext>
            </a:extLst>
          </p:cNvPr>
          <p:cNvSpPr>
            <a:spLocks noGrp="1"/>
          </p:cNvSpPr>
          <p:nvPr>
            <p:ph type="title"/>
          </p:nvPr>
        </p:nvSpPr>
        <p:spPr/>
        <p:txBody>
          <a:bodyPr/>
          <a:lstStyle/>
          <a:p>
            <a:r>
              <a:rPr lang="de-DE" dirty="0"/>
              <a:t>Cookies – akzeptieren, setzen, auslesen &amp; löschen</a:t>
            </a:r>
          </a:p>
        </p:txBody>
      </p:sp>
      <p:sp>
        <p:nvSpPr>
          <p:cNvPr id="3" name="Textplatzhalter 2">
            <a:extLst>
              <a:ext uri="{FF2B5EF4-FFF2-40B4-BE49-F238E27FC236}">
                <a16:creationId xmlns:a16="http://schemas.microsoft.com/office/drawing/2014/main" id="{BA0D30EA-776E-4769-AA4D-96C53C2B7465}"/>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1948881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927BAB-CF7A-4EFA-8877-CBBD7A666191}"/>
              </a:ext>
            </a:extLst>
          </p:cNvPr>
          <p:cNvSpPr>
            <a:spLocks noGrp="1"/>
          </p:cNvSpPr>
          <p:nvPr>
            <p:ph type="title"/>
          </p:nvPr>
        </p:nvSpPr>
        <p:spPr/>
        <p:txBody>
          <a:bodyPr/>
          <a:lstStyle/>
          <a:p>
            <a:r>
              <a:rPr lang="de-DE" dirty="0"/>
              <a:t>JS </a:t>
            </a:r>
            <a:r>
              <a:rPr lang="de-DE" dirty="0" err="1"/>
              <a:t>cookies</a:t>
            </a:r>
            <a:r>
              <a:rPr lang="de-DE" dirty="0"/>
              <a:t> </a:t>
            </a:r>
          </a:p>
        </p:txBody>
      </p:sp>
      <p:sp>
        <p:nvSpPr>
          <p:cNvPr id="3" name="Inhaltsplatzhalter 2">
            <a:extLst>
              <a:ext uri="{FF2B5EF4-FFF2-40B4-BE49-F238E27FC236}">
                <a16:creationId xmlns:a16="http://schemas.microsoft.com/office/drawing/2014/main" id="{F09D8D4A-C6CB-44A0-8CA1-BFB298A599B1}"/>
              </a:ext>
            </a:extLst>
          </p:cNvPr>
          <p:cNvSpPr>
            <a:spLocks noGrp="1"/>
          </p:cNvSpPr>
          <p:nvPr>
            <p:ph idx="1"/>
          </p:nvPr>
        </p:nvSpPr>
        <p:spPr/>
        <p:txBody>
          <a:bodyPr/>
          <a:lstStyle/>
          <a:p>
            <a:r>
              <a:rPr lang="de-DE" dirty="0"/>
              <a:t>akzeptieren</a:t>
            </a:r>
          </a:p>
          <a:p>
            <a:r>
              <a:rPr lang="de-DE" dirty="0"/>
              <a:t>setzen</a:t>
            </a:r>
          </a:p>
          <a:p>
            <a:r>
              <a:rPr lang="de-DE" dirty="0"/>
              <a:t>auslesen</a:t>
            </a:r>
          </a:p>
          <a:p>
            <a:r>
              <a:rPr lang="de-DE" dirty="0"/>
              <a:t>löschen</a:t>
            </a:r>
          </a:p>
        </p:txBody>
      </p:sp>
    </p:spTree>
    <p:extLst>
      <p:ext uri="{BB962C8B-B14F-4D97-AF65-F5344CB8AC3E}">
        <p14:creationId xmlns:p14="http://schemas.microsoft.com/office/powerpoint/2010/main" val="12976770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52529B-0A5D-4622-9572-19ACCDC34355}"/>
              </a:ext>
            </a:extLst>
          </p:cNvPr>
          <p:cNvSpPr>
            <a:spLocks noGrp="1"/>
          </p:cNvSpPr>
          <p:nvPr>
            <p:ph type="title"/>
          </p:nvPr>
        </p:nvSpPr>
        <p:spPr/>
        <p:txBody>
          <a:bodyPr/>
          <a:lstStyle/>
          <a:p>
            <a:r>
              <a:rPr lang="de-DE" dirty="0"/>
              <a:t>Cookies – Verfallsdatum anlegen</a:t>
            </a:r>
          </a:p>
        </p:txBody>
      </p:sp>
      <p:sp>
        <p:nvSpPr>
          <p:cNvPr id="3" name="Textplatzhalter 2">
            <a:extLst>
              <a:ext uri="{FF2B5EF4-FFF2-40B4-BE49-F238E27FC236}">
                <a16:creationId xmlns:a16="http://schemas.microsoft.com/office/drawing/2014/main" id="{3C9C81EE-E943-4E00-BAA8-3C5264BE70F9}"/>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1114195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927BAB-CF7A-4EFA-8877-CBBD7A666191}"/>
              </a:ext>
            </a:extLst>
          </p:cNvPr>
          <p:cNvSpPr>
            <a:spLocks noGrp="1"/>
          </p:cNvSpPr>
          <p:nvPr>
            <p:ph type="title"/>
          </p:nvPr>
        </p:nvSpPr>
        <p:spPr/>
        <p:txBody>
          <a:bodyPr/>
          <a:lstStyle/>
          <a:p>
            <a:r>
              <a:rPr lang="de-DE" dirty="0"/>
              <a:t>JS Cookies</a:t>
            </a:r>
          </a:p>
        </p:txBody>
      </p:sp>
      <p:sp>
        <p:nvSpPr>
          <p:cNvPr id="3" name="Inhaltsplatzhalter 2">
            <a:extLst>
              <a:ext uri="{FF2B5EF4-FFF2-40B4-BE49-F238E27FC236}">
                <a16:creationId xmlns:a16="http://schemas.microsoft.com/office/drawing/2014/main" id="{F09D8D4A-C6CB-44A0-8CA1-BFB298A599B1}"/>
              </a:ext>
            </a:extLst>
          </p:cNvPr>
          <p:cNvSpPr>
            <a:spLocks noGrp="1"/>
          </p:cNvSpPr>
          <p:nvPr>
            <p:ph idx="1"/>
          </p:nvPr>
        </p:nvSpPr>
        <p:spPr/>
        <p:txBody>
          <a:bodyPr/>
          <a:lstStyle/>
          <a:p>
            <a:r>
              <a:rPr lang="de-DE" dirty="0"/>
              <a:t>Verfallsdatum anlegen</a:t>
            </a:r>
          </a:p>
        </p:txBody>
      </p:sp>
    </p:spTree>
    <p:extLst>
      <p:ext uri="{BB962C8B-B14F-4D97-AF65-F5344CB8AC3E}">
        <p14:creationId xmlns:p14="http://schemas.microsoft.com/office/powerpoint/2010/main" val="2591266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927BAB-CF7A-4EFA-8877-CBBD7A666191}"/>
              </a:ext>
            </a:extLst>
          </p:cNvPr>
          <p:cNvSpPr>
            <a:spLocks noGrp="1"/>
          </p:cNvSpPr>
          <p:nvPr>
            <p:ph type="title"/>
          </p:nvPr>
        </p:nvSpPr>
        <p:spPr/>
        <p:txBody>
          <a:bodyPr/>
          <a:lstStyle/>
          <a:p>
            <a:r>
              <a:rPr lang="de-DE" dirty="0"/>
              <a:t>JS </a:t>
            </a:r>
            <a:r>
              <a:rPr lang="de-DE" dirty="0" err="1"/>
              <a:t>cookies</a:t>
            </a:r>
            <a:r>
              <a:rPr lang="de-DE" dirty="0"/>
              <a:t> – Beispiel &amp; Übung</a:t>
            </a:r>
          </a:p>
        </p:txBody>
      </p:sp>
      <p:sp>
        <p:nvSpPr>
          <p:cNvPr id="3" name="Inhaltsplatzhalter 2">
            <a:extLst>
              <a:ext uri="{FF2B5EF4-FFF2-40B4-BE49-F238E27FC236}">
                <a16:creationId xmlns:a16="http://schemas.microsoft.com/office/drawing/2014/main" id="{F09D8D4A-C6CB-44A0-8CA1-BFB298A599B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5587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(7)</a:t>
            </a:r>
          </a:p>
        </p:txBody>
      </p:sp>
      <p:sp>
        <p:nvSpPr>
          <p:cNvPr id="3" name="object 3"/>
          <p:cNvSpPr/>
          <p:nvPr/>
        </p:nvSpPr>
        <p:spPr>
          <a:xfrm>
            <a:off x="838200" y="1690688"/>
            <a:ext cx="7030211" cy="39044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0370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AD8946-52F7-42EB-9566-4396EC027E66}"/>
              </a:ext>
            </a:extLst>
          </p:cNvPr>
          <p:cNvSpPr>
            <a:spLocks noGrp="1"/>
          </p:cNvSpPr>
          <p:nvPr>
            <p:ph type="title"/>
          </p:nvPr>
        </p:nvSpPr>
        <p:spPr/>
        <p:txBody>
          <a:bodyPr/>
          <a:lstStyle/>
          <a:p>
            <a:r>
              <a:rPr lang="de-DE" dirty="0"/>
              <a:t>Cache</a:t>
            </a:r>
          </a:p>
        </p:txBody>
      </p:sp>
      <p:sp>
        <p:nvSpPr>
          <p:cNvPr id="3" name="Textplatzhalter 2">
            <a:extLst>
              <a:ext uri="{FF2B5EF4-FFF2-40B4-BE49-F238E27FC236}">
                <a16:creationId xmlns:a16="http://schemas.microsoft.com/office/drawing/2014/main" id="{67BD24C7-DFB4-45B8-99E6-0E6B95F4AE7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6187945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8BEBD-ACC3-4A92-A243-1C2F9869BA26}"/>
              </a:ext>
            </a:extLst>
          </p:cNvPr>
          <p:cNvSpPr>
            <a:spLocks noGrp="1"/>
          </p:cNvSpPr>
          <p:nvPr>
            <p:ph type="title"/>
          </p:nvPr>
        </p:nvSpPr>
        <p:spPr/>
        <p:txBody>
          <a:bodyPr>
            <a:normAutofit/>
          </a:bodyPr>
          <a:lstStyle/>
          <a:p>
            <a:r>
              <a:rPr lang="de-DE" sz="9600" dirty="0"/>
              <a:t>CSSOM API</a:t>
            </a:r>
          </a:p>
        </p:txBody>
      </p:sp>
      <p:sp>
        <p:nvSpPr>
          <p:cNvPr id="3" name="Textplatzhalter 2">
            <a:extLst>
              <a:ext uri="{FF2B5EF4-FFF2-40B4-BE49-F238E27FC236}">
                <a16:creationId xmlns:a16="http://schemas.microsoft.com/office/drawing/2014/main" id="{F63E1591-1FB9-4A2B-B9D9-D457FE5D181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3400820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2C7FD-80F0-40F4-A2E3-1CF04588BB60}"/>
              </a:ext>
            </a:extLst>
          </p:cNvPr>
          <p:cNvSpPr>
            <a:spLocks noGrp="1"/>
          </p:cNvSpPr>
          <p:nvPr>
            <p:ph type="title"/>
          </p:nvPr>
        </p:nvSpPr>
        <p:spPr/>
        <p:txBody>
          <a:bodyPr/>
          <a:lstStyle/>
          <a:p>
            <a:r>
              <a:rPr lang="de-DE" dirty="0"/>
              <a:t>CSSOM</a:t>
            </a:r>
          </a:p>
        </p:txBody>
      </p:sp>
      <p:sp>
        <p:nvSpPr>
          <p:cNvPr id="3" name="Inhaltsplatzhalter 2">
            <a:extLst>
              <a:ext uri="{FF2B5EF4-FFF2-40B4-BE49-F238E27FC236}">
                <a16:creationId xmlns:a16="http://schemas.microsoft.com/office/drawing/2014/main" id="{83682DC2-40C0-4D5E-A15D-50981F4C60A1}"/>
              </a:ext>
            </a:extLst>
          </p:cNvPr>
          <p:cNvSpPr>
            <a:spLocks noGrp="1"/>
          </p:cNvSpPr>
          <p:nvPr>
            <p:ph idx="1"/>
          </p:nvPr>
        </p:nvSpPr>
        <p:spPr/>
        <p:txBody>
          <a:bodyPr/>
          <a:lstStyle/>
          <a:p>
            <a:r>
              <a:rPr lang="de-DE" dirty="0">
                <a:hlinkClick r:id="rId2"/>
              </a:rPr>
              <a:t>https://developer.mozilla.org/en-US/docs/Glossary/CSSOM</a:t>
            </a:r>
            <a:endParaRPr lang="de-DE" dirty="0"/>
          </a:p>
          <a:p>
            <a:r>
              <a:rPr lang="de-DE" dirty="0">
                <a:hlinkClick r:id="rId3"/>
              </a:rPr>
              <a:t>https://developer.mozilla.org/en-US/docs/Web/API/CSS_Object_Model</a:t>
            </a:r>
            <a:endParaRPr lang="de-DE" dirty="0"/>
          </a:p>
          <a:p>
            <a:endParaRPr lang="de-DE" dirty="0"/>
          </a:p>
        </p:txBody>
      </p:sp>
    </p:spTree>
    <p:extLst>
      <p:ext uri="{BB962C8B-B14F-4D97-AF65-F5344CB8AC3E}">
        <p14:creationId xmlns:p14="http://schemas.microsoft.com/office/powerpoint/2010/main" val="111173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Windows-Objekt</a:t>
            </a:r>
            <a:r>
              <a:rPr spc="-30" dirty="0"/>
              <a:t> </a:t>
            </a:r>
            <a:r>
              <a:rPr spc="-10" dirty="0"/>
              <a:t>(8)</a:t>
            </a:r>
          </a:p>
        </p:txBody>
      </p:sp>
      <p:sp>
        <p:nvSpPr>
          <p:cNvPr id="3" name="object 3"/>
          <p:cNvSpPr txBox="1"/>
          <p:nvPr/>
        </p:nvSpPr>
        <p:spPr>
          <a:xfrm>
            <a:off x="838200" y="1690688"/>
            <a:ext cx="8178800" cy="2569210"/>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5" normalizeH="0" baseline="0" noProof="0" dirty="0">
                <a:ln>
                  <a:noFill/>
                </a:ln>
                <a:solidFill>
                  <a:prstClr val="black"/>
                </a:solidFill>
                <a:effectLst/>
                <a:uLnTx/>
                <a:uFillTx/>
                <a:latin typeface="Calibri"/>
                <a:ea typeface="+mn-ea"/>
                <a:cs typeface="Calibri"/>
              </a:rPr>
              <a:t>Meldungsfenster</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85"/>
              </a:spcBef>
              <a:spcAft>
                <a:spcPts val="0"/>
              </a:spcAft>
              <a:buClrTx/>
              <a:buSzTx/>
              <a:buFont typeface="Arial"/>
              <a:buChar char="–"/>
              <a:tabLst>
                <a:tab pos="756920" algn="l"/>
              </a:tabLst>
              <a:defRPr/>
            </a:pPr>
            <a:r>
              <a:rPr kumimoji="0" sz="2800" b="0" i="0" u="none" strike="noStrike" kern="1200" cap="none" spc="-15" normalizeH="0" baseline="0" noProof="0" dirty="0">
                <a:ln>
                  <a:noFill/>
                </a:ln>
                <a:solidFill>
                  <a:prstClr val="black"/>
                </a:solidFill>
                <a:effectLst/>
                <a:uLnTx/>
                <a:uFillTx/>
                <a:latin typeface="Calibri"/>
                <a:ea typeface="+mn-ea"/>
                <a:cs typeface="Calibri"/>
              </a:rPr>
              <a:t>window.alert(“Meldung“);</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0"/>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Zeilenumbrüche innerhalb </a:t>
            </a:r>
            <a:r>
              <a:rPr kumimoji="0" sz="2800" b="0" i="0" u="none" strike="noStrike" kern="1200" cap="none" spc="-15" normalizeH="0" baseline="0" noProof="0" dirty="0">
                <a:ln>
                  <a:noFill/>
                </a:ln>
                <a:solidFill>
                  <a:prstClr val="black"/>
                </a:solidFill>
                <a:effectLst/>
                <a:uLnTx/>
                <a:uFillTx/>
                <a:latin typeface="Calibri"/>
                <a:ea typeface="+mn-ea"/>
                <a:cs typeface="Calibri"/>
              </a:rPr>
              <a:t>von </a:t>
            </a:r>
            <a:r>
              <a:rPr kumimoji="0" sz="2800" b="0" i="0" u="none" strike="noStrike" kern="1200" cap="none" spc="-10" normalizeH="0" baseline="0" noProof="0" dirty="0">
                <a:ln>
                  <a:noFill/>
                </a:ln>
                <a:solidFill>
                  <a:prstClr val="black"/>
                </a:solidFill>
                <a:effectLst/>
                <a:uLnTx/>
                <a:uFillTx/>
                <a:latin typeface="Calibri"/>
                <a:ea typeface="+mn-ea"/>
                <a:cs typeface="Calibri"/>
              </a:rPr>
              <a:t>Meldungen </a:t>
            </a:r>
            <a:r>
              <a:rPr kumimoji="0" sz="2800" b="0" i="0" u="none" strike="noStrike" kern="1200" cap="none" spc="-5" normalizeH="0" baseline="0" noProof="0" dirty="0">
                <a:ln>
                  <a:noFill/>
                </a:ln>
                <a:solidFill>
                  <a:prstClr val="black"/>
                </a:solidFill>
                <a:effectLst/>
                <a:uLnTx/>
                <a:uFillTx/>
                <a:latin typeface="Calibri"/>
                <a:ea typeface="+mn-ea"/>
                <a:cs typeface="Calibri"/>
              </a:rPr>
              <a:t>mit</a:t>
            </a:r>
            <a:r>
              <a:rPr kumimoji="0" sz="2800" b="0" i="0" u="none" strike="noStrike" kern="1200" cap="none" spc="170" normalizeH="0" baseline="0" noProof="0" dirty="0">
                <a:ln>
                  <a:noFill/>
                </a:ln>
                <a:solidFill>
                  <a:prstClr val="black"/>
                </a:solidFill>
                <a:effectLst/>
                <a:uLnTx/>
                <a:uFillTx/>
                <a:latin typeface="Calibri"/>
                <a:ea typeface="+mn-ea"/>
                <a:cs typeface="Calibri"/>
              </a:rPr>
              <a:t> </a:t>
            </a:r>
            <a:r>
              <a:rPr kumimoji="0" sz="2800" b="0" i="0" u="none" strike="noStrike" kern="1200" cap="none" spc="-30" normalizeH="0" baseline="0" noProof="0" dirty="0">
                <a:ln>
                  <a:noFill/>
                </a:ln>
                <a:solidFill>
                  <a:prstClr val="black"/>
                </a:solidFill>
                <a:effectLst/>
                <a:uLnTx/>
                <a:uFillTx/>
                <a:latin typeface="Calibri"/>
                <a:ea typeface="+mn-ea"/>
                <a:cs typeface="Calibri"/>
              </a:rPr>
              <a:t>“\n“</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4050" b="0" i="0" u="none" strike="noStrike" kern="1200" cap="none" spc="0" normalizeH="0" baseline="0" noProof="0" dirty="0">
              <a:ln>
                <a:noFill/>
              </a:ln>
              <a:solidFill>
                <a:prstClr val="black"/>
              </a:solidFill>
              <a:effectLst/>
              <a:uLnTx/>
              <a:uFillTx/>
              <a:latin typeface="Times New Roman"/>
              <a:ea typeface="+mn-ea"/>
              <a:cs typeface="Times New Roman"/>
            </a:endParaRPr>
          </a:p>
          <a:p>
            <a:pPr marL="92710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20" normalizeH="0" baseline="0" noProof="0" dirty="0">
                <a:ln>
                  <a:noFill/>
                </a:ln>
                <a:solidFill>
                  <a:srgbClr val="00AFEF"/>
                </a:solidFill>
                <a:effectLst/>
                <a:uLnTx/>
                <a:uFillTx/>
                <a:latin typeface="Calibri"/>
                <a:ea typeface="+mn-ea"/>
                <a:cs typeface="Calibri"/>
              </a:rPr>
              <a:t>window.alert(“Achtung!\nEingabe </a:t>
            </a:r>
            <a:r>
              <a:rPr kumimoji="0" sz="2800" b="0" i="0" u="none" strike="noStrike" kern="1200" cap="none" spc="-10" normalizeH="0" baseline="0" noProof="0" dirty="0">
                <a:ln>
                  <a:noFill/>
                </a:ln>
                <a:solidFill>
                  <a:srgbClr val="00AFEF"/>
                </a:solidFill>
                <a:effectLst/>
                <a:uLnTx/>
                <a:uFillTx/>
                <a:latin typeface="Calibri"/>
                <a:ea typeface="+mn-ea"/>
                <a:cs typeface="Calibri"/>
              </a:rPr>
              <a:t>fehlerhaft!“);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393282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(9)</a:t>
            </a:r>
          </a:p>
        </p:txBody>
      </p:sp>
      <p:sp>
        <p:nvSpPr>
          <p:cNvPr id="3" name="object 3"/>
          <p:cNvSpPr txBox="1"/>
          <p:nvPr/>
        </p:nvSpPr>
        <p:spPr>
          <a:xfrm>
            <a:off x="838200" y="1690688"/>
            <a:ext cx="6960234" cy="2423795"/>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Eingabefenster</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85"/>
              </a:spcBef>
              <a:spcAft>
                <a:spcPts val="0"/>
              </a:spcAft>
              <a:buClrTx/>
              <a:buSzTx/>
              <a:buFont typeface="Arial"/>
              <a:buChar char="–"/>
              <a:tabLst>
                <a:tab pos="756920" algn="l"/>
              </a:tabLst>
              <a:defRPr/>
            </a:pPr>
            <a:r>
              <a:rPr kumimoji="0" sz="2800" b="0" i="0" u="none" strike="noStrike" kern="1200" cap="none" spc="-40" normalizeH="0" baseline="0" noProof="0" dirty="0">
                <a:ln>
                  <a:noFill/>
                </a:ln>
                <a:solidFill>
                  <a:prstClr val="black"/>
                </a:solidFill>
                <a:effectLst/>
                <a:uLnTx/>
                <a:uFillTx/>
                <a:latin typeface="Calibri"/>
                <a:ea typeface="+mn-ea"/>
                <a:cs typeface="Calibri"/>
              </a:rPr>
              <a:t>window.prompt(“Text“,</a:t>
            </a:r>
            <a:r>
              <a:rPr kumimoji="0" sz="2800" b="0" i="0" u="none" strike="noStrike" kern="1200" cap="none" spc="7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“Vorgabewert“)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0"/>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Rückgabewert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1155700" marR="0" lvl="2" indent="-228600" algn="l" defTabSz="914400" rtl="0" eaLnBrk="1" fontAlgn="auto" latinLnBrk="0" hangingPunct="1">
              <a:lnSpc>
                <a:spcPct val="100000"/>
              </a:lnSpc>
              <a:spcBef>
                <a:spcPts val="600"/>
              </a:spcBef>
              <a:spcAft>
                <a:spcPts val="0"/>
              </a:spcAft>
              <a:buClrTx/>
              <a:buSzTx/>
              <a:buFont typeface="Arial"/>
              <a:buChar char="•"/>
              <a:tabLst>
                <a:tab pos="1156335" algn="l"/>
              </a:tabLst>
              <a:defRPr/>
            </a:pPr>
            <a:r>
              <a:rPr kumimoji="0" sz="2400" b="0" i="0" u="none" strike="noStrike" kern="1200" cap="none" spc="-10" normalizeH="0" baseline="0" noProof="0" dirty="0">
                <a:ln>
                  <a:noFill/>
                </a:ln>
                <a:solidFill>
                  <a:prstClr val="black"/>
                </a:solidFill>
                <a:effectLst/>
                <a:uLnTx/>
                <a:uFillTx/>
                <a:latin typeface="Calibri"/>
                <a:ea typeface="+mn-ea"/>
                <a:cs typeface="Calibri"/>
              </a:rPr>
              <a:t>Eingabe, wenn </a:t>
            </a:r>
            <a:r>
              <a:rPr kumimoji="0" sz="2400" b="0" i="0" u="none" strike="noStrike" kern="1200" cap="none" spc="0" normalizeH="0" baseline="0" noProof="0" dirty="0">
                <a:ln>
                  <a:noFill/>
                </a:ln>
                <a:solidFill>
                  <a:prstClr val="black"/>
                </a:solidFill>
                <a:effectLst/>
                <a:uLnTx/>
                <a:uFillTx/>
                <a:latin typeface="Calibri"/>
                <a:ea typeface="+mn-ea"/>
                <a:cs typeface="Calibri"/>
              </a:rPr>
              <a:t>der </a:t>
            </a:r>
            <a:r>
              <a:rPr kumimoji="0" sz="2400" b="0" i="0" u="none" strike="noStrike" kern="1200" cap="none" spc="-10" normalizeH="0" baseline="0" noProof="0" dirty="0">
                <a:ln>
                  <a:noFill/>
                </a:ln>
                <a:solidFill>
                  <a:prstClr val="black"/>
                </a:solidFill>
                <a:effectLst/>
                <a:uLnTx/>
                <a:uFillTx/>
                <a:latin typeface="Calibri"/>
                <a:ea typeface="+mn-ea"/>
                <a:cs typeface="Calibri"/>
              </a:rPr>
              <a:t>Benutzer </a:t>
            </a:r>
            <a:r>
              <a:rPr kumimoji="0" sz="2400" b="0" i="0" u="none" strike="noStrike" kern="1200" cap="none" spc="0" normalizeH="0" baseline="0" noProof="0" dirty="0">
                <a:ln>
                  <a:noFill/>
                </a:ln>
                <a:solidFill>
                  <a:prstClr val="black"/>
                </a:solidFill>
                <a:effectLst/>
                <a:uLnTx/>
                <a:uFillTx/>
                <a:latin typeface="Calibri"/>
                <a:ea typeface="+mn-ea"/>
                <a:cs typeface="Calibri"/>
              </a:rPr>
              <a:t>auf </a:t>
            </a:r>
            <a:r>
              <a:rPr kumimoji="0" sz="2400" b="0" i="0" u="none" strike="noStrike" kern="1200" cap="none" spc="-5" normalizeH="0" baseline="0" noProof="0" dirty="0">
                <a:ln>
                  <a:noFill/>
                </a:ln>
                <a:solidFill>
                  <a:prstClr val="black"/>
                </a:solidFill>
                <a:effectLst/>
                <a:uLnTx/>
                <a:uFillTx/>
                <a:latin typeface="Calibri"/>
                <a:ea typeface="+mn-ea"/>
                <a:cs typeface="Calibri"/>
              </a:rPr>
              <a:t>OK</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klickt</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a:p>
            <a:pPr marL="1155700" marR="0" lvl="2" indent="-228600" algn="l" defTabSz="914400" rtl="0" eaLnBrk="1" fontAlgn="auto" latinLnBrk="0" hangingPunct="1">
              <a:lnSpc>
                <a:spcPct val="100000"/>
              </a:lnSpc>
              <a:spcBef>
                <a:spcPts val="575"/>
              </a:spcBef>
              <a:spcAft>
                <a:spcPts val="0"/>
              </a:spcAft>
              <a:buClrTx/>
              <a:buSzTx/>
              <a:buFont typeface="Arial"/>
              <a:buChar char="•"/>
              <a:tabLst>
                <a:tab pos="1156335" algn="l"/>
              </a:tabLst>
              <a:defRPr/>
            </a:pPr>
            <a:r>
              <a:rPr kumimoji="0" sz="2400" b="0" i="0" u="none" strike="noStrike" kern="1200" cap="none" spc="-35" normalizeH="0" baseline="0" noProof="0" dirty="0">
                <a:ln>
                  <a:noFill/>
                </a:ln>
                <a:solidFill>
                  <a:prstClr val="black"/>
                </a:solidFill>
                <a:effectLst/>
                <a:uLnTx/>
                <a:uFillTx/>
                <a:latin typeface="Calibri"/>
                <a:ea typeface="+mn-ea"/>
                <a:cs typeface="Calibri"/>
              </a:rPr>
              <a:t>“null“, </a:t>
            </a:r>
            <a:r>
              <a:rPr kumimoji="0" sz="2400" b="0" i="0" u="none" strike="noStrike" kern="1200" cap="none" spc="-10" normalizeH="0" baseline="0" noProof="0" dirty="0">
                <a:ln>
                  <a:noFill/>
                </a:ln>
                <a:solidFill>
                  <a:prstClr val="black"/>
                </a:solidFill>
                <a:effectLst/>
                <a:uLnTx/>
                <a:uFillTx/>
                <a:latin typeface="Calibri"/>
                <a:ea typeface="+mn-ea"/>
                <a:cs typeface="Calibri"/>
              </a:rPr>
              <a:t>wenn </a:t>
            </a:r>
            <a:r>
              <a:rPr kumimoji="0" sz="2400" b="0" i="0" u="none" strike="noStrike" kern="1200" cap="none" spc="0" normalizeH="0" baseline="0" noProof="0" dirty="0">
                <a:ln>
                  <a:noFill/>
                </a:ln>
                <a:solidFill>
                  <a:prstClr val="black"/>
                </a:solidFill>
                <a:effectLst/>
                <a:uLnTx/>
                <a:uFillTx/>
                <a:latin typeface="Calibri"/>
                <a:ea typeface="+mn-ea"/>
                <a:cs typeface="Calibri"/>
              </a:rPr>
              <a:t>der </a:t>
            </a:r>
            <a:r>
              <a:rPr kumimoji="0" sz="2400" b="0" i="0" u="none" strike="noStrike" kern="1200" cap="none" spc="-10" normalizeH="0" baseline="0" noProof="0" dirty="0">
                <a:ln>
                  <a:noFill/>
                </a:ln>
                <a:solidFill>
                  <a:prstClr val="black"/>
                </a:solidFill>
                <a:effectLst/>
                <a:uLnTx/>
                <a:uFillTx/>
                <a:latin typeface="Calibri"/>
                <a:ea typeface="+mn-ea"/>
                <a:cs typeface="Calibri"/>
              </a:rPr>
              <a:t>Benutzer </a:t>
            </a:r>
            <a:r>
              <a:rPr kumimoji="0" sz="2400" b="0" i="0" u="none" strike="noStrike" kern="1200" cap="none" spc="-5" normalizeH="0" baseline="0" noProof="0" dirty="0">
                <a:ln>
                  <a:noFill/>
                </a:ln>
                <a:solidFill>
                  <a:prstClr val="black"/>
                </a:solidFill>
                <a:effectLst/>
                <a:uLnTx/>
                <a:uFillTx/>
                <a:latin typeface="Calibri"/>
                <a:ea typeface="+mn-ea"/>
                <a:cs typeface="Calibri"/>
              </a:rPr>
              <a:t>auf Abbrechen</a:t>
            </a:r>
            <a:r>
              <a:rPr kumimoji="0" sz="2400" b="0" i="0" u="none" strike="noStrike" kern="1200" cap="none" spc="35"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klickt</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7899380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D5003-149B-4B85-B19C-0599531496CA}"/>
              </a:ext>
            </a:extLst>
          </p:cNvPr>
          <p:cNvSpPr>
            <a:spLocks noGrp="1"/>
          </p:cNvSpPr>
          <p:nvPr>
            <p:ph type="title"/>
          </p:nvPr>
        </p:nvSpPr>
        <p:spPr/>
        <p:txBody>
          <a:bodyPr/>
          <a:lstStyle/>
          <a:p>
            <a:r>
              <a:rPr lang="de-DE" dirty="0"/>
              <a:t>FORMS - PREVENTING SUBMIT</a:t>
            </a:r>
          </a:p>
        </p:txBody>
      </p:sp>
      <p:sp>
        <p:nvSpPr>
          <p:cNvPr id="3" name="Inhaltsplatzhalter 2">
            <a:extLst>
              <a:ext uri="{FF2B5EF4-FFF2-40B4-BE49-F238E27FC236}">
                <a16:creationId xmlns:a16="http://schemas.microsoft.com/office/drawing/2014/main" id="{0B9BDA61-1F4A-4741-B8AC-31DAFE5EAFFA}"/>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13968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a:t>
            </a:r>
            <a:r>
              <a:rPr spc="-5" dirty="0"/>
              <a:t> </a:t>
            </a:r>
            <a:r>
              <a:rPr spc="-10" dirty="0"/>
              <a:t>(10)</a:t>
            </a:r>
          </a:p>
        </p:txBody>
      </p:sp>
      <p:sp>
        <p:nvSpPr>
          <p:cNvPr id="3" name="object 3"/>
          <p:cNvSpPr txBox="1"/>
          <p:nvPr/>
        </p:nvSpPr>
        <p:spPr>
          <a:xfrm>
            <a:off x="838200" y="1690688"/>
            <a:ext cx="7569834" cy="2423795"/>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5" normalizeH="0" baseline="0" noProof="0" dirty="0">
                <a:ln>
                  <a:noFill/>
                </a:ln>
                <a:solidFill>
                  <a:prstClr val="black"/>
                </a:solidFill>
                <a:effectLst/>
                <a:uLnTx/>
                <a:uFillTx/>
                <a:latin typeface="Calibri"/>
                <a:ea typeface="+mn-ea"/>
                <a:cs typeface="Calibri"/>
              </a:rPr>
              <a:t>Bestätigungsfenster</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85"/>
              </a:spcBef>
              <a:spcAft>
                <a:spcPts val="0"/>
              </a:spcAft>
              <a:buClrTx/>
              <a:buSzTx/>
              <a:buFont typeface="Arial"/>
              <a:buChar char="–"/>
              <a:tabLst>
                <a:tab pos="756920" algn="l"/>
              </a:tabLst>
              <a:defRPr/>
            </a:pPr>
            <a:r>
              <a:rPr kumimoji="0" sz="2800" b="0" i="0" u="none" strike="noStrike" kern="1200" cap="none" spc="-20" normalizeH="0" baseline="0" noProof="0" dirty="0">
                <a:ln>
                  <a:noFill/>
                </a:ln>
                <a:solidFill>
                  <a:prstClr val="black"/>
                </a:solidFill>
                <a:effectLst/>
                <a:uLnTx/>
                <a:uFillTx/>
                <a:latin typeface="Calibri"/>
                <a:ea typeface="+mn-ea"/>
                <a:cs typeface="Calibri"/>
              </a:rPr>
              <a:t>window.confirm(“Frage“)</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0"/>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Rückgabewert</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1155700" marR="0" lvl="2" indent="-228600" algn="l" defTabSz="914400" rtl="0" eaLnBrk="1" fontAlgn="auto" latinLnBrk="0" hangingPunct="1">
              <a:lnSpc>
                <a:spcPct val="100000"/>
              </a:lnSpc>
              <a:spcBef>
                <a:spcPts val="600"/>
              </a:spcBef>
              <a:spcAft>
                <a:spcPts val="0"/>
              </a:spcAft>
              <a:buClrTx/>
              <a:buSzTx/>
              <a:buFont typeface="Arial"/>
              <a:buChar char="•"/>
              <a:tabLst>
                <a:tab pos="1156335" algn="l"/>
                <a:tab pos="1900555" algn="l"/>
              </a:tabLst>
              <a:defRPr/>
            </a:pPr>
            <a:r>
              <a:rPr kumimoji="0" sz="2400" b="1" i="0" u="none" strike="noStrike" kern="1200" cap="none" spc="-5" normalizeH="0" baseline="0" noProof="0" dirty="0">
                <a:ln>
                  <a:noFill/>
                </a:ln>
                <a:solidFill>
                  <a:prstClr val="black"/>
                </a:solidFill>
                <a:effectLst/>
                <a:uLnTx/>
                <a:uFillTx/>
                <a:latin typeface="Calibri"/>
                <a:ea typeface="+mn-ea"/>
                <a:cs typeface="Calibri"/>
              </a:rPr>
              <a:t>true</a:t>
            </a:r>
            <a:r>
              <a:rPr kumimoji="0" sz="2400" b="0" i="0" u="none" strike="noStrike" kern="1200" cap="none" spc="-5" normalizeH="0" baseline="0" noProof="0" dirty="0">
                <a:ln>
                  <a:noFill/>
                </a:ln>
                <a:solidFill>
                  <a:prstClr val="black"/>
                </a:solidFill>
                <a:effectLst/>
                <a:uLnTx/>
                <a:uFillTx/>
                <a:latin typeface="Calibri"/>
                <a:ea typeface="+mn-ea"/>
                <a:cs typeface="Calibri"/>
              </a:rPr>
              <a:t>,	</a:t>
            </a:r>
            <a:r>
              <a:rPr kumimoji="0" sz="2400" b="0" i="0" u="none" strike="noStrike" kern="1200" cap="none" spc="-10" normalizeH="0" baseline="0" noProof="0" dirty="0">
                <a:ln>
                  <a:noFill/>
                </a:ln>
                <a:solidFill>
                  <a:prstClr val="black"/>
                </a:solidFill>
                <a:effectLst/>
                <a:uLnTx/>
                <a:uFillTx/>
                <a:latin typeface="Calibri"/>
                <a:ea typeface="+mn-ea"/>
                <a:cs typeface="Calibri"/>
              </a:rPr>
              <a:t>wenn </a:t>
            </a:r>
            <a:r>
              <a:rPr kumimoji="0" sz="2400" b="0" i="0" u="none" strike="noStrike" kern="1200" cap="none" spc="0" normalizeH="0" baseline="0" noProof="0" dirty="0">
                <a:ln>
                  <a:noFill/>
                </a:ln>
                <a:solidFill>
                  <a:prstClr val="black"/>
                </a:solidFill>
                <a:effectLst/>
                <a:uLnTx/>
                <a:uFillTx/>
                <a:latin typeface="Calibri"/>
                <a:ea typeface="+mn-ea"/>
                <a:cs typeface="Calibri"/>
              </a:rPr>
              <a:t>der </a:t>
            </a:r>
            <a:r>
              <a:rPr kumimoji="0" sz="2400" b="0" i="0" u="none" strike="noStrike" kern="1200" cap="none" spc="-10" normalizeH="0" baseline="0" noProof="0" dirty="0">
                <a:ln>
                  <a:noFill/>
                </a:ln>
                <a:solidFill>
                  <a:prstClr val="black"/>
                </a:solidFill>
                <a:effectLst/>
                <a:uLnTx/>
                <a:uFillTx/>
                <a:latin typeface="Calibri"/>
                <a:ea typeface="+mn-ea"/>
                <a:cs typeface="Calibri"/>
              </a:rPr>
              <a:t>Benutzer </a:t>
            </a:r>
            <a:r>
              <a:rPr kumimoji="0" sz="2400" b="0" i="0" u="none" strike="noStrike" kern="1200" cap="none" spc="0" normalizeH="0" baseline="0" noProof="0" dirty="0">
                <a:ln>
                  <a:noFill/>
                </a:ln>
                <a:solidFill>
                  <a:prstClr val="black"/>
                </a:solidFill>
                <a:effectLst/>
                <a:uLnTx/>
                <a:uFillTx/>
                <a:latin typeface="Calibri"/>
                <a:ea typeface="+mn-ea"/>
                <a:cs typeface="Calibri"/>
              </a:rPr>
              <a:t>mit </a:t>
            </a:r>
            <a:r>
              <a:rPr kumimoji="0" sz="2400" b="0" i="0" u="none" strike="noStrike" kern="1200" cap="none" spc="-15" normalizeH="0" baseline="0" noProof="0" dirty="0">
                <a:ln>
                  <a:noFill/>
                </a:ln>
                <a:solidFill>
                  <a:prstClr val="black"/>
                </a:solidFill>
                <a:effectLst/>
                <a:uLnTx/>
                <a:uFillTx/>
                <a:latin typeface="Calibri"/>
                <a:ea typeface="+mn-ea"/>
                <a:cs typeface="Calibri"/>
              </a:rPr>
              <a:t>„OK“</a:t>
            </a:r>
            <a:r>
              <a:rPr kumimoji="0" sz="2400" b="0" i="0" u="none" strike="noStrike" kern="1200" cap="none" spc="-70" normalizeH="0" baseline="0" noProof="0" dirty="0">
                <a:ln>
                  <a:noFill/>
                </a:ln>
                <a:solidFill>
                  <a:prstClr val="black"/>
                </a:solidFill>
                <a:effectLst/>
                <a:uLnTx/>
                <a:uFillTx/>
                <a:latin typeface="Calibri"/>
                <a:ea typeface="+mn-ea"/>
                <a:cs typeface="Calibri"/>
              </a:rPr>
              <a:t> </a:t>
            </a:r>
            <a:r>
              <a:rPr kumimoji="0" sz="2400" b="0" i="0" u="none" strike="noStrike" kern="1200" cap="none" spc="-15" normalizeH="0" baseline="0" noProof="0" dirty="0">
                <a:ln>
                  <a:noFill/>
                </a:ln>
                <a:solidFill>
                  <a:prstClr val="black"/>
                </a:solidFill>
                <a:effectLst/>
                <a:uLnTx/>
                <a:uFillTx/>
                <a:latin typeface="Calibri"/>
                <a:ea typeface="+mn-ea"/>
                <a:cs typeface="Calibri"/>
              </a:rPr>
              <a:t>bestätigt</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a:p>
            <a:pPr marL="1155700" marR="0" lvl="2" indent="-228600" algn="l" defTabSz="914400" rtl="0" eaLnBrk="1" fontAlgn="auto" latinLnBrk="0" hangingPunct="1">
              <a:lnSpc>
                <a:spcPct val="100000"/>
              </a:lnSpc>
              <a:spcBef>
                <a:spcPts val="575"/>
              </a:spcBef>
              <a:spcAft>
                <a:spcPts val="0"/>
              </a:spcAft>
              <a:buClrTx/>
              <a:buSzTx/>
              <a:buFont typeface="Arial"/>
              <a:buChar char="•"/>
              <a:tabLst>
                <a:tab pos="1156335" algn="l"/>
              </a:tabLst>
              <a:defRPr/>
            </a:pPr>
            <a:r>
              <a:rPr kumimoji="0" sz="2400" b="1" i="0" u="none" strike="noStrike" kern="1200" cap="none" spc="-10" normalizeH="0" baseline="0" noProof="0" dirty="0">
                <a:ln>
                  <a:noFill/>
                </a:ln>
                <a:solidFill>
                  <a:prstClr val="black"/>
                </a:solidFill>
                <a:effectLst/>
                <a:uLnTx/>
                <a:uFillTx/>
                <a:latin typeface="Calibri"/>
                <a:ea typeface="+mn-ea"/>
                <a:cs typeface="Calibri"/>
              </a:rPr>
              <a:t>false</a:t>
            </a:r>
            <a:r>
              <a:rPr kumimoji="0" sz="2400" b="0" i="0" u="none" strike="noStrike" kern="1200" cap="none" spc="-10" normalizeH="0" baseline="0" noProof="0" dirty="0">
                <a:ln>
                  <a:noFill/>
                </a:ln>
                <a:solidFill>
                  <a:prstClr val="black"/>
                </a:solidFill>
                <a:effectLst/>
                <a:uLnTx/>
                <a:uFillTx/>
                <a:latin typeface="Calibri"/>
                <a:ea typeface="+mn-ea"/>
                <a:cs typeface="Calibri"/>
              </a:rPr>
              <a:t>, wenn </a:t>
            </a:r>
            <a:r>
              <a:rPr kumimoji="0" sz="2400" b="0" i="0" u="none" strike="noStrike" kern="1200" cap="none" spc="0" normalizeH="0" baseline="0" noProof="0" dirty="0">
                <a:ln>
                  <a:noFill/>
                </a:ln>
                <a:solidFill>
                  <a:prstClr val="black"/>
                </a:solidFill>
                <a:effectLst/>
                <a:uLnTx/>
                <a:uFillTx/>
                <a:latin typeface="Calibri"/>
                <a:ea typeface="+mn-ea"/>
                <a:cs typeface="Calibri"/>
              </a:rPr>
              <a:t>der </a:t>
            </a:r>
            <a:r>
              <a:rPr kumimoji="0" sz="2400" b="0" i="0" u="none" strike="noStrike" kern="1200" cap="none" spc="-10" normalizeH="0" baseline="0" noProof="0" dirty="0">
                <a:ln>
                  <a:noFill/>
                </a:ln>
                <a:solidFill>
                  <a:prstClr val="black"/>
                </a:solidFill>
                <a:effectLst/>
                <a:uLnTx/>
                <a:uFillTx/>
                <a:latin typeface="Calibri"/>
                <a:ea typeface="+mn-ea"/>
                <a:cs typeface="Calibri"/>
              </a:rPr>
              <a:t>Benutzer </a:t>
            </a:r>
            <a:r>
              <a:rPr kumimoji="0" sz="2400" b="0" i="0" u="none" strike="noStrike" kern="1200" cap="none" spc="0" normalizeH="0" baseline="0" noProof="0" dirty="0">
                <a:ln>
                  <a:noFill/>
                </a:ln>
                <a:solidFill>
                  <a:prstClr val="black"/>
                </a:solidFill>
                <a:effectLst/>
                <a:uLnTx/>
                <a:uFillTx/>
                <a:latin typeface="Calibri"/>
                <a:ea typeface="+mn-ea"/>
                <a:cs typeface="Calibri"/>
              </a:rPr>
              <a:t>mit </a:t>
            </a:r>
            <a:r>
              <a:rPr kumimoji="0" sz="2400" b="0" i="0" u="none" strike="noStrike" kern="1200" cap="none" spc="-5" normalizeH="0" baseline="0" noProof="0" dirty="0">
                <a:ln>
                  <a:noFill/>
                </a:ln>
                <a:solidFill>
                  <a:prstClr val="black"/>
                </a:solidFill>
                <a:effectLst/>
                <a:uLnTx/>
                <a:uFillTx/>
                <a:latin typeface="Calibri"/>
                <a:ea typeface="+mn-ea"/>
                <a:cs typeface="Calibri"/>
              </a:rPr>
              <a:t>„Abbrechen“</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15" normalizeH="0" baseline="0" noProof="0" dirty="0">
                <a:ln>
                  <a:noFill/>
                </a:ln>
                <a:solidFill>
                  <a:prstClr val="black"/>
                </a:solidFill>
                <a:effectLst/>
                <a:uLnTx/>
                <a:uFillTx/>
                <a:latin typeface="Calibri"/>
                <a:ea typeface="+mn-ea"/>
                <a:cs typeface="Calibri"/>
              </a:rPr>
              <a:t>bestätigt</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54817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53E9BE-F9B2-4FED-8A7C-58861F6C04D0}"/>
              </a:ext>
            </a:extLst>
          </p:cNvPr>
          <p:cNvSpPr>
            <a:spLocks noGrp="1"/>
          </p:cNvSpPr>
          <p:nvPr>
            <p:ph type="title"/>
          </p:nvPr>
        </p:nvSpPr>
        <p:spPr/>
        <p:txBody>
          <a:bodyPr/>
          <a:lstStyle/>
          <a:p>
            <a:r>
              <a:rPr lang="de-DE" dirty="0"/>
              <a:t>WINDOW - </a:t>
            </a:r>
            <a:r>
              <a:rPr lang="de-DE" dirty="0" err="1"/>
              <a:t>events</a:t>
            </a:r>
            <a:endParaRPr lang="de-DE" dirty="0"/>
          </a:p>
        </p:txBody>
      </p:sp>
      <p:sp>
        <p:nvSpPr>
          <p:cNvPr id="3" name="Inhaltsplatzhalter 2">
            <a:extLst>
              <a:ext uri="{FF2B5EF4-FFF2-40B4-BE49-F238E27FC236}">
                <a16:creationId xmlns:a16="http://schemas.microsoft.com/office/drawing/2014/main" id="{D2F7AF9E-E479-455D-9861-16DD3103C8A2}"/>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40764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50FD9-56E4-42C8-B3FA-8810CCAFED4B}"/>
              </a:ext>
            </a:extLst>
          </p:cNvPr>
          <p:cNvSpPr>
            <a:spLocks noGrp="1"/>
          </p:cNvSpPr>
          <p:nvPr>
            <p:ph type="title"/>
          </p:nvPr>
        </p:nvSpPr>
        <p:spPr/>
        <p:txBody>
          <a:bodyPr/>
          <a:lstStyle/>
          <a:p>
            <a:r>
              <a:rPr lang="de-DE" dirty="0"/>
              <a:t>WINDOW - </a:t>
            </a:r>
            <a:r>
              <a:rPr lang="de-DE" dirty="0" err="1"/>
              <a:t>event</a:t>
            </a:r>
            <a:r>
              <a:rPr lang="de-DE" dirty="0"/>
              <a:t> </a:t>
            </a:r>
            <a:r>
              <a:rPr lang="de-DE" dirty="0" err="1"/>
              <a:t>handlers</a:t>
            </a:r>
            <a:endParaRPr lang="de-DE" dirty="0"/>
          </a:p>
        </p:txBody>
      </p:sp>
      <p:sp>
        <p:nvSpPr>
          <p:cNvPr id="3" name="Inhaltsplatzhalter 2">
            <a:extLst>
              <a:ext uri="{FF2B5EF4-FFF2-40B4-BE49-F238E27FC236}">
                <a16:creationId xmlns:a16="http://schemas.microsoft.com/office/drawing/2014/main" id="{A13C4158-512B-4B15-8413-4B7610611FB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00286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07480-A456-4054-A0B9-018DEFA61917}"/>
              </a:ext>
            </a:extLst>
          </p:cNvPr>
          <p:cNvSpPr>
            <a:spLocks noGrp="1"/>
          </p:cNvSpPr>
          <p:nvPr>
            <p:ph type="title"/>
          </p:nvPr>
        </p:nvSpPr>
        <p:spPr/>
        <p:txBody>
          <a:bodyPr>
            <a:normAutofit/>
          </a:bodyPr>
          <a:lstStyle/>
          <a:p>
            <a:r>
              <a:rPr lang="de-DE" sz="9600" dirty="0"/>
              <a:t>WINDOW API</a:t>
            </a:r>
          </a:p>
        </p:txBody>
      </p:sp>
      <p:sp>
        <p:nvSpPr>
          <p:cNvPr id="3" name="Textplatzhalter 2">
            <a:extLst>
              <a:ext uri="{FF2B5EF4-FFF2-40B4-BE49-F238E27FC236}">
                <a16:creationId xmlns:a16="http://schemas.microsoft.com/office/drawing/2014/main" id="{93AEEAB2-130C-4D3B-ACCD-4B21C23F10D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70215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5CC29-5002-4F61-A538-178663FA499B}"/>
              </a:ext>
            </a:extLst>
          </p:cNvPr>
          <p:cNvSpPr>
            <a:spLocks noGrp="1"/>
          </p:cNvSpPr>
          <p:nvPr>
            <p:ph type="title"/>
          </p:nvPr>
        </p:nvSpPr>
        <p:spPr/>
        <p:txBody>
          <a:bodyPr/>
          <a:lstStyle/>
          <a:p>
            <a:r>
              <a:rPr lang="de-DE" dirty="0"/>
              <a:t>WINDOW </a:t>
            </a:r>
            <a:r>
              <a:rPr lang="de-DE" dirty="0" err="1"/>
              <a:t>timing</a:t>
            </a:r>
            <a:r>
              <a:rPr lang="de-DE" dirty="0"/>
              <a:t> </a:t>
            </a:r>
            <a:r>
              <a:rPr lang="de-DE" dirty="0" err="1"/>
              <a:t>functions</a:t>
            </a:r>
            <a:endParaRPr lang="de-DE" dirty="0"/>
          </a:p>
        </p:txBody>
      </p:sp>
      <p:sp>
        <p:nvSpPr>
          <p:cNvPr id="3" name="Inhaltsplatzhalter 2">
            <a:extLst>
              <a:ext uri="{FF2B5EF4-FFF2-40B4-BE49-F238E27FC236}">
                <a16:creationId xmlns:a16="http://schemas.microsoft.com/office/drawing/2014/main" id="{4F205D9B-2F78-49C4-8907-107921226269}"/>
              </a:ext>
            </a:extLst>
          </p:cNvPr>
          <p:cNvSpPr>
            <a:spLocks noGrp="1"/>
          </p:cNvSpPr>
          <p:nvPr>
            <p:ph idx="1"/>
          </p:nvPr>
        </p:nvSpPr>
        <p:spPr/>
        <p:txBody>
          <a:bodyPr/>
          <a:lstStyle/>
          <a:p>
            <a:r>
              <a:rPr lang="de-DE" dirty="0">
                <a:hlinkClick r:id="rId2"/>
              </a:rPr>
              <a:t>https://www.w3schools.com/js/js_timing.asp</a:t>
            </a:r>
            <a:endParaRPr lang="de-DE" dirty="0"/>
          </a:p>
          <a:p>
            <a:endParaRPr lang="de-DE" dirty="0"/>
          </a:p>
        </p:txBody>
      </p:sp>
    </p:spTree>
    <p:extLst>
      <p:ext uri="{BB962C8B-B14F-4D97-AF65-F5344CB8AC3E}">
        <p14:creationId xmlns:p14="http://schemas.microsoft.com/office/powerpoint/2010/main" val="229931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4D81F8-56AB-4158-9A52-21205911ACF7}"/>
              </a:ext>
            </a:extLst>
          </p:cNvPr>
          <p:cNvSpPr>
            <a:spLocks noGrp="1"/>
          </p:cNvSpPr>
          <p:nvPr>
            <p:ph type="title"/>
          </p:nvPr>
        </p:nvSpPr>
        <p:spPr/>
        <p:txBody>
          <a:bodyPr/>
          <a:lstStyle/>
          <a:p>
            <a:r>
              <a:rPr lang="de-DE" dirty="0" err="1"/>
              <a:t>Window</a:t>
            </a:r>
            <a:r>
              <a:rPr lang="de-DE" dirty="0"/>
              <a:t> – Übung </a:t>
            </a:r>
          </a:p>
        </p:txBody>
      </p:sp>
      <p:sp>
        <p:nvSpPr>
          <p:cNvPr id="3" name="Inhaltsplatzhalter 2">
            <a:extLst>
              <a:ext uri="{FF2B5EF4-FFF2-40B4-BE49-F238E27FC236}">
                <a16:creationId xmlns:a16="http://schemas.microsoft.com/office/drawing/2014/main" id="{E1D2A243-6E9B-469B-8FD3-1ABCF36AEF4D}"/>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33F00422-ACAF-4D0D-A67C-5B4BE9D16C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B784-6BE8-4121-A5DD-184BF916DF1B}"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231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D933A6-B1B2-4589-B6CE-170E89D06F39}"/>
              </a:ext>
            </a:extLst>
          </p:cNvPr>
          <p:cNvSpPr>
            <a:spLocks noGrp="1"/>
          </p:cNvSpPr>
          <p:nvPr>
            <p:ph type="title"/>
          </p:nvPr>
        </p:nvSpPr>
        <p:spPr/>
        <p:txBody>
          <a:bodyPr/>
          <a:lstStyle/>
          <a:p>
            <a:r>
              <a:rPr lang="de-DE" dirty="0"/>
              <a:t>WINDOW.CONSOLE</a:t>
            </a:r>
          </a:p>
        </p:txBody>
      </p:sp>
      <p:sp>
        <p:nvSpPr>
          <p:cNvPr id="3" name="Textplatzhalter 2">
            <a:extLst>
              <a:ext uri="{FF2B5EF4-FFF2-40B4-BE49-F238E27FC236}">
                <a16:creationId xmlns:a16="http://schemas.microsoft.com/office/drawing/2014/main" id="{6EA79892-44D1-4225-BCB6-BA250FD782B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39653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A91C5-4765-4726-A032-E92789B05E4B}"/>
              </a:ext>
            </a:extLst>
          </p:cNvPr>
          <p:cNvSpPr>
            <a:spLocks noGrp="1"/>
          </p:cNvSpPr>
          <p:nvPr>
            <p:ph type="title"/>
          </p:nvPr>
        </p:nvSpPr>
        <p:spPr/>
        <p:txBody>
          <a:bodyPr/>
          <a:lstStyle/>
          <a:p>
            <a:r>
              <a:rPr lang="de-DE" dirty="0"/>
              <a:t>CONSOLE API</a:t>
            </a:r>
          </a:p>
        </p:txBody>
      </p:sp>
      <p:sp>
        <p:nvSpPr>
          <p:cNvPr id="3" name="Inhaltsplatzhalter 2">
            <a:extLst>
              <a:ext uri="{FF2B5EF4-FFF2-40B4-BE49-F238E27FC236}">
                <a16:creationId xmlns:a16="http://schemas.microsoft.com/office/drawing/2014/main" id="{6C718922-5478-4F31-A19B-1BA3AE3EC522}"/>
              </a:ext>
            </a:extLst>
          </p:cNvPr>
          <p:cNvSpPr>
            <a:spLocks noGrp="1"/>
          </p:cNvSpPr>
          <p:nvPr>
            <p:ph idx="1"/>
          </p:nvPr>
        </p:nvSpPr>
        <p:spPr/>
        <p:txBody>
          <a:bodyPr/>
          <a:lstStyle/>
          <a:p>
            <a:r>
              <a:rPr lang="de-DE" dirty="0">
                <a:hlinkClick r:id="rId3"/>
              </a:rPr>
              <a:t>https://developer.mozilla.org/en-US/docs/Web/API/Console</a:t>
            </a:r>
            <a:r>
              <a:rPr lang="de-DE" dirty="0"/>
              <a:t> </a:t>
            </a:r>
          </a:p>
          <a:p>
            <a:r>
              <a:rPr lang="de-DE" dirty="0">
                <a:hlinkClick r:id="rId4"/>
              </a:rPr>
              <a:t>https://developer.mozilla.org/en-US/docs/Web/API/Window/console</a:t>
            </a:r>
            <a:r>
              <a:rPr lang="de-DE" dirty="0"/>
              <a:t> </a:t>
            </a:r>
          </a:p>
          <a:p>
            <a:r>
              <a:rPr lang="de-DE" dirty="0">
                <a:hlinkClick r:id="rId5"/>
              </a:rPr>
              <a:t>https://developer.mozilla.org/en-US/docs/Web/API/WorkerGlobalScope/console</a:t>
            </a:r>
            <a:r>
              <a:rPr lang="de-DE" dirty="0"/>
              <a:t> </a:t>
            </a:r>
          </a:p>
          <a:p>
            <a:endParaRPr lang="de-DE" dirty="0"/>
          </a:p>
        </p:txBody>
      </p:sp>
    </p:spTree>
    <p:extLst>
      <p:ext uri="{BB962C8B-B14F-4D97-AF65-F5344CB8AC3E}">
        <p14:creationId xmlns:p14="http://schemas.microsoft.com/office/powerpoint/2010/main" val="19470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85D20-875D-4B44-9DE3-1E2CBBBE676F}"/>
              </a:ext>
            </a:extLst>
          </p:cNvPr>
          <p:cNvSpPr>
            <a:spLocks noGrp="1"/>
          </p:cNvSpPr>
          <p:nvPr>
            <p:ph type="title"/>
          </p:nvPr>
        </p:nvSpPr>
        <p:spPr/>
        <p:txBody>
          <a:bodyPr/>
          <a:lstStyle/>
          <a:p>
            <a:r>
              <a:rPr lang="de-DE" dirty="0"/>
              <a:t>WINDOW.CONSOLE &gt; PROPERTIES</a:t>
            </a:r>
          </a:p>
        </p:txBody>
      </p:sp>
      <p:graphicFrame>
        <p:nvGraphicFramePr>
          <p:cNvPr id="4" name="Inhaltsplatzhalter 3">
            <a:extLst>
              <a:ext uri="{FF2B5EF4-FFF2-40B4-BE49-F238E27FC236}">
                <a16:creationId xmlns:a16="http://schemas.microsoft.com/office/drawing/2014/main" id="{CF7E5F60-1D8A-4545-A9EA-D6574FB7AC2C}"/>
              </a:ext>
            </a:extLst>
          </p:cNvPr>
          <p:cNvGraphicFramePr>
            <a:graphicFrameLocks noGrp="1"/>
          </p:cNvGraphicFramePr>
          <p:nvPr>
            <p:ph idx="1"/>
            <p:extLst>
              <p:ext uri="{D42A27DB-BD31-4B8C-83A1-F6EECF244321}">
                <p14:modId xmlns:p14="http://schemas.microsoft.com/office/powerpoint/2010/main" val="797747298"/>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92359829"/>
                    </a:ext>
                  </a:extLst>
                </a:gridCol>
                <a:gridCol w="5257800">
                  <a:extLst>
                    <a:ext uri="{9D8B030D-6E8A-4147-A177-3AD203B41FA5}">
                      <a16:colId xmlns:a16="http://schemas.microsoft.com/office/drawing/2014/main" val="3427220605"/>
                    </a:ext>
                  </a:extLst>
                </a:gridCol>
              </a:tblGrid>
              <a:tr h="370840">
                <a:tc>
                  <a:txBody>
                    <a:bodyPr/>
                    <a:lstStyle/>
                    <a:p>
                      <a:endParaRPr lang="de-DE" dirty="0"/>
                    </a:p>
                  </a:txBody>
                  <a:tcPr/>
                </a:tc>
                <a:tc>
                  <a:txBody>
                    <a:bodyPr/>
                    <a:lstStyle/>
                    <a:p>
                      <a:endParaRPr lang="de-DE"/>
                    </a:p>
                  </a:txBody>
                  <a:tcPr/>
                </a:tc>
                <a:extLst>
                  <a:ext uri="{0D108BD9-81ED-4DB2-BD59-A6C34878D82A}">
                    <a16:rowId xmlns:a16="http://schemas.microsoft.com/office/drawing/2014/main" val="2830818701"/>
                  </a:ext>
                </a:extLst>
              </a:tr>
              <a:tr h="370840">
                <a:tc>
                  <a:txBody>
                    <a:bodyPr/>
                    <a:lstStyle/>
                    <a:p>
                      <a:r>
                        <a:rPr lang="de-DE" dirty="0" err="1"/>
                        <a:t>length</a:t>
                      </a:r>
                      <a:endParaRPr lang="de-DE" dirty="0"/>
                    </a:p>
                  </a:txBody>
                  <a:tcPr/>
                </a:tc>
                <a:tc>
                  <a:txBody>
                    <a:bodyPr/>
                    <a:lstStyle/>
                    <a:p>
                      <a:r>
                        <a:rPr lang="de-DE" dirty="0"/>
                        <a:t>???</a:t>
                      </a:r>
                    </a:p>
                  </a:txBody>
                  <a:tcPr/>
                </a:tc>
                <a:extLst>
                  <a:ext uri="{0D108BD9-81ED-4DB2-BD59-A6C34878D82A}">
                    <a16:rowId xmlns:a16="http://schemas.microsoft.com/office/drawing/2014/main" val="1158876872"/>
                  </a:ext>
                </a:extLst>
              </a:tr>
              <a:tr h="370840">
                <a:tc>
                  <a:txBody>
                    <a:bodyPr/>
                    <a:lstStyle/>
                    <a:p>
                      <a:r>
                        <a:rPr lang="de-DE" dirty="0" err="1"/>
                        <a:t>name</a:t>
                      </a:r>
                      <a:endParaRPr lang="de-DE" dirty="0"/>
                    </a:p>
                  </a:txBody>
                  <a:tcPr/>
                </a:tc>
                <a:tc>
                  <a:txBody>
                    <a:bodyPr/>
                    <a:lstStyle/>
                    <a:p>
                      <a:r>
                        <a:rPr lang="de-DE" dirty="0"/>
                        <a:t>"</a:t>
                      </a:r>
                      <a:r>
                        <a:rPr lang="de-DE" dirty="0" err="1"/>
                        <a:t>console</a:t>
                      </a:r>
                      <a:r>
                        <a:rPr lang="de-DE" dirty="0"/>
                        <a:t>"</a:t>
                      </a:r>
                    </a:p>
                  </a:txBody>
                  <a:tcPr/>
                </a:tc>
                <a:extLst>
                  <a:ext uri="{0D108BD9-81ED-4DB2-BD59-A6C34878D82A}">
                    <a16:rowId xmlns:a16="http://schemas.microsoft.com/office/drawing/2014/main" val="3423168127"/>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957711172"/>
                  </a:ext>
                </a:extLst>
              </a:tr>
            </a:tbl>
          </a:graphicData>
        </a:graphic>
      </p:graphicFrame>
    </p:spTree>
    <p:extLst>
      <p:ext uri="{BB962C8B-B14F-4D97-AF65-F5344CB8AC3E}">
        <p14:creationId xmlns:p14="http://schemas.microsoft.com/office/powerpoint/2010/main" val="3389669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2DDE36-DA4C-447E-93D7-C49486B3C706}"/>
              </a:ext>
            </a:extLst>
          </p:cNvPr>
          <p:cNvSpPr>
            <a:spLocks noGrp="1"/>
          </p:cNvSpPr>
          <p:nvPr>
            <p:ph type="title"/>
          </p:nvPr>
        </p:nvSpPr>
        <p:spPr/>
        <p:txBody>
          <a:bodyPr/>
          <a:lstStyle/>
          <a:p>
            <a:r>
              <a:rPr lang="de-DE" dirty="0"/>
              <a:t>WINDOW.CONSOLE &gt; METHODS</a:t>
            </a:r>
          </a:p>
        </p:txBody>
      </p:sp>
      <p:graphicFrame>
        <p:nvGraphicFramePr>
          <p:cNvPr id="4" name="Inhaltsplatzhalter 3">
            <a:extLst>
              <a:ext uri="{FF2B5EF4-FFF2-40B4-BE49-F238E27FC236}">
                <a16:creationId xmlns:a16="http://schemas.microsoft.com/office/drawing/2014/main" id="{16787BE9-D9C3-4FFD-B757-58B079778C29}"/>
              </a:ext>
            </a:extLst>
          </p:cNvPr>
          <p:cNvGraphicFramePr>
            <a:graphicFrameLocks noGrp="1"/>
          </p:cNvGraphicFramePr>
          <p:nvPr>
            <p:ph idx="1"/>
            <p:extLst>
              <p:ext uri="{D42A27DB-BD31-4B8C-83A1-F6EECF244321}">
                <p14:modId xmlns:p14="http://schemas.microsoft.com/office/powerpoint/2010/main" val="1983884063"/>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14601621"/>
                    </a:ext>
                  </a:extLst>
                </a:gridCol>
                <a:gridCol w="2628900">
                  <a:extLst>
                    <a:ext uri="{9D8B030D-6E8A-4147-A177-3AD203B41FA5}">
                      <a16:colId xmlns:a16="http://schemas.microsoft.com/office/drawing/2014/main" val="3057934839"/>
                    </a:ext>
                  </a:extLst>
                </a:gridCol>
                <a:gridCol w="1727200">
                  <a:extLst>
                    <a:ext uri="{9D8B030D-6E8A-4147-A177-3AD203B41FA5}">
                      <a16:colId xmlns:a16="http://schemas.microsoft.com/office/drawing/2014/main" val="2829195968"/>
                    </a:ext>
                  </a:extLst>
                </a:gridCol>
                <a:gridCol w="3530600">
                  <a:extLst>
                    <a:ext uri="{9D8B030D-6E8A-4147-A177-3AD203B41FA5}">
                      <a16:colId xmlns:a16="http://schemas.microsoft.com/office/drawing/2014/main" val="668270724"/>
                    </a:ext>
                  </a:extLst>
                </a:gridCol>
              </a:tblGrid>
              <a:tr h="370840">
                <a:tc>
                  <a:txBody>
                    <a:bodyPr/>
                    <a:lstStyle/>
                    <a:p>
                      <a:r>
                        <a:rPr lang="de-DE" dirty="0"/>
                        <a:t>f </a:t>
                      </a:r>
                      <a:r>
                        <a:rPr lang="de-DE" dirty="0" err="1"/>
                        <a:t>syntax</a:t>
                      </a:r>
                      <a:endParaRPr lang="de-DE" dirty="0"/>
                    </a:p>
                  </a:txBody>
                  <a:tcPr/>
                </a:tc>
                <a:tc>
                  <a:txBody>
                    <a:bodyPr/>
                    <a:lstStyle/>
                    <a:p>
                      <a:r>
                        <a:rPr lang="de-DE" dirty="0"/>
                        <a:t>f </a:t>
                      </a:r>
                      <a:r>
                        <a:rPr lang="de-DE" dirty="0" err="1"/>
                        <a:t>meaning</a:t>
                      </a:r>
                      <a:endParaRPr lang="de-DE" dirty="0"/>
                    </a:p>
                  </a:txBody>
                  <a:tcPr/>
                </a:tc>
                <a:tc>
                  <a:txBody>
                    <a:bodyPr/>
                    <a:lstStyle/>
                    <a:p>
                      <a:r>
                        <a:rPr lang="de-DE" dirty="0" err="1"/>
                        <a:t>return</a:t>
                      </a:r>
                      <a:r>
                        <a:rPr lang="de-DE" dirty="0"/>
                        <a:t> </a:t>
                      </a:r>
                      <a:r>
                        <a:rPr lang="de-DE" dirty="0" err="1"/>
                        <a:t>value</a:t>
                      </a:r>
                      <a:endParaRPr lang="de-DE" dirty="0"/>
                    </a:p>
                  </a:txBody>
                  <a:tcPr/>
                </a:tc>
                <a:tc>
                  <a:txBody>
                    <a:bodyPr/>
                    <a:lstStyle/>
                    <a:p>
                      <a:r>
                        <a:rPr lang="de-DE" dirty="0" err="1"/>
                        <a:t>example</a:t>
                      </a:r>
                      <a:endParaRPr lang="de-DE" dirty="0"/>
                    </a:p>
                  </a:txBody>
                  <a:tcPr/>
                </a:tc>
                <a:extLst>
                  <a:ext uri="{0D108BD9-81ED-4DB2-BD59-A6C34878D82A}">
                    <a16:rowId xmlns:a16="http://schemas.microsoft.com/office/drawing/2014/main" val="1335453964"/>
                  </a:ext>
                </a:extLst>
              </a:tr>
              <a:tr h="370840">
                <a:tc>
                  <a:txBody>
                    <a:bodyPr/>
                    <a:lstStyle/>
                    <a:p>
                      <a:r>
                        <a:rPr lang="de-DE" dirty="0"/>
                        <a:t>dir()</a:t>
                      </a:r>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788331173"/>
                  </a:ext>
                </a:extLst>
              </a:tr>
              <a:tr h="370840">
                <a:tc>
                  <a:txBody>
                    <a:bodyPr/>
                    <a:lstStyle/>
                    <a:p>
                      <a:r>
                        <a:rPr lang="de-DE" dirty="0" err="1"/>
                        <a:t>info</a:t>
                      </a:r>
                      <a:r>
                        <a:rPr lang="de-DE" dirty="0"/>
                        <a:t>(arg1)</a:t>
                      </a:r>
                    </a:p>
                  </a:txBody>
                  <a:tcPr/>
                </a:tc>
                <a:tc>
                  <a:txBody>
                    <a:bodyPr/>
                    <a:lstStyle/>
                    <a:p>
                      <a:r>
                        <a:rPr lang="de-DE" dirty="0"/>
                        <a:t>arg1 - </a:t>
                      </a:r>
                      <a:r>
                        <a:rPr lang="de-DE" dirty="0" err="1"/>
                        <a:t>string</a:t>
                      </a:r>
                      <a:r>
                        <a:rPr lang="de-DE" dirty="0"/>
                        <a:t> / </a:t>
                      </a:r>
                      <a:r>
                        <a:rPr lang="de-DE" dirty="0" err="1"/>
                        <a:t>obj</a:t>
                      </a:r>
                      <a:r>
                        <a:rPr lang="de-DE" dirty="0"/>
                        <a:t> / </a:t>
                      </a:r>
                      <a:r>
                        <a:rPr lang="de-DE" dirty="0" err="1"/>
                        <a:t>var</a:t>
                      </a:r>
                      <a:r>
                        <a:rPr lang="de-DE" dirty="0"/>
                        <a:t> </a:t>
                      </a:r>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083907303"/>
                  </a:ext>
                </a:extLst>
              </a:tr>
              <a:tr h="370840">
                <a:tc>
                  <a:txBody>
                    <a:bodyPr/>
                    <a:lstStyle/>
                    <a:p>
                      <a:r>
                        <a:rPr lang="de-DE" dirty="0"/>
                        <a:t>log()</a:t>
                      </a:r>
                    </a:p>
                  </a:txBody>
                  <a:tcPr/>
                </a:tc>
                <a:tc>
                  <a:txBody>
                    <a:bodyPr/>
                    <a:lstStyle/>
                    <a:p>
                      <a:endParaRPr lang="de-DE"/>
                    </a:p>
                  </a:txBody>
                  <a:tcPr/>
                </a:tc>
                <a:tc>
                  <a:txBody>
                    <a:bodyPr/>
                    <a:lstStyle/>
                    <a:p>
                      <a:endParaRPr lang="de-DE"/>
                    </a:p>
                  </a:txBody>
                  <a:tcPr/>
                </a:tc>
                <a:tc>
                  <a:txBody>
                    <a:bodyPr/>
                    <a:lstStyle/>
                    <a:p>
                      <a:r>
                        <a:rPr lang="de-DE" dirty="0"/>
                        <a:t>gibt was aus, ohne aufzuklappen</a:t>
                      </a:r>
                    </a:p>
                  </a:txBody>
                  <a:tcPr/>
                </a:tc>
                <a:extLst>
                  <a:ext uri="{0D108BD9-81ED-4DB2-BD59-A6C34878D82A}">
                    <a16:rowId xmlns:a16="http://schemas.microsoft.com/office/drawing/2014/main" val="2665723585"/>
                  </a:ext>
                </a:extLst>
              </a:tr>
              <a:tr h="370840">
                <a:tc>
                  <a:txBody>
                    <a:bodyPr/>
                    <a:lstStyle/>
                    <a:p>
                      <a:r>
                        <a:rPr lang="de-DE" dirty="0"/>
                        <a:t>time()</a:t>
                      </a:r>
                    </a:p>
                  </a:txBody>
                  <a:tcPr/>
                </a:tc>
                <a:tc>
                  <a:txBody>
                    <a:bodyPr/>
                    <a:lstStyle/>
                    <a:p>
                      <a:endParaRPr lang="de-DE" dirty="0"/>
                    </a:p>
                  </a:txBody>
                  <a:tcPr/>
                </a:tc>
                <a:tc>
                  <a:txBody>
                    <a:bodyPr/>
                    <a:lstStyle/>
                    <a:p>
                      <a:endParaRPr lang="de-DE"/>
                    </a:p>
                  </a:txBody>
                  <a:tcPr/>
                </a:tc>
                <a:tc>
                  <a:txBody>
                    <a:bodyPr/>
                    <a:lstStyle/>
                    <a:p>
                      <a:r>
                        <a:rPr lang="de-DE" dirty="0"/>
                        <a:t>zusammen mit </a:t>
                      </a:r>
                      <a:r>
                        <a:rPr lang="de-DE" dirty="0" err="1"/>
                        <a:t>timeLog</a:t>
                      </a:r>
                      <a:r>
                        <a:rPr lang="de-DE" dirty="0"/>
                        <a:t> &amp; </a:t>
                      </a:r>
                      <a:r>
                        <a:rPr lang="de-DE" dirty="0" err="1"/>
                        <a:t>timeEnd</a:t>
                      </a:r>
                      <a:r>
                        <a:rPr lang="de-DE" dirty="0"/>
                        <a:t>  …</a:t>
                      </a:r>
                    </a:p>
                  </a:txBody>
                  <a:tcPr/>
                </a:tc>
                <a:extLst>
                  <a:ext uri="{0D108BD9-81ED-4DB2-BD59-A6C34878D82A}">
                    <a16:rowId xmlns:a16="http://schemas.microsoft.com/office/drawing/2014/main" val="4035697308"/>
                  </a:ext>
                </a:extLst>
              </a:tr>
              <a:tr h="370840">
                <a:tc>
                  <a:txBody>
                    <a:bodyPr/>
                    <a:lstStyle/>
                    <a:p>
                      <a:r>
                        <a:rPr lang="de-DE" dirty="0" err="1"/>
                        <a:t>timeLog</a:t>
                      </a:r>
                      <a:r>
                        <a:rPr lang="de-DE" dirty="0"/>
                        <a:t>()</a:t>
                      </a:r>
                    </a:p>
                  </a:txBody>
                  <a:tcPr/>
                </a:tc>
                <a:tc>
                  <a:txBody>
                    <a:bodyPr/>
                    <a:lstStyle/>
                    <a:p>
                      <a:endParaRPr lang="de-DE" dirty="0"/>
                    </a:p>
                  </a:txBody>
                  <a:tcPr/>
                </a:tc>
                <a:tc>
                  <a:txBody>
                    <a:bodyPr/>
                    <a:lstStyle/>
                    <a:p>
                      <a:endParaRPr lang="de-DE"/>
                    </a:p>
                  </a:txBody>
                  <a:tcPr/>
                </a:tc>
                <a:tc>
                  <a:txBody>
                    <a:bodyPr/>
                    <a:lstStyle/>
                    <a:p>
                      <a:r>
                        <a:rPr lang="de-DE" dirty="0"/>
                        <a:t>… zum Testen …</a:t>
                      </a:r>
                    </a:p>
                  </a:txBody>
                  <a:tcPr/>
                </a:tc>
                <a:extLst>
                  <a:ext uri="{0D108BD9-81ED-4DB2-BD59-A6C34878D82A}">
                    <a16:rowId xmlns:a16="http://schemas.microsoft.com/office/drawing/2014/main" val="4172589141"/>
                  </a:ext>
                </a:extLst>
              </a:tr>
              <a:tr h="370840">
                <a:tc>
                  <a:txBody>
                    <a:bodyPr/>
                    <a:lstStyle/>
                    <a:p>
                      <a:r>
                        <a:rPr lang="de-DE" dirty="0" err="1"/>
                        <a:t>timeEnd</a:t>
                      </a:r>
                      <a:r>
                        <a:rPr lang="de-DE" dirty="0"/>
                        <a:t>()</a:t>
                      </a:r>
                    </a:p>
                  </a:txBody>
                  <a:tcPr/>
                </a:tc>
                <a:tc>
                  <a:txBody>
                    <a:bodyPr/>
                    <a:lstStyle/>
                    <a:p>
                      <a:endParaRPr lang="de-DE"/>
                    </a:p>
                  </a:txBody>
                  <a:tcPr/>
                </a:tc>
                <a:tc>
                  <a:txBody>
                    <a:bodyPr/>
                    <a:lstStyle/>
                    <a:p>
                      <a:endParaRPr lang="de-DE"/>
                    </a:p>
                  </a:txBody>
                  <a:tcPr/>
                </a:tc>
                <a:tc>
                  <a:txBody>
                    <a:bodyPr/>
                    <a:lstStyle/>
                    <a:p>
                      <a:r>
                        <a:rPr lang="de-DE" dirty="0"/>
                        <a:t>… von Performance</a:t>
                      </a:r>
                    </a:p>
                  </a:txBody>
                  <a:tcPr/>
                </a:tc>
                <a:extLst>
                  <a:ext uri="{0D108BD9-81ED-4DB2-BD59-A6C34878D82A}">
                    <a16:rowId xmlns:a16="http://schemas.microsoft.com/office/drawing/2014/main" val="1626086566"/>
                  </a:ext>
                </a:extLst>
              </a:tr>
            </a:tbl>
          </a:graphicData>
        </a:graphic>
      </p:graphicFrame>
    </p:spTree>
    <p:extLst>
      <p:ext uri="{BB962C8B-B14F-4D97-AF65-F5344CB8AC3E}">
        <p14:creationId xmlns:p14="http://schemas.microsoft.com/office/powerpoint/2010/main" val="2975074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DD2979-83CB-4CB7-B1B4-AF9FEC1BC9A9}"/>
              </a:ext>
            </a:extLst>
          </p:cNvPr>
          <p:cNvSpPr>
            <a:spLocks noGrp="1"/>
          </p:cNvSpPr>
          <p:nvPr>
            <p:ph type="title"/>
          </p:nvPr>
        </p:nvSpPr>
        <p:spPr/>
        <p:txBody>
          <a:bodyPr/>
          <a:lstStyle/>
          <a:p>
            <a:r>
              <a:rPr lang="de-DE" dirty="0"/>
              <a:t>WINDOW.NAVIGATOR</a:t>
            </a:r>
          </a:p>
        </p:txBody>
      </p:sp>
      <p:sp>
        <p:nvSpPr>
          <p:cNvPr id="3" name="Textplatzhalter 2">
            <a:extLst>
              <a:ext uri="{FF2B5EF4-FFF2-40B4-BE49-F238E27FC236}">
                <a16:creationId xmlns:a16="http://schemas.microsoft.com/office/drawing/2014/main" id="{94C94D66-F17B-403A-A78C-25C57E6637B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152967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61C24-C6C0-4B92-9A6C-466E261B5BB0}"/>
              </a:ext>
            </a:extLst>
          </p:cNvPr>
          <p:cNvSpPr>
            <a:spLocks noGrp="1"/>
          </p:cNvSpPr>
          <p:nvPr>
            <p:ph type="title"/>
          </p:nvPr>
        </p:nvSpPr>
        <p:spPr/>
        <p:txBody>
          <a:bodyPr/>
          <a:lstStyle/>
          <a:p>
            <a:r>
              <a:rPr lang="de-DE" dirty="0"/>
              <a:t>NAVIGATOR</a:t>
            </a:r>
          </a:p>
        </p:txBody>
      </p:sp>
      <p:sp>
        <p:nvSpPr>
          <p:cNvPr id="3" name="Inhaltsplatzhalter 2">
            <a:extLst>
              <a:ext uri="{FF2B5EF4-FFF2-40B4-BE49-F238E27FC236}">
                <a16:creationId xmlns:a16="http://schemas.microsoft.com/office/drawing/2014/main" id="{083524F0-D69A-4A41-85ED-55B9367992A5}"/>
              </a:ext>
            </a:extLst>
          </p:cNvPr>
          <p:cNvSpPr>
            <a:spLocks noGrp="1"/>
          </p:cNvSpPr>
          <p:nvPr>
            <p:ph idx="1"/>
          </p:nvPr>
        </p:nvSpPr>
        <p:spPr/>
        <p:txBody>
          <a:bodyPr/>
          <a:lstStyle/>
          <a:p>
            <a:r>
              <a:rPr lang="de-DE" dirty="0">
                <a:hlinkClick r:id="rId2"/>
              </a:rPr>
              <a:t>https://www.w3schools.com/js/js_window_navigator.asp</a:t>
            </a:r>
            <a:endParaRPr lang="de-DE" dirty="0"/>
          </a:p>
          <a:p>
            <a:endParaRPr lang="de-DE" dirty="0"/>
          </a:p>
        </p:txBody>
      </p:sp>
    </p:spTree>
    <p:extLst>
      <p:ext uri="{BB962C8B-B14F-4D97-AF65-F5344CB8AC3E}">
        <p14:creationId xmlns:p14="http://schemas.microsoft.com/office/powerpoint/2010/main" val="3430020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Navigator </a:t>
            </a:r>
            <a:r>
              <a:rPr spc="-5" dirty="0"/>
              <a:t>– </a:t>
            </a:r>
            <a:r>
              <a:rPr spc="-10" dirty="0"/>
              <a:t>Objekt</a:t>
            </a:r>
            <a:r>
              <a:rPr spc="-30" dirty="0"/>
              <a:t> </a:t>
            </a:r>
            <a:r>
              <a:rPr spc="-10" dirty="0"/>
              <a:t>(1)</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162634" y="2253932"/>
          <a:ext cx="10563274" cy="3169915"/>
        </p:xfrm>
        <a:graphic>
          <a:graphicData uri="http://schemas.openxmlformats.org/drawingml/2006/table">
            <a:tbl>
              <a:tblPr firstRow="1" bandRow="1">
                <a:tableStyleId>{2D5ABB26-0587-4C30-8999-92F81FD0307C}</a:tableStyleId>
              </a:tblPr>
              <a:tblGrid>
                <a:gridCol w="2300909">
                  <a:extLst>
                    <a:ext uri="{9D8B030D-6E8A-4147-A177-3AD203B41FA5}">
                      <a16:colId xmlns:a16="http://schemas.microsoft.com/office/drawing/2014/main" val="20000"/>
                    </a:ext>
                  </a:extLst>
                </a:gridCol>
                <a:gridCol w="8262365">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40">
                <a:tc>
                  <a:txBody>
                    <a:bodyPr/>
                    <a:lstStyle/>
                    <a:p>
                      <a:pPr marL="85090">
                        <a:lnSpc>
                          <a:spcPct val="100000"/>
                        </a:lnSpc>
                        <a:spcBef>
                          <a:spcPts val="85"/>
                        </a:spcBef>
                      </a:pPr>
                      <a:r>
                        <a:rPr sz="2000" spc="-5" dirty="0">
                          <a:latin typeface="Calibri"/>
                          <a:cs typeface="Calibri"/>
                        </a:rPr>
                        <a:t>appCodeName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5" dirty="0" err="1">
                          <a:latin typeface="Calibri"/>
                          <a:cs typeface="Calibri"/>
                        </a:rPr>
                        <a:t>Gibt</a:t>
                      </a:r>
                      <a:r>
                        <a:rPr sz="2000" spc="-5" dirty="0">
                          <a:latin typeface="Calibri"/>
                          <a:cs typeface="Calibri"/>
                        </a:rPr>
                        <a:t> </a:t>
                      </a:r>
                      <a:r>
                        <a:rPr sz="2000" dirty="0" err="1">
                          <a:latin typeface="Calibri"/>
                          <a:cs typeface="Calibri"/>
                        </a:rPr>
                        <a:t>Namen</a:t>
                      </a:r>
                      <a:r>
                        <a:rPr sz="2000" dirty="0">
                          <a:latin typeface="Calibri"/>
                          <a:cs typeface="Calibri"/>
                        </a:rPr>
                        <a:t> </a:t>
                      </a:r>
                      <a:r>
                        <a:rPr sz="2000" spc="-5" dirty="0">
                          <a:latin typeface="Calibri"/>
                          <a:cs typeface="Calibri"/>
                        </a:rPr>
                        <a:t>des </a:t>
                      </a:r>
                      <a:r>
                        <a:rPr sz="2000" spc="-15" dirty="0">
                          <a:latin typeface="Calibri"/>
                          <a:cs typeface="Calibri"/>
                        </a:rPr>
                        <a:t>Browser</a:t>
                      </a:r>
                      <a:r>
                        <a:rPr lang="de-DE" sz="2000" spc="-10" dirty="0" err="1">
                          <a:latin typeface="+mn-lt"/>
                          <a:cs typeface="Calibri"/>
                        </a:rPr>
                        <a:t>herstellers</a:t>
                      </a:r>
                      <a:r>
                        <a:rPr lang="de-DE" sz="2000" spc="-10" dirty="0">
                          <a:latin typeface="+mn-lt"/>
                          <a:cs typeface="Calibri"/>
                        </a:rPr>
                        <a:t> </a:t>
                      </a:r>
                      <a:r>
                        <a:rPr sz="2000" spc="-5" dirty="0" err="1">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dirty="0">
                          <a:latin typeface="Calibri"/>
                          <a:cs typeface="Calibri"/>
                        </a:rPr>
                        <a:t>appName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5" dirty="0">
                          <a:latin typeface="Calibri"/>
                          <a:cs typeface="Calibri"/>
                        </a:rPr>
                        <a:t>Gibt </a:t>
                      </a:r>
                      <a:r>
                        <a:rPr sz="2000" dirty="0">
                          <a:latin typeface="Calibri"/>
                          <a:cs typeface="Calibri"/>
                        </a:rPr>
                        <a:t>den </a:t>
                      </a:r>
                      <a:r>
                        <a:rPr sz="2000" spc="-5" dirty="0">
                          <a:latin typeface="Calibri"/>
                          <a:cs typeface="Calibri"/>
                        </a:rPr>
                        <a:t>offiziellen </a:t>
                      </a:r>
                      <a:r>
                        <a:rPr sz="2000" dirty="0">
                          <a:latin typeface="Calibri"/>
                          <a:cs typeface="Calibri"/>
                        </a:rPr>
                        <a:t>Namen </a:t>
                      </a:r>
                      <a:r>
                        <a:rPr sz="2000" spc="-5" dirty="0">
                          <a:latin typeface="Calibri"/>
                          <a:cs typeface="Calibri"/>
                        </a:rPr>
                        <a:t>des </a:t>
                      </a:r>
                      <a:r>
                        <a:rPr sz="2000" spc="-15" dirty="0">
                          <a:latin typeface="Calibri"/>
                          <a:cs typeface="Calibri"/>
                        </a:rPr>
                        <a:t>Browsers</a:t>
                      </a:r>
                      <a:r>
                        <a:rPr sz="2000" spc="-20"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39">
                <a:tc>
                  <a:txBody>
                    <a:bodyPr/>
                    <a:lstStyle/>
                    <a:p>
                      <a:pPr marL="85090">
                        <a:lnSpc>
                          <a:spcPct val="100000"/>
                        </a:lnSpc>
                        <a:spcBef>
                          <a:spcPts val="185"/>
                        </a:spcBef>
                      </a:pPr>
                      <a:r>
                        <a:rPr sz="2000" spc="-15" dirty="0">
                          <a:latin typeface="Calibri"/>
                          <a:cs typeface="Calibri"/>
                        </a:rPr>
                        <a:t>appVersion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spc="-5" dirty="0">
                          <a:latin typeface="Calibri"/>
                          <a:cs typeface="Calibri"/>
                        </a:rPr>
                        <a:t>Gibt </a:t>
                      </a:r>
                      <a:r>
                        <a:rPr sz="2000" dirty="0">
                          <a:latin typeface="Calibri"/>
                          <a:cs typeface="Calibri"/>
                        </a:rPr>
                        <a:t>die </a:t>
                      </a:r>
                      <a:r>
                        <a:rPr sz="2000" spc="-25" dirty="0">
                          <a:latin typeface="Calibri"/>
                          <a:cs typeface="Calibri"/>
                        </a:rPr>
                        <a:t>Version </a:t>
                      </a:r>
                      <a:r>
                        <a:rPr sz="2000" spc="-5" dirty="0">
                          <a:latin typeface="Calibri"/>
                          <a:cs typeface="Calibri"/>
                        </a:rPr>
                        <a:t>des </a:t>
                      </a:r>
                      <a:r>
                        <a:rPr sz="2000" spc="-15" dirty="0">
                          <a:latin typeface="Calibri"/>
                          <a:cs typeface="Calibri"/>
                        </a:rPr>
                        <a:t>Browsers, </a:t>
                      </a:r>
                      <a:r>
                        <a:rPr sz="2000" spc="-10" dirty="0">
                          <a:latin typeface="Calibri"/>
                          <a:cs typeface="Calibri"/>
                        </a:rPr>
                        <a:t>Plattform </a:t>
                      </a:r>
                      <a:r>
                        <a:rPr sz="2000" dirty="0">
                          <a:latin typeface="Calibri"/>
                          <a:cs typeface="Calibri"/>
                        </a:rPr>
                        <a:t>und </a:t>
                      </a:r>
                      <a:r>
                        <a:rPr sz="2000" spc="-5" dirty="0">
                          <a:latin typeface="Calibri"/>
                          <a:cs typeface="Calibri"/>
                        </a:rPr>
                        <a:t>Land</a:t>
                      </a:r>
                      <a:r>
                        <a:rPr sz="2000" spc="40"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90"/>
                        </a:spcBef>
                      </a:pPr>
                      <a:r>
                        <a:rPr sz="2000" spc="-5" dirty="0">
                          <a:latin typeface="Calibri"/>
                          <a:cs typeface="Calibri"/>
                        </a:rPr>
                        <a:t>userAgent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5" dirty="0">
                          <a:latin typeface="Calibri"/>
                          <a:cs typeface="Calibri"/>
                        </a:rPr>
                        <a:t>Gibt </a:t>
                      </a:r>
                      <a:r>
                        <a:rPr sz="2000" spc="-10" dirty="0">
                          <a:latin typeface="Calibri"/>
                          <a:cs typeface="Calibri"/>
                        </a:rPr>
                        <a:t>vollständige Browserbezeichnung</a:t>
                      </a:r>
                      <a:r>
                        <a:rPr sz="2000" spc="-15"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40">
                <a:tc>
                  <a:txBody>
                    <a:bodyPr/>
                    <a:lstStyle/>
                    <a:p>
                      <a:pPr marL="85090">
                        <a:lnSpc>
                          <a:spcPct val="100000"/>
                        </a:lnSpc>
                        <a:spcBef>
                          <a:spcPts val="190"/>
                        </a:spcBef>
                      </a:pPr>
                      <a:r>
                        <a:rPr sz="2000" spc="-10" dirty="0">
                          <a:latin typeface="Calibri"/>
                          <a:cs typeface="Calibri"/>
                        </a:rPr>
                        <a:t>platform</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Gibt </a:t>
                      </a:r>
                      <a:r>
                        <a:rPr sz="2000" spc="-10" dirty="0">
                          <a:latin typeface="Calibri"/>
                          <a:cs typeface="Calibri"/>
                        </a:rPr>
                        <a:t>Betriebssystem</a:t>
                      </a:r>
                      <a:r>
                        <a:rPr sz="2000" spc="-30"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96239">
                <a:tc>
                  <a:txBody>
                    <a:bodyPr/>
                    <a:lstStyle/>
                    <a:p>
                      <a:pPr marL="85090">
                        <a:lnSpc>
                          <a:spcPct val="100000"/>
                        </a:lnSpc>
                        <a:spcBef>
                          <a:spcPts val="190"/>
                        </a:spcBef>
                      </a:pPr>
                      <a:r>
                        <a:rPr sz="2000" dirty="0">
                          <a:latin typeface="Calibri"/>
                          <a:cs typeface="Calibri"/>
                        </a:rPr>
                        <a:t>language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5" dirty="0">
                          <a:latin typeface="Calibri"/>
                          <a:cs typeface="Calibri"/>
                        </a:rPr>
                        <a:t>Gibt Sprache des </a:t>
                      </a:r>
                      <a:r>
                        <a:rPr sz="2000" spc="-10" dirty="0">
                          <a:latin typeface="Calibri"/>
                          <a:cs typeface="Calibri"/>
                        </a:rPr>
                        <a:t>Client Computers</a:t>
                      </a:r>
                      <a:r>
                        <a:rPr sz="2000" spc="5"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96240">
                <a:tc>
                  <a:txBody>
                    <a:bodyPr/>
                    <a:lstStyle/>
                    <a:p>
                      <a:pPr marL="85090">
                        <a:lnSpc>
                          <a:spcPct val="100000"/>
                        </a:lnSpc>
                        <a:spcBef>
                          <a:spcPts val="190"/>
                        </a:spcBef>
                      </a:pPr>
                      <a:r>
                        <a:rPr sz="2000" dirty="0">
                          <a:latin typeface="Calibri"/>
                          <a:cs typeface="Calibri"/>
                        </a:rPr>
                        <a:t>plugins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Gibt Feld mit </a:t>
                      </a:r>
                      <a:r>
                        <a:rPr sz="2000" dirty="0">
                          <a:latin typeface="Calibri"/>
                          <a:cs typeface="Calibri"/>
                        </a:rPr>
                        <a:t>allen </a:t>
                      </a:r>
                      <a:r>
                        <a:rPr sz="2000" spc="-10" dirty="0">
                          <a:latin typeface="Calibri"/>
                          <a:cs typeface="Calibri"/>
                        </a:rPr>
                        <a:t>installierten </a:t>
                      </a:r>
                      <a:r>
                        <a:rPr sz="2000" dirty="0">
                          <a:latin typeface="Calibri"/>
                          <a:cs typeface="Calibri"/>
                        </a:rPr>
                        <a:t>Plugins</a:t>
                      </a:r>
                      <a:r>
                        <a:rPr sz="2000" spc="65"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97659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Navigator </a:t>
            </a:r>
            <a:r>
              <a:rPr spc="-5" dirty="0"/>
              <a:t>– </a:t>
            </a:r>
            <a:r>
              <a:rPr spc="-10" dirty="0"/>
              <a:t>Objekt</a:t>
            </a:r>
            <a:r>
              <a:rPr spc="-30" dirty="0"/>
              <a:t> </a:t>
            </a:r>
            <a:r>
              <a:rPr spc="-10" dirty="0"/>
              <a:t>(2)</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M</a:t>
            </a:r>
            <a:r>
              <a:rPr kumimoji="0" sz="3200" b="0" i="0" u="none" strike="noStrike" kern="1200" cap="none" spc="-10"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thoden</a:t>
            </a:r>
          </a:p>
        </p:txBody>
      </p:sp>
      <p:graphicFrame>
        <p:nvGraphicFramePr>
          <p:cNvPr id="4" name="object 4"/>
          <p:cNvGraphicFramePr>
            <a:graphicFrameLocks noGrp="1"/>
          </p:cNvGraphicFramePr>
          <p:nvPr>
            <p:extLst/>
          </p:nvPr>
        </p:nvGraphicFramePr>
        <p:xfrm>
          <a:off x="1162634" y="2436812"/>
          <a:ext cx="10563275" cy="792478"/>
        </p:xfrm>
        <a:graphic>
          <a:graphicData uri="http://schemas.openxmlformats.org/drawingml/2006/table">
            <a:tbl>
              <a:tblPr firstRow="1" bandRow="1">
                <a:tableStyleId>{2D5ABB26-0587-4C30-8999-92F81FD0307C}</a:tableStyleId>
              </a:tblPr>
              <a:tblGrid>
                <a:gridCol w="2736900">
                  <a:extLst>
                    <a:ext uri="{9D8B030D-6E8A-4147-A177-3AD203B41FA5}">
                      <a16:colId xmlns:a16="http://schemas.microsoft.com/office/drawing/2014/main" val="20000"/>
                    </a:ext>
                  </a:extLst>
                </a:gridCol>
                <a:gridCol w="7826375">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5" dirty="0">
                          <a:latin typeface="Calibri"/>
                          <a:cs typeface="Calibri"/>
                        </a:rPr>
                        <a:t>javaEnabled()</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10" dirty="0">
                          <a:latin typeface="Calibri"/>
                          <a:cs typeface="Calibri"/>
                        </a:rPr>
                        <a:t>Ist </a:t>
                      </a:r>
                      <a:r>
                        <a:rPr sz="2000" spc="-20" dirty="0">
                          <a:latin typeface="Calibri"/>
                          <a:cs typeface="Calibri"/>
                        </a:rPr>
                        <a:t>Java </a:t>
                      </a:r>
                      <a:r>
                        <a:rPr sz="2000" dirty="0">
                          <a:latin typeface="Calibri"/>
                          <a:cs typeface="Calibri"/>
                        </a:rPr>
                        <a:t>im </a:t>
                      </a:r>
                      <a:r>
                        <a:rPr sz="2000" spc="-10" dirty="0">
                          <a:latin typeface="Calibri"/>
                          <a:cs typeface="Calibri"/>
                        </a:rPr>
                        <a:t>Browser </a:t>
                      </a:r>
                      <a:r>
                        <a:rPr sz="2000" spc="-5" dirty="0">
                          <a:latin typeface="Calibri"/>
                          <a:cs typeface="Calibri"/>
                        </a:rPr>
                        <a:t>aktiviert oder</a:t>
                      </a:r>
                      <a:r>
                        <a:rPr sz="2000" spc="30" dirty="0">
                          <a:latin typeface="Calibri"/>
                          <a:cs typeface="Calibri"/>
                        </a:rPr>
                        <a:t> </a:t>
                      </a:r>
                      <a:r>
                        <a:rPr sz="2000" spc="-5" dirty="0">
                          <a:latin typeface="Calibri"/>
                          <a:cs typeface="Calibri"/>
                        </a:rPr>
                        <a:t>nicht?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063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07480-A456-4054-A0B9-018DEFA61917}"/>
              </a:ext>
            </a:extLst>
          </p:cNvPr>
          <p:cNvSpPr>
            <a:spLocks noGrp="1"/>
          </p:cNvSpPr>
          <p:nvPr>
            <p:ph type="title"/>
          </p:nvPr>
        </p:nvSpPr>
        <p:spPr/>
        <p:txBody>
          <a:bodyPr/>
          <a:lstStyle/>
          <a:p>
            <a:r>
              <a:rPr lang="de-DE" dirty="0"/>
              <a:t>WINDOW</a:t>
            </a:r>
          </a:p>
        </p:txBody>
      </p:sp>
      <p:sp>
        <p:nvSpPr>
          <p:cNvPr id="3" name="Textplatzhalter 2">
            <a:extLst>
              <a:ext uri="{FF2B5EF4-FFF2-40B4-BE49-F238E27FC236}">
                <a16:creationId xmlns:a16="http://schemas.microsoft.com/office/drawing/2014/main" id="{93AEEAB2-130C-4D3B-ACCD-4B21C23F10D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8083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EE5B6-CD20-42C5-9C88-C10CBFF84045}"/>
              </a:ext>
            </a:extLst>
          </p:cNvPr>
          <p:cNvSpPr>
            <a:spLocks noGrp="1"/>
          </p:cNvSpPr>
          <p:nvPr>
            <p:ph type="title"/>
          </p:nvPr>
        </p:nvSpPr>
        <p:spPr/>
        <p:txBody>
          <a:bodyPr/>
          <a:lstStyle/>
          <a:p>
            <a:r>
              <a:rPr lang="de-DE" dirty="0"/>
              <a:t>WINDOW.SCREEN</a:t>
            </a:r>
          </a:p>
        </p:txBody>
      </p:sp>
      <p:sp>
        <p:nvSpPr>
          <p:cNvPr id="3" name="Textplatzhalter 2">
            <a:extLst>
              <a:ext uri="{FF2B5EF4-FFF2-40B4-BE49-F238E27FC236}">
                <a16:creationId xmlns:a16="http://schemas.microsoft.com/office/drawing/2014/main" id="{C8324C35-4158-44E5-AF96-0EDF8AAF67A8}"/>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860877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Screen </a:t>
            </a:r>
            <a:r>
              <a:rPr spc="-5" dirty="0"/>
              <a:t>-</a:t>
            </a:r>
            <a:r>
              <a:rPr spc="-60" dirty="0"/>
              <a:t> </a:t>
            </a:r>
            <a:r>
              <a:rPr spc="-10" dirty="0"/>
              <a:t>Objekt</a:t>
            </a:r>
          </a:p>
        </p:txBody>
      </p:sp>
      <p:sp>
        <p:nvSpPr>
          <p:cNvPr id="3" name="object 3"/>
          <p:cNvSpPr txBox="1"/>
          <p:nvPr/>
        </p:nvSpPr>
        <p:spPr>
          <a:xfrm>
            <a:off x="838200" y="1690688"/>
            <a:ext cx="941641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Wird </a:t>
            </a:r>
            <a:r>
              <a:rPr kumimoji="0" sz="3200" b="0" i="0" u="none" strike="noStrike" kern="1200" cap="none" spc="-5" normalizeH="0" baseline="0" noProof="0" dirty="0">
                <a:ln>
                  <a:noFill/>
                </a:ln>
                <a:solidFill>
                  <a:prstClr val="black"/>
                </a:solidFill>
                <a:effectLst/>
                <a:uLnTx/>
                <a:uFillTx/>
                <a:latin typeface="Calibri"/>
                <a:ea typeface="+mn-ea"/>
                <a:cs typeface="Calibri"/>
              </a:rPr>
              <a:t>oft für die </a:t>
            </a:r>
            <a:r>
              <a:rPr kumimoji="0" sz="3200" b="0" i="0" u="none" strike="noStrike" kern="1200" cap="none" spc="-10" normalizeH="0" baseline="0" noProof="0" dirty="0">
                <a:ln>
                  <a:noFill/>
                </a:ln>
                <a:solidFill>
                  <a:prstClr val="black"/>
                </a:solidFill>
                <a:effectLst/>
                <a:uLnTx/>
                <a:uFillTx/>
                <a:latin typeface="Calibri"/>
                <a:ea typeface="+mn-ea"/>
                <a:cs typeface="Calibri"/>
              </a:rPr>
              <a:t>Positionierung </a:t>
            </a:r>
            <a:r>
              <a:rPr kumimoji="0" sz="3200" b="0" i="0" u="none" strike="noStrike" kern="1200" cap="none" spc="-5" normalizeH="0" baseline="0" noProof="0" dirty="0">
                <a:ln>
                  <a:noFill/>
                </a:ln>
                <a:solidFill>
                  <a:prstClr val="black"/>
                </a:solidFill>
                <a:effectLst/>
                <a:uLnTx/>
                <a:uFillTx/>
                <a:latin typeface="Calibri"/>
                <a:ea typeface="+mn-ea"/>
                <a:cs typeface="Calibri"/>
              </a:rPr>
              <a:t>des </a:t>
            </a:r>
            <a:r>
              <a:rPr kumimoji="0" sz="3200" b="0" i="0" u="none" strike="noStrike" kern="1200" cap="none" spc="-25" normalizeH="0" baseline="0" noProof="0" dirty="0">
                <a:ln>
                  <a:noFill/>
                </a:ln>
                <a:solidFill>
                  <a:prstClr val="black"/>
                </a:solidFill>
                <a:effectLst/>
                <a:uLnTx/>
                <a:uFillTx/>
                <a:latin typeface="Calibri"/>
                <a:ea typeface="+mn-ea"/>
                <a:cs typeface="Calibri"/>
              </a:rPr>
              <a:t>Fensters</a:t>
            </a:r>
            <a:r>
              <a:rPr kumimoji="0" sz="3200" b="0" i="0" u="none" strike="noStrike" kern="1200" cap="none" spc="17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verwendet</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279867" y="2392362"/>
          <a:ext cx="10446041" cy="1892043"/>
        </p:xfrm>
        <a:graphic>
          <a:graphicData uri="http://schemas.openxmlformats.org/drawingml/2006/table">
            <a:tbl>
              <a:tblPr firstRow="1" bandRow="1">
                <a:tableStyleId>{2D5ABB26-0587-4C30-8999-92F81FD0307C}</a:tableStyleId>
              </a:tblPr>
              <a:tblGrid>
                <a:gridCol w="2183676">
                  <a:extLst>
                    <a:ext uri="{9D8B030D-6E8A-4147-A177-3AD203B41FA5}">
                      <a16:colId xmlns:a16="http://schemas.microsoft.com/office/drawing/2014/main" val="20000"/>
                    </a:ext>
                  </a:extLst>
                </a:gridCol>
                <a:gridCol w="8262365">
                  <a:extLst>
                    <a:ext uri="{9D8B030D-6E8A-4147-A177-3AD203B41FA5}">
                      <a16:colId xmlns:a16="http://schemas.microsoft.com/office/drawing/2014/main" val="20001"/>
                    </a:ext>
                  </a:extLst>
                </a:gridCol>
              </a:tblGrid>
              <a:tr h="398525">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5" dirty="0">
                          <a:latin typeface="Calibri"/>
                          <a:cs typeface="Calibri"/>
                        </a:rPr>
                        <a:t>Height,</a:t>
                      </a:r>
                      <a:r>
                        <a:rPr sz="2000" spc="-70" dirty="0">
                          <a:latin typeface="Calibri"/>
                          <a:cs typeface="Calibri"/>
                        </a:rPr>
                        <a:t> </a:t>
                      </a:r>
                      <a:r>
                        <a:rPr sz="2000" spc="-5" dirty="0">
                          <a:latin typeface="Calibri"/>
                          <a:cs typeface="Calibri"/>
                        </a:rPr>
                        <a:t>width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5" dirty="0">
                          <a:latin typeface="Calibri"/>
                          <a:cs typeface="Calibri"/>
                        </a:rPr>
                        <a:t>Höhe </a:t>
                      </a:r>
                      <a:r>
                        <a:rPr sz="2000" dirty="0">
                          <a:latin typeface="Calibri"/>
                          <a:cs typeface="Calibri"/>
                        </a:rPr>
                        <a:t>und </a:t>
                      </a:r>
                      <a:r>
                        <a:rPr sz="2000" spc="-10" dirty="0">
                          <a:latin typeface="Calibri"/>
                          <a:cs typeface="Calibri"/>
                        </a:rPr>
                        <a:t>Breite </a:t>
                      </a:r>
                      <a:r>
                        <a:rPr sz="2000" spc="-5" dirty="0">
                          <a:latin typeface="Calibri"/>
                          <a:cs typeface="Calibri"/>
                        </a:rPr>
                        <a:t>der </a:t>
                      </a:r>
                      <a:r>
                        <a:rPr sz="2000" spc="-10" dirty="0">
                          <a:latin typeface="Calibri"/>
                          <a:cs typeface="Calibri"/>
                        </a:rPr>
                        <a:t>eingestellten</a:t>
                      </a:r>
                      <a:r>
                        <a:rPr sz="2000" spc="70" dirty="0">
                          <a:latin typeface="Calibri"/>
                          <a:cs typeface="Calibri"/>
                        </a:rPr>
                        <a:t> </a:t>
                      </a:r>
                      <a:r>
                        <a:rPr sz="2000" spc="-5" dirty="0">
                          <a:latin typeface="Calibri"/>
                          <a:cs typeface="Calibri"/>
                        </a:rPr>
                        <a:t>Bildschirmauflösung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701039">
                <a:tc>
                  <a:txBody>
                    <a:bodyPr/>
                    <a:lstStyle/>
                    <a:p>
                      <a:pPr marL="85090" marR="868044">
                        <a:lnSpc>
                          <a:spcPct val="100000"/>
                        </a:lnSpc>
                        <a:spcBef>
                          <a:spcPts val="190"/>
                        </a:spcBef>
                      </a:pPr>
                      <a:r>
                        <a:rPr sz="2000" spc="-40" dirty="0">
                          <a:latin typeface="Calibri"/>
                          <a:cs typeface="Calibri"/>
                        </a:rPr>
                        <a:t>a</a:t>
                      </a:r>
                      <a:r>
                        <a:rPr sz="2000" spc="-30" dirty="0">
                          <a:latin typeface="Calibri"/>
                          <a:cs typeface="Calibri"/>
                        </a:rPr>
                        <a:t>v</a:t>
                      </a:r>
                      <a:r>
                        <a:rPr sz="2000" dirty="0">
                          <a:latin typeface="Calibri"/>
                          <a:cs typeface="Calibri"/>
                        </a:rPr>
                        <a:t>ai</a:t>
                      </a:r>
                      <a:r>
                        <a:rPr sz="2000" spc="-10" dirty="0">
                          <a:latin typeface="Calibri"/>
                          <a:cs typeface="Calibri"/>
                        </a:rPr>
                        <a:t>l</a:t>
                      </a:r>
                      <a:r>
                        <a:rPr sz="2000" dirty="0">
                          <a:latin typeface="Calibri"/>
                          <a:cs typeface="Calibri"/>
                        </a:rPr>
                        <a:t>He</a:t>
                      </a:r>
                      <a:r>
                        <a:rPr sz="2000" spc="-10" dirty="0">
                          <a:latin typeface="Calibri"/>
                          <a:cs typeface="Calibri"/>
                        </a:rPr>
                        <a:t>i</a:t>
                      </a:r>
                      <a:r>
                        <a:rPr sz="2000" dirty="0">
                          <a:latin typeface="Calibri"/>
                          <a:cs typeface="Calibri"/>
                        </a:rPr>
                        <a:t>g</a:t>
                      </a:r>
                      <a:r>
                        <a:rPr sz="2000" spc="-20" dirty="0">
                          <a:latin typeface="Calibri"/>
                          <a:cs typeface="Calibri"/>
                        </a:rPr>
                        <a:t>h</a:t>
                      </a:r>
                      <a:r>
                        <a:rPr sz="2000" dirty="0">
                          <a:latin typeface="Calibri"/>
                          <a:cs typeface="Calibri"/>
                        </a:rPr>
                        <a:t>t,  </a:t>
                      </a:r>
                      <a:r>
                        <a:rPr sz="2000" spc="-10" dirty="0">
                          <a:latin typeface="Calibri"/>
                          <a:cs typeface="Calibri"/>
                        </a:rPr>
                        <a:t>availWidth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marR="1240790">
                        <a:lnSpc>
                          <a:spcPct val="100000"/>
                        </a:lnSpc>
                        <a:spcBef>
                          <a:spcPts val="190"/>
                        </a:spcBef>
                      </a:pPr>
                      <a:r>
                        <a:rPr sz="2000" spc="-5" dirty="0">
                          <a:latin typeface="Calibri"/>
                          <a:cs typeface="Calibri"/>
                        </a:rPr>
                        <a:t>Die </a:t>
                      </a:r>
                      <a:r>
                        <a:rPr sz="2000" dirty="0">
                          <a:latin typeface="Calibri"/>
                          <a:cs typeface="Calibri"/>
                        </a:rPr>
                        <a:t>Ausmaße </a:t>
                      </a:r>
                      <a:r>
                        <a:rPr sz="2000" spc="-5" dirty="0">
                          <a:latin typeface="Calibri"/>
                          <a:cs typeface="Calibri"/>
                        </a:rPr>
                        <a:t>der wirklich zur </a:t>
                      </a:r>
                      <a:r>
                        <a:rPr sz="2000" spc="-10" dirty="0">
                          <a:latin typeface="Calibri"/>
                          <a:cs typeface="Calibri"/>
                        </a:rPr>
                        <a:t>Verfügung </a:t>
                      </a:r>
                      <a:r>
                        <a:rPr sz="2000" spc="-5" dirty="0">
                          <a:latin typeface="Calibri"/>
                          <a:cs typeface="Calibri"/>
                        </a:rPr>
                        <a:t>stehenden </a:t>
                      </a:r>
                      <a:r>
                        <a:rPr sz="2000" dirty="0">
                          <a:latin typeface="Calibri"/>
                          <a:cs typeface="Calibri"/>
                        </a:rPr>
                        <a:t>Fläche auf </a:t>
                      </a:r>
                      <a:r>
                        <a:rPr sz="2000" spc="-5" dirty="0">
                          <a:latin typeface="Calibri"/>
                          <a:cs typeface="Calibri"/>
                        </a:rPr>
                        <a:t>dem  Bildschirm, </a:t>
                      </a:r>
                      <a:r>
                        <a:rPr sz="2000" dirty="0">
                          <a:latin typeface="Calibri"/>
                          <a:cs typeface="Calibri"/>
                        </a:rPr>
                        <a:t>ohne </a:t>
                      </a:r>
                      <a:r>
                        <a:rPr sz="2000" spc="-5" dirty="0">
                          <a:latin typeface="Calibri"/>
                          <a:cs typeface="Calibri"/>
                        </a:rPr>
                        <a:t>die</a:t>
                      </a:r>
                      <a:r>
                        <a:rPr sz="2000" spc="-25" dirty="0">
                          <a:latin typeface="Calibri"/>
                          <a:cs typeface="Calibri"/>
                        </a:rPr>
                        <a:t> </a:t>
                      </a:r>
                      <a:r>
                        <a:rPr sz="2000" spc="-15" dirty="0">
                          <a:latin typeface="Calibri"/>
                          <a:cs typeface="Calibri"/>
                        </a:rPr>
                        <a:t>Windows-Taskleiste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90"/>
                        </a:spcBef>
                      </a:pPr>
                      <a:r>
                        <a:rPr sz="2000" spc="-5" dirty="0">
                          <a:latin typeface="Calibri"/>
                          <a:cs typeface="Calibri"/>
                        </a:rPr>
                        <a:t>colorDepth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Die </a:t>
                      </a:r>
                      <a:r>
                        <a:rPr sz="2000" spc="-10" dirty="0">
                          <a:latin typeface="Calibri"/>
                          <a:cs typeface="Calibri"/>
                        </a:rPr>
                        <a:t>verwendete </a:t>
                      </a:r>
                      <a:r>
                        <a:rPr sz="2000" spc="-15" dirty="0">
                          <a:latin typeface="Calibri"/>
                          <a:cs typeface="Calibri"/>
                        </a:rPr>
                        <a:t>Farbtiefe </a:t>
                      </a:r>
                      <a:r>
                        <a:rPr sz="2000" spc="-10" dirty="0">
                          <a:latin typeface="Calibri"/>
                          <a:cs typeface="Calibri"/>
                        </a:rPr>
                        <a:t>wird </a:t>
                      </a:r>
                      <a:r>
                        <a:rPr sz="2000" spc="-5" dirty="0">
                          <a:latin typeface="Calibri"/>
                          <a:cs typeface="Calibri"/>
                        </a:rPr>
                        <a:t>in </a:t>
                      </a:r>
                      <a:r>
                        <a:rPr sz="2000" dirty="0">
                          <a:latin typeface="Calibri"/>
                          <a:cs typeface="Calibri"/>
                        </a:rPr>
                        <a:t>Bits </a:t>
                      </a:r>
                      <a:r>
                        <a:rPr sz="2000" spc="-15" dirty="0">
                          <a:latin typeface="Calibri"/>
                          <a:cs typeface="Calibri"/>
                        </a:rPr>
                        <a:t>pro Pixel</a:t>
                      </a:r>
                      <a:r>
                        <a:rPr sz="2000" spc="110" dirty="0">
                          <a:latin typeface="Calibri"/>
                          <a:cs typeface="Calibri"/>
                        </a:rPr>
                        <a:t> </a:t>
                      </a:r>
                      <a:r>
                        <a:rPr sz="2000" spc="-5" dirty="0">
                          <a:latin typeface="Calibri"/>
                          <a:cs typeface="Calibri"/>
                        </a:rPr>
                        <a:t>ausgelesen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1654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D9E68-5E2A-479C-B050-5872CBCA67B0}"/>
              </a:ext>
            </a:extLst>
          </p:cNvPr>
          <p:cNvSpPr>
            <a:spLocks noGrp="1"/>
          </p:cNvSpPr>
          <p:nvPr>
            <p:ph type="title"/>
          </p:nvPr>
        </p:nvSpPr>
        <p:spPr/>
        <p:txBody>
          <a:bodyPr>
            <a:normAutofit/>
          </a:bodyPr>
          <a:lstStyle/>
          <a:p>
            <a:r>
              <a:rPr lang="de-DE" dirty="0"/>
              <a:t>Screen – Übung </a:t>
            </a:r>
          </a:p>
        </p:txBody>
      </p:sp>
      <p:sp>
        <p:nvSpPr>
          <p:cNvPr id="3" name="Inhaltsplatzhalter 2">
            <a:extLst>
              <a:ext uri="{FF2B5EF4-FFF2-40B4-BE49-F238E27FC236}">
                <a16:creationId xmlns:a16="http://schemas.microsoft.com/office/drawing/2014/main" id="{76C597BF-D5D3-426A-B4B1-4E9E6899C25C}"/>
              </a:ext>
            </a:extLst>
          </p:cNvPr>
          <p:cNvSpPr>
            <a:spLocks noGrp="1"/>
          </p:cNvSpPr>
          <p:nvPr>
            <p:ph idx="1"/>
          </p:nvPr>
        </p:nvSpPr>
        <p:spPr/>
        <p:txBody>
          <a:bodyPr/>
          <a:lstStyle/>
          <a:p>
            <a:r>
              <a:rPr lang="de-DE" dirty="0"/>
              <a:t>bom-screen-obj.html</a:t>
            </a:r>
          </a:p>
        </p:txBody>
      </p:sp>
      <p:sp>
        <p:nvSpPr>
          <p:cNvPr id="4" name="Foliennummernplatzhalter 3">
            <a:extLst>
              <a:ext uri="{FF2B5EF4-FFF2-40B4-BE49-F238E27FC236}">
                <a16:creationId xmlns:a16="http://schemas.microsoft.com/office/drawing/2014/main" id="{EE4E936F-9360-40D2-8A07-6288E157DB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B784-6BE8-4121-A5DD-184BF916DF1B}"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49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E4AF170-6B13-4160-A56F-178CAAF8F12F}"/>
              </a:ext>
            </a:extLst>
          </p:cNvPr>
          <p:cNvSpPr>
            <a:spLocks noGrp="1"/>
          </p:cNvSpPr>
          <p:nvPr>
            <p:ph type="title"/>
          </p:nvPr>
        </p:nvSpPr>
        <p:spPr/>
        <p:txBody>
          <a:bodyPr>
            <a:normAutofit/>
          </a:bodyPr>
          <a:lstStyle/>
          <a:p>
            <a:r>
              <a:rPr lang="de-DE" sz="5400" dirty="0"/>
              <a:t>WINDOW.NAVIGATOR.GEOLOCATION</a:t>
            </a:r>
          </a:p>
        </p:txBody>
      </p:sp>
      <p:sp>
        <p:nvSpPr>
          <p:cNvPr id="7" name="Textplatzhalter 6">
            <a:extLst>
              <a:ext uri="{FF2B5EF4-FFF2-40B4-BE49-F238E27FC236}">
                <a16:creationId xmlns:a16="http://schemas.microsoft.com/office/drawing/2014/main" id="{F6D951B4-D7BD-4A82-A99B-B7ABACBB4A4A}"/>
              </a:ext>
            </a:extLst>
          </p:cNvPr>
          <p:cNvSpPr>
            <a:spLocks noGrp="1"/>
          </p:cNvSpPr>
          <p:nvPr>
            <p:ph type="body" idx="1"/>
          </p:nvPr>
        </p:nvSpPr>
        <p:spPr/>
        <p:txBody>
          <a:bodyPr/>
          <a:lstStyle/>
          <a:p>
            <a:endParaRPr lang="de-DE" dirty="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33</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017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0"/>
            <a:ext cx="10515600" cy="2852737"/>
          </a:xfrm>
          <a:prstGeom prst="rect">
            <a:avLst/>
          </a:prstGeom>
        </p:spPr>
        <p:txBody>
          <a:bodyPr vert="horz" wrap="square" lIns="0" tIns="0" rIns="0" bIns="0" rtlCol="0" anchor="ctr">
            <a:spAutoFit/>
          </a:bodyPr>
          <a:lstStyle/>
          <a:p>
            <a:pPr marL="12700">
              <a:lnSpc>
                <a:spcPct val="100000"/>
              </a:lnSpc>
            </a:pPr>
            <a:r>
              <a:rPr spc="-10" dirty="0"/>
              <a:t>Geolocation-API</a:t>
            </a:r>
          </a:p>
        </p:txBody>
      </p:sp>
      <p:sp>
        <p:nvSpPr>
          <p:cNvPr id="5" name="Textplatzhalter 4"/>
          <p:cNvSpPr>
            <a:spLocks noGrp="1"/>
          </p:cNvSpPr>
          <p:nvPr>
            <p:ph type="body" idx="1"/>
          </p:nvPr>
        </p:nvSpPr>
        <p:spPr>
          <a:xfrm>
            <a:off x="831850" y="2410691"/>
            <a:ext cx="10515600" cy="3678959"/>
          </a:xfrm>
        </p:spPr>
        <p:txBody>
          <a:bodyPr>
            <a:normAutofit/>
          </a:bodyPr>
          <a:lstStyle/>
          <a:p>
            <a:pPr marL="355600" indent="-342900">
              <a:lnSpc>
                <a:spcPct val="150000"/>
              </a:lnSpc>
              <a:buFont typeface="Wingdings"/>
              <a:buChar char=""/>
              <a:tabLst>
                <a:tab pos="355600" algn="l"/>
                <a:tab pos="356235" algn="l"/>
              </a:tabLst>
            </a:pPr>
            <a:r>
              <a:rPr lang="de-DE" sz="2800" spc="-10" dirty="0">
                <a:solidFill>
                  <a:schemeClr val="tx1"/>
                </a:solidFill>
                <a:cs typeface="Calibri"/>
              </a:rPr>
              <a:t>Geolocation-API?</a:t>
            </a:r>
            <a:endParaRPr lang="de-DE" sz="2800" dirty="0">
              <a:solidFill>
                <a:schemeClr val="tx1"/>
              </a:solidFill>
              <a:cs typeface="Calibri"/>
            </a:endParaRPr>
          </a:p>
          <a:p>
            <a:pPr marL="355600" indent="-342900">
              <a:lnSpc>
                <a:spcPct val="150000"/>
              </a:lnSpc>
              <a:spcBef>
                <a:spcPts val="525"/>
              </a:spcBef>
              <a:buFont typeface="Wingdings"/>
              <a:buChar char=""/>
              <a:tabLst>
                <a:tab pos="355600" algn="l"/>
                <a:tab pos="356235" algn="l"/>
              </a:tabLst>
            </a:pPr>
            <a:r>
              <a:rPr lang="de-DE" sz="2800" spc="-5" dirty="0">
                <a:solidFill>
                  <a:schemeClr val="tx1"/>
                </a:solidFill>
                <a:cs typeface="Calibri"/>
              </a:rPr>
              <a:t>Methoden +</a:t>
            </a:r>
            <a:r>
              <a:rPr lang="de-DE" sz="2800" spc="-35" dirty="0">
                <a:solidFill>
                  <a:schemeClr val="tx1"/>
                </a:solidFill>
                <a:cs typeface="Calibri"/>
              </a:rPr>
              <a:t> </a:t>
            </a:r>
            <a:r>
              <a:rPr lang="de-DE" sz="2800" spc="-10" dirty="0">
                <a:solidFill>
                  <a:schemeClr val="tx1"/>
                </a:solidFill>
                <a:cs typeface="Calibri"/>
              </a:rPr>
              <a:t>Callbacks</a:t>
            </a:r>
            <a:endParaRPr lang="de-DE" sz="2800" dirty="0">
              <a:solidFill>
                <a:schemeClr val="tx1"/>
              </a:solidFill>
              <a:cs typeface="Calibri"/>
            </a:endParaRPr>
          </a:p>
          <a:p>
            <a:pPr marL="355600" indent="-342900">
              <a:lnSpc>
                <a:spcPct val="150000"/>
              </a:lnSpc>
              <a:spcBef>
                <a:spcPts val="525"/>
              </a:spcBef>
              <a:buFont typeface="Wingdings"/>
              <a:buChar char=""/>
              <a:tabLst>
                <a:tab pos="355600" algn="l"/>
                <a:tab pos="356235" algn="l"/>
              </a:tabLst>
            </a:pPr>
            <a:r>
              <a:rPr lang="de-DE" sz="2800" spc="-15" dirty="0">
                <a:solidFill>
                  <a:schemeClr val="tx1"/>
                </a:solidFill>
                <a:cs typeface="Calibri"/>
              </a:rPr>
              <a:t>Objekte</a:t>
            </a:r>
            <a:endParaRPr lang="de-DE" sz="2800" dirty="0">
              <a:solidFill>
                <a:schemeClr val="tx1"/>
              </a:solidFill>
              <a:cs typeface="Calibri"/>
            </a:endParaRPr>
          </a:p>
          <a:p>
            <a:pPr marL="355600" indent="-342900">
              <a:lnSpc>
                <a:spcPct val="150000"/>
              </a:lnSpc>
              <a:spcBef>
                <a:spcPts val="530"/>
              </a:spcBef>
              <a:buFont typeface="Wingdings"/>
              <a:buChar char=""/>
              <a:tabLst>
                <a:tab pos="355600" algn="l"/>
                <a:tab pos="356235" algn="l"/>
              </a:tabLst>
            </a:pPr>
            <a:r>
              <a:rPr lang="de-DE" sz="2800" spc="-15" dirty="0">
                <a:solidFill>
                  <a:schemeClr val="tx1"/>
                </a:solidFill>
                <a:cs typeface="Calibri"/>
              </a:rPr>
              <a:t>Links</a:t>
            </a:r>
            <a:endParaRPr lang="de-DE" sz="2800" dirty="0">
              <a:solidFill>
                <a:schemeClr val="tx1"/>
              </a:solidFill>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34</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794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die</a:t>
            </a:r>
            <a:r>
              <a:rPr spc="75" dirty="0"/>
              <a:t> </a:t>
            </a:r>
            <a:r>
              <a:rPr spc="-10" dirty="0"/>
              <a:t>Geolocation-API</a:t>
            </a:r>
          </a:p>
        </p:txBody>
      </p:sp>
      <p:sp>
        <p:nvSpPr>
          <p:cNvPr id="6" name="Inhaltsplatzhalter 5"/>
          <p:cNvSpPr>
            <a:spLocks noGrp="1"/>
          </p:cNvSpPr>
          <p:nvPr>
            <p:ph idx="1"/>
          </p:nvPr>
        </p:nvSpPr>
        <p:spPr>
          <a:xfrm>
            <a:off x="838200" y="1690688"/>
            <a:ext cx="10515600" cy="4720648"/>
          </a:xfrm>
        </p:spPr>
        <p:txBody>
          <a:bodyPr>
            <a:normAutofit fontScale="85000" lnSpcReduction="10000"/>
          </a:bodyPr>
          <a:lstStyle/>
          <a:p>
            <a:pPr marL="355600" marR="387350" indent="-342900">
              <a:buFont typeface="Wingdings"/>
              <a:buChar char=""/>
              <a:tabLst>
                <a:tab pos="355600" algn="l"/>
                <a:tab pos="356235" algn="l"/>
              </a:tabLst>
            </a:pPr>
            <a:r>
              <a:rPr lang="de-DE" sz="2400" spc="-5" dirty="0">
                <a:cs typeface="Calibri"/>
              </a:rPr>
              <a:t>Einheitliche </a:t>
            </a:r>
            <a:r>
              <a:rPr lang="de-DE" sz="2400" spc="-15" dirty="0">
                <a:cs typeface="Calibri"/>
              </a:rPr>
              <a:t>Schnittstelle </a:t>
            </a:r>
            <a:r>
              <a:rPr lang="de-DE" sz="2400" spc="-5" dirty="0">
                <a:cs typeface="Calibri"/>
              </a:rPr>
              <a:t>für </a:t>
            </a:r>
            <a:r>
              <a:rPr lang="de-DE" sz="2400" spc="-10" dirty="0">
                <a:cs typeface="Calibri"/>
              </a:rPr>
              <a:t>das </a:t>
            </a:r>
            <a:r>
              <a:rPr lang="de-DE" sz="2400" spc="-15" dirty="0">
                <a:cs typeface="Calibri"/>
              </a:rPr>
              <a:t>Ermitteln </a:t>
            </a:r>
            <a:r>
              <a:rPr lang="de-DE" sz="2400" spc="-10" dirty="0">
                <a:cs typeface="Calibri"/>
              </a:rPr>
              <a:t>von geographischen  Ortsinformationen </a:t>
            </a:r>
            <a:r>
              <a:rPr lang="de-DE" sz="2400" spc="-5" dirty="0">
                <a:cs typeface="Calibri"/>
              </a:rPr>
              <a:t>für ein </a:t>
            </a:r>
            <a:r>
              <a:rPr lang="de-DE" sz="2400" spc="-10" dirty="0">
                <a:cs typeface="Calibri"/>
              </a:rPr>
              <a:t>clientseitiges</a:t>
            </a:r>
            <a:r>
              <a:rPr lang="de-DE" sz="2400" spc="60" dirty="0">
                <a:cs typeface="Calibri"/>
              </a:rPr>
              <a:t> </a:t>
            </a:r>
            <a:r>
              <a:rPr lang="de-DE" sz="2400" spc="-20" dirty="0">
                <a:cs typeface="Calibri"/>
              </a:rPr>
              <a:t>Gerät</a:t>
            </a:r>
            <a:endParaRPr lang="de-DE" sz="2400" dirty="0">
              <a:cs typeface="Calibri"/>
            </a:endParaRPr>
          </a:p>
          <a:p>
            <a:pPr marL="355600" indent="-342900">
              <a:spcBef>
                <a:spcPts val="525"/>
              </a:spcBef>
              <a:buFont typeface="Wingdings"/>
              <a:buChar char=""/>
              <a:tabLst>
                <a:tab pos="355600" algn="l"/>
                <a:tab pos="356235" algn="l"/>
              </a:tabLst>
            </a:pPr>
            <a:r>
              <a:rPr lang="de-DE" sz="2400" spc="-15" dirty="0">
                <a:cs typeface="Calibri"/>
              </a:rPr>
              <a:t>Einfache</a:t>
            </a:r>
            <a:r>
              <a:rPr lang="de-DE" sz="2400" spc="-35" dirty="0">
                <a:cs typeface="Calibri"/>
              </a:rPr>
              <a:t> </a:t>
            </a:r>
            <a:r>
              <a:rPr lang="de-DE" sz="2400" spc="-10" dirty="0">
                <a:cs typeface="Calibri"/>
              </a:rPr>
              <a:t>Benutzung</a:t>
            </a:r>
            <a:endParaRPr lang="de-DE" sz="2400" dirty="0">
              <a:cs typeface="Calibri"/>
            </a:endParaRPr>
          </a:p>
          <a:p>
            <a:pPr marL="355600" indent="-342900">
              <a:spcBef>
                <a:spcPts val="530"/>
              </a:spcBef>
              <a:buFont typeface="Wingdings"/>
              <a:buChar char=""/>
              <a:tabLst>
                <a:tab pos="355600" algn="l"/>
                <a:tab pos="356235" algn="l"/>
              </a:tabLst>
            </a:pPr>
            <a:r>
              <a:rPr lang="de-DE" sz="2400" spc="-15" dirty="0">
                <a:cs typeface="Calibri"/>
              </a:rPr>
              <a:t>Gute</a:t>
            </a:r>
            <a:r>
              <a:rPr lang="de-DE" sz="2400" spc="-70" dirty="0">
                <a:cs typeface="Calibri"/>
              </a:rPr>
              <a:t> </a:t>
            </a:r>
            <a:r>
              <a:rPr lang="de-DE" sz="2400" spc="-15" dirty="0">
                <a:cs typeface="Calibri"/>
              </a:rPr>
              <a:t>Unterstützung</a:t>
            </a:r>
            <a:endParaRPr lang="de-DE" sz="2400" dirty="0">
              <a:cs typeface="Calibri"/>
            </a:endParaRPr>
          </a:p>
          <a:p>
            <a:pPr marL="355600" marR="5080" indent="-342900">
              <a:spcBef>
                <a:spcPts val="525"/>
              </a:spcBef>
              <a:buFont typeface="Wingdings"/>
              <a:buChar char=""/>
              <a:tabLst>
                <a:tab pos="355600" algn="l"/>
                <a:tab pos="356235" algn="l"/>
              </a:tabLst>
            </a:pPr>
            <a:r>
              <a:rPr lang="de-DE" sz="2400" spc="-5" dirty="0">
                <a:cs typeface="Calibri"/>
              </a:rPr>
              <a:t>Für die Lokalisierung </a:t>
            </a:r>
            <a:r>
              <a:rPr lang="de-DE" sz="2400" spc="-15" dirty="0">
                <a:cs typeface="Calibri"/>
              </a:rPr>
              <a:t>können </a:t>
            </a:r>
            <a:r>
              <a:rPr lang="de-DE" sz="2400" dirty="0">
                <a:cs typeface="Calibri"/>
              </a:rPr>
              <a:t>„alle </a:t>
            </a:r>
            <a:r>
              <a:rPr lang="de-DE" sz="2400" spc="-10" dirty="0">
                <a:cs typeface="Calibri"/>
              </a:rPr>
              <a:t>denkbaren Quellen“ verwendet  </a:t>
            </a:r>
            <a:r>
              <a:rPr lang="de-DE" sz="2400" spc="-15" dirty="0">
                <a:cs typeface="Calibri"/>
              </a:rPr>
              <a:t>werden </a:t>
            </a:r>
            <a:r>
              <a:rPr lang="de-DE" sz="2400" spc="-10" dirty="0">
                <a:cs typeface="Calibri"/>
              </a:rPr>
              <a:t>(Browser-abhängig):</a:t>
            </a:r>
            <a:endParaRPr lang="de-DE" sz="2400" dirty="0">
              <a:cs typeface="Calibri"/>
            </a:endParaRPr>
          </a:p>
          <a:p>
            <a:pPr marL="756285" lvl="1" indent="-286385">
              <a:spcBef>
                <a:spcPts val="525"/>
              </a:spcBef>
              <a:buFont typeface="Wingdings"/>
              <a:buChar char=""/>
              <a:tabLst>
                <a:tab pos="756920" algn="l"/>
              </a:tabLst>
            </a:pPr>
            <a:r>
              <a:rPr lang="de-DE" spc="-5" dirty="0">
                <a:cs typeface="Calibri"/>
              </a:rPr>
              <a:t>IP-Adresse</a:t>
            </a:r>
            <a:endParaRPr lang="de-DE" dirty="0">
              <a:cs typeface="Calibri"/>
            </a:endParaRPr>
          </a:p>
          <a:p>
            <a:pPr marL="756285" lvl="1" indent="-286385">
              <a:spcBef>
                <a:spcPts val="530"/>
              </a:spcBef>
              <a:buFont typeface="Wingdings"/>
              <a:buChar char=""/>
              <a:tabLst>
                <a:tab pos="756920" algn="l"/>
              </a:tabLst>
            </a:pPr>
            <a:r>
              <a:rPr lang="de-DE" spc="-5" dirty="0">
                <a:cs typeface="Calibri"/>
              </a:rPr>
              <a:t>GPS</a:t>
            </a:r>
            <a:endParaRPr lang="de-DE" dirty="0">
              <a:cs typeface="Calibri"/>
            </a:endParaRPr>
          </a:p>
          <a:p>
            <a:pPr marL="756285" lvl="1" indent="-286385">
              <a:spcBef>
                <a:spcPts val="525"/>
              </a:spcBef>
              <a:buFont typeface="Wingdings"/>
              <a:buChar char=""/>
              <a:tabLst>
                <a:tab pos="756920" algn="l"/>
              </a:tabLst>
            </a:pPr>
            <a:r>
              <a:rPr lang="de-DE" spc="-10" dirty="0">
                <a:cs typeface="Calibri"/>
              </a:rPr>
              <a:t>Funkzugangsknoten</a:t>
            </a:r>
            <a:endParaRPr lang="de-DE" dirty="0">
              <a:cs typeface="Calibri"/>
            </a:endParaRPr>
          </a:p>
          <a:p>
            <a:pPr marL="756285" lvl="1" indent="-286385">
              <a:spcBef>
                <a:spcPts val="525"/>
              </a:spcBef>
              <a:buFont typeface="Wingdings"/>
              <a:buChar char=""/>
              <a:tabLst>
                <a:tab pos="756920" algn="l"/>
              </a:tabLst>
            </a:pPr>
            <a:r>
              <a:rPr lang="de-DE" spc="-5" dirty="0">
                <a:cs typeface="Calibri"/>
              </a:rPr>
              <a:t>Google </a:t>
            </a:r>
            <a:r>
              <a:rPr lang="de-DE" spc="-10" dirty="0">
                <a:cs typeface="Calibri"/>
              </a:rPr>
              <a:t>Location</a:t>
            </a:r>
            <a:r>
              <a:rPr lang="de-DE" spc="-20" dirty="0">
                <a:cs typeface="Calibri"/>
              </a:rPr>
              <a:t> </a:t>
            </a:r>
            <a:r>
              <a:rPr lang="de-DE" spc="-5" dirty="0">
                <a:cs typeface="Calibri"/>
              </a:rPr>
              <a:t>Services </a:t>
            </a:r>
            <a:r>
              <a:rPr lang="de-DE" spc="-15" dirty="0">
                <a:cs typeface="Calibri"/>
              </a:rPr>
              <a:t>etc.</a:t>
            </a:r>
            <a:endParaRPr lang="de-DE" dirty="0">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35</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111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 </a:t>
            </a:r>
            <a:r>
              <a:rPr spc="-5" dirty="0"/>
              <a:t>Methoden +</a:t>
            </a:r>
            <a:r>
              <a:rPr spc="20" dirty="0"/>
              <a:t> </a:t>
            </a:r>
            <a:r>
              <a:rPr spc="-10" dirty="0"/>
              <a:t>Callbacks</a:t>
            </a:r>
          </a:p>
        </p:txBody>
      </p:sp>
      <p:sp>
        <p:nvSpPr>
          <p:cNvPr id="6" name="Inhaltsplatzhalter 5"/>
          <p:cNvSpPr>
            <a:spLocks noGrp="1"/>
          </p:cNvSpPr>
          <p:nvPr>
            <p:ph idx="1"/>
          </p:nvPr>
        </p:nvSpPr>
        <p:spPr/>
        <p:txBody>
          <a:bodyPr/>
          <a:lstStyle/>
          <a:p>
            <a:r>
              <a:rPr lang="de-DE" spc="-5" dirty="0">
                <a:cs typeface="Calibri"/>
              </a:rPr>
              <a:t>M</a:t>
            </a:r>
            <a:r>
              <a:rPr lang="de-DE" spc="-25" dirty="0">
                <a:cs typeface="Calibri"/>
              </a:rPr>
              <a:t>e</a:t>
            </a:r>
            <a:r>
              <a:rPr lang="de-DE" spc="-5" dirty="0">
                <a:cs typeface="Calibri"/>
              </a:rPr>
              <a:t>thoden</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36</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452342"/>
          <a:ext cx="8291322" cy="3388359"/>
        </p:xfrm>
        <a:graphic>
          <a:graphicData uri="http://schemas.openxmlformats.org/drawingml/2006/table">
            <a:tbl>
              <a:tblPr firstRow="1" bandRow="1">
                <a:tableStyleId>{21E4AEA4-8DFA-4A89-87EB-49C32662AFE0}</a:tableStyleId>
              </a:tblPr>
              <a:tblGrid>
                <a:gridCol w="4042791">
                  <a:extLst>
                    <a:ext uri="{9D8B030D-6E8A-4147-A177-3AD203B41FA5}">
                      <a16:colId xmlns:a16="http://schemas.microsoft.com/office/drawing/2014/main" val="20000"/>
                    </a:ext>
                  </a:extLst>
                </a:gridCol>
                <a:gridCol w="4248531">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1188719">
                <a:tc>
                  <a:txBody>
                    <a:bodyPr/>
                    <a:lstStyle/>
                    <a:p>
                      <a:pPr marL="85090" marR="138430">
                        <a:lnSpc>
                          <a:spcPct val="100000"/>
                        </a:lnSpc>
                        <a:spcBef>
                          <a:spcPts val="95"/>
                        </a:spcBef>
                      </a:pPr>
                      <a:r>
                        <a:rPr sz="1800" spc="-15" dirty="0"/>
                        <a:t>navigator.geolocation.getCurrentPosition  </a:t>
                      </a:r>
                      <a:r>
                        <a:rPr sz="1800" spc="-10" dirty="0"/>
                        <a:t>(erfolgCallback, fehlerCallback,  </a:t>
                      </a:r>
                      <a:r>
                        <a:rPr sz="1800" spc="-5" dirty="0"/>
                        <a:t>optionenObjekt)</a:t>
                      </a:r>
                      <a:endParaRPr sz="1800" dirty="0">
                        <a:latin typeface="Calibri"/>
                        <a:cs typeface="Calibri"/>
                      </a:endParaRPr>
                    </a:p>
                  </a:txBody>
                  <a:tcPr marL="0" marR="0" marT="0" marB="0"/>
                </a:tc>
                <a:tc>
                  <a:txBody>
                    <a:bodyPr/>
                    <a:lstStyle/>
                    <a:p>
                      <a:pPr marL="85725" marR="100965">
                        <a:lnSpc>
                          <a:spcPct val="98900"/>
                        </a:lnSpc>
                        <a:spcBef>
                          <a:spcPts val="114"/>
                        </a:spcBef>
                      </a:pPr>
                      <a:r>
                        <a:rPr sz="1800" spc="-5" dirty="0"/>
                        <a:t>Bestimmt die aktuelle </a:t>
                      </a:r>
                      <a:r>
                        <a:rPr sz="1800" spc="-10" dirty="0"/>
                        <a:t>Position </a:t>
                      </a:r>
                      <a:r>
                        <a:rPr sz="1800" spc="-5" dirty="0"/>
                        <a:t>und führt im  </a:t>
                      </a:r>
                      <a:r>
                        <a:rPr sz="1800" spc="-10" dirty="0"/>
                        <a:t>Erfolgsfall </a:t>
                      </a:r>
                      <a:r>
                        <a:rPr sz="1800" dirty="0"/>
                        <a:t>den </a:t>
                      </a:r>
                      <a:r>
                        <a:rPr sz="1800" spc="-10" dirty="0"/>
                        <a:t>erfolgCallback</a:t>
                      </a:r>
                      <a:r>
                        <a:rPr sz="1800" spc="-695" dirty="0"/>
                        <a:t> </a:t>
                      </a:r>
                      <a:r>
                        <a:rPr sz="1800" spc="-5" dirty="0"/>
                        <a:t>und im  </a:t>
                      </a:r>
                      <a:r>
                        <a:rPr sz="1800" spc="-10" dirty="0"/>
                        <a:t>Fehlerfall </a:t>
                      </a:r>
                      <a:r>
                        <a:rPr sz="1800" dirty="0"/>
                        <a:t>den </a:t>
                      </a:r>
                      <a:r>
                        <a:rPr sz="1800" spc="-10" dirty="0"/>
                        <a:t>fehlerCallBack </a:t>
                      </a:r>
                      <a:r>
                        <a:rPr sz="1800" dirty="0"/>
                        <a:t>aus;  </a:t>
                      </a:r>
                      <a:r>
                        <a:rPr sz="1800" spc="-5" dirty="0"/>
                        <a:t>Kann über Optionen</a:t>
                      </a:r>
                      <a:r>
                        <a:rPr sz="1800" spc="-735" dirty="0"/>
                        <a:t> </a:t>
                      </a:r>
                      <a:r>
                        <a:rPr sz="1800" spc="-10" dirty="0"/>
                        <a:t>konfiguriert werden</a:t>
                      </a:r>
                      <a:endParaRPr sz="1800" dirty="0">
                        <a:latin typeface="Calibri"/>
                        <a:cs typeface="Calibri"/>
                      </a:endParaRPr>
                    </a:p>
                  </a:txBody>
                  <a:tcPr marL="0" marR="0" marT="0" marB="0"/>
                </a:tc>
                <a:extLst>
                  <a:ext uri="{0D108BD9-81ED-4DB2-BD59-A6C34878D82A}">
                    <a16:rowId xmlns:a16="http://schemas.microsoft.com/office/drawing/2014/main" val="10001"/>
                  </a:ext>
                </a:extLst>
              </a:tr>
              <a:tr h="914400">
                <a:tc>
                  <a:txBody>
                    <a:bodyPr/>
                    <a:lstStyle/>
                    <a:p>
                      <a:pPr marL="85090" marR="594360">
                        <a:lnSpc>
                          <a:spcPct val="100000"/>
                        </a:lnSpc>
                        <a:spcBef>
                          <a:spcPts val="195"/>
                        </a:spcBef>
                      </a:pPr>
                      <a:r>
                        <a:rPr sz="1800" spc="-20" dirty="0"/>
                        <a:t>navigator.geolocation.watchPosition  </a:t>
                      </a:r>
                      <a:r>
                        <a:rPr sz="1800" spc="-10" dirty="0"/>
                        <a:t>(erfolgCallback, fehlerCallback,  </a:t>
                      </a:r>
                      <a:r>
                        <a:rPr sz="1800" spc="-5" dirty="0"/>
                        <a:t>optionenObjekt)</a:t>
                      </a:r>
                      <a:endParaRPr sz="1800" dirty="0">
                        <a:latin typeface="Calibri"/>
                        <a:cs typeface="Calibri"/>
                      </a:endParaRPr>
                    </a:p>
                  </a:txBody>
                  <a:tcPr marL="0" marR="0" marT="0" marB="0"/>
                </a:tc>
                <a:tc>
                  <a:txBody>
                    <a:bodyPr/>
                    <a:lstStyle/>
                    <a:p>
                      <a:pPr marL="85725" marR="274955">
                        <a:lnSpc>
                          <a:spcPct val="98300"/>
                        </a:lnSpc>
                        <a:spcBef>
                          <a:spcPts val="229"/>
                        </a:spcBef>
                      </a:pPr>
                      <a:r>
                        <a:rPr sz="1800" spc="-10" dirty="0"/>
                        <a:t>Dauerhafte </a:t>
                      </a:r>
                      <a:r>
                        <a:rPr sz="1800" spc="-5" dirty="0"/>
                        <a:t>Positionsüberwachung.  </a:t>
                      </a:r>
                      <a:r>
                        <a:rPr sz="1800" spc="-10" dirty="0"/>
                        <a:t>Callbacks werden </a:t>
                      </a:r>
                      <a:r>
                        <a:rPr sz="1800" dirty="0"/>
                        <a:t>bei </a:t>
                      </a:r>
                      <a:r>
                        <a:rPr sz="1800" spc="-5" dirty="0"/>
                        <a:t>jeder Aktualisierung  ausgeführt. Gibt </a:t>
                      </a:r>
                      <a:r>
                        <a:rPr sz="1800" dirty="0"/>
                        <a:t>eine </a:t>
                      </a:r>
                      <a:r>
                        <a:rPr sz="1800" spc="-5" dirty="0"/>
                        <a:t>Timer-ID </a:t>
                      </a:r>
                      <a:r>
                        <a:rPr sz="1800" spc="-10" dirty="0"/>
                        <a:t>zurück</a:t>
                      </a:r>
                      <a:endParaRPr sz="1800" dirty="0">
                        <a:latin typeface="Calibri"/>
                        <a:cs typeface="Calibri"/>
                      </a:endParaRPr>
                    </a:p>
                  </a:txBody>
                  <a:tcPr marL="0" marR="0" marT="0" marB="0"/>
                </a:tc>
                <a:extLst>
                  <a:ext uri="{0D108BD9-81ED-4DB2-BD59-A6C34878D82A}">
                    <a16:rowId xmlns:a16="http://schemas.microsoft.com/office/drawing/2014/main" val="10002"/>
                  </a:ext>
                </a:extLst>
              </a:tr>
              <a:tr h="914400">
                <a:tc>
                  <a:txBody>
                    <a:bodyPr/>
                    <a:lstStyle/>
                    <a:p>
                      <a:pPr marL="85090" marR="844550">
                        <a:lnSpc>
                          <a:spcPct val="100000"/>
                        </a:lnSpc>
                        <a:spcBef>
                          <a:spcPts val="195"/>
                        </a:spcBef>
                      </a:pPr>
                      <a:r>
                        <a:rPr sz="1800" spc="-5" dirty="0"/>
                        <a:t>n</a:t>
                      </a:r>
                      <a:r>
                        <a:rPr sz="1800" spc="-20" dirty="0"/>
                        <a:t>a</a:t>
                      </a:r>
                      <a:r>
                        <a:rPr sz="1800" dirty="0"/>
                        <a:t>vi</a:t>
                      </a:r>
                      <a:r>
                        <a:rPr sz="1800" spc="-40" dirty="0"/>
                        <a:t>g</a:t>
                      </a:r>
                      <a:r>
                        <a:rPr sz="1800" spc="-15" dirty="0"/>
                        <a:t>at</a:t>
                      </a:r>
                      <a:r>
                        <a:rPr sz="1800" spc="-5" dirty="0"/>
                        <a:t>o</a:t>
                      </a:r>
                      <a:r>
                        <a:rPr sz="1800" spc="-185" dirty="0"/>
                        <a:t>r</a:t>
                      </a:r>
                      <a:r>
                        <a:rPr sz="1800" spc="20" dirty="0"/>
                        <a:t>.</a:t>
                      </a:r>
                      <a:r>
                        <a:rPr sz="1800" spc="-10" dirty="0"/>
                        <a:t>g</a:t>
                      </a:r>
                      <a:r>
                        <a:rPr sz="1800" dirty="0"/>
                        <a:t>eolo</a:t>
                      </a:r>
                      <a:r>
                        <a:rPr sz="1800" spc="-25" dirty="0"/>
                        <a:t>c</a:t>
                      </a:r>
                      <a:r>
                        <a:rPr sz="1800" spc="-15" dirty="0"/>
                        <a:t>a</a:t>
                      </a:r>
                      <a:r>
                        <a:rPr sz="1800" dirty="0"/>
                        <a:t>t</a:t>
                      </a:r>
                      <a:r>
                        <a:rPr sz="1800" spc="-10" dirty="0"/>
                        <a:t>i</a:t>
                      </a:r>
                      <a:r>
                        <a:rPr sz="1800" spc="-5" dirty="0"/>
                        <a:t>on.c</a:t>
                      </a:r>
                      <a:r>
                        <a:rPr sz="1800" spc="-10" dirty="0"/>
                        <a:t>l</a:t>
                      </a:r>
                      <a:r>
                        <a:rPr sz="1800" dirty="0"/>
                        <a:t>ear</a:t>
                      </a:r>
                      <a:r>
                        <a:rPr sz="1800" spc="-70" dirty="0"/>
                        <a:t>W</a:t>
                      </a:r>
                      <a:r>
                        <a:rPr sz="1800" spc="-15" dirty="0"/>
                        <a:t>a</a:t>
                      </a:r>
                      <a:r>
                        <a:rPr sz="1800" spc="-30" dirty="0"/>
                        <a:t>t</a:t>
                      </a:r>
                      <a:r>
                        <a:rPr sz="1800" spc="-10" dirty="0"/>
                        <a:t>c</a:t>
                      </a:r>
                      <a:r>
                        <a:rPr sz="1800" dirty="0"/>
                        <a:t>h  </a:t>
                      </a:r>
                      <a:r>
                        <a:rPr sz="1800" spc="-5" dirty="0"/>
                        <a:t>(timerID)</a:t>
                      </a:r>
                      <a:endParaRPr sz="1800" dirty="0">
                        <a:latin typeface="Calibri"/>
                        <a:cs typeface="Calibri"/>
                      </a:endParaRPr>
                    </a:p>
                  </a:txBody>
                  <a:tcPr marL="0" marR="0" marT="0" marB="0"/>
                </a:tc>
                <a:tc>
                  <a:txBody>
                    <a:bodyPr/>
                    <a:lstStyle/>
                    <a:p>
                      <a:pPr marL="85725" marR="728345">
                        <a:lnSpc>
                          <a:spcPct val="98400"/>
                        </a:lnSpc>
                        <a:spcBef>
                          <a:spcPts val="229"/>
                        </a:spcBef>
                      </a:pPr>
                      <a:r>
                        <a:rPr sz="1800" spc="-10" dirty="0"/>
                        <a:t>Stoppt </a:t>
                      </a:r>
                      <a:r>
                        <a:rPr sz="1800" dirty="0"/>
                        <a:t>eine </a:t>
                      </a:r>
                      <a:r>
                        <a:rPr sz="1800" spc="-10" dirty="0"/>
                        <a:t>mittels </a:t>
                      </a:r>
                      <a:r>
                        <a:rPr sz="1800" spc="-15" dirty="0"/>
                        <a:t>watchPosition()  gestartete </a:t>
                      </a:r>
                      <a:r>
                        <a:rPr sz="1800" spc="-5" dirty="0"/>
                        <a:t>Überwachung </a:t>
                      </a:r>
                      <a:r>
                        <a:rPr sz="1800" dirty="0"/>
                        <a:t>anhand der  </a:t>
                      </a:r>
                      <a:r>
                        <a:rPr sz="1800" spc="-5" dirty="0"/>
                        <a:t>Timer-ID</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8473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 </a:t>
            </a:r>
            <a:r>
              <a:rPr spc="-5" dirty="0"/>
              <a:t>Methoden +</a:t>
            </a:r>
            <a:r>
              <a:rPr spc="20" dirty="0"/>
              <a:t> </a:t>
            </a:r>
            <a:r>
              <a:rPr spc="-10" dirty="0"/>
              <a:t>Callbacks</a:t>
            </a:r>
          </a:p>
        </p:txBody>
      </p:sp>
      <p:sp>
        <p:nvSpPr>
          <p:cNvPr id="6" name="Inhaltsplatzhalter 5"/>
          <p:cNvSpPr>
            <a:spLocks noGrp="1"/>
          </p:cNvSpPr>
          <p:nvPr>
            <p:ph idx="1"/>
          </p:nvPr>
        </p:nvSpPr>
        <p:spPr/>
        <p:txBody>
          <a:bodyPr/>
          <a:lstStyle/>
          <a:p>
            <a:r>
              <a:rPr lang="de-DE" spc="-10" dirty="0">
                <a:cs typeface="Calibri"/>
              </a:rPr>
              <a:t>Callbacks</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37</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477525"/>
          <a:ext cx="8291321" cy="2748279"/>
        </p:xfrm>
        <a:graphic>
          <a:graphicData uri="http://schemas.openxmlformats.org/drawingml/2006/table">
            <a:tbl>
              <a:tblPr firstRow="1" bandRow="1">
                <a:tableStyleId>{21E4AEA4-8DFA-4A89-87EB-49C32662AFE0}</a:tableStyleId>
              </a:tblPr>
              <a:tblGrid>
                <a:gridCol w="1738502">
                  <a:extLst>
                    <a:ext uri="{9D8B030D-6E8A-4147-A177-3AD203B41FA5}">
                      <a16:colId xmlns:a16="http://schemas.microsoft.com/office/drawing/2014/main" val="20000"/>
                    </a:ext>
                  </a:extLst>
                </a:gridCol>
                <a:gridCol w="2592324">
                  <a:extLst>
                    <a:ext uri="{9D8B030D-6E8A-4147-A177-3AD203B41FA5}">
                      <a16:colId xmlns:a16="http://schemas.microsoft.com/office/drawing/2014/main" val="20001"/>
                    </a:ext>
                  </a:extLst>
                </a:gridCol>
                <a:gridCol w="3960495">
                  <a:extLst>
                    <a:ext uri="{9D8B030D-6E8A-4147-A177-3AD203B41FA5}">
                      <a16:colId xmlns:a16="http://schemas.microsoft.com/office/drawing/2014/main" val="20002"/>
                    </a:ext>
                  </a:extLst>
                </a:gridCol>
              </a:tblGrid>
              <a:tr h="370840">
                <a:tc>
                  <a:txBody>
                    <a:bodyPr/>
                    <a:lstStyle/>
                    <a:p>
                      <a:pPr marL="85090">
                        <a:lnSpc>
                          <a:spcPct val="100000"/>
                        </a:lnSpc>
                        <a:spcBef>
                          <a:spcPts val="190"/>
                        </a:spcBef>
                      </a:pPr>
                      <a:r>
                        <a:rPr sz="1800" spc="-25" dirty="0"/>
                        <a:t>Typ</a:t>
                      </a:r>
                      <a:endParaRPr sz="1800" dirty="0">
                        <a:latin typeface="Calibri"/>
                        <a:cs typeface="Calibri"/>
                      </a:endParaRPr>
                    </a:p>
                  </a:txBody>
                  <a:tcPr marL="0" marR="0" marT="0" marB="0"/>
                </a:tc>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1188719">
                <a:tc>
                  <a:txBody>
                    <a:bodyPr/>
                    <a:lstStyle/>
                    <a:p>
                      <a:pPr marL="85090">
                        <a:lnSpc>
                          <a:spcPct val="100000"/>
                        </a:lnSpc>
                        <a:spcBef>
                          <a:spcPts val="95"/>
                        </a:spcBef>
                      </a:pPr>
                      <a:r>
                        <a:rPr sz="1800" spc="-10" dirty="0"/>
                        <a:t>Erfolgs-Callback</a:t>
                      </a:r>
                      <a:endParaRPr sz="1800" dirty="0">
                        <a:latin typeface="Calibri"/>
                        <a:cs typeface="Calibri"/>
                      </a:endParaRPr>
                    </a:p>
                  </a:txBody>
                  <a:tcPr marL="0" marR="0" marT="0" marB="0"/>
                </a:tc>
                <a:tc>
                  <a:txBody>
                    <a:bodyPr/>
                    <a:lstStyle/>
                    <a:p>
                      <a:pPr marL="85090">
                        <a:lnSpc>
                          <a:spcPct val="100000"/>
                        </a:lnSpc>
                        <a:spcBef>
                          <a:spcPts val="95"/>
                        </a:spcBef>
                      </a:pPr>
                      <a:r>
                        <a:rPr sz="1800" spc="-5" dirty="0"/>
                        <a:t>function(positionObjekt)</a:t>
                      </a:r>
                      <a:endParaRPr sz="1800" dirty="0">
                        <a:latin typeface="Calibri"/>
                        <a:cs typeface="Calibri"/>
                      </a:endParaRPr>
                    </a:p>
                  </a:txBody>
                  <a:tcPr marL="0" marR="0" marT="0" marB="0"/>
                </a:tc>
                <a:tc>
                  <a:txBody>
                    <a:bodyPr/>
                    <a:lstStyle/>
                    <a:p>
                      <a:pPr marL="85725" marR="283845">
                        <a:lnSpc>
                          <a:spcPct val="100000"/>
                        </a:lnSpc>
                        <a:spcBef>
                          <a:spcPts val="95"/>
                        </a:spcBef>
                      </a:pPr>
                      <a:r>
                        <a:rPr sz="1800" spc="-10" dirty="0"/>
                        <a:t>Wird </a:t>
                      </a:r>
                      <a:r>
                        <a:rPr sz="1800" dirty="0"/>
                        <a:t>bei </a:t>
                      </a:r>
                      <a:r>
                        <a:rPr sz="1800" spc="-10" dirty="0"/>
                        <a:t>erfolgreicher Positions-  </a:t>
                      </a:r>
                      <a:r>
                        <a:rPr sz="1800" spc="-5" dirty="0"/>
                        <a:t>bestimmung ausgeführt. Ein </a:t>
                      </a:r>
                      <a:r>
                        <a:rPr sz="1800" spc="-10" dirty="0"/>
                        <a:t>Positions-  </a:t>
                      </a:r>
                      <a:r>
                        <a:rPr sz="1800" spc="-5" dirty="0"/>
                        <a:t>Objekt mit den </a:t>
                      </a:r>
                      <a:r>
                        <a:rPr sz="1800" spc="-10" dirty="0"/>
                        <a:t>Positionsdaten wird  </a:t>
                      </a:r>
                      <a:r>
                        <a:rPr sz="1800" spc="-5" dirty="0"/>
                        <a:t>übergeben</a:t>
                      </a:r>
                      <a:endParaRPr sz="1800" dirty="0">
                        <a:latin typeface="Calibri"/>
                        <a:cs typeface="Calibri"/>
                      </a:endParaRPr>
                    </a:p>
                  </a:txBody>
                  <a:tcPr marL="0" marR="0" marT="0" marB="0"/>
                </a:tc>
                <a:extLst>
                  <a:ext uri="{0D108BD9-81ED-4DB2-BD59-A6C34878D82A}">
                    <a16:rowId xmlns:a16="http://schemas.microsoft.com/office/drawing/2014/main" val="10001"/>
                  </a:ext>
                </a:extLst>
              </a:tr>
              <a:tr h="1188720">
                <a:tc>
                  <a:txBody>
                    <a:bodyPr/>
                    <a:lstStyle/>
                    <a:p>
                      <a:pPr marL="85090">
                        <a:lnSpc>
                          <a:spcPct val="100000"/>
                        </a:lnSpc>
                        <a:spcBef>
                          <a:spcPts val="195"/>
                        </a:spcBef>
                      </a:pPr>
                      <a:r>
                        <a:rPr sz="1800" spc="-5" dirty="0"/>
                        <a:t>Fehler-Callback</a:t>
                      </a:r>
                      <a:endParaRPr sz="1800" dirty="0">
                        <a:latin typeface="Calibri"/>
                        <a:cs typeface="Calibri"/>
                      </a:endParaRPr>
                    </a:p>
                  </a:txBody>
                  <a:tcPr marL="0" marR="0" marT="0" marB="0"/>
                </a:tc>
                <a:tc>
                  <a:txBody>
                    <a:bodyPr/>
                    <a:lstStyle/>
                    <a:p>
                      <a:pPr marL="85090">
                        <a:lnSpc>
                          <a:spcPct val="100000"/>
                        </a:lnSpc>
                        <a:spcBef>
                          <a:spcPts val="195"/>
                        </a:spcBef>
                      </a:pPr>
                      <a:r>
                        <a:rPr sz="1800" spc="-5" dirty="0"/>
                        <a:t>function(fehlerObjekt)</a:t>
                      </a:r>
                      <a:endParaRPr sz="1800" dirty="0">
                        <a:latin typeface="Calibri"/>
                        <a:cs typeface="Calibri"/>
                      </a:endParaRPr>
                    </a:p>
                  </a:txBody>
                  <a:tcPr marL="0" marR="0" marT="0" marB="0"/>
                </a:tc>
                <a:tc>
                  <a:txBody>
                    <a:bodyPr/>
                    <a:lstStyle/>
                    <a:p>
                      <a:pPr marL="85725" marR="478155" algn="just">
                        <a:lnSpc>
                          <a:spcPct val="100000"/>
                        </a:lnSpc>
                        <a:spcBef>
                          <a:spcPts val="195"/>
                        </a:spcBef>
                      </a:pPr>
                      <a:r>
                        <a:rPr sz="1800" spc="-10" dirty="0"/>
                        <a:t>Wird </a:t>
                      </a:r>
                      <a:r>
                        <a:rPr sz="1800" dirty="0"/>
                        <a:t>bei </a:t>
                      </a:r>
                      <a:r>
                        <a:rPr sz="1800" spc="-10" dirty="0"/>
                        <a:t>fehlgeschlagener Positions-  </a:t>
                      </a:r>
                      <a:r>
                        <a:rPr sz="1800" spc="-5" dirty="0"/>
                        <a:t>bestimmung ausgeführt. Ein Fehler-  Objekt mit den </a:t>
                      </a:r>
                      <a:r>
                        <a:rPr sz="1800" spc="-10" dirty="0"/>
                        <a:t>Fehlerinformationen  wird</a:t>
                      </a:r>
                      <a:r>
                        <a:rPr sz="1800" spc="-85" dirty="0"/>
                        <a:t> </a:t>
                      </a:r>
                      <a:r>
                        <a:rPr sz="1800" spc="-5" dirty="0"/>
                        <a:t>übergeben</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8797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10" name="Inhaltsplatzhalter 9"/>
          <p:cNvSpPr>
            <a:spLocks noGrp="1"/>
          </p:cNvSpPr>
          <p:nvPr>
            <p:ph idx="1"/>
          </p:nvPr>
        </p:nvSpPr>
        <p:spPr>
          <a:xfrm>
            <a:off x="838200" y="1496290"/>
            <a:ext cx="10515600" cy="4998027"/>
          </a:xfrm>
        </p:spPr>
        <p:txBody>
          <a:bodyPr>
            <a:normAutofit fontScale="70000" lnSpcReduction="20000"/>
          </a:bodyPr>
          <a:lstStyle/>
          <a:p>
            <a:r>
              <a:rPr lang="de-DE" sz="3000" spc="-10" dirty="0">
                <a:cs typeface="Calibri"/>
              </a:rPr>
              <a:t>Optionen-Objekt</a:t>
            </a:r>
            <a:endParaRPr lang="de-DE" sz="3000" dirty="0">
              <a:cs typeface="Calibri"/>
            </a:endParaRPr>
          </a:p>
          <a:p>
            <a:endParaRPr lang="de-DE" dirty="0"/>
          </a:p>
          <a:p>
            <a:endParaRPr lang="de-DE" dirty="0"/>
          </a:p>
          <a:p>
            <a:endParaRPr lang="de-DE" dirty="0"/>
          </a:p>
          <a:p>
            <a:pPr marL="355600" indent="-342900">
              <a:lnSpc>
                <a:spcPct val="170000"/>
              </a:lnSpc>
              <a:buFont typeface="Wingdings"/>
              <a:buChar char=""/>
              <a:tabLst>
                <a:tab pos="355600" algn="l"/>
                <a:tab pos="356235" algn="l"/>
              </a:tabLst>
            </a:pPr>
            <a:r>
              <a:rPr lang="de-DE" spc="-5" dirty="0">
                <a:cs typeface="Calibri"/>
              </a:rPr>
              <a:t>Beispiel</a:t>
            </a:r>
            <a:endParaRPr lang="de-DE" dirty="0">
              <a:cs typeface="Calibri"/>
            </a:endParaRPr>
          </a:p>
          <a:p>
            <a:pPr marL="0" indent="0">
              <a:buNone/>
            </a:pPr>
            <a:r>
              <a:rPr lang="de-DE" sz="2200" dirty="0">
                <a:solidFill>
                  <a:srgbClr val="0000FF"/>
                </a:solidFill>
                <a:latin typeface="Consolas" panose="020B0609020204030204" pitchFamily="49" charset="0"/>
              </a:rPr>
              <a:t>var</a:t>
            </a:r>
            <a:r>
              <a:rPr lang="de-DE" sz="2200" dirty="0">
                <a:solidFill>
                  <a:srgbClr val="000000"/>
                </a:solidFill>
                <a:latin typeface="Consolas" panose="020B0609020204030204" pitchFamily="49" charset="0"/>
              </a:rPr>
              <a:t> options = {</a:t>
            </a:r>
            <a:br>
              <a:rPr lang="de-DE" sz="2200" dirty="0">
                <a:solidFill>
                  <a:srgbClr val="000000"/>
                </a:solidFill>
                <a:latin typeface="Consolas" panose="020B0609020204030204" pitchFamily="49" charset="0"/>
              </a:rPr>
            </a:br>
            <a:r>
              <a:rPr lang="de-DE" sz="2200" dirty="0">
                <a:solidFill>
                  <a:srgbClr val="000000"/>
                </a:solidFill>
                <a:latin typeface="Consolas" panose="020B0609020204030204" pitchFamily="49" charset="0"/>
              </a:rPr>
              <a:t>	enableHighAccurace: </a:t>
            </a:r>
            <a:r>
              <a:rPr lang="de-DE" sz="2200" dirty="0">
                <a:solidFill>
                  <a:srgbClr val="0000FF"/>
                </a:solidFill>
                <a:latin typeface="Consolas" panose="020B0609020204030204" pitchFamily="49" charset="0"/>
              </a:rPr>
              <a:t>true</a:t>
            </a:r>
            <a:r>
              <a:rPr lang="de-DE" sz="2200" dirty="0">
                <a:solidFill>
                  <a:srgbClr val="000000"/>
                </a:solidFill>
                <a:latin typeface="Consolas" panose="020B0609020204030204" pitchFamily="49" charset="0"/>
              </a:rPr>
              <a:t>, timeout: 1000,</a:t>
            </a:r>
            <a:br>
              <a:rPr lang="de-DE" sz="2200" dirty="0">
                <a:solidFill>
                  <a:srgbClr val="000000"/>
                </a:solidFill>
                <a:latin typeface="Consolas" panose="020B0609020204030204" pitchFamily="49" charset="0"/>
              </a:rPr>
            </a:br>
            <a:r>
              <a:rPr lang="de-DE" sz="2200" dirty="0">
                <a:solidFill>
                  <a:srgbClr val="000000"/>
                </a:solidFill>
                <a:latin typeface="Consolas" panose="020B0609020204030204" pitchFamily="49" charset="0"/>
              </a:rPr>
              <a:t>	maximumAge: 0</a:t>
            </a:r>
          </a:p>
          <a:p>
            <a:pPr marL="0" indent="0">
              <a:buNone/>
            </a:pPr>
            <a:r>
              <a:rPr lang="de-DE" sz="2200" dirty="0">
                <a:solidFill>
                  <a:srgbClr val="000000"/>
                </a:solidFill>
                <a:latin typeface="Consolas" panose="020B0609020204030204" pitchFamily="49" charset="0"/>
              </a:rPr>
              <a:t>};</a:t>
            </a:r>
            <a:br>
              <a:rPr lang="de-DE" sz="2200" dirty="0">
                <a:solidFill>
                  <a:srgbClr val="000000"/>
                </a:solidFill>
                <a:latin typeface="Consolas" panose="020B0609020204030204" pitchFamily="49" charset="0"/>
              </a:rPr>
            </a:br>
            <a:endParaRPr lang="de-DE" sz="2200" dirty="0">
              <a:solidFill>
                <a:srgbClr val="000000"/>
              </a:solidFill>
              <a:latin typeface="Consolas" panose="020B0609020204030204" pitchFamily="49" charset="0"/>
            </a:endParaRPr>
          </a:p>
          <a:p>
            <a:pPr marL="0" indent="0">
              <a:buNone/>
            </a:pPr>
            <a:r>
              <a:rPr lang="de-DE" sz="2200" dirty="0">
                <a:solidFill>
                  <a:srgbClr val="000000"/>
                </a:solidFill>
                <a:latin typeface="Consolas" panose="020B0609020204030204" pitchFamily="49" charset="0"/>
              </a:rPr>
              <a:t>navigator.geolocation.getCurrentPosition(erfolgsCallback, fehlerCallback, options);</a:t>
            </a:r>
            <a:endParaRPr lang="en-US" sz="2200" dirty="0">
              <a:latin typeface="Courier New"/>
              <a:cs typeface="Courier New"/>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38</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8" name="object 8"/>
          <p:cNvGraphicFramePr>
            <a:graphicFrameLocks noGrp="1"/>
          </p:cNvGraphicFramePr>
          <p:nvPr>
            <p:extLst/>
          </p:nvPr>
        </p:nvGraphicFramePr>
        <p:xfrm>
          <a:off x="838200" y="2036360"/>
          <a:ext cx="8229600" cy="1386837"/>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enableHighAccurace</a:t>
                      </a:r>
                      <a:endParaRPr sz="1800" dirty="0">
                        <a:latin typeface="Calibri"/>
                        <a:cs typeface="Calibri"/>
                      </a:endParaRPr>
                    </a:p>
                  </a:txBody>
                  <a:tcPr marL="0" marR="0" marT="0" marB="0"/>
                </a:tc>
                <a:tc>
                  <a:txBody>
                    <a:bodyPr/>
                    <a:lstStyle/>
                    <a:p>
                      <a:pPr marL="85090">
                        <a:lnSpc>
                          <a:spcPct val="100000"/>
                        </a:lnSpc>
                        <a:spcBef>
                          <a:spcPts val="95"/>
                        </a:spcBef>
                      </a:pPr>
                      <a:r>
                        <a:rPr sz="1800" spc="-5" dirty="0"/>
                        <a:t>Super-Genauigkeits-Modus </a:t>
                      </a:r>
                      <a:r>
                        <a:rPr sz="1800" spc="-10" dirty="0"/>
                        <a:t>an/aus</a:t>
                      </a:r>
                      <a:r>
                        <a:rPr sz="1800" spc="5" dirty="0"/>
                        <a:t> </a:t>
                      </a:r>
                      <a:r>
                        <a:rPr sz="1800" spc="-5" dirty="0"/>
                        <a:t>(Boolean)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t>timeout</a:t>
                      </a:r>
                      <a:endParaRPr sz="1800" dirty="0">
                        <a:latin typeface="Calibri"/>
                        <a:cs typeface="Calibri"/>
                      </a:endParaRPr>
                    </a:p>
                  </a:txBody>
                  <a:tcPr marL="0" marR="0" marT="0" marB="0"/>
                </a:tc>
                <a:tc>
                  <a:txBody>
                    <a:bodyPr/>
                    <a:lstStyle/>
                    <a:p>
                      <a:pPr marL="85090">
                        <a:lnSpc>
                          <a:spcPct val="100000"/>
                        </a:lnSpc>
                        <a:spcBef>
                          <a:spcPts val="195"/>
                        </a:spcBef>
                      </a:pPr>
                      <a:r>
                        <a:rPr sz="1800" spc="-5" dirty="0"/>
                        <a:t>Maximale </a:t>
                      </a:r>
                      <a:r>
                        <a:rPr sz="1800" spc="-20" dirty="0"/>
                        <a:t>Wartezeit </a:t>
                      </a:r>
                      <a:r>
                        <a:rPr sz="1800" spc="-5" dirty="0"/>
                        <a:t>bis Timeout-Fehler</a:t>
                      </a:r>
                      <a:r>
                        <a:rPr sz="1800" spc="85" dirty="0"/>
                        <a:t> </a:t>
                      </a:r>
                      <a:r>
                        <a:rPr sz="1800" spc="-10" dirty="0"/>
                        <a:t>(Millisekunden)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t>maximumAge</a:t>
                      </a:r>
                      <a:endParaRPr sz="1800" dirty="0">
                        <a:latin typeface="Calibri"/>
                        <a:cs typeface="Calibri"/>
                      </a:endParaRPr>
                    </a:p>
                  </a:txBody>
                  <a:tcPr marL="0" marR="0" marT="0" marB="0"/>
                </a:tc>
                <a:tc>
                  <a:txBody>
                    <a:bodyPr/>
                    <a:lstStyle/>
                    <a:p>
                      <a:pPr marL="85090">
                        <a:lnSpc>
                          <a:spcPct val="100000"/>
                        </a:lnSpc>
                        <a:spcBef>
                          <a:spcPts val="195"/>
                        </a:spcBef>
                      </a:pPr>
                      <a:r>
                        <a:rPr sz="1800" spc="-5" dirty="0"/>
                        <a:t>Maximale Lebensdauer </a:t>
                      </a:r>
                      <a:r>
                        <a:rPr sz="1800" dirty="0"/>
                        <a:t>der </a:t>
                      </a:r>
                      <a:r>
                        <a:rPr sz="1800" spc="-5" dirty="0"/>
                        <a:t>Cache-Daten</a:t>
                      </a:r>
                      <a:r>
                        <a:rPr sz="1800" spc="75" dirty="0"/>
                        <a:t> </a:t>
                      </a:r>
                      <a:r>
                        <a:rPr sz="1800" spc="-10" dirty="0"/>
                        <a:t>(Millisekunden)</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4170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6" name="Inhaltsplatzhalter 5"/>
          <p:cNvSpPr>
            <a:spLocks noGrp="1"/>
          </p:cNvSpPr>
          <p:nvPr>
            <p:ph idx="1"/>
          </p:nvPr>
        </p:nvSpPr>
        <p:spPr>
          <a:xfrm>
            <a:off x="838200" y="1527464"/>
            <a:ext cx="10515600" cy="4649499"/>
          </a:xfrm>
        </p:spPr>
        <p:txBody>
          <a:bodyPr/>
          <a:lstStyle/>
          <a:p>
            <a:r>
              <a:rPr lang="de-DE" spc="-10" dirty="0">
                <a:cs typeface="Calibri"/>
              </a:rPr>
              <a:t>Positions-Objekt</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39</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298456"/>
          <a:ext cx="8229600" cy="3708394"/>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0" dirty="0"/>
                        <a:t>timestamp</a:t>
                      </a:r>
                      <a:endParaRPr sz="1800" dirty="0">
                        <a:latin typeface="Calibri"/>
                        <a:cs typeface="Calibri"/>
                      </a:endParaRPr>
                    </a:p>
                  </a:txBody>
                  <a:tcPr marL="0" marR="0" marT="0" marB="0"/>
                </a:tc>
                <a:tc>
                  <a:txBody>
                    <a:bodyPr/>
                    <a:lstStyle/>
                    <a:p>
                      <a:pPr marL="85090">
                        <a:lnSpc>
                          <a:spcPct val="100000"/>
                        </a:lnSpc>
                        <a:spcBef>
                          <a:spcPts val="95"/>
                        </a:spcBef>
                      </a:pPr>
                      <a:r>
                        <a:rPr sz="1800" spc="-10" dirty="0"/>
                        <a:t>Zeitstempel</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t>coords</a:t>
                      </a:r>
                      <a:endParaRPr sz="1800" dirty="0">
                        <a:latin typeface="Calibri"/>
                        <a:cs typeface="Calibri"/>
                      </a:endParaRPr>
                    </a:p>
                  </a:txBody>
                  <a:tcPr marL="0" marR="0" marT="0" marB="0"/>
                </a:tc>
                <a:tc>
                  <a:txBody>
                    <a:bodyPr/>
                    <a:lstStyle/>
                    <a:p>
                      <a:pPr marL="85090">
                        <a:lnSpc>
                          <a:spcPct val="100000"/>
                        </a:lnSpc>
                        <a:spcBef>
                          <a:spcPts val="195"/>
                        </a:spcBef>
                      </a:pPr>
                      <a:r>
                        <a:rPr sz="1800" spc="-5" dirty="0"/>
                        <a:t>Objekt, das die </a:t>
                      </a:r>
                      <a:r>
                        <a:rPr sz="1800" spc="-15" dirty="0"/>
                        <a:t>Koordinaten</a:t>
                      </a:r>
                      <a:r>
                        <a:rPr sz="1800" spc="20" dirty="0"/>
                        <a:t> </a:t>
                      </a:r>
                      <a:r>
                        <a:rPr sz="1800" spc="-5" dirty="0"/>
                        <a:t>enthält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coords.latitude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Breitengrad</a:t>
                      </a:r>
                      <a:r>
                        <a:rPr sz="1800" spc="-30" dirty="0"/>
                        <a:t> </a:t>
                      </a:r>
                      <a:r>
                        <a:rPr sz="1800" spc="-10" dirty="0"/>
                        <a:t>(Dezimalwinkel)</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t>coords.longitude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Längengrad (Dezimalwinkel)</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coords.altitude</a:t>
                      </a:r>
                      <a:endParaRPr sz="1800" dirty="0">
                        <a:latin typeface="Calibri"/>
                        <a:cs typeface="Calibri"/>
                      </a:endParaRPr>
                    </a:p>
                  </a:txBody>
                  <a:tcPr marL="0" marR="0" marT="0" marB="0"/>
                </a:tc>
                <a:tc>
                  <a:txBody>
                    <a:bodyPr/>
                    <a:lstStyle/>
                    <a:p>
                      <a:pPr marL="85090">
                        <a:lnSpc>
                          <a:spcPct val="100000"/>
                        </a:lnSpc>
                        <a:spcBef>
                          <a:spcPts val="195"/>
                        </a:spcBef>
                      </a:pPr>
                      <a:r>
                        <a:rPr sz="1800" spc="-5" dirty="0"/>
                        <a:t>Höhe</a:t>
                      </a:r>
                      <a:r>
                        <a:rPr sz="1800" spc="-70" dirty="0"/>
                        <a:t>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10" dirty="0"/>
                        <a:t>coords.accuracy</a:t>
                      </a:r>
                      <a:endParaRPr sz="1800" dirty="0">
                        <a:latin typeface="Calibri"/>
                        <a:cs typeface="Calibri"/>
                      </a:endParaRPr>
                    </a:p>
                  </a:txBody>
                  <a:tcPr marL="0" marR="0" marT="0" marB="0"/>
                </a:tc>
                <a:tc>
                  <a:txBody>
                    <a:bodyPr/>
                    <a:lstStyle/>
                    <a:p>
                      <a:pPr marL="85090">
                        <a:lnSpc>
                          <a:spcPct val="100000"/>
                        </a:lnSpc>
                        <a:spcBef>
                          <a:spcPts val="195"/>
                        </a:spcBef>
                      </a:pPr>
                      <a:r>
                        <a:rPr sz="1800" spc="-10" dirty="0"/>
                        <a:t>Genauigkeit</a:t>
                      </a:r>
                      <a:r>
                        <a:rPr sz="1800" spc="-40" dirty="0"/>
                        <a:t>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10" dirty="0"/>
                        <a:t>coords.altitudeAccuracy</a:t>
                      </a:r>
                      <a:endParaRPr sz="1800" dirty="0">
                        <a:latin typeface="Calibri"/>
                        <a:cs typeface="Calibri"/>
                      </a:endParaRPr>
                    </a:p>
                  </a:txBody>
                  <a:tcPr marL="0" marR="0" marT="0" marB="0"/>
                </a:tc>
                <a:tc>
                  <a:txBody>
                    <a:bodyPr/>
                    <a:lstStyle/>
                    <a:p>
                      <a:pPr marL="85090">
                        <a:lnSpc>
                          <a:spcPct val="100000"/>
                        </a:lnSpc>
                        <a:spcBef>
                          <a:spcPts val="195"/>
                        </a:spcBef>
                      </a:pPr>
                      <a:r>
                        <a:rPr sz="1800" spc="-5" dirty="0"/>
                        <a:t>Genauigkeit der Höhenmessung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7"/>
                  </a:ext>
                </a:extLst>
              </a:tr>
              <a:tr h="370839">
                <a:tc>
                  <a:txBody>
                    <a:bodyPr/>
                    <a:lstStyle/>
                    <a:p>
                      <a:pPr marL="85090">
                        <a:lnSpc>
                          <a:spcPct val="100000"/>
                        </a:lnSpc>
                        <a:spcBef>
                          <a:spcPts val="195"/>
                        </a:spcBef>
                      </a:pPr>
                      <a:r>
                        <a:rPr sz="1800" spc="-10" dirty="0"/>
                        <a:t>coords.heading</a:t>
                      </a:r>
                      <a:endParaRPr sz="1800" dirty="0">
                        <a:latin typeface="Calibri"/>
                        <a:cs typeface="Calibri"/>
                      </a:endParaRPr>
                    </a:p>
                  </a:txBody>
                  <a:tcPr marL="0" marR="0" marT="0" marB="0"/>
                </a:tc>
                <a:tc>
                  <a:txBody>
                    <a:bodyPr/>
                    <a:lstStyle/>
                    <a:p>
                      <a:pPr marL="85090">
                        <a:lnSpc>
                          <a:spcPct val="100000"/>
                        </a:lnSpc>
                        <a:spcBef>
                          <a:spcPts val="195"/>
                        </a:spcBef>
                      </a:pPr>
                      <a:r>
                        <a:rPr sz="1800" spc="-5" dirty="0"/>
                        <a:t>Richtung</a:t>
                      </a:r>
                      <a:r>
                        <a:rPr sz="1800" spc="-60" dirty="0"/>
                        <a:t> </a:t>
                      </a:r>
                      <a:r>
                        <a:rPr sz="1800" spc="-10" dirty="0"/>
                        <a:t>(Grad)</a:t>
                      </a:r>
                      <a:endParaRPr sz="1800" dirty="0">
                        <a:latin typeface="Calibri"/>
                        <a:cs typeface="Calibri"/>
                      </a:endParaRPr>
                    </a:p>
                  </a:txBody>
                  <a:tcPr marL="0" marR="0" marT="0" marB="0"/>
                </a:tc>
                <a:extLst>
                  <a:ext uri="{0D108BD9-81ED-4DB2-BD59-A6C34878D82A}">
                    <a16:rowId xmlns:a16="http://schemas.microsoft.com/office/drawing/2014/main" val="10008"/>
                  </a:ext>
                </a:extLst>
              </a:tr>
              <a:tr h="370840">
                <a:tc>
                  <a:txBody>
                    <a:bodyPr/>
                    <a:lstStyle/>
                    <a:p>
                      <a:pPr marL="85090">
                        <a:lnSpc>
                          <a:spcPct val="100000"/>
                        </a:lnSpc>
                        <a:spcBef>
                          <a:spcPts val="195"/>
                        </a:spcBef>
                      </a:pPr>
                      <a:r>
                        <a:rPr sz="1800" spc="-5" dirty="0"/>
                        <a:t>coords.speed</a:t>
                      </a:r>
                      <a:endParaRPr sz="1800" dirty="0">
                        <a:latin typeface="Calibri"/>
                        <a:cs typeface="Calibri"/>
                      </a:endParaRPr>
                    </a:p>
                  </a:txBody>
                  <a:tcPr marL="0" marR="0" marT="0" marB="0"/>
                </a:tc>
                <a:tc>
                  <a:txBody>
                    <a:bodyPr/>
                    <a:lstStyle/>
                    <a:p>
                      <a:pPr marL="85090">
                        <a:lnSpc>
                          <a:spcPct val="100000"/>
                        </a:lnSpc>
                        <a:spcBef>
                          <a:spcPts val="195"/>
                        </a:spcBef>
                      </a:pPr>
                      <a:r>
                        <a:rPr sz="1800" spc="-10" dirty="0"/>
                        <a:t>Geschwindigkeit</a:t>
                      </a:r>
                      <a:r>
                        <a:rPr sz="1800" spc="25" dirty="0"/>
                        <a:t> </a:t>
                      </a:r>
                      <a:r>
                        <a:rPr sz="1800" spc="-10" dirty="0"/>
                        <a:t>(Meter/Sekunde)</a:t>
                      </a:r>
                      <a:endParaRPr sz="1800" dirty="0">
                        <a:latin typeface="Calibri"/>
                        <a:cs typeface="Calibri"/>
                      </a:endParaRPr>
                    </a:p>
                  </a:txBody>
                  <a:tcPr marL="0" marR="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072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3231EB-2CA0-4AAE-A449-E2599C9E03DF}"/>
              </a:ext>
            </a:extLst>
          </p:cNvPr>
          <p:cNvSpPr>
            <a:spLocks noGrp="1"/>
          </p:cNvSpPr>
          <p:nvPr>
            <p:ph type="title"/>
          </p:nvPr>
        </p:nvSpPr>
        <p:spPr/>
        <p:txBody>
          <a:bodyPr/>
          <a:lstStyle/>
          <a:p>
            <a:r>
              <a:rPr lang="de-DE" dirty="0"/>
              <a:t>WINDOW OBJECT &amp; WINDOW SCOPE</a:t>
            </a:r>
          </a:p>
        </p:txBody>
      </p:sp>
      <p:sp>
        <p:nvSpPr>
          <p:cNvPr id="3" name="Inhaltsplatzhalter 2">
            <a:extLst>
              <a:ext uri="{FF2B5EF4-FFF2-40B4-BE49-F238E27FC236}">
                <a16:creationId xmlns:a16="http://schemas.microsoft.com/office/drawing/2014/main" id="{C3FB9912-A2C8-49E0-A98F-17481BAEFE71}"/>
              </a:ext>
            </a:extLst>
          </p:cNvPr>
          <p:cNvSpPr>
            <a:spLocks noGrp="1"/>
          </p:cNvSpPr>
          <p:nvPr>
            <p:ph idx="1"/>
          </p:nvPr>
        </p:nvSpPr>
        <p:spPr/>
        <p:txBody>
          <a:bodyPr/>
          <a:lstStyle/>
          <a:p>
            <a:r>
              <a:rPr lang="en-US" dirty="0"/>
              <a:t>The Window interface is home to a variety of functions, namespaces, objects, and constructors which are not necessarily directly associated with the concept of a user interface window. However, the Window interface is a suitable place to include these items that need to be globally available. Many of these are documented in the JavaScript Reference and the DOM Reference.</a:t>
            </a:r>
            <a:endParaRPr lang="de-DE" dirty="0"/>
          </a:p>
        </p:txBody>
      </p:sp>
    </p:spTree>
    <p:extLst>
      <p:ext uri="{BB962C8B-B14F-4D97-AF65-F5344CB8AC3E}">
        <p14:creationId xmlns:p14="http://schemas.microsoft.com/office/powerpoint/2010/main" val="3646288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8" name="Inhaltsplatzhalter 7"/>
          <p:cNvSpPr>
            <a:spLocks noGrp="1"/>
          </p:cNvSpPr>
          <p:nvPr>
            <p:ph idx="1"/>
          </p:nvPr>
        </p:nvSpPr>
        <p:spPr>
          <a:xfrm>
            <a:off x="838200" y="1454727"/>
            <a:ext cx="10515600" cy="5112328"/>
          </a:xfrm>
        </p:spPr>
        <p:txBody>
          <a:bodyPr/>
          <a:lstStyle/>
          <a:p>
            <a:r>
              <a:rPr lang="de-DE" spc="-10" dirty="0">
                <a:cs typeface="Calibri"/>
              </a:rPr>
              <a:t>Fehler-Objekt</a:t>
            </a:r>
            <a:endParaRPr lang="de-DE" dirty="0">
              <a:cs typeface="Calibri"/>
            </a:endParaRPr>
          </a:p>
          <a:p>
            <a:endParaRPr lang="de-DE" dirty="0"/>
          </a:p>
          <a:p>
            <a:endParaRPr lang="de-DE" dirty="0"/>
          </a:p>
          <a:p>
            <a:r>
              <a:rPr lang="de-DE" spc="-15" dirty="0">
                <a:cs typeface="Calibri"/>
              </a:rPr>
              <a:t>Fehlercodes</a:t>
            </a:r>
            <a:endParaRPr lang="de-DE" dirty="0">
              <a:cs typeface="Calibri"/>
            </a:endParaRPr>
          </a:p>
          <a:p>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40</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 name="object 5"/>
          <p:cNvGraphicFramePr>
            <a:graphicFrameLocks noGrp="1"/>
          </p:cNvGraphicFramePr>
          <p:nvPr>
            <p:extLst/>
          </p:nvPr>
        </p:nvGraphicFramePr>
        <p:xfrm>
          <a:off x="838200" y="2236763"/>
          <a:ext cx="8229600" cy="1112518"/>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message</a:t>
                      </a:r>
                      <a:endParaRPr sz="1800" dirty="0">
                        <a:latin typeface="Calibri"/>
                        <a:cs typeface="Calibri"/>
                      </a:endParaRPr>
                    </a:p>
                  </a:txBody>
                  <a:tcPr marL="0" marR="0" marT="0" marB="0"/>
                </a:tc>
                <a:tc>
                  <a:txBody>
                    <a:bodyPr/>
                    <a:lstStyle/>
                    <a:p>
                      <a:pPr marL="85090">
                        <a:lnSpc>
                          <a:spcPct val="100000"/>
                        </a:lnSpc>
                        <a:spcBef>
                          <a:spcPts val="95"/>
                        </a:spcBef>
                      </a:pPr>
                      <a:r>
                        <a:rPr sz="1800" spc="-5" dirty="0"/>
                        <a:t>Fehlernachricht</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t>code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Fehlercode</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extLst/>
          </p:nvPr>
        </p:nvGraphicFramePr>
        <p:xfrm>
          <a:off x="838200" y="4565018"/>
          <a:ext cx="8229600" cy="1854197"/>
        </p:xfrm>
        <a:graphic>
          <a:graphicData uri="http://schemas.openxmlformats.org/drawingml/2006/table">
            <a:tbl>
              <a:tblPr firstRow="1" bandRow="1">
                <a:tableStyleId>{21E4AEA4-8DFA-4A89-87EB-49C32662AFE0}</a:tableStyleId>
              </a:tblPr>
              <a:tblGrid>
                <a:gridCol w="1090422">
                  <a:extLst>
                    <a:ext uri="{9D8B030D-6E8A-4147-A177-3AD203B41FA5}">
                      <a16:colId xmlns:a16="http://schemas.microsoft.com/office/drawing/2014/main" val="20000"/>
                    </a:ext>
                  </a:extLst>
                </a:gridCol>
                <a:gridCol w="7139178">
                  <a:extLst>
                    <a:ext uri="{9D8B030D-6E8A-4147-A177-3AD203B41FA5}">
                      <a16:colId xmlns:a16="http://schemas.microsoft.com/office/drawing/2014/main" val="20001"/>
                    </a:ext>
                  </a:extLst>
                </a:gridCol>
              </a:tblGrid>
              <a:tr h="370840">
                <a:tc>
                  <a:txBody>
                    <a:bodyPr/>
                    <a:lstStyle/>
                    <a:p>
                      <a:pPr marL="85090">
                        <a:lnSpc>
                          <a:spcPct val="100000"/>
                        </a:lnSpc>
                        <a:spcBef>
                          <a:spcPts val="195"/>
                        </a:spcBef>
                      </a:pPr>
                      <a:r>
                        <a:rPr sz="1800" spc="-5" dirty="0"/>
                        <a:t>Code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dirty="0"/>
                        <a:t>0</a:t>
                      </a:r>
                      <a:endParaRPr sz="1800" dirty="0">
                        <a:latin typeface="Calibri"/>
                        <a:cs typeface="Calibri"/>
                      </a:endParaRPr>
                    </a:p>
                  </a:txBody>
                  <a:tcPr marL="0" marR="0" marT="0" marB="0"/>
                </a:tc>
                <a:tc>
                  <a:txBody>
                    <a:bodyPr/>
                    <a:lstStyle/>
                    <a:p>
                      <a:pPr marL="85090">
                        <a:lnSpc>
                          <a:spcPct val="100000"/>
                        </a:lnSpc>
                        <a:spcBef>
                          <a:spcPts val="95"/>
                        </a:spcBef>
                      </a:pPr>
                      <a:r>
                        <a:rPr sz="1800" spc="-10" dirty="0"/>
                        <a:t>unbekannter</a:t>
                      </a:r>
                      <a:r>
                        <a:rPr sz="1800" spc="-60" dirty="0"/>
                        <a:t> </a:t>
                      </a:r>
                      <a:r>
                        <a:rPr sz="1800" spc="-5" dirty="0"/>
                        <a:t>Fehler</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dirty="0"/>
                        <a:t>1</a:t>
                      </a:r>
                      <a:endParaRPr sz="1800" dirty="0">
                        <a:latin typeface="Calibri"/>
                        <a:cs typeface="Calibri"/>
                      </a:endParaRPr>
                    </a:p>
                  </a:txBody>
                  <a:tcPr marL="0" marR="0" marT="0" marB="0"/>
                </a:tc>
                <a:tc>
                  <a:txBody>
                    <a:bodyPr/>
                    <a:lstStyle/>
                    <a:p>
                      <a:pPr marL="85090">
                        <a:lnSpc>
                          <a:spcPct val="100000"/>
                        </a:lnSpc>
                        <a:spcBef>
                          <a:spcPts val="195"/>
                        </a:spcBef>
                      </a:pPr>
                      <a:r>
                        <a:rPr sz="1800" spc="-5" dirty="0"/>
                        <a:t>Erlaubnis</a:t>
                      </a:r>
                      <a:r>
                        <a:rPr sz="1800" spc="-55" dirty="0"/>
                        <a:t> </a:t>
                      </a:r>
                      <a:r>
                        <a:rPr sz="1800" spc="-5" dirty="0"/>
                        <a:t>verweigert</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200"/>
                        </a:spcBef>
                      </a:pPr>
                      <a:r>
                        <a:rPr sz="1800" dirty="0"/>
                        <a:t>2</a:t>
                      </a:r>
                      <a:endParaRPr sz="1800" dirty="0">
                        <a:latin typeface="Calibri"/>
                        <a:cs typeface="Calibri"/>
                      </a:endParaRPr>
                    </a:p>
                  </a:txBody>
                  <a:tcPr marL="0" marR="0" marT="0" marB="0"/>
                </a:tc>
                <a:tc>
                  <a:txBody>
                    <a:bodyPr/>
                    <a:lstStyle/>
                    <a:p>
                      <a:pPr marL="85090">
                        <a:lnSpc>
                          <a:spcPct val="100000"/>
                        </a:lnSpc>
                        <a:spcBef>
                          <a:spcPts val="200"/>
                        </a:spcBef>
                      </a:pPr>
                      <a:r>
                        <a:rPr sz="1800" spc="-10" dirty="0"/>
                        <a:t>Position </a:t>
                      </a:r>
                      <a:r>
                        <a:rPr sz="1800" spc="-20" dirty="0"/>
                        <a:t>konnte </a:t>
                      </a:r>
                      <a:r>
                        <a:rPr sz="1800" spc="-10" dirty="0"/>
                        <a:t>nicht </a:t>
                      </a:r>
                      <a:r>
                        <a:rPr sz="1800" spc="-5" dirty="0"/>
                        <a:t>bestimmt</a:t>
                      </a:r>
                      <a:r>
                        <a:rPr sz="1800" spc="15" dirty="0"/>
                        <a:t> </a:t>
                      </a:r>
                      <a:r>
                        <a:rPr sz="1800" spc="-10" dirty="0"/>
                        <a:t>werden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200"/>
                        </a:spcBef>
                      </a:pPr>
                      <a:r>
                        <a:rPr sz="1800" dirty="0"/>
                        <a:t>3</a:t>
                      </a:r>
                      <a:endParaRPr sz="1800" dirty="0">
                        <a:latin typeface="Calibri"/>
                        <a:cs typeface="Calibri"/>
                      </a:endParaRPr>
                    </a:p>
                  </a:txBody>
                  <a:tcPr marL="0" marR="0" marT="0" marB="0"/>
                </a:tc>
                <a:tc>
                  <a:txBody>
                    <a:bodyPr/>
                    <a:lstStyle/>
                    <a:p>
                      <a:pPr marL="85090">
                        <a:lnSpc>
                          <a:spcPct val="100000"/>
                        </a:lnSpc>
                        <a:spcBef>
                          <a:spcPts val="200"/>
                        </a:spcBef>
                      </a:pPr>
                      <a:r>
                        <a:rPr sz="1800" spc="-5" dirty="0"/>
                        <a:t>Timeout</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5763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51212" y="6465214"/>
            <a:ext cx="180975" cy="153888"/>
          </a:xfrm>
          <a:prstGeom prst="rect">
            <a:avLst/>
          </a:prstGeom>
        </p:spPr>
        <p:txBody>
          <a:bodyPr vert="horz" wrap="square" lIns="0" tIns="0" rIns="0" bIns="0" rtlCol="0">
            <a:spAutoFit/>
          </a:bodyPr>
          <a:lstStyle/>
          <a:p>
            <a:pPr marL="12700" marR="0" lvl="0" indent="0" algn="l" defTabSz="914400" rtl="0" eaLnBrk="1" fontAlgn="auto" latinLnBrk="0" hangingPunct="1">
              <a:lnSpc>
                <a:spcPts val="1240"/>
              </a:lnSpc>
              <a:spcBef>
                <a:spcPts val="0"/>
              </a:spcBef>
              <a:spcAft>
                <a:spcPts val="0"/>
              </a:spcAft>
              <a:buClrTx/>
              <a:buSzTx/>
              <a:buFontTx/>
              <a:buNone/>
              <a:tabLst/>
              <a:defRPr/>
            </a:pPr>
            <a:r>
              <a:rPr kumimoji="0" sz="1200" b="0" i="0" u="none" strike="noStrike" kern="1200" cap="none" spc="0" normalizeH="0" baseline="0" noProof="0" dirty="0">
                <a:ln>
                  <a:noFill/>
                </a:ln>
                <a:solidFill>
                  <a:srgbClr val="888888"/>
                </a:solidFill>
                <a:effectLst/>
                <a:uLnTx/>
                <a:uFillTx/>
                <a:latin typeface="Calibri"/>
                <a:ea typeface="+mn-ea"/>
                <a:cs typeface="Calibri"/>
              </a:rPr>
              <a:t>70</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3" name="object 3"/>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Geolocation:</a:t>
            </a:r>
            <a:r>
              <a:rPr spc="-30" dirty="0"/>
              <a:t> </a:t>
            </a:r>
            <a:r>
              <a:rPr spc="-15" dirty="0"/>
              <a:t>Link</a:t>
            </a:r>
          </a:p>
        </p:txBody>
      </p:sp>
      <p:sp>
        <p:nvSpPr>
          <p:cNvPr id="5" name="Inhaltsplatzhalter 4"/>
          <p:cNvSpPr>
            <a:spLocks noGrp="1"/>
          </p:cNvSpPr>
          <p:nvPr>
            <p:ph idx="1"/>
          </p:nvPr>
        </p:nvSpPr>
        <p:spPr/>
        <p:txBody>
          <a:bodyPr/>
          <a:lstStyle/>
          <a:p>
            <a:r>
              <a:rPr lang="de-DE" u="heavy" spc="-15" dirty="0">
                <a:solidFill>
                  <a:srgbClr val="0000FF"/>
                </a:solidFill>
                <a:cs typeface="Calibri"/>
                <a:hlinkClick r:id="rId2"/>
              </a:rPr>
              <a:t>http://www.w3.org/TR/geolocation-API/</a:t>
            </a:r>
            <a:endParaRPr lang="de-DE" u="heavy" spc="-15" dirty="0">
              <a:solidFill>
                <a:srgbClr val="0000FF"/>
              </a:solidFill>
              <a:cs typeface="Calibri"/>
            </a:endParaRPr>
          </a:p>
          <a:p>
            <a:endParaRPr lang="de-DE" u="heavy" spc="-15" dirty="0">
              <a:solidFill>
                <a:srgbClr val="0000FF"/>
              </a:solidFill>
              <a:cs typeface="Calibri"/>
            </a:endParaRPr>
          </a:p>
          <a:p>
            <a:endParaRPr lang="de-DE" dirty="0">
              <a:cs typeface="Calibri"/>
            </a:endParaRPr>
          </a:p>
          <a:p>
            <a:pPr marL="0" indent="0">
              <a:buNone/>
            </a:pPr>
            <a:endParaRPr lang="de-DE" dirty="0"/>
          </a:p>
        </p:txBody>
      </p:sp>
    </p:spTree>
    <p:extLst>
      <p:ext uri="{BB962C8B-B14F-4D97-AF65-F5344CB8AC3E}">
        <p14:creationId xmlns:p14="http://schemas.microsoft.com/office/powerpoint/2010/main" val="2675728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976E8-5321-4CEB-9E3F-5C6CD17152B0}"/>
              </a:ext>
            </a:extLst>
          </p:cNvPr>
          <p:cNvSpPr>
            <a:spLocks noGrp="1"/>
          </p:cNvSpPr>
          <p:nvPr>
            <p:ph type="title"/>
          </p:nvPr>
        </p:nvSpPr>
        <p:spPr/>
        <p:txBody>
          <a:bodyPr/>
          <a:lstStyle/>
          <a:p>
            <a:r>
              <a:rPr lang="de-DE" dirty="0"/>
              <a:t>WINDOW.HISTORY</a:t>
            </a:r>
          </a:p>
        </p:txBody>
      </p:sp>
      <p:sp>
        <p:nvSpPr>
          <p:cNvPr id="3" name="Textplatzhalter 2">
            <a:extLst>
              <a:ext uri="{FF2B5EF4-FFF2-40B4-BE49-F238E27FC236}">
                <a16:creationId xmlns:a16="http://schemas.microsoft.com/office/drawing/2014/main" id="{47831D2B-72F8-417B-AECA-83C93950597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07617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History </a:t>
            </a:r>
            <a:r>
              <a:rPr spc="-5" dirty="0"/>
              <a:t>-</a:t>
            </a:r>
            <a:r>
              <a:rPr spc="-30" dirty="0"/>
              <a:t> </a:t>
            </a:r>
            <a:r>
              <a:rPr spc="-10" dirty="0"/>
              <a:t>Objekt</a:t>
            </a:r>
          </a:p>
        </p:txBody>
      </p:sp>
      <p:sp>
        <p:nvSpPr>
          <p:cNvPr id="3" name="object 3"/>
          <p:cNvSpPr txBox="1"/>
          <p:nvPr/>
        </p:nvSpPr>
        <p:spPr>
          <a:xfrm>
            <a:off x="838200" y="1690688"/>
            <a:ext cx="9027795" cy="1106170"/>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Aufzeichnung </a:t>
            </a:r>
            <a:r>
              <a:rPr kumimoji="0" sz="3200" b="0" i="0" u="none" strike="noStrike" kern="1200" cap="none" spc="-5" normalizeH="0" baseline="0" noProof="0" dirty="0">
                <a:ln>
                  <a:noFill/>
                </a:ln>
                <a:solidFill>
                  <a:prstClr val="black"/>
                </a:solidFill>
                <a:effectLst/>
                <a:uLnTx/>
                <a:uFillTx/>
                <a:latin typeface="Calibri"/>
                <a:ea typeface="+mn-ea"/>
                <a:cs typeface="Calibri"/>
              </a:rPr>
              <a:t>der zuletzt </a:t>
            </a:r>
            <a:r>
              <a:rPr kumimoji="0" sz="3200" b="0" i="0" u="none" strike="noStrike" kern="1200" cap="none" spc="-10" normalizeH="0" baseline="0" noProof="0" dirty="0">
                <a:ln>
                  <a:noFill/>
                </a:ln>
                <a:solidFill>
                  <a:prstClr val="black"/>
                </a:solidFill>
                <a:effectLst/>
                <a:uLnTx/>
                <a:uFillTx/>
                <a:latin typeface="Calibri"/>
                <a:ea typeface="+mn-ea"/>
                <a:cs typeface="Calibri"/>
              </a:rPr>
              <a:t>besuchten</a:t>
            </a:r>
            <a:r>
              <a:rPr kumimoji="0" sz="3200" b="0" i="0" u="none" strike="noStrike" kern="1200" cap="none" spc="4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URLs</a:t>
            </a:r>
          </a:p>
          <a:p>
            <a:pPr marL="355600" marR="0" lvl="0" indent="-342900" algn="l" defTabSz="914400" rtl="0" eaLnBrk="1" fontAlgn="auto" latinLnBrk="0" hangingPunct="1">
              <a:lnSpc>
                <a:spcPct val="100000"/>
              </a:lnSpc>
              <a:spcBef>
                <a:spcPts val="765"/>
              </a:spcBef>
              <a:spcAft>
                <a:spcPts val="0"/>
              </a:spcAft>
              <a:buClrTx/>
              <a:buSzTx/>
              <a:buFont typeface="Arial"/>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Nur </a:t>
            </a:r>
            <a:r>
              <a:rPr kumimoji="0" sz="3200" b="0" i="0" u="none" strike="noStrike" kern="1200" cap="none" spc="-5" normalizeH="0" baseline="0" noProof="0" dirty="0">
                <a:ln>
                  <a:noFill/>
                </a:ln>
                <a:solidFill>
                  <a:prstClr val="black"/>
                </a:solidFill>
                <a:effectLst/>
                <a:uLnTx/>
                <a:uFillTx/>
                <a:latin typeface="Calibri"/>
                <a:ea typeface="+mn-ea"/>
                <a:cs typeface="Calibri"/>
              </a:rPr>
              <a:t>vorwärts </a:t>
            </a:r>
            <a:r>
              <a:rPr kumimoji="0" sz="3200" b="0" i="0" u="none" strike="noStrike" kern="1200" cap="none" spc="0" normalizeH="0" baseline="0" noProof="0" dirty="0">
                <a:ln>
                  <a:noFill/>
                </a:ln>
                <a:solidFill>
                  <a:prstClr val="black"/>
                </a:solidFill>
                <a:effectLst/>
                <a:uLnTx/>
                <a:uFillTx/>
                <a:latin typeface="Calibri"/>
                <a:ea typeface="+mn-ea"/>
                <a:cs typeface="Calibri"/>
              </a:rPr>
              <a:t>und </a:t>
            </a:r>
            <a:r>
              <a:rPr kumimoji="0" sz="3200" b="0" i="0" u="none" strike="noStrike" kern="1200" cap="none" spc="-5" normalizeH="0" baseline="0" noProof="0" dirty="0">
                <a:ln>
                  <a:noFill/>
                </a:ln>
                <a:solidFill>
                  <a:prstClr val="black"/>
                </a:solidFill>
                <a:effectLst/>
                <a:uLnTx/>
                <a:uFillTx/>
                <a:latin typeface="Calibri"/>
                <a:ea typeface="+mn-ea"/>
                <a:cs typeface="Calibri"/>
              </a:rPr>
              <a:t>rückwärts zugreifbar </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nicht</a:t>
            </a:r>
            <a:r>
              <a:rPr kumimoji="0" sz="3200" b="0" i="0" u="none" strike="noStrike" kern="1200" cap="none" spc="-5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direkt</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nvPr>
        </p:nvGraphicFramePr>
        <p:xfrm>
          <a:off x="1184516" y="2872931"/>
          <a:ext cx="10541392" cy="1097278"/>
        </p:xfrm>
        <a:graphic>
          <a:graphicData uri="http://schemas.openxmlformats.org/drawingml/2006/table">
            <a:tbl>
              <a:tblPr firstRow="1" bandRow="1">
                <a:tableStyleId>{2D5ABB26-0587-4C30-8999-92F81FD0307C}</a:tableStyleId>
              </a:tblPr>
              <a:tblGrid>
                <a:gridCol w="5270639">
                  <a:extLst>
                    <a:ext uri="{9D8B030D-6E8A-4147-A177-3AD203B41FA5}">
                      <a16:colId xmlns:a16="http://schemas.microsoft.com/office/drawing/2014/main" val="20000"/>
                    </a:ext>
                  </a:extLst>
                </a:gridCol>
                <a:gridCol w="5270753">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701039">
                <a:tc>
                  <a:txBody>
                    <a:bodyPr/>
                    <a:lstStyle/>
                    <a:p>
                      <a:pPr marL="85090">
                        <a:lnSpc>
                          <a:spcPct val="100000"/>
                        </a:lnSpc>
                        <a:spcBef>
                          <a:spcPts val="85"/>
                        </a:spcBef>
                      </a:pPr>
                      <a:r>
                        <a:rPr sz="2000" spc="-10" dirty="0">
                          <a:latin typeface="Calibri"/>
                          <a:cs typeface="Calibri"/>
                        </a:rPr>
                        <a:t>length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marR="811530">
                        <a:lnSpc>
                          <a:spcPct val="100000"/>
                        </a:lnSpc>
                        <a:spcBef>
                          <a:spcPts val="85"/>
                        </a:spcBef>
                      </a:pPr>
                      <a:r>
                        <a:rPr sz="2000" spc="-5" dirty="0">
                          <a:latin typeface="Calibri"/>
                          <a:cs typeface="Calibri"/>
                        </a:rPr>
                        <a:t>Gibt Anzahl der </a:t>
                      </a:r>
                      <a:r>
                        <a:rPr sz="2000" spc="-10" dirty="0">
                          <a:latin typeface="Calibri"/>
                          <a:cs typeface="Calibri"/>
                        </a:rPr>
                        <a:t>Einträge </a:t>
                      </a:r>
                      <a:r>
                        <a:rPr sz="2000" dirty="0">
                          <a:latin typeface="Calibri"/>
                          <a:cs typeface="Calibri"/>
                        </a:rPr>
                        <a:t>im </a:t>
                      </a:r>
                      <a:r>
                        <a:rPr sz="2000" spc="-5" dirty="0">
                          <a:latin typeface="Calibri"/>
                          <a:cs typeface="Calibri"/>
                        </a:rPr>
                        <a:t>history-Objekt  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extLst/>
          </p:nvPr>
        </p:nvGraphicFramePr>
        <p:xfrm>
          <a:off x="1184516" y="4341177"/>
          <a:ext cx="10541392" cy="1478278"/>
        </p:xfrm>
        <a:graphic>
          <a:graphicData uri="http://schemas.openxmlformats.org/drawingml/2006/table">
            <a:tbl>
              <a:tblPr firstRow="1" bandRow="1">
                <a:tableStyleId>{2D5ABB26-0587-4C30-8999-92F81FD0307C}</a:tableStyleId>
              </a:tblPr>
              <a:tblGrid>
                <a:gridCol w="5270639">
                  <a:extLst>
                    <a:ext uri="{9D8B030D-6E8A-4147-A177-3AD203B41FA5}">
                      <a16:colId xmlns:a16="http://schemas.microsoft.com/office/drawing/2014/main" val="20000"/>
                    </a:ext>
                  </a:extLst>
                </a:gridCol>
                <a:gridCol w="5270753">
                  <a:extLst>
                    <a:ext uri="{9D8B030D-6E8A-4147-A177-3AD203B41FA5}">
                      <a16:colId xmlns:a16="http://schemas.microsoft.com/office/drawing/2014/main" val="20001"/>
                    </a:ext>
                  </a:extLst>
                </a:gridCol>
              </a:tblGrid>
              <a:tr h="365759">
                <a:tc>
                  <a:txBody>
                    <a:bodyPr/>
                    <a:lstStyle/>
                    <a:p>
                      <a:pPr marL="85090">
                        <a:lnSpc>
                          <a:spcPct val="100000"/>
                        </a:lnSpc>
                        <a:spcBef>
                          <a:spcPts val="195"/>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40">
                <a:tc>
                  <a:txBody>
                    <a:bodyPr/>
                    <a:lstStyle/>
                    <a:p>
                      <a:pPr marL="85090">
                        <a:lnSpc>
                          <a:spcPct val="100000"/>
                        </a:lnSpc>
                        <a:spcBef>
                          <a:spcPts val="95"/>
                        </a:spcBef>
                      </a:pPr>
                      <a:r>
                        <a:rPr sz="1800" spc="-10" dirty="0">
                          <a:latin typeface="Calibri"/>
                          <a:cs typeface="Calibri"/>
                        </a:rPr>
                        <a:t>back();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5" dirty="0">
                          <a:latin typeface="Calibri"/>
                          <a:cs typeface="Calibri"/>
                        </a:rPr>
                        <a:t>Lädt </a:t>
                      </a:r>
                      <a:r>
                        <a:rPr sz="1800" spc="-10" dirty="0">
                          <a:latin typeface="Calibri"/>
                          <a:cs typeface="Calibri"/>
                        </a:rPr>
                        <a:t>zuvor besuchte</a:t>
                      </a:r>
                      <a:r>
                        <a:rPr sz="1800" spc="-5" dirty="0">
                          <a:latin typeface="Calibri"/>
                          <a:cs typeface="Calibri"/>
                        </a:rPr>
                        <a:t> </a:t>
                      </a:r>
                      <a:r>
                        <a:rPr sz="1800" spc="-15" dirty="0">
                          <a:latin typeface="Calibri"/>
                          <a:cs typeface="Calibri"/>
                        </a:rPr>
                        <a:t>Webseite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latin typeface="Calibri"/>
                          <a:cs typeface="Calibri"/>
                        </a:rPr>
                        <a:t>forward();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Lädt das </a:t>
                      </a:r>
                      <a:r>
                        <a:rPr sz="1800" spc="-10" dirty="0">
                          <a:latin typeface="Calibri"/>
                          <a:cs typeface="Calibri"/>
                        </a:rPr>
                        <a:t>nächste </a:t>
                      </a:r>
                      <a:r>
                        <a:rPr sz="1800" spc="-5" dirty="0">
                          <a:latin typeface="Calibri"/>
                          <a:cs typeface="Calibri"/>
                        </a:rPr>
                        <a:t>Objekt innerhalb </a:t>
                      </a:r>
                      <a:r>
                        <a:rPr sz="1800" dirty="0">
                          <a:latin typeface="Calibri"/>
                          <a:cs typeface="Calibri"/>
                        </a:rPr>
                        <a:t>der</a:t>
                      </a:r>
                      <a:r>
                        <a:rPr sz="1800" spc="50" dirty="0">
                          <a:latin typeface="Calibri"/>
                          <a:cs typeface="Calibri"/>
                        </a:rPr>
                        <a:t> </a:t>
                      </a:r>
                      <a:r>
                        <a:rPr sz="1800" spc="-10" dirty="0">
                          <a:latin typeface="Calibri"/>
                          <a:cs typeface="Calibri"/>
                        </a:rPr>
                        <a:t>History</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200"/>
                        </a:spcBef>
                      </a:pPr>
                      <a:r>
                        <a:rPr sz="1800" spc="-10" dirty="0">
                          <a:latin typeface="Calibri"/>
                          <a:cs typeface="Calibri"/>
                        </a:rPr>
                        <a:t>go(Schritte);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Lädt einzelne </a:t>
                      </a:r>
                      <a:r>
                        <a:rPr sz="1800" spc="-15" dirty="0">
                          <a:latin typeface="Calibri"/>
                          <a:cs typeface="Calibri"/>
                        </a:rPr>
                        <a:t>Schritte </a:t>
                      </a:r>
                      <a:r>
                        <a:rPr sz="1800" spc="-5" dirty="0">
                          <a:latin typeface="Calibri"/>
                          <a:cs typeface="Calibri"/>
                        </a:rPr>
                        <a:t>nach</a:t>
                      </a:r>
                      <a:r>
                        <a:rPr sz="1800" spc="30" dirty="0">
                          <a:latin typeface="Calibri"/>
                          <a:cs typeface="Calibri"/>
                        </a:rPr>
                        <a:t> </a:t>
                      </a:r>
                      <a:r>
                        <a:rPr sz="1800" spc="-5" dirty="0">
                          <a:latin typeface="Calibri"/>
                          <a:cs typeface="Calibri"/>
                        </a:rPr>
                        <a:t>Index</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8118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Location </a:t>
            </a:r>
            <a:r>
              <a:rPr spc="-5" dirty="0"/>
              <a:t>–</a:t>
            </a:r>
            <a:r>
              <a:rPr spc="-60" dirty="0"/>
              <a:t> </a:t>
            </a:r>
            <a:r>
              <a:rPr spc="-10" dirty="0"/>
              <a:t>Objekt</a:t>
            </a:r>
          </a:p>
        </p:txBody>
      </p:sp>
      <p:sp>
        <p:nvSpPr>
          <p:cNvPr id="3" name="object 3"/>
          <p:cNvSpPr txBox="1"/>
          <p:nvPr/>
        </p:nvSpPr>
        <p:spPr>
          <a:xfrm>
            <a:off x="838200" y="1690688"/>
            <a:ext cx="808926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Objekt </a:t>
            </a:r>
            <a:r>
              <a:rPr kumimoji="0" sz="3200" b="0" i="0" u="none" strike="noStrike" kern="1200" cap="none" spc="-10" normalizeH="0" baseline="0" noProof="0" dirty="0">
                <a:ln>
                  <a:noFill/>
                </a:ln>
                <a:solidFill>
                  <a:prstClr val="black"/>
                </a:solidFill>
                <a:effectLst/>
                <a:uLnTx/>
                <a:uFillTx/>
                <a:latin typeface="Calibri"/>
                <a:ea typeface="+mn-ea"/>
                <a:cs typeface="Calibri"/>
              </a:rPr>
              <a:t>zum </a:t>
            </a:r>
            <a:r>
              <a:rPr kumimoji="0" sz="3200" b="0" i="0" u="none" strike="noStrike" kern="1200" cap="none" spc="0" normalizeH="0" baseline="0" noProof="0" dirty="0">
                <a:ln>
                  <a:noFill/>
                </a:ln>
                <a:solidFill>
                  <a:prstClr val="black"/>
                </a:solidFill>
                <a:effectLst/>
                <a:uLnTx/>
                <a:uFillTx/>
                <a:latin typeface="Calibri"/>
                <a:ea typeface="+mn-ea"/>
                <a:cs typeface="Calibri"/>
              </a:rPr>
              <a:t>Auslesen </a:t>
            </a:r>
            <a:r>
              <a:rPr kumimoji="0" sz="3200" b="0" i="0" u="none" strike="noStrike" kern="1200" cap="none" spc="-5" normalizeH="0" baseline="0" noProof="0" dirty="0">
                <a:ln>
                  <a:noFill/>
                </a:ln>
                <a:solidFill>
                  <a:prstClr val="black"/>
                </a:solidFill>
                <a:effectLst/>
                <a:uLnTx/>
                <a:uFillTx/>
                <a:latin typeface="Calibri"/>
                <a:ea typeface="+mn-ea"/>
                <a:cs typeface="Calibri"/>
              </a:rPr>
              <a:t>und Bearbeiten von</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URLs</a:t>
            </a:r>
          </a:p>
        </p:txBody>
      </p:sp>
      <p:graphicFrame>
        <p:nvGraphicFramePr>
          <p:cNvPr id="4" name="object 4"/>
          <p:cNvGraphicFramePr>
            <a:graphicFrameLocks noGrp="1"/>
          </p:cNvGraphicFramePr>
          <p:nvPr>
            <p:extLst/>
          </p:nvPr>
        </p:nvGraphicFramePr>
        <p:xfrm>
          <a:off x="1176705" y="2296097"/>
          <a:ext cx="10549203" cy="3337555"/>
        </p:xfrm>
        <a:graphic>
          <a:graphicData uri="http://schemas.openxmlformats.org/drawingml/2006/table">
            <a:tbl>
              <a:tblPr firstRow="1" bandRow="1">
                <a:tableStyleId>{2D5ABB26-0587-4C30-8999-92F81FD0307C}</a:tableStyleId>
              </a:tblPr>
              <a:tblGrid>
                <a:gridCol w="2779090">
                  <a:extLst>
                    <a:ext uri="{9D8B030D-6E8A-4147-A177-3AD203B41FA5}">
                      <a16:colId xmlns:a16="http://schemas.microsoft.com/office/drawing/2014/main" val="20000"/>
                    </a:ext>
                  </a:extLst>
                </a:gridCol>
                <a:gridCol w="7770113">
                  <a:extLst>
                    <a:ext uri="{9D8B030D-6E8A-4147-A177-3AD203B41FA5}">
                      <a16:colId xmlns:a16="http://schemas.microsoft.com/office/drawing/2014/main" val="20001"/>
                    </a:ext>
                  </a:extLst>
                </a:gridCol>
              </a:tblGrid>
              <a:tr h="370840">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latin typeface="Calibri"/>
                          <a:cs typeface="Calibri"/>
                        </a:rPr>
                        <a:t>protocol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spc="-5" dirty="0">
                          <a:latin typeface="Calibri"/>
                          <a:cs typeface="Calibri"/>
                        </a:rPr>
                        <a:t>Gibt verwendetes </a:t>
                      </a:r>
                      <a:r>
                        <a:rPr sz="1800" spc="-15" dirty="0">
                          <a:latin typeface="Calibri"/>
                          <a:cs typeface="Calibri"/>
                        </a:rPr>
                        <a:t>Internet-Protokoll</a:t>
                      </a:r>
                      <a:r>
                        <a:rPr sz="1800" spc="5"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latin typeface="Calibri"/>
                          <a:cs typeface="Calibri"/>
                        </a:rPr>
                        <a:t>hostname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Liest Host-und </a:t>
                      </a:r>
                      <a:r>
                        <a:rPr sz="1800" spc="-5" dirty="0">
                          <a:latin typeface="Calibri"/>
                          <a:cs typeface="Calibri"/>
                        </a:rPr>
                        <a:t>Domainnamen</a:t>
                      </a:r>
                      <a:r>
                        <a:rPr sz="1800" spc="50" dirty="0">
                          <a:latin typeface="Calibri"/>
                          <a:cs typeface="Calibri"/>
                        </a:rPr>
                        <a:t> </a:t>
                      </a:r>
                      <a:r>
                        <a:rPr sz="1800" dirty="0">
                          <a:latin typeface="Calibri"/>
                          <a:cs typeface="Calibri"/>
                        </a:rPr>
                        <a:t>aus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latin typeface="Calibri"/>
                          <a:cs typeface="Calibri"/>
                        </a:rPr>
                        <a:t>port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Gibt </a:t>
                      </a:r>
                      <a:r>
                        <a:rPr sz="1800" dirty="0">
                          <a:latin typeface="Calibri"/>
                          <a:cs typeface="Calibri"/>
                        </a:rPr>
                        <a:t>den </a:t>
                      </a:r>
                      <a:r>
                        <a:rPr sz="1800" spc="-5" dirty="0">
                          <a:latin typeface="Calibri"/>
                          <a:cs typeface="Calibri"/>
                        </a:rPr>
                        <a:t>verwendeten </a:t>
                      </a:r>
                      <a:r>
                        <a:rPr sz="1800" spc="-15" dirty="0">
                          <a:latin typeface="Calibri"/>
                          <a:cs typeface="Calibri"/>
                        </a:rPr>
                        <a:t>Pot </a:t>
                      </a:r>
                      <a:r>
                        <a:rPr sz="1800" dirty="0">
                          <a:latin typeface="Calibri"/>
                          <a:cs typeface="Calibri"/>
                        </a:rPr>
                        <a:t>des </a:t>
                      </a:r>
                      <a:r>
                        <a:rPr sz="1800" spc="-10" dirty="0">
                          <a:latin typeface="Calibri"/>
                          <a:cs typeface="Calibri"/>
                        </a:rPr>
                        <a:t>Servers</a:t>
                      </a:r>
                      <a:r>
                        <a:rPr sz="1800" spc="-20"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latin typeface="Calibri"/>
                          <a:cs typeface="Calibri"/>
                        </a:rPr>
                        <a:t>pathname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Gibt Pfadangabe </a:t>
                      </a:r>
                      <a:r>
                        <a:rPr sz="1800" dirty="0">
                          <a:latin typeface="Calibri"/>
                          <a:cs typeface="Calibri"/>
                        </a:rPr>
                        <a:t>des </a:t>
                      </a:r>
                      <a:r>
                        <a:rPr sz="1800" spc="-5" dirty="0">
                          <a:latin typeface="Calibri"/>
                          <a:cs typeface="Calibri"/>
                        </a:rPr>
                        <a:t>Dokuments</a:t>
                      </a:r>
                      <a:r>
                        <a:rPr sz="1800" spc="-65"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latin typeface="Calibri"/>
                          <a:cs typeface="Calibri"/>
                        </a:rPr>
                        <a:t>search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5" dirty="0">
                          <a:latin typeface="Calibri"/>
                          <a:cs typeface="Calibri"/>
                        </a:rPr>
                        <a:t>Gibt Querystring</a:t>
                      </a:r>
                      <a:r>
                        <a:rPr sz="1800" spc="-40"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40">
                <a:tc>
                  <a:txBody>
                    <a:bodyPr/>
                    <a:lstStyle/>
                    <a:p>
                      <a:pPr marL="85090">
                        <a:lnSpc>
                          <a:spcPct val="100000"/>
                        </a:lnSpc>
                        <a:spcBef>
                          <a:spcPts val="200"/>
                        </a:spcBef>
                      </a:pPr>
                      <a:r>
                        <a:rPr sz="1800" spc="-5" dirty="0">
                          <a:latin typeface="Calibri"/>
                          <a:cs typeface="Calibri"/>
                        </a:rPr>
                        <a:t>hash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Gibt URL </a:t>
                      </a:r>
                      <a:r>
                        <a:rPr sz="1800" spc="-15" dirty="0">
                          <a:latin typeface="Calibri"/>
                          <a:cs typeface="Calibri"/>
                        </a:rPr>
                        <a:t>Anker</a:t>
                      </a:r>
                      <a:r>
                        <a:rPr sz="1800" spc="-30"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39">
                <a:tc>
                  <a:txBody>
                    <a:bodyPr/>
                    <a:lstStyle/>
                    <a:p>
                      <a:pPr marL="85090">
                        <a:lnSpc>
                          <a:spcPct val="100000"/>
                        </a:lnSpc>
                        <a:spcBef>
                          <a:spcPts val="200"/>
                        </a:spcBef>
                      </a:pPr>
                      <a:r>
                        <a:rPr sz="1800" spc="-10" dirty="0">
                          <a:latin typeface="Calibri"/>
                          <a:cs typeface="Calibri"/>
                        </a:rPr>
                        <a:t>href</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5" dirty="0">
                          <a:latin typeface="Calibri"/>
                          <a:cs typeface="Calibri"/>
                        </a:rPr>
                        <a:t>Gibt die </a:t>
                      </a:r>
                      <a:r>
                        <a:rPr sz="1800" spc="-10" dirty="0">
                          <a:latin typeface="Calibri"/>
                          <a:cs typeface="Calibri"/>
                        </a:rPr>
                        <a:t>vollständige </a:t>
                      </a:r>
                      <a:r>
                        <a:rPr sz="1800" spc="-5" dirty="0">
                          <a:latin typeface="Calibri"/>
                          <a:cs typeface="Calibri"/>
                        </a:rPr>
                        <a:t>URL</a:t>
                      </a:r>
                      <a:r>
                        <a:rPr sz="1800" spc="35"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40">
                <a:tc>
                  <a:txBody>
                    <a:bodyPr/>
                    <a:lstStyle/>
                    <a:p>
                      <a:pPr marL="85090">
                        <a:lnSpc>
                          <a:spcPct val="100000"/>
                        </a:lnSpc>
                        <a:spcBef>
                          <a:spcPts val="200"/>
                        </a:spcBef>
                      </a:pPr>
                      <a:r>
                        <a:rPr sz="1800" spc="-10" dirty="0">
                          <a:latin typeface="Calibri"/>
                          <a:cs typeface="Calibri"/>
                        </a:rPr>
                        <a:t>host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Gibt </a:t>
                      </a:r>
                      <a:r>
                        <a:rPr sz="1800" spc="-10" dirty="0">
                          <a:latin typeface="Calibri"/>
                          <a:cs typeface="Calibri"/>
                        </a:rPr>
                        <a:t>Hostname:Port</a:t>
                      </a:r>
                      <a:r>
                        <a:rPr sz="1800"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47806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229E85-0C2D-4830-A508-5C23DF5F61F9}"/>
              </a:ext>
            </a:extLst>
          </p:cNvPr>
          <p:cNvSpPr>
            <a:spLocks noGrp="1"/>
          </p:cNvSpPr>
          <p:nvPr>
            <p:ph type="title"/>
          </p:nvPr>
        </p:nvSpPr>
        <p:spPr/>
        <p:txBody>
          <a:bodyPr/>
          <a:lstStyle/>
          <a:p>
            <a:r>
              <a:rPr lang="de-DE" dirty="0" err="1"/>
              <a:t>History</a:t>
            </a:r>
            <a:r>
              <a:rPr lang="de-DE" dirty="0"/>
              <a:t> – Übung </a:t>
            </a:r>
          </a:p>
        </p:txBody>
      </p:sp>
      <p:sp>
        <p:nvSpPr>
          <p:cNvPr id="3" name="Inhaltsplatzhalter 2">
            <a:extLst>
              <a:ext uri="{FF2B5EF4-FFF2-40B4-BE49-F238E27FC236}">
                <a16:creationId xmlns:a16="http://schemas.microsoft.com/office/drawing/2014/main" id="{E1344C7C-F90F-4389-A04F-F49979B991B6}"/>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A267FF5F-D21D-4E82-918B-F741C3484A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B784-6BE8-4121-A5DD-184BF916DF1B}"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79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C5816-7EEB-4953-A000-8934CE312C50}"/>
              </a:ext>
            </a:extLst>
          </p:cNvPr>
          <p:cNvSpPr>
            <a:spLocks noGrp="1"/>
          </p:cNvSpPr>
          <p:nvPr>
            <p:ph type="title"/>
          </p:nvPr>
        </p:nvSpPr>
        <p:spPr/>
        <p:txBody>
          <a:bodyPr>
            <a:normAutofit/>
          </a:bodyPr>
          <a:lstStyle/>
          <a:p>
            <a:r>
              <a:rPr lang="de-DE" sz="9600" dirty="0"/>
              <a:t>DOM API</a:t>
            </a:r>
          </a:p>
        </p:txBody>
      </p:sp>
      <p:sp>
        <p:nvSpPr>
          <p:cNvPr id="3" name="Textplatzhalter 2">
            <a:extLst>
              <a:ext uri="{FF2B5EF4-FFF2-40B4-BE49-F238E27FC236}">
                <a16:creationId xmlns:a16="http://schemas.microsoft.com/office/drawing/2014/main" id="{B794E118-C1C1-4C33-BF0A-D7462CABEBE8}"/>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23695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0B461C-A97C-40F9-8C9F-C7D4150265AC}"/>
              </a:ext>
            </a:extLst>
          </p:cNvPr>
          <p:cNvSpPr>
            <a:spLocks noGrp="1"/>
          </p:cNvSpPr>
          <p:nvPr>
            <p:ph type="title"/>
          </p:nvPr>
        </p:nvSpPr>
        <p:spPr/>
        <p:txBody>
          <a:bodyPr/>
          <a:lstStyle/>
          <a:p>
            <a:r>
              <a:rPr lang="de-DE" dirty="0"/>
              <a:t>IDEA</a:t>
            </a:r>
          </a:p>
        </p:txBody>
      </p:sp>
      <p:sp>
        <p:nvSpPr>
          <p:cNvPr id="3" name="Inhaltsplatzhalter 2">
            <a:extLst>
              <a:ext uri="{FF2B5EF4-FFF2-40B4-BE49-F238E27FC236}">
                <a16:creationId xmlns:a16="http://schemas.microsoft.com/office/drawing/2014/main" id="{E48261A4-C749-43AB-9BEA-D1B68DCBA2A0}"/>
              </a:ext>
            </a:extLst>
          </p:cNvPr>
          <p:cNvSpPr>
            <a:spLocks noGrp="1"/>
          </p:cNvSpPr>
          <p:nvPr>
            <p:ph idx="1"/>
          </p:nvPr>
        </p:nvSpPr>
        <p:spPr/>
        <p:txBody>
          <a:bodyPr/>
          <a:lstStyle/>
          <a:p>
            <a:r>
              <a:rPr lang="en-US" dirty="0"/>
              <a:t>The Document Object Model (DOM) is a programming interface for HTML and XML documents. It represents the page so that programs can change the document structure, style, and content. The DOM represents the document as nodes and objects. That way, programming languages can connect to the page.</a:t>
            </a:r>
            <a:endParaRPr lang="de-DE" dirty="0"/>
          </a:p>
        </p:txBody>
      </p:sp>
    </p:spTree>
    <p:extLst>
      <p:ext uri="{BB962C8B-B14F-4D97-AF65-F5344CB8AC3E}">
        <p14:creationId xmlns:p14="http://schemas.microsoft.com/office/powerpoint/2010/main" val="198904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C2559-C759-45F3-BE94-747797CF9D2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3C1B0E69-DCE9-4A01-9BF9-48F6A73730AC}"/>
              </a:ext>
            </a:extLst>
          </p:cNvPr>
          <p:cNvSpPr>
            <a:spLocks noGrp="1"/>
          </p:cNvSpPr>
          <p:nvPr>
            <p:ph idx="1"/>
          </p:nvPr>
        </p:nvSpPr>
        <p:spPr/>
        <p:txBody>
          <a:bodyPr/>
          <a:lstStyle/>
          <a:p>
            <a:r>
              <a:rPr lang="de-DE" dirty="0">
                <a:hlinkClick r:id="rId3"/>
              </a:rPr>
              <a:t>https://learn.jquery.com/using-jquery-core/jquery-object/#dom-and-dom-elements</a:t>
            </a:r>
            <a:endParaRPr lang="de-DE" dirty="0"/>
          </a:p>
          <a:p>
            <a:r>
              <a:rPr lang="en-US" dirty="0"/>
              <a:t>Elements have properties like any JavaScript object. Among these properties are attributes like .</a:t>
            </a:r>
            <a:r>
              <a:rPr lang="en-US" dirty="0" err="1"/>
              <a:t>tagName</a:t>
            </a:r>
            <a:r>
              <a:rPr lang="en-US" dirty="0"/>
              <a:t> and methods like .</a:t>
            </a:r>
            <a:r>
              <a:rPr lang="en-US" dirty="0" err="1"/>
              <a:t>appendChild</a:t>
            </a:r>
            <a:r>
              <a:rPr lang="en-US" dirty="0"/>
              <a:t>(). These properties are the only way to interact with the web page via JavaScript.</a:t>
            </a:r>
            <a:endParaRPr lang="de-DE" dirty="0"/>
          </a:p>
        </p:txBody>
      </p:sp>
      <p:sp>
        <p:nvSpPr>
          <p:cNvPr id="4" name="Rectangle 1">
            <a:extLst>
              <a:ext uri="{FF2B5EF4-FFF2-40B4-BE49-F238E27FC236}">
                <a16:creationId xmlns:a16="http://schemas.microsoft.com/office/drawing/2014/main" id="{3AAC1E52-27CA-4E30-8932-4252B9EAF8B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100" b="0" i="0" u="none" strike="noStrike" kern="1200" cap="none" spc="0" normalizeH="0" baseline="0" noProof="0">
                <a:ln>
                  <a:noFill/>
                </a:ln>
                <a:solidFill>
                  <a:srgbClr val="333333"/>
                </a:solidFill>
                <a:effectLst/>
                <a:uLnTx/>
                <a:uFillTx/>
                <a:latin typeface="Helvetica Neue"/>
                <a:ea typeface="+mn-ea"/>
                <a:cs typeface="+mn-cs"/>
              </a:rPr>
              <a:t>Elements have properties like any JavaScript object. Among these properties are attributes like </a:t>
            </a:r>
            <a:r>
              <a:rPr kumimoji="0" lang="de-DE" altLang="de-DE" sz="900" b="0" i="0" u="none" strike="noStrike" kern="1200" cap="none" spc="0" normalizeH="0" baseline="0" noProof="0">
                <a:ln>
                  <a:noFill/>
                </a:ln>
                <a:solidFill>
                  <a:srgbClr val="333333"/>
                </a:solidFill>
                <a:effectLst/>
                <a:uLnTx/>
                <a:uFillTx/>
                <a:latin typeface="source-code-pro"/>
                <a:ea typeface="+mn-ea"/>
                <a:cs typeface="+mn-cs"/>
              </a:rPr>
              <a:t>.tagName</a:t>
            </a:r>
            <a:r>
              <a:rPr kumimoji="0" lang="de-DE" altLang="de-DE" sz="1100" b="0" i="0" u="none" strike="noStrike" kern="1200" cap="none" spc="0" normalizeH="0" baseline="0" noProof="0">
                <a:ln>
                  <a:noFill/>
                </a:ln>
                <a:solidFill>
                  <a:srgbClr val="333333"/>
                </a:solidFill>
                <a:effectLst/>
                <a:uLnTx/>
                <a:uFillTx/>
                <a:latin typeface="Helvetica Neue"/>
                <a:ea typeface="+mn-ea"/>
                <a:cs typeface="+mn-cs"/>
              </a:rPr>
              <a:t> and methods like </a:t>
            </a:r>
            <a:r>
              <a:rPr kumimoji="0" lang="de-DE" altLang="de-DE" sz="900" b="0" i="0" u="none" strike="noStrike" kern="1200" cap="none" spc="0" normalizeH="0" baseline="0" noProof="0">
                <a:ln>
                  <a:noFill/>
                </a:ln>
                <a:solidFill>
                  <a:srgbClr val="333333"/>
                </a:solidFill>
                <a:effectLst/>
                <a:uLnTx/>
                <a:uFillTx/>
                <a:latin typeface="source-code-pro"/>
                <a:ea typeface="+mn-ea"/>
                <a:cs typeface="+mn-cs"/>
              </a:rPr>
              <a:t>.appendChild()</a:t>
            </a:r>
            <a:r>
              <a:rPr kumimoji="0" lang="de-DE" altLang="de-DE" sz="1100" b="0" i="0" u="none" strike="noStrike" kern="1200" cap="none" spc="0" normalizeH="0" baseline="0" noProof="0">
                <a:ln>
                  <a:noFill/>
                </a:ln>
                <a:solidFill>
                  <a:srgbClr val="333333"/>
                </a:solidFill>
                <a:effectLst/>
                <a:uLnTx/>
                <a:uFillTx/>
                <a:latin typeface="Helvetica Neue"/>
                <a:ea typeface="+mn-ea"/>
                <a:cs typeface="+mn-cs"/>
              </a:rPr>
              <a:t>. These properties are the only way to interact with the web page via JavaScript.</a:t>
            </a:r>
            <a:r>
              <a:rPr kumimoji="0" lang="de-DE" altLang="de-DE" sz="8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26921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2EF2E-223C-40CA-B62F-C3163C8E1EA9}"/>
              </a:ext>
            </a:extLst>
          </p:cNvPr>
          <p:cNvSpPr>
            <a:spLocks noGrp="1"/>
          </p:cNvSpPr>
          <p:nvPr>
            <p:ph type="title"/>
          </p:nvPr>
        </p:nvSpPr>
        <p:spPr/>
        <p:txBody>
          <a:bodyPr/>
          <a:lstStyle/>
          <a:p>
            <a:r>
              <a:rPr lang="de-DE" dirty="0" err="1"/>
              <a:t>Document</a:t>
            </a:r>
            <a:r>
              <a:rPr lang="de-DE" dirty="0"/>
              <a:t> </a:t>
            </a:r>
            <a:r>
              <a:rPr lang="de-DE" dirty="0" err="1"/>
              <a:t>object</a:t>
            </a:r>
            <a:r>
              <a:rPr lang="de-DE" dirty="0"/>
              <a:t> </a:t>
            </a:r>
            <a:r>
              <a:rPr lang="de-DE" dirty="0" err="1"/>
              <a:t>model</a:t>
            </a:r>
            <a:endParaRPr lang="de-DE" dirty="0"/>
          </a:p>
        </p:txBody>
      </p:sp>
      <p:sp>
        <p:nvSpPr>
          <p:cNvPr id="3" name="Inhaltsplatzhalter 2">
            <a:extLst>
              <a:ext uri="{FF2B5EF4-FFF2-40B4-BE49-F238E27FC236}">
                <a16:creationId xmlns:a16="http://schemas.microsoft.com/office/drawing/2014/main" id="{3D00F5FC-1D80-45CA-8141-1925FAD2674B}"/>
              </a:ext>
            </a:extLst>
          </p:cNvPr>
          <p:cNvSpPr>
            <a:spLocks noGrp="1"/>
          </p:cNvSpPr>
          <p:nvPr>
            <p:ph idx="1"/>
          </p:nvPr>
        </p:nvSpPr>
        <p:spPr/>
        <p:txBody>
          <a:bodyPr>
            <a:normAutofit fontScale="70000" lnSpcReduction="20000"/>
          </a:bodyPr>
          <a:lstStyle/>
          <a:p>
            <a:r>
              <a:rPr lang="de-DE" dirty="0"/>
              <a:t>Wird vom Parser (Browser) angelegt beim Laden der Seite</a:t>
            </a:r>
          </a:p>
          <a:p>
            <a:r>
              <a:rPr lang="de-DE" dirty="0"/>
              <a:t>Zum Erreichen (Ansprechen) und Ändern der HTML-Elemente</a:t>
            </a:r>
          </a:p>
          <a:p>
            <a:r>
              <a:rPr lang="de-DE" dirty="0"/>
              <a:t>Dank dem DOM und mit Hilfe von z.B. JavaScript statisches HTML wird dynamisch</a:t>
            </a:r>
          </a:p>
          <a:p>
            <a:r>
              <a:rPr lang="de-DE" dirty="0"/>
              <a:t>DOM-Objekte:</a:t>
            </a:r>
          </a:p>
          <a:p>
            <a:pPr lvl="1"/>
            <a:r>
              <a:rPr lang="de-DE" dirty="0" err="1"/>
              <a:t>Document</a:t>
            </a:r>
            <a:r>
              <a:rPr lang="de-DE" dirty="0"/>
              <a:t> (ein Ur-Objekt)</a:t>
            </a:r>
          </a:p>
          <a:p>
            <a:pPr lvl="1"/>
            <a:r>
              <a:rPr lang="de-DE" dirty="0"/>
              <a:t>Root </a:t>
            </a:r>
            <a:r>
              <a:rPr lang="de-DE" dirty="0" err="1"/>
              <a:t>element</a:t>
            </a:r>
            <a:r>
              <a:rPr lang="de-DE" dirty="0"/>
              <a:t> (&lt;</a:t>
            </a:r>
            <a:r>
              <a:rPr lang="de-DE" dirty="0" err="1"/>
              <a:t>html</a:t>
            </a:r>
            <a:r>
              <a:rPr lang="de-DE" dirty="0"/>
              <a:t>&gt;, Kind vom Ur-Objekt)</a:t>
            </a:r>
          </a:p>
          <a:p>
            <a:pPr lvl="1"/>
            <a:r>
              <a:rPr lang="de-DE" dirty="0"/>
              <a:t>Element (alle weiteren HTML-tags)</a:t>
            </a:r>
          </a:p>
          <a:p>
            <a:pPr lvl="1"/>
            <a:r>
              <a:rPr lang="de-DE" dirty="0"/>
              <a:t>Attribut (HTML-Attribute)</a:t>
            </a:r>
          </a:p>
          <a:p>
            <a:pPr lvl="1"/>
            <a:r>
              <a:rPr lang="de-DE" dirty="0"/>
              <a:t>Text (Inhalt der HTML-tags)</a:t>
            </a:r>
          </a:p>
        </p:txBody>
      </p:sp>
    </p:spTree>
    <p:extLst>
      <p:ext uri="{BB962C8B-B14F-4D97-AF65-F5344CB8AC3E}">
        <p14:creationId xmlns:p14="http://schemas.microsoft.com/office/powerpoint/2010/main" val="245749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(1)</a:t>
            </a:r>
          </a:p>
        </p:txBody>
      </p:sp>
      <p:sp>
        <p:nvSpPr>
          <p:cNvPr id="3" name="object 3"/>
          <p:cNvSpPr txBox="1"/>
          <p:nvPr/>
        </p:nvSpPr>
        <p:spPr>
          <a:xfrm>
            <a:off x="838200" y="1690688"/>
            <a:ext cx="9714230" cy="4349909"/>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Oberste </a:t>
            </a:r>
            <a:r>
              <a:rPr kumimoji="0" sz="3200" b="0" i="0" u="none" strike="noStrike" kern="1200" cap="none" spc="-10" normalizeH="0" baseline="0" noProof="0" dirty="0">
                <a:ln>
                  <a:noFill/>
                </a:ln>
                <a:solidFill>
                  <a:prstClr val="black"/>
                </a:solidFill>
                <a:effectLst/>
                <a:uLnTx/>
                <a:uFillTx/>
                <a:latin typeface="Calibri"/>
                <a:ea typeface="+mn-ea"/>
                <a:cs typeface="Calibri"/>
              </a:rPr>
              <a:t>Stelle </a:t>
            </a:r>
            <a:r>
              <a:rPr kumimoji="0" sz="3200" b="0" i="0" u="none" strike="noStrike" kern="1200" cap="none" spc="0" normalizeH="0" baseline="0" noProof="0" dirty="0">
                <a:ln>
                  <a:noFill/>
                </a:ln>
                <a:solidFill>
                  <a:prstClr val="black"/>
                </a:solidFill>
                <a:effectLst/>
                <a:uLnTx/>
                <a:uFillTx/>
                <a:latin typeface="Calibri"/>
                <a:ea typeface="+mn-ea"/>
                <a:cs typeface="Calibri"/>
              </a:rPr>
              <a:t>in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6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Objekthierarchie</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355600" marR="0" lvl="0" indent="-342900" algn="l" defTabSz="914400" rtl="0" eaLnBrk="1" fontAlgn="auto" latinLnBrk="0" hangingPunct="1">
              <a:lnSpc>
                <a:spcPct val="100000"/>
              </a:lnSpc>
              <a:spcBef>
                <a:spcPts val="765"/>
              </a:spcBef>
              <a:spcAft>
                <a:spcPts val="0"/>
              </a:spcAft>
              <a:buClrTx/>
              <a:buSzTx/>
              <a:buFont typeface="Arial"/>
              <a:buChar char="•"/>
              <a:tabLst>
                <a:tab pos="354965" algn="l"/>
                <a:tab pos="355600" algn="l"/>
              </a:tabLst>
              <a:defRPr/>
            </a:pPr>
            <a:r>
              <a:rPr kumimoji="0" sz="3200" b="0" i="0" u="none" strike="noStrike" kern="1200" cap="none" spc="-15" normalizeH="0" baseline="0" noProof="0" dirty="0">
                <a:ln>
                  <a:noFill/>
                </a:ln>
                <a:solidFill>
                  <a:prstClr val="black"/>
                </a:solidFill>
                <a:effectLst/>
                <a:uLnTx/>
                <a:uFillTx/>
                <a:latin typeface="Calibri"/>
                <a:ea typeface="+mn-ea"/>
                <a:cs typeface="Calibri"/>
              </a:rPr>
              <a:t>HTML-</a:t>
            </a:r>
            <a:r>
              <a:rPr kumimoji="0" sz="3200" b="0" i="0" u="none" strike="noStrike" kern="1200" cap="none" spc="-15" normalizeH="0" baseline="0" noProof="0" dirty="0" err="1">
                <a:ln>
                  <a:noFill/>
                </a:ln>
                <a:solidFill>
                  <a:prstClr val="black"/>
                </a:solidFill>
                <a:effectLst/>
                <a:uLnTx/>
                <a:uFillTx/>
                <a:latin typeface="Calibri"/>
                <a:ea typeface="+mn-ea"/>
                <a:cs typeface="Calibri"/>
              </a:rPr>
              <a:t>Dokument</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lang="de-DE" sz="3200" b="0" i="0" u="none" strike="noStrike" kern="1200" cap="none" spc="-5" normalizeH="0" baseline="0" noProof="0" dirty="0">
                <a:ln>
                  <a:noFill/>
                </a:ln>
                <a:solidFill>
                  <a:prstClr val="black"/>
                </a:solidFill>
                <a:effectLst/>
                <a:uLnTx/>
                <a:uFillTx/>
                <a:latin typeface="Calibri"/>
                <a:ea typeface="+mn-ea"/>
                <a:cs typeface="Calibri"/>
              </a:rPr>
              <a:t>ist</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err="1">
                <a:ln>
                  <a:noFill/>
                </a:ln>
                <a:solidFill>
                  <a:prstClr val="black"/>
                </a:solidFill>
                <a:effectLst/>
                <a:uLnTx/>
                <a:uFillTx/>
                <a:latin typeface="Calibri"/>
                <a:ea typeface="+mn-ea"/>
                <a:cs typeface="Calibri"/>
              </a:rPr>
              <a:t>Eigenschaft</a:t>
            </a:r>
            <a:r>
              <a:rPr kumimoji="0" sz="3200" b="0" i="0" u="none" strike="noStrike" kern="1200" cap="none" spc="10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des</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355600"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window-Objektes</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4650" b="0" i="0" u="none" strike="noStrike" kern="1200" cap="none" spc="0" normalizeH="0" baseline="0" noProof="0" dirty="0">
              <a:ln>
                <a:noFill/>
              </a:ln>
              <a:solidFill>
                <a:prstClr val="black"/>
              </a:solidFill>
              <a:effectLst/>
              <a:uLnTx/>
              <a:uFillTx/>
              <a:latin typeface="Times New Roman"/>
              <a:ea typeface="+mn-ea"/>
              <a:cs typeface="Times New Roman"/>
            </a:endParaRPr>
          </a:p>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Window</a:t>
            </a:r>
            <a:r>
              <a:rPr kumimoji="0" sz="3200" b="0" i="0" u="none" strike="noStrike" kern="1200" cap="none" spc="-9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enthält</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85"/>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document (Enthält </a:t>
            </a:r>
            <a:r>
              <a:rPr kumimoji="0" sz="2800" b="0" i="0" u="none" strike="noStrike" kern="1200" cap="none" spc="-5" normalizeH="0" baseline="0" noProof="0" dirty="0">
                <a:ln>
                  <a:noFill/>
                </a:ln>
                <a:solidFill>
                  <a:prstClr val="black"/>
                </a:solidFill>
                <a:effectLst/>
                <a:uLnTx/>
                <a:uFillTx/>
                <a:latin typeface="Calibri"/>
                <a:ea typeface="+mn-ea"/>
                <a:cs typeface="Calibri"/>
              </a:rPr>
              <a:t>alle</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HTML-Elemente)</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5"/>
              </a:spcBef>
              <a:spcAft>
                <a:spcPts val="0"/>
              </a:spcAft>
              <a:buClrTx/>
              <a:buSzTx/>
              <a:buFont typeface="Arial"/>
              <a:buChar char="–"/>
              <a:tabLst>
                <a:tab pos="756920" algn="l"/>
              </a:tabLst>
              <a:defRPr/>
            </a:pPr>
            <a:r>
              <a:rPr kumimoji="0" sz="2800" b="0" i="0" u="none" strike="noStrike" kern="1200" cap="none" spc="-15" normalizeH="0" baseline="0" noProof="0" dirty="0">
                <a:ln>
                  <a:noFill/>
                </a:ln>
                <a:solidFill>
                  <a:prstClr val="black"/>
                </a:solidFill>
                <a:effectLst/>
                <a:uLnTx/>
                <a:uFillTx/>
                <a:latin typeface="Calibri"/>
                <a:ea typeface="+mn-ea"/>
                <a:cs typeface="Calibri"/>
              </a:rPr>
              <a:t>history (Liste </a:t>
            </a:r>
            <a:r>
              <a:rPr kumimoji="0" sz="2800" b="0" i="0" u="none" strike="noStrike" kern="1200" cap="none" spc="-5" normalizeH="0" baseline="0" noProof="0" dirty="0">
                <a:ln>
                  <a:noFill/>
                </a:ln>
                <a:solidFill>
                  <a:prstClr val="black"/>
                </a:solidFill>
                <a:effectLst/>
                <a:uLnTx/>
                <a:uFillTx/>
                <a:latin typeface="Calibri"/>
                <a:ea typeface="+mn-ea"/>
                <a:cs typeface="Calibri"/>
              </a:rPr>
              <a:t>aller </a:t>
            </a:r>
            <a:r>
              <a:rPr kumimoji="0" sz="2800" b="0" i="0" u="none" strike="noStrike" kern="1200" cap="none" spc="-10" normalizeH="0" baseline="0" noProof="0" dirty="0">
                <a:ln>
                  <a:noFill/>
                </a:ln>
                <a:solidFill>
                  <a:prstClr val="black"/>
                </a:solidFill>
                <a:effectLst/>
                <a:uLnTx/>
                <a:uFillTx/>
                <a:latin typeface="Calibri"/>
                <a:ea typeface="+mn-ea"/>
                <a:cs typeface="Calibri"/>
              </a:rPr>
              <a:t>zuletzt geladenen</a:t>
            </a:r>
            <a:r>
              <a:rPr kumimoji="0" sz="2800" b="0" i="0" u="none" strike="noStrike" kern="1200" cap="none" spc="6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URIs)</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a:p>
            <a:pPr marL="756285" marR="0" lvl="1" indent="-286385" algn="l" defTabSz="914400" rtl="0" eaLnBrk="1" fontAlgn="auto" latinLnBrk="0" hangingPunct="1">
              <a:lnSpc>
                <a:spcPct val="100000"/>
              </a:lnSpc>
              <a:spcBef>
                <a:spcPts val="670"/>
              </a:spcBef>
              <a:spcAft>
                <a:spcPts val="0"/>
              </a:spcAft>
              <a:buClrTx/>
              <a:buSzTx/>
              <a:buFont typeface="Arial"/>
              <a:buChar char="–"/>
              <a:tabLst>
                <a:tab pos="756920" algn="l"/>
              </a:tabLst>
              <a:defRPr/>
            </a:pPr>
            <a:r>
              <a:rPr kumimoji="0" sz="2800" b="0" i="0" u="none" strike="noStrike" kern="1200" cap="none" spc="-10" normalizeH="0" baseline="0" noProof="0" dirty="0">
                <a:ln>
                  <a:noFill/>
                </a:ln>
                <a:solidFill>
                  <a:prstClr val="black"/>
                </a:solidFill>
                <a:effectLst/>
                <a:uLnTx/>
                <a:uFillTx/>
                <a:latin typeface="Calibri"/>
                <a:ea typeface="+mn-ea"/>
                <a:cs typeface="Calibri"/>
              </a:rPr>
              <a:t>location </a:t>
            </a:r>
            <a:r>
              <a:rPr kumimoji="0" sz="2800" b="0" i="0" u="none" strike="noStrike" kern="1200" cap="none" spc="-20" normalizeH="0" baseline="0" noProof="0" dirty="0">
                <a:ln>
                  <a:noFill/>
                </a:ln>
                <a:solidFill>
                  <a:prstClr val="black"/>
                </a:solidFill>
                <a:effectLst/>
                <a:uLnTx/>
                <a:uFillTx/>
                <a:latin typeface="Calibri"/>
                <a:ea typeface="+mn-ea"/>
                <a:cs typeface="Calibri"/>
              </a:rPr>
              <a:t>(Info </a:t>
            </a:r>
            <a:r>
              <a:rPr kumimoji="0" sz="2800" b="0" i="0" u="none" strike="noStrike" kern="1200" cap="none" spc="-10" normalizeH="0" baseline="0" noProof="0" dirty="0">
                <a:ln>
                  <a:noFill/>
                </a:ln>
                <a:solidFill>
                  <a:prstClr val="black"/>
                </a:solidFill>
                <a:effectLst/>
                <a:uLnTx/>
                <a:uFillTx/>
                <a:latin typeface="Calibri"/>
                <a:ea typeface="+mn-ea"/>
                <a:cs typeface="Calibri"/>
              </a:rPr>
              <a:t>über die </a:t>
            </a:r>
            <a:r>
              <a:rPr kumimoji="0" sz="2800" b="0" i="0" u="none" strike="noStrike" kern="1200" cap="none" spc="-5" normalizeH="0" baseline="0" noProof="0" dirty="0">
                <a:ln>
                  <a:noFill/>
                </a:ln>
                <a:solidFill>
                  <a:prstClr val="black"/>
                </a:solidFill>
                <a:effectLst/>
                <a:uLnTx/>
                <a:uFillTx/>
                <a:latin typeface="Calibri"/>
                <a:ea typeface="+mn-ea"/>
                <a:cs typeface="Calibri"/>
              </a:rPr>
              <a:t>URL </a:t>
            </a:r>
            <a:r>
              <a:rPr kumimoji="0" sz="2800" b="0" i="0" u="none" strike="noStrike" kern="1200" cap="none" spc="-10" normalizeH="0" baseline="0" noProof="0" dirty="0">
                <a:ln>
                  <a:noFill/>
                </a:ln>
                <a:solidFill>
                  <a:prstClr val="black"/>
                </a:solidFill>
                <a:effectLst/>
                <a:uLnTx/>
                <a:uFillTx/>
                <a:latin typeface="Calibri"/>
                <a:ea typeface="+mn-ea"/>
                <a:cs typeface="Calibri"/>
              </a:rPr>
              <a:t>der </a:t>
            </a:r>
            <a:r>
              <a:rPr kumimoji="0" sz="2800" b="0" i="0" u="none" strike="noStrike" kern="1200" cap="none" spc="-5" normalizeH="0" baseline="0" noProof="0" dirty="0">
                <a:ln>
                  <a:noFill/>
                </a:ln>
                <a:solidFill>
                  <a:prstClr val="black"/>
                </a:solidFill>
                <a:effectLst/>
                <a:uLnTx/>
                <a:uFillTx/>
                <a:latin typeface="Calibri"/>
                <a:ea typeface="+mn-ea"/>
                <a:cs typeface="Calibri"/>
              </a:rPr>
              <a:t>aktuellen</a:t>
            </a:r>
            <a:r>
              <a:rPr kumimoji="0" sz="2800" b="0" i="0" u="none" strike="noStrike" kern="1200" cap="none" spc="8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Seite)</a:t>
            </a:r>
            <a:endParaRPr kumimoji="0" sz="28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603751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3FA391-B05D-4FC7-A05F-6BA3CC794718}"/>
              </a:ext>
            </a:extLst>
          </p:cNvPr>
          <p:cNvSpPr>
            <a:spLocks noGrp="1"/>
          </p:cNvSpPr>
          <p:nvPr>
            <p:ph type="title"/>
          </p:nvPr>
        </p:nvSpPr>
        <p:spPr/>
        <p:txBody>
          <a:bodyPr/>
          <a:lstStyle/>
          <a:p>
            <a:r>
              <a:rPr lang="de-DE" dirty="0"/>
              <a:t>DOM Baum - Beispiel</a:t>
            </a:r>
          </a:p>
        </p:txBody>
      </p:sp>
      <p:graphicFrame>
        <p:nvGraphicFramePr>
          <p:cNvPr id="4" name="Inhaltsplatzhalter 3">
            <a:extLst>
              <a:ext uri="{FF2B5EF4-FFF2-40B4-BE49-F238E27FC236}">
                <a16:creationId xmlns:a16="http://schemas.microsoft.com/office/drawing/2014/main" id="{0281686C-8002-4494-9AF8-95EFD845734F}"/>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4300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05B74-942A-4403-BAA6-0E711884A80F}"/>
              </a:ext>
            </a:extLst>
          </p:cNvPr>
          <p:cNvSpPr>
            <a:spLocks noGrp="1"/>
          </p:cNvSpPr>
          <p:nvPr>
            <p:ph type="title"/>
          </p:nvPr>
        </p:nvSpPr>
        <p:spPr/>
        <p:txBody>
          <a:bodyPr/>
          <a:lstStyle/>
          <a:p>
            <a:r>
              <a:rPr lang="de-DE" dirty="0"/>
              <a:t>DOM - Demo</a:t>
            </a:r>
          </a:p>
        </p:txBody>
      </p:sp>
      <p:sp>
        <p:nvSpPr>
          <p:cNvPr id="3" name="Inhaltsplatzhalter 2">
            <a:extLst>
              <a:ext uri="{FF2B5EF4-FFF2-40B4-BE49-F238E27FC236}">
                <a16:creationId xmlns:a16="http://schemas.microsoft.com/office/drawing/2014/main" id="{357FEBE8-08AF-4169-BEC8-9832358BA497}"/>
              </a:ext>
            </a:extLst>
          </p:cNvPr>
          <p:cNvSpPr>
            <a:spLocks noGrp="1"/>
          </p:cNvSpPr>
          <p:nvPr>
            <p:ph idx="1"/>
          </p:nvPr>
        </p:nvSpPr>
        <p:spPr/>
        <p:txBody>
          <a:bodyPr/>
          <a:lstStyle/>
          <a:p>
            <a:r>
              <a:rPr lang="de-DE" dirty="0"/>
              <a:t>Ein DOM mit HTML anlegen</a:t>
            </a:r>
          </a:p>
          <a:p>
            <a:r>
              <a:rPr lang="de-DE" dirty="0"/>
              <a:t>Das gleiche DOM mit </a:t>
            </a:r>
            <a:r>
              <a:rPr lang="de-DE" dirty="0" err="1"/>
              <a:t>script</a:t>
            </a:r>
            <a:r>
              <a:rPr lang="de-DE" dirty="0"/>
              <a:t>-Methoden anlegen</a:t>
            </a:r>
          </a:p>
        </p:txBody>
      </p:sp>
    </p:spTree>
    <p:extLst>
      <p:ext uri="{BB962C8B-B14F-4D97-AF65-F5344CB8AC3E}">
        <p14:creationId xmlns:p14="http://schemas.microsoft.com/office/powerpoint/2010/main" val="606102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1B0D4-283D-483F-938E-6710B489C8C6}"/>
              </a:ext>
            </a:extLst>
          </p:cNvPr>
          <p:cNvSpPr>
            <a:spLocks noGrp="1"/>
          </p:cNvSpPr>
          <p:nvPr>
            <p:ph type="title"/>
          </p:nvPr>
        </p:nvSpPr>
        <p:spPr/>
        <p:txBody>
          <a:bodyPr/>
          <a:lstStyle/>
          <a:p>
            <a:r>
              <a:rPr lang="de-DE" dirty="0"/>
              <a:t>DOM – W3C Standard</a:t>
            </a:r>
          </a:p>
        </p:txBody>
      </p:sp>
      <p:sp>
        <p:nvSpPr>
          <p:cNvPr id="3" name="Inhaltsplatzhalter 2">
            <a:extLst>
              <a:ext uri="{FF2B5EF4-FFF2-40B4-BE49-F238E27FC236}">
                <a16:creationId xmlns:a16="http://schemas.microsoft.com/office/drawing/2014/main" id="{17FCC1A8-DEEC-48E6-913C-0DF4EB1B67B6}"/>
              </a:ext>
            </a:extLst>
          </p:cNvPr>
          <p:cNvSpPr>
            <a:spLocks noGrp="1"/>
          </p:cNvSpPr>
          <p:nvPr>
            <p:ph idx="1"/>
          </p:nvPr>
        </p:nvSpPr>
        <p:spPr/>
        <p:txBody>
          <a:bodyPr/>
          <a:lstStyle/>
          <a:p>
            <a:r>
              <a:rPr lang="de-DE" dirty="0">
                <a:hlinkClick r:id="rId3"/>
              </a:rPr>
              <a:t>https://www.w3.org/DOM/</a:t>
            </a:r>
            <a:endParaRPr lang="de-DE" dirty="0"/>
          </a:p>
          <a:p>
            <a:r>
              <a:rPr lang="de-DE" dirty="0"/>
              <a:t>W3C DOM Standard:</a:t>
            </a:r>
          </a:p>
          <a:p>
            <a:pPr lvl="1"/>
            <a:r>
              <a:rPr lang="de-DE" dirty="0"/>
              <a:t>Core DOM</a:t>
            </a:r>
          </a:p>
          <a:p>
            <a:pPr lvl="1"/>
            <a:r>
              <a:rPr lang="de-DE" dirty="0"/>
              <a:t>XML DOM</a:t>
            </a:r>
          </a:p>
          <a:p>
            <a:pPr lvl="1"/>
            <a:r>
              <a:rPr lang="de-DE" dirty="0"/>
              <a:t>HTML DOM</a:t>
            </a:r>
          </a:p>
          <a:p>
            <a:endParaRPr lang="de-DE" dirty="0"/>
          </a:p>
        </p:txBody>
      </p:sp>
    </p:spTree>
    <p:extLst>
      <p:ext uri="{BB962C8B-B14F-4D97-AF65-F5344CB8AC3E}">
        <p14:creationId xmlns:p14="http://schemas.microsoft.com/office/powerpoint/2010/main" val="1568947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F1091-CBEF-42DF-BF1D-1048D367A951}"/>
              </a:ext>
            </a:extLst>
          </p:cNvPr>
          <p:cNvSpPr>
            <a:spLocks noGrp="1"/>
          </p:cNvSpPr>
          <p:nvPr>
            <p:ph type="title"/>
          </p:nvPr>
        </p:nvSpPr>
        <p:spPr/>
        <p:txBody>
          <a:bodyPr/>
          <a:lstStyle/>
          <a:p>
            <a:r>
              <a:rPr lang="de-DE" dirty="0"/>
              <a:t>DOM Core</a:t>
            </a:r>
          </a:p>
        </p:txBody>
      </p:sp>
      <p:sp>
        <p:nvSpPr>
          <p:cNvPr id="3" name="Inhaltsplatzhalter 2">
            <a:extLst>
              <a:ext uri="{FF2B5EF4-FFF2-40B4-BE49-F238E27FC236}">
                <a16:creationId xmlns:a16="http://schemas.microsoft.com/office/drawing/2014/main" id="{FB9EED73-9464-4E85-B107-990EAC3472F2}"/>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503418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A16EC-6F75-4B7E-91C5-BE145FB9D804}"/>
              </a:ext>
            </a:extLst>
          </p:cNvPr>
          <p:cNvSpPr>
            <a:spLocks noGrp="1"/>
          </p:cNvSpPr>
          <p:nvPr>
            <p:ph type="title"/>
          </p:nvPr>
        </p:nvSpPr>
        <p:spPr/>
        <p:txBody>
          <a:bodyPr/>
          <a:lstStyle/>
          <a:p>
            <a:r>
              <a:rPr lang="de-DE" dirty="0"/>
              <a:t>DOM Core Interfaces</a:t>
            </a:r>
          </a:p>
        </p:txBody>
      </p:sp>
      <p:sp>
        <p:nvSpPr>
          <p:cNvPr id="3" name="Inhaltsplatzhalter 2">
            <a:extLst>
              <a:ext uri="{FF2B5EF4-FFF2-40B4-BE49-F238E27FC236}">
                <a16:creationId xmlns:a16="http://schemas.microsoft.com/office/drawing/2014/main" id="{A2B27F4B-3519-4A48-B687-39C683CA531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48505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FF212-6516-4649-9706-BB8121D0D628}"/>
              </a:ext>
            </a:extLst>
          </p:cNvPr>
          <p:cNvSpPr>
            <a:spLocks noGrp="1"/>
          </p:cNvSpPr>
          <p:nvPr>
            <p:ph type="title"/>
          </p:nvPr>
        </p:nvSpPr>
        <p:spPr/>
        <p:txBody>
          <a:bodyPr/>
          <a:lstStyle/>
          <a:p>
            <a:r>
              <a:rPr lang="de-DE" dirty="0"/>
              <a:t>Das generische Interface </a:t>
            </a:r>
            <a:r>
              <a:rPr lang="de-DE" dirty="0" err="1"/>
              <a:t>Node</a:t>
            </a:r>
            <a:endParaRPr lang="de-DE" dirty="0"/>
          </a:p>
        </p:txBody>
      </p:sp>
      <p:sp>
        <p:nvSpPr>
          <p:cNvPr id="3" name="Inhaltsplatzhalter 2">
            <a:extLst>
              <a:ext uri="{FF2B5EF4-FFF2-40B4-BE49-F238E27FC236}">
                <a16:creationId xmlns:a16="http://schemas.microsoft.com/office/drawing/2014/main" id="{40453EA9-960F-477B-89FA-86DAF19CEBE2}"/>
              </a:ext>
            </a:extLst>
          </p:cNvPr>
          <p:cNvSpPr>
            <a:spLocks noGrp="1"/>
          </p:cNvSpPr>
          <p:nvPr>
            <p:ph idx="1"/>
          </p:nvPr>
        </p:nvSpPr>
        <p:spPr/>
        <p:txBody>
          <a:bodyPr/>
          <a:lstStyle/>
          <a:p>
            <a:r>
              <a:rPr lang="de-DE" dirty="0"/>
              <a:t>Das generische Interface </a:t>
            </a:r>
            <a:r>
              <a:rPr lang="de-DE" dirty="0" err="1"/>
              <a:t>Node</a:t>
            </a:r>
            <a:r>
              <a:rPr lang="de-DE" dirty="0"/>
              <a:t> deckt die minimale Menge von Attributen und Methoden ab, um eine Baumstruktur auszudrücken. Ein gegebener </a:t>
            </a:r>
            <a:r>
              <a:rPr lang="de-DE" dirty="0" err="1"/>
              <a:t>Node</a:t>
            </a:r>
            <a:r>
              <a:rPr lang="de-DE" dirty="0"/>
              <a:t> enthält alle Verzweigungen, die zur Lokalisierung seiner Elternknoten, </a:t>
            </a:r>
            <a:r>
              <a:rPr lang="de-DE" dirty="0" err="1"/>
              <a:t>Kindknoten</a:t>
            </a:r>
            <a:r>
              <a:rPr lang="de-DE" dirty="0"/>
              <a:t> und Geschwister erforderlich sind. Auf der nächsten Seite wird das Interface </a:t>
            </a:r>
            <a:r>
              <a:rPr lang="de-DE" dirty="0" err="1"/>
              <a:t>Node</a:t>
            </a:r>
            <a:r>
              <a:rPr lang="de-DE" dirty="0"/>
              <a:t> ausführlich beschrieben.</a:t>
            </a:r>
          </a:p>
        </p:txBody>
      </p:sp>
    </p:spTree>
    <p:extLst>
      <p:ext uri="{BB962C8B-B14F-4D97-AF65-F5344CB8AC3E}">
        <p14:creationId xmlns:p14="http://schemas.microsoft.com/office/powerpoint/2010/main" val="3734560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C2750-7D1A-4B3F-A1B9-D84D3B978754}"/>
              </a:ext>
            </a:extLst>
          </p:cNvPr>
          <p:cNvSpPr>
            <a:spLocks noGrp="1"/>
          </p:cNvSpPr>
          <p:nvPr>
            <p:ph type="title"/>
          </p:nvPr>
        </p:nvSpPr>
        <p:spPr/>
        <p:txBody>
          <a:bodyPr/>
          <a:lstStyle/>
          <a:p>
            <a:endParaRPr lang="de-DE" dirty="0"/>
          </a:p>
        </p:txBody>
      </p:sp>
      <p:graphicFrame>
        <p:nvGraphicFramePr>
          <p:cNvPr id="4" name="Inhaltsplatzhalter 3">
            <a:extLst>
              <a:ext uri="{FF2B5EF4-FFF2-40B4-BE49-F238E27FC236}">
                <a16:creationId xmlns:a16="http://schemas.microsoft.com/office/drawing/2014/main" id="{7B6FCCAB-9055-4A5F-A5D0-AE6410CEA98B}"/>
              </a:ext>
            </a:extLst>
          </p:cNvPr>
          <p:cNvGraphicFramePr>
            <a:graphicFrameLocks noGrp="1"/>
          </p:cNvGraphicFramePr>
          <p:nvPr>
            <p:ph idx="1"/>
          </p:nvPr>
        </p:nvGraphicFramePr>
        <p:xfrm>
          <a:off x="5144145" y="1386826"/>
          <a:ext cx="1903710" cy="5228936"/>
        </p:xfrm>
        <a:graphic>
          <a:graphicData uri="http://schemas.openxmlformats.org/drawingml/2006/table">
            <a:tbl>
              <a:tblPr/>
              <a:tblGrid>
                <a:gridCol w="380742">
                  <a:extLst>
                    <a:ext uri="{9D8B030D-6E8A-4147-A177-3AD203B41FA5}">
                      <a16:colId xmlns:a16="http://schemas.microsoft.com/office/drawing/2014/main" val="3105768074"/>
                    </a:ext>
                  </a:extLst>
                </a:gridCol>
                <a:gridCol w="380742">
                  <a:extLst>
                    <a:ext uri="{9D8B030D-6E8A-4147-A177-3AD203B41FA5}">
                      <a16:colId xmlns:a16="http://schemas.microsoft.com/office/drawing/2014/main" val="1699961878"/>
                    </a:ext>
                  </a:extLst>
                </a:gridCol>
                <a:gridCol w="380742">
                  <a:extLst>
                    <a:ext uri="{9D8B030D-6E8A-4147-A177-3AD203B41FA5}">
                      <a16:colId xmlns:a16="http://schemas.microsoft.com/office/drawing/2014/main" val="706366211"/>
                    </a:ext>
                  </a:extLst>
                </a:gridCol>
                <a:gridCol w="380742">
                  <a:extLst>
                    <a:ext uri="{9D8B030D-6E8A-4147-A177-3AD203B41FA5}">
                      <a16:colId xmlns:a16="http://schemas.microsoft.com/office/drawing/2014/main" val="1234288802"/>
                    </a:ext>
                  </a:extLst>
                </a:gridCol>
                <a:gridCol w="380742">
                  <a:extLst>
                    <a:ext uri="{9D8B030D-6E8A-4147-A177-3AD203B41FA5}">
                      <a16:colId xmlns:a16="http://schemas.microsoft.com/office/drawing/2014/main" val="2882172534"/>
                    </a:ext>
                  </a:extLst>
                </a:gridCol>
              </a:tblGrid>
              <a:tr h="94594">
                <a:tc>
                  <a:txBody>
                    <a:bodyPr/>
                    <a:lstStyle/>
                    <a:p>
                      <a:r>
                        <a:rPr lang="de-DE" sz="500">
                          <a:effectLst/>
                        </a:rPr>
                        <a:t>Name</a:t>
                      </a:r>
                    </a:p>
                  </a:txBody>
                  <a:tcPr marL="23649" marR="23649" marT="11824" marB="11824" anchor="ctr">
                    <a:lnL>
                      <a:noFill/>
                    </a:lnL>
                    <a:lnR>
                      <a:noFill/>
                    </a:lnR>
                    <a:lnT>
                      <a:noFill/>
                    </a:lnT>
                    <a:lnB>
                      <a:noFill/>
                    </a:lnB>
                  </a:tcPr>
                </a:tc>
                <a:tc>
                  <a:txBody>
                    <a:bodyPr/>
                    <a:lstStyle/>
                    <a:p>
                      <a:r>
                        <a:rPr lang="de-DE" sz="500">
                          <a:effectLst/>
                        </a:rPr>
                        <a:t>Typ</a:t>
                      </a:r>
                    </a:p>
                  </a:txBody>
                  <a:tcPr marL="23649" marR="23649" marT="11824" marB="11824" anchor="ctr">
                    <a:lnL>
                      <a:noFill/>
                    </a:lnL>
                    <a:lnR>
                      <a:noFill/>
                    </a:lnR>
                    <a:lnT>
                      <a:noFill/>
                    </a:lnT>
                    <a:lnB>
                      <a:noFill/>
                    </a:lnB>
                  </a:tcPr>
                </a:tc>
                <a:tc>
                  <a:txBody>
                    <a:bodyPr/>
                    <a:lstStyle/>
                    <a:p>
                      <a:r>
                        <a:rPr lang="de-DE" sz="500">
                          <a:effectLst/>
                        </a:rPr>
                        <a:t>Nur-lesbar</a:t>
                      </a:r>
                    </a:p>
                  </a:txBody>
                  <a:tcPr marL="23649" marR="23649" marT="11824" marB="11824" anchor="ctr">
                    <a:lnL>
                      <a:noFill/>
                    </a:lnL>
                    <a:lnR>
                      <a:noFill/>
                    </a:lnR>
                    <a:lnT>
                      <a:noFill/>
                    </a:lnT>
                    <a:lnB>
                      <a:noFill/>
                    </a:lnB>
                  </a:tcPr>
                </a:tc>
                <a:tc>
                  <a:txBody>
                    <a:bodyPr/>
                    <a:lstStyle/>
                    <a:p>
                      <a:r>
                        <a:rPr lang="de-DE" sz="500">
                          <a:effectLst/>
                        </a:rPr>
                        <a:t>2.0</a:t>
                      </a:r>
                    </a:p>
                  </a:txBody>
                  <a:tcPr marL="23649" marR="23649" marT="11824" marB="11824" anchor="ctr">
                    <a:lnL>
                      <a:noFill/>
                    </a:lnL>
                    <a:lnR>
                      <a:noFill/>
                    </a:lnR>
                    <a:lnT>
                      <a:noFill/>
                    </a:lnT>
                    <a:lnB>
                      <a:noFill/>
                    </a:lnB>
                  </a:tcPr>
                </a:tc>
                <a:tc>
                  <a:txBody>
                    <a:bodyPr/>
                    <a:lstStyle/>
                    <a:p>
                      <a:r>
                        <a:rPr lang="de-DE" sz="500">
                          <a:effectLst/>
                        </a:rPr>
                        <a:t>3.0</a:t>
                      </a:r>
                    </a:p>
                  </a:txBody>
                  <a:tcPr marL="23649" marR="23649" marT="11824" marB="11824" anchor="ctr">
                    <a:lnL>
                      <a:noFill/>
                    </a:lnL>
                    <a:lnR>
                      <a:noFill/>
                    </a:lnR>
                    <a:lnT>
                      <a:noFill/>
                    </a:lnT>
                    <a:lnB>
                      <a:noFill/>
                    </a:lnB>
                  </a:tcPr>
                </a:tc>
                <a:extLst>
                  <a:ext uri="{0D108BD9-81ED-4DB2-BD59-A6C34878D82A}">
                    <a16:rowId xmlns:a16="http://schemas.microsoft.com/office/drawing/2014/main" val="2866435012"/>
                  </a:ext>
                </a:extLst>
              </a:tr>
              <a:tr h="90653">
                <a:tc>
                  <a:txBody>
                    <a:bodyPr/>
                    <a:lstStyle/>
                    <a:p>
                      <a:r>
                        <a:rPr lang="de-DE" sz="500" b="1" i="1">
                          <a:effectLst/>
                          <a:latin typeface="Consolas" panose="020B0609020204030204" pitchFamily="49" charset="0"/>
                        </a:rPr>
                        <a:t>Attribute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798010505"/>
                  </a:ext>
                </a:extLst>
              </a:tr>
              <a:tr h="161599">
                <a:tc>
                  <a:txBody>
                    <a:bodyPr/>
                    <a:lstStyle/>
                    <a:p>
                      <a:r>
                        <a:rPr lang="de-DE" sz="500">
                          <a:effectLst/>
                          <a:latin typeface="Consolas" panose="020B0609020204030204" pitchFamily="49" charset="0"/>
                        </a:rPr>
                        <a:t>attributes</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NamedNodeMap</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005651647"/>
                  </a:ext>
                </a:extLst>
              </a:tr>
              <a:tr h="90653">
                <a:tc>
                  <a:txBody>
                    <a:bodyPr/>
                    <a:lstStyle/>
                    <a:p>
                      <a:r>
                        <a:rPr lang="de-DE" sz="500">
                          <a:effectLst/>
                          <a:latin typeface="Consolas" panose="020B0609020204030204" pitchFamily="49" charset="0"/>
                        </a:rPr>
                        <a:t>baseURI</a:t>
                      </a:r>
                      <a:endParaRPr lang="de-DE" sz="500">
                        <a:effectLst/>
                      </a:endParaRPr>
                    </a:p>
                  </a:txBody>
                  <a:tcPr marL="9854" marR="9854" marT="9854" marB="9854" anchor="ctr">
                    <a:lnL>
                      <a:noFill/>
                    </a:lnL>
                    <a:lnR>
                      <a:noFill/>
                    </a:lnR>
                    <a:lnT>
                      <a:noFill/>
                    </a:lnT>
                    <a:lnB>
                      <a:noFill/>
                    </a:lnB>
                  </a:tcPr>
                </a:tc>
                <a:tc>
                  <a:txBody>
                    <a:bodyPr/>
                    <a:lstStyle/>
                    <a:p>
                      <a:r>
                        <a:rPr lang="de-DE" sz="500" u="none" strike="noStrike">
                          <a:solidFill>
                            <a:srgbClr val="F96511"/>
                          </a:solidFill>
                          <a:effectLst/>
                          <a:latin typeface="Consolas" panose="020B0609020204030204" pitchFamily="49" charset="0"/>
                          <a:hlinkClick r:id="rId2"/>
                        </a:rPr>
                        <a:t>DOMString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858559904"/>
                  </a:ext>
                </a:extLst>
              </a:tr>
              <a:tr h="90653">
                <a:tc>
                  <a:txBody>
                    <a:bodyPr/>
                    <a:lstStyle/>
                    <a:p>
                      <a:r>
                        <a:rPr lang="de-DE" sz="500">
                          <a:effectLst/>
                          <a:latin typeface="Consolas" panose="020B0609020204030204" pitchFamily="49" charset="0"/>
                        </a:rPr>
                        <a:t>childNodes</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NodeList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4260947610"/>
                  </a:ext>
                </a:extLst>
              </a:tr>
              <a:tr h="90653">
                <a:tc>
                  <a:txBody>
                    <a:bodyPr/>
                    <a:lstStyle/>
                    <a:p>
                      <a:r>
                        <a:rPr lang="de-DE" sz="500">
                          <a:effectLst/>
                          <a:latin typeface="Consolas" panose="020B0609020204030204" pitchFamily="49" charset="0"/>
                        </a:rPr>
                        <a:t>firstChild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240129846"/>
                  </a:ext>
                </a:extLst>
              </a:tr>
              <a:tr h="90653">
                <a:tc>
                  <a:txBody>
                    <a:bodyPr/>
                    <a:lstStyle/>
                    <a:p>
                      <a:r>
                        <a:rPr lang="de-DE" sz="500">
                          <a:effectLst/>
                          <a:latin typeface="Consolas" panose="020B0609020204030204" pitchFamily="49" charset="0"/>
                        </a:rPr>
                        <a:t>lastChild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186003784"/>
                  </a:ext>
                </a:extLst>
              </a:tr>
              <a:tr h="90653">
                <a:tc>
                  <a:txBody>
                    <a:bodyPr/>
                    <a:lstStyle/>
                    <a:p>
                      <a:r>
                        <a:rPr lang="de-DE" sz="500">
                          <a:effectLst/>
                          <a:latin typeface="Consolas" panose="020B0609020204030204" pitchFamily="49" charset="0"/>
                        </a:rPr>
                        <a:t>localName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173118396"/>
                  </a:ext>
                </a:extLst>
              </a:tr>
              <a:tr h="161599">
                <a:tc>
                  <a:txBody>
                    <a:bodyPr/>
                    <a:lstStyle/>
                    <a:p>
                      <a:r>
                        <a:rPr lang="de-DE" sz="500">
                          <a:effectLst/>
                          <a:latin typeface="Consolas" panose="020B0609020204030204" pitchFamily="49" charset="0"/>
                        </a:rPr>
                        <a:t>namespaceURI</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875415474"/>
                  </a:ext>
                </a:extLst>
              </a:tr>
              <a:tr h="90653">
                <a:tc>
                  <a:txBody>
                    <a:bodyPr/>
                    <a:lstStyle/>
                    <a:p>
                      <a:r>
                        <a:rPr lang="de-DE" sz="500">
                          <a:effectLst/>
                          <a:latin typeface="Consolas" panose="020B0609020204030204" pitchFamily="49" charset="0"/>
                        </a:rPr>
                        <a:t>nextSibling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349981915"/>
                  </a:ext>
                </a:extLst>
              </a:tr>
              <a:tr h="90653">
                <a:tc>
                  <a:txBody>
                    <a:bodyPr/>
                    <a:lstStyle/>
                    <a:p>
                      <a:r>
                        <a:rPr lang="de-DE" sz="500">
                          <a:effectLst/>
                          <a:latin typeface="Consolas" panose="020B0609020204030204" pitchFamily="49" charset="0"/>
                        </a:rPr>
                        <a:t>nodeName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390631298"/>
                  </a:ext>
                </a:extLst>
              </a:tr>
              <a:tr h="161599">
                <a:tc>
                  <a:txBody>
                    <a:bodyPr/>
                    <a:lstStyle/>
                    <a:p>
                      <a:r>
                        <a:rPr lang="de-DE" sz="500">
                          <a:effectLst/>
                          <a:latin typeface="Consolas" panose="020B0609020204030204" pitchFamily="49" charset="0"/>
                        </a:rPr>
                        <a:t>nodeType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unsigned short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4158175786"/>
                  </a:ext>
                </a:extLst>
              </a:tr>
              <a:tr h="90653">
                <a:tc>
                  <a:txBody>
                    <a:bodyPr/>
                    <a:lstStyle/>
                    <a:p>
                      <a:r>
                        <a:rPr lang="de-DE" sz="500">
                          <a:effectLst/>
                          <a:latin typeface="Consolas" panose="020B0609020204030204" pitchFamily="49" charset="0"/>
                        </a:rPr>
                        <a:t>nodeValue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91614521"/>
                  </a:ext>
                </a:extLst>
              </a:tr>
              <a:tr h="161599">
                <a:tc>
                  <a:txBody>
                    <a:bodyPr/>
                    <a:lstStyle/>
                    <a:p>
                      <a:r>
                        <a:rPr lang="de-DE" sz="500">
                          <a:effectLst/>
                          <a:latin typeface="Consolas" panose="020B0609020204030204" pitchFamily="49" charset="0"/>
                        </a:rPr>
                        <a:t>ownerDocument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Document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140069028"/>
                  </a:ext>
                </a:extLst>
              </a:tr>
              <a:tr h="90653">
                <a:tc>
                  <a:txBody>
                    <a:bodyPr/>
                    <a:lstStyle/>
                    <a:p>
                      <a:r>
                        <a:rPr lang="de-DE" sz="500">
                          <a:effectLst/>
                          <a:latin typeface="Consolas" panose="020B0609020204030204" pitchFamily="49" charset="0"/>
                        </a:rPr>
                        <a:t>parentNode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4059727122"/>
                  </a:ext>
                </a:extLst>
              </a:tr>
              <a:tr h="90653">
                <a:tc>
                  <a:txBody>
                    <a:bodyPr/>
                    <a:lstStyle/>
                    <a:p>
                      <a:r>
                        <a:rPr lang="de-DE" sz="500">
                          <a:effectLst/>
                          <a:latin typeface="Consolas" panose="020B0609020204030204" pitchFamily="49" charset="0"/>
                        </a:rPr>
                        <a:t>prefix</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621703843"/>
                  </a:ext>
                </a:extLst>
              </a:tr>
              <a:tr h="161599">
                <a:tc>
                  <a:txBody>
                    <a:bodyPr/>
                    <a:lstStyle/>
                    <a:p>
                      <a:r>
                        <a:rPr lang="de-DE" sz="500">
                          <a:effectLst/>
                          <a:latin typeface="Consolas" panose="020B0609020204030204" pitchFamily="49" charset="0"/>
                        </a:rPr>
                        <a:t>previousSibling</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983546336"/>
                  </a:ext>
                </a:extLst>
              </a:tr>
              <a:tr h="90653">
                <a:tc>
                  <a:txBody>
                    <a:bodyPr/>
                    <a:lstStyle/>
                    <a:p>
                      <a:r>
                        <a:rPr lang="de-DE" sz="500">
                          <a:effectLst/>
                          <a:latin typeface="Consolas" panose="020B0609020204030204" pitchFamily="49" charset="0"/>
                        </a:rPr>
                        <a:t>textContent</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602277021"/>
                  </a:ext>
                </a:extLst>
              </a:tr>
              <a:tr h="90653">
                <a:tc>
                  <a:txBody>
                    <a:bodyPr/>
                    <a:lstStyle/>
                    <a:p>
                      <a:r>
                        <a:rPr lang="de-DE" sz="500" b="1" i="1">
                          <a:effectLst/>
                          <a:latin typeface="Consolas" panose="020B0609020204030204" pitchFamily="49" charset="0"/>
                        </a:rPr>
                        <a:t>Methoden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183658135"/>
                  </a:ext>
                </a:extLst>
              </a:tr>
              <a:tr h="90653">
                <a:tc>
                  <a:txBody>
                    <a:bodyPr/>
                    <a:lstStyle/>
                    <a:p>
                      <a:r>
                        <a:rPr lang="de-DE" sz="500">
                          <a:effectLst/>
                          <a:latin typeface="Consolas" panose="020B0609020204030204" pitchFamily="49" charset="0"/>
                        </a:rPr>
                        <a:t>appendChild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932435567"/>
                  </a:ext>
                </a:extLst>
              </a:tr>
              <a:tr h="90653">
                <a:tc>
                  <a:txBody>
                    <a:bodyPr/>
                    <a:lstStyle/>
                    <a:p>
                      <a:r>
                        <a:rPr lang="de-DE" sz="500">
                          <a:effectLst/>
                          <a:latin typeface="Consolas" panose="020B0609020204030204" pitchFamily="49" charset="0"/>
                        </a:rPr>
                        <a:t>cloneNode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834959050"/>
                  </a:ext>
                </a:extLst>
              </a:tr>
              <a:tr h="232544">
                <a:tc>
                  <a:txBody>
                    <a:bodyPr/>
                    <a:lstStyle/>
                    <a:p>
                      <a:r>
                        <a:rPr lang="de-DE" sz="500">
                          <a:effectLst/>
                          <a:latin typeface="Consolas" panose="020B0609020204030204" pitchFamily="49" charset="0"/>
                        </a:rPr>
                        <a:t>compareDocumentPosition</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unsigned short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415564714"/>
                  </a:ext>
                </a:extLst>
              </a:tr>
              <a:tr h="90653">
                <a:tc>
                  <a:txBody>
                    <a:bodyPr/>
                    <a:lstStyle/>
                    <a:p>
                      <a:r>
                        <a:rPr lang="de-DE" sz="500">
                          <a:effectLst/>
                          <a:latin typeface="Consolas" panose="020B0609020204030204" pitchFamily="49" charset="0"/>
                        </a:rPr>
                        <a:t>getFeature</a:t>
                      </a:r>
                      <a:endParaRPr lang="de-DE" sz="500">
                        <a:effectLst/>
                      </a:endParaRPr>
                    </a:p>
                  </a:txBody>
                  <a:tcPr marL="9854" marR="9854" marT="9854" marB="9854" anchor="ctr">
                    <a:lnL>
                      <a:noFill/>
                    </a:lnL>
                    <a:lnR>
                      <a:noFill/>
                    </a:lnR>
                    <a:lnT>
                      <a:noFill/>
                    </a:lnT>
                    <a:lnB>
                      <a:noFill/>
                    </a:lnB>
                  </a:tcPr>
                </a:tc>
                <a:tc>
                  <a:txBody>
                    <a:bodyPr/>
                    <a:lstStyle/>
                    <a:p>
                      <a:r>
                        <a:rPr lang="de-DE" sz="500" u="none" strike="noStrike">
                          <a:solidFill>
                            <a:srgbClr val="F96511"/>
                          </a:solidFill>
                          <a:effectLst/>
                          <a:latin typeface="Consolas" panose="020B0609020204030204" pitchFamily="49" charset="0"/>
                          <a:hlinkClick r:id="rId3"/>
                        </a:rPr>
                        <a:t>DOMObject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870966376"/>
                  </a:ext>
                </a:extLst>
              </a:tr>
              <a:tr h="90653">
                <a:tc>
                  <a:txBody>
                    <a:bodyPr/>
                    <a:lstStyle/>
                    <a:p>
                      <a:r>
                        <a:rPr lang="de-DE" sz="500">
                          <a:effectLst/>
                          <a:latin typeface="Consolas" panose="020B0609020204030204" pitchFamily="49" charset="0"/>
                        </a:rPr>
                        <a:t>getUserData</a:t>
                      </a:r>
                      <a:endParaRPr lang="de-DE" sz="500">
                        <a:effectLst/>
                      </a:endParaRPr>
                    </a:p>
                  </a:txBody>
                  <a:tcPr marL="9854" marR="9854" marT="9854" marB="9854" anchor="ctr">
                    <a:lnL>
                      <a:noFill/>
                    </a:lnL>
                    <a:lnR>
                      <a:noFill/>
                    </a:lnR>
                    <a:lnT>
                      <a:noFill/>
                    </a:lnT>
                    <a:lnB>
                      <a:noFill/>
                    </a:lnB>
                  </a:tcPr>
                </a:tc>
                <a:tc>
                  <a:txBody>
                    <a:bodyPr/>
                    <a:lstStyle/>
                    <a:p>
                      <a:r>
                        <a:rPr lang="de-DE" sz="500" u="none" strike="noStrike">
                          <a:solidFill>
                            <a:srgbClr val="F96511"/>
                          </a:solidFill>
                          <a:effectLst/>
                          <a:latin typeface="Consolas" panose="020B0609020204030204" pitchFamily="49" charset="0"/>
                          <a:hlinkClick r:id="rId4"/>
                        </a:rPr>
                        <a:t>DOMUserData</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082138641"/>
                  </a:ext>
                </a:extLst>
              </a:tr>
              <a:tr h="161599">
                <a:tc>
                  <a:txBody>
                    <a:bodyPr/>
                    <a:lstStyle/>
                    <a:p>
                      <a:r>
                        <a:rPr lang="de-DE" sz="500">
                          <a:effectLst/>
                          <a:latin typeface="Consolas" panose="020B0609020204030204" pitchFamily="49" charset="0"/>
                        </a:rPr>
                        <a:t>hasAttributes</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021196425"/>
                  </a:ext>
                </a:extLst>
              </a:tr>
              <a:tr h="161599">
                <a:tc>
                  <a:txBody>
                    <a:bodyPr/>
                    <a:lstStyle/>
                    <a:p>
                      <a:r>
                        <a:rPr lang="de-DE" sz="500">
                          <a:effectLst/>
                          <a:latin typeface="Consolas" panose="020B0609020204030204" pitchFamily="49" charset="0"/>
                        </a:rPr>
                        <a:t>hasChildNodes</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4133418232"/>
                  </a:ext>
                </a:extLst>
              </a:tr>
              <a:tr h="161599">
                <a:tc>
                  <a:txBody>
                    <a:bodyPr/>
                    <a:lstStyle/>
                    <a:p>
                      <a:r>
                        <a:rPr lang="de-DE" sz="500">
                          <a:effectLst/>
                          <a:latin typeface="Consolas" panose="020B0609020204030204" pitchFamily="49" charset="0"/>
                        </a:rPr>
                        <a:t>insertBefore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788063426"/>
                  </a:ext>
                </a:extLst>
              </a:tr>
              <a:tr h="161599">
                <a:tc>
                  <a:txBody>
                    <a:bodyPr/>
                    <a:lstStyle/>
                    <a:p>
                      <a:r>
                        <a:rPr lang="de-DE" sz="500">
                          <a:effectLst/>
                          <a:latin typeface="Consolas" panose="020B0609020204030204" pitchFamily="49" charset="0"/>
                        </a:rPr>
                        <a:t>isDefaultNamespace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567479276"/>
                  </a:ext>
                </a:extLst>
              </a:tr>
              <a:tr h="90653">
                <a:tc>
                  <a:txBody>
                    <a:bodyPr/>
                    <a:lstStyle/>
                    <a:p>
                      <a:r>
                        <a:rPr lang="de-DE" sz="500">
                          <a:effectLst/>
                          <a:latin typeface="Consolas" panose="020B0609020204030204" pitchFamily="49" charset="0"/>
                        </a:rPr>
                        <a:t>isEqualNode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540419417"/>
                  </a:ext>
                </a:extLst>
              </a:tr>
              <a:tr h="90653">
                <a:tc>
                  <a:txBody>
                    <a:bodyPr/>
                    <a:lstStyle/>
                    <a:p>
                      <a:r>
                        <a:rPr lang="de-DE" sz="500">
                          <a:effectLst/>
                          <a:latin typeface="Consolas" panose="020B0609020204030204" pitchFamily="49" charset="0"/>
                        </a:rPr>
                        <a:t>isSameNode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503965999"/>
                  </a:ext>
                </a:extLst>
              </a:tr>
              <a:tr h="90653">
                <a:tc>
                  <a:txBody>
                    <a:bodyPr/>
                    <a:lstStyle/>
                    <a:p>
                      <a:r>
                        <a:rPr lang="de-DE" sz="500">
                          <a:effectLst/>
                          <a:latin typeface="Consolas" panose="020B0609020204030204" pitchFamily="49" charset="0"/>
                        </a:rPr>
                        <a:t>isSupported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boolean</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1328781651"/>
                  </a:ext>
                </a:extLst>
              </a:tr>
              <a:tr h="161599">
                <a:tc>
                  <a:txBody>
                    <a:bodyPr/>
                    <a:lstStyle/>
                    <a:p>
                      <a:r>
                        <a:rPr lang="de-DE" sz="500">
                          <a:effectLst/>
                          <a:latin typeface="Consolas" panose="020B0609020204030204" pitchFamily="49" charset="0"/>
                        </a:rPr>
                        <a:t>lookupNamespaceURI</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4034076402"/>
                  </a:ext>
                </a:extLst>
              </a:tr>
              <a:tr h="161599">
                <a:tc>
                  <a:txBody>
                    <a:bodyPr/>
                    <a:lstStyle/>
                    <a:p>
                      <a:r>
                        <a:rPr lang="de-DE" sz="500">
                          <a:effectLst/>
                          <a:latin typeface="Consolas" panose="020B0609020204030204" pitchFamily="49" charset="0"/>
                        </a:rPr>
                        <a:t>lookupPrefix</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DOMString</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966560703"/>
                  </a:ext>
                </a:extLst>
              </a:tr>
              <a:tr h="90653">
                <a:tc>
                  <a:txBody>
                    <a:bodyPr/>
                    <a:lstStyle/>
                    <a:p>
                      <a:r>
                        <a:rPr lang="de-DE" sz="500">
                          <a:effectLst/>
                          <a:latin typeface="Consolas" panose="020B0609020204030204" pitchFamily="49" charset="0"/>
                        </a:rPr>
                        <a:t>normalize</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void</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369611890"/>
                  </a:ext>
                </a:extLst>
              </a:tr>
              <a:tr h="90653">
                <a:tc>
                  <a:txBody>
                    <a:bodyPr/>
                    <a:lstStyle/>
                    <a:p>
                      <a:r>
                        <a:rPr lang="de-DE" sz="500">
                          <a:effectLst/>
                          <a:latin typeface="Consolas" panose="020B0609020204030204" pitchFamily="49" charset="0"/>
                        </a:rPr>
                        <a:t>removeChild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605286080"/>
                  </a:ext>
                </a:extLst>
              </a:tr>
              <a:tr h="161599">
                <a:tc>
                  <a:txBody>
                    <a:bodyPr/>
                    <a:lstStyle/>
                    <a:p>
                      <a:r>
                        <a:rPr lang="de-DE" sz="500">
                          <a:effectLst/>
                          <a:latin typeface="Consolas" panose="020B0609020204030204" pitchFamily="49" charset="0"/>
                        </a:rPr>
                        <a:t>replaceChild</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Node</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2811092920"/>
                  </a:ext>
                </a:extLst>
              </a:tr>
              <a:tr h="90653">
                <a:tc>
                  <a:txBody>
                    <a:bodyPr/>
                    <a:lstStyle/>
                    <a:p>
                      <a:r>
                        <a:rPr lang="de-DE" sz="500">
                          <a:effectLst/>
                          <a:latin typeface="Consolas" panose="020B0609020204030204" pitchFamily="49" charset="0"/>
                        </a:rPr>
                        <a:t>setUserData</a:t>
                      </a:r>
                      <a:endParaRPr lang="de-DE" sz="500">
                        <a:effectLst/>
                      </a:endParaRPr>
                    </a:p>
                  </a:txBody>
                  <a:tcPr marL="9854" marR="9854" marT="9854" marB="9854" anchor="ctr">
                    <a:lnL>
                      <a:noFill/>
                    </a:lnL>
                    <a:lnR>
                      <a:noFill/>
                    </a:lnR>
                    <a:lnT>
                      <a:noFill/>
                    </a:lnT>
                    <a:lnB>
                      <a:noFill/>
                    </a:lnB>
                  </a:tcPr>
                </a:tc>
                <a:tc>
                  <a:txBody>
                    <a:bodyPr/>
                    <a:lstStyle/>
                    <a:p>
                      <a:r>
                        <a:rPr lang="de-DE" sz="500">
                          <a:effectLst/>
                          <a:latin typeface="Consolas" panose="020B0609020204030204" pitchFamily="49" charset="0"/>
                        </a:rPr>
                        <a:t>DOMUserData</a:t>
                      </a:r>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endParaRPr lang="de-DE" sz="500">
                        <a:effectLst/>
                      </a:endParaRPr>
                    </a:p>
                  </a:txBody>
                  <a:tcPr marL="9854" marR="9854" marT="9854" marB="9854" anchor="ctr">
                    <a:lnL>
                      <a:noFill/>
                    </a:lnL>
                    <a:lnR>
                      <a:noFill/>
                    </a:lnR>
                    <a:lnT>
                      <a:noFill/>
                    </a:lnT>
                    <a:lnB>
                      <a:noFill/>
                    </a:lnB>
                  </a:tcPr>
                </a:tc>
                <a:tc>
                  <a:txBody>
                    <a:bodyPr/>
                    <a:lstStyle/>
                    <a:p>
                      <a:r>
                        <a:rPr lang="de-DE" sz="500" dirty="0">
                          <a:effectLst/>
                          <a:latin typeface="Consolas" panose="020B0609020204030204" pitchFamily="49" charset="0"/>
                        </a:rPr>
                        <a:t>✗</a:t>
                      </a:r>
                      <a:endParaRPr lang="de-DE" sz="500" dirty="0">
                        <a:effectLst/>
                      </a:endParaRPr>
                    </a:p>
                  </a:txBody>
                  <a:tcPr marL="9854" marR="9854" marT="9854" marB="9854" anchor="ctr">
                    <a:lnL>
                      <a:noFill/>
                    </a:lnL>
                    <a:lnR>
                      <a:noFill/>
                    </a:lnR>
                    <a:lnT>
                      <a:noFill/>
                    </a:lnT>
                    <a:lnB>
                      <a:noFill/>
                    </a:lnB>
                  </a:tcPr>
                </a:tc>
                <a:extLst>
                  <a:ext uri="{0D108BD9-81ED-4DB2-BD59-A6C34878D82A}">
                    <a16:rowId xmlns:a16="http://schemas.microsoft.com/office/drawing/2014/main" val="3043328505"/>
                  </a:ext>
                </a:extLst>
              </a:tr>
            </a:tbl>
          </a:graphicData>
        </a:graphic>
      </p:graphicFrame>
      <p:sp>
        <p:nvSpPr>
          <p:cNvPr id="5" name="Rectangle 1">
            <a:extLst>
              <a:ext uri="{FF2B5EF4-FFF2-40B4-BE49-F238E27FC236}">
                <a16:creationId xmlns:a16="http://schemas.microsoft.com/office/drawing/2014/main" id="{F8A88233-FA83-4A39-9A73-41F70FBC2F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900" b="0" i="1" u="none" strike="noStrike" kern="1200" cap="none" spc="0" normalizeH="0" baseline="0" noProof="0">
                <a:ln>
                  <a:noFill/>
                </a:ln>
                <a:solidFill>
                  <a:srgbClr val="2A2A17"/>
                </a:solidFill>
                <a:effectLst/>
                <a:uLnTx/>
                <a:uFillTx/>
                <a:latin typeface="PT Sans"/>
                <a:ea typeface="+mn-ea"/>
                <a:cs typeface="+mn-cs"/>
              </a:rPr>
              <a:t>Tabelle: Das Node-Interface</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4751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AD3C1-A904-4DA6-A659-9257213C71E6}"/>
              </a:ext>
            </a:extLst>
          </p:cNvPr>
          <p:cNvSpPr>
            <a:spLocks noGrp="1"/>
          </p:cNvSpPr>
          <p:nvPr>
            <p:ph type="title"/>
          </p:nvPr>
        </p:nvSpPr>
        <p:spPr/>
        <p:txBody>
          <a:bodyPr/>
          <a:lstStyle/>
          <a:p>
            <a:r>
              <a:rPr lang="de-DE" dirty="0"/>
              <a:t>HTML DOM</a:t>
            </a:r>
          </a:p>
        </p:txBody>
      </p:sp>
      <p:sp>
        <p:nvSpPr>
          <p:cNvPr id="3" name="Inhaltsplatzhalter 2">
            <a:extLst>
              <a:ext uri="{FF2B5EF4-FFF2-40B4-BE49-F238E27FC236}">
                <a16:creationId xmlns:a16="http://schemas.microsoft.com/office/drawing/2014/main" id="{66205192-6FFE-4852-A29D-622BDF976FAE}"/>
              </a:ext>
            </a:extLst>
          </p:cNvPr>
          <p:cNvSpPr>
            <a:spLocks noGrp="1"/>
          </p:cNvSpPr>
          <p:nvPr>
            <p:ph idx="1"/>
          </p:nvPr>
        </p:nvSpPr>
        <p:spPr/>
        <p:txBody>
          <a:bodyPr/>
          <a:lstStyle/>
          <a:p>
            <a:r>
              <a:rPr lang="de-DE" dirty="0"/>
              <a:t>Ist standardisiertes Objektmodell und Programmierschnittstelle</a:t>
            </a:r>
          </a:p>
          <a:p>
            <a:r>
              <a:rPr lang="de-DE" dirty="0"/>
              <a:t>Definiert:</a:t>
            </a:r>
          </a:p>
          <a:p>
            <a:pPr lvl="1"/>
            <a:r>
              <a:rPr lang="de-DE" dirty="0"/>
              <a:t>HTML-Elemente als Objekte</a:t>
            </a:r>
          </a:p>
          <a:p>
            <a:pPr lvl="1"/>
            <a:r>
              <a:rPr lang="de-DE" dirty="0"/>
              <a:t>Eigenschaften aller HTML-Elemente</a:t>
            </a:r>
          </a:p>
          <a:p>
            <a:pPr lvl="1"/>
            <a:r>
              <a:rPr lang="de-DE" dirty="0"/>
              <a:t>Methoden zum Erreichen von allen HTML-Elementen</a:t>
            </a:r>
          </a:p>
          <a:p>
            <a:pPr lvl="1"/>
            <a:r>
              <a:rPr lang="de-DE" dirty="0"/>
              <a:t>Ereignisse für alle HTML-Elemente</a:t>
            </a:r>
          </a:p>
        </p:txBody>
      </p:sp>
    </p:spTree>
    <p:extLst>
      <p:ext uri="{BB962C8B-B14F-4D97-AF65-F5344CB8AC3E}">
        <p14:creationId xmlns:p14="http://schemas.microsoft.com/office/powerpoint/2010/main" val="2032856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Grundsätzlicher </a:t>
            </a:r>
            <a:r>
              <a:rPr spc="-5" dirty="0"/>
              <a:t>Aufbau </a:t>
            </a:r>
            <a:r>
              <a:rPr spc="-10" dirty="0"/>
              <a:t>des</a:t>
            </a:r>
            <a:r>
              <a:rPr spc="80" dirty="0"/>
              <a:t> </a:t>
            </a:r>
            <a:r>
              <a:rPr spc="-10" dirty="0"/>
              <a:t>DOM</a:t>
            </a:r>
          </a:p>
        </p:txBody>
      </p:sp>
      <p:sp>
        <p:nvSpPr>
          <p:cNvPr id="3" name="object 3"/>
          <p:cNvSpPr/>
          <p:nvPr/>
        </p:nvSpPr>
        <p:spPr>
          <a:xfrm>
            <a:off x="3273722" y="1690688"/>
            <a:ext cx="4544568" cy="428244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339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B9836D-A1C1-40B4-99BE-F63F5A7DCAEF}"/>
              </a:ext>
            </a:extLst>
          </p:cNvPr>
          <p:cNvSpPr>
            <a:spLocks noGrp="1"/>
          </p:cNvSpPr>
          <p:nvPr>
            <p:ph type="title"/>
          </p:nvPr>
        </p:nvSpPr>
        <p:spPr/>
        <p:txBody>
          <a:bodyPr/>
          <a:lstStyle/>
          <a:p>
            <a:r>
              <a:rPr lang="de-DE" dirty="0"/>
              <a:t>DOM STÄRKEN &amp; SCHWÄCHEN</a:t>
            </a:r>
          </a:p>
        </p:txBody>
      </p:sp>
      <p:sp>
        <p:nvSpPr>
          <p:cNvPr id="3" name="Inhaltsplatzhalter 2">
            <a:extLst>
              <a:ext uri="{FF2B5EF4-FFF2-40B4-BE49-F238E27FC236}">
                <a16:creationId xmlns:a16="http://schemas.microsoft.com/office/drawing/2014/main" id="{76CFC113-E097-4295-B020-39C2834E1B3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213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53AEA-29A7-4381-9344-EBE7DF3474F6}"/>
              </a:ext>
            </a:extLst>
          </p:cNvPr>
          <p:cNvSpPr>
            <a:spLocks noGrp="1"/>
          </p:cNvSpPr>
          <p:nvPr>
            <p:ph type="title"/>
          </p:nvPr>
        </p:nvSpPr>
        <p:spPr/>
        <p:txBody>
          <a:bodyPr/>
          <a:lstStyle/>
          <a:p>
            <a:r>
              <a:rPr lang="de-DE" dirty="0" err="1"/>
              <a:t>window</a:t>
            </a:r>
            <a:r>
              <a:rPr lang="de-DE" dirty="0"/>
              <a:t> &amp; </a:t>
            </a:r>
            <a:r>
              <a:rPr lang="de-DE" dirty="0" err="1"/>
              <a:t>tab</a:t>
            </a:r>
            <a:endParaRPr lang="de-DE" dirty="0"/>
          </a:p>
        </p:txBody>
      </p:sp>
      <p:sp>
        <p:nvSpPr>
          <p:cNvPr id="3" name="Inhaltsplatzhalter 2">
            <a:extLst>
              <a:ext uri="{FF2B5EF4-FFF2-40B4-BE49-F238E27FC236}">
                <a16:creationId xmlns:a16="http://schemas.microsoft.com/office/drawing/2014/main" id="{D9D1C358-0DA9-44F2-BE36-937BD2BD7708}"/>
              </a:ext>
            </a:extLst>
          </p:cNvPr>
          <p:cNvSpPr>
            <a:spLocks noGrp="1"/>
          </p:cNvSpPr>
          <p:nvPr>
            <p:ph idx="1"/>
          </p:nvPr>
        </p:nvSpPr>
        <p:spPr/>
        <p:txBody>
          <a:bodyPr>
            <a:normAutofit lnSpcReduction="10000"/>
          </a:bodyPr>
          <a:lstStyle/>
          <a:p>
            <a:r>
              <a:rPr lang="en-US" dirty="0"/>
              <a:t>In a tabbed browser, each tab is represented by its own Window object; the global window seen by JavaScript code running within a given tab always represents the tab in which the code is running. That said, even in a tabbed browser, some properties and methods still apply to the overall window that contains the tab, such as </a:t>
            </a:r>
            <a:r>
              <a:rPr lang="en-US" dirty="0" err="1"/>
              <a:t>resizeTo</a:t>
            </a:r>
            <a:r>
              <a:rPr lang="en-US" dirty="0"/>
              <a:t>() and </a:t>
            </a:r>
            <a:r>
              <a:rPr lang="en-US" dirty="0" err="1"/>
              <a:t>innerHeight</a:t>
            </a:r>
            <a:r>
              <a:rPr lang="en-US" dirty="0"/>
              <a:t>. Generally, anything that can't reasonably pertain to a tab pertains to the window instead.</a:t>
            </a:r>
            <a:endParaRPr lang="de-DE" dirty="0"/>
          </a:p>
        </p:txBody>
      </p:sp>
    </p:spTree>
    <p:extLst>
      <p:ext uri="{BB962C8B-B14F-4D97-AF65-F5344CB8AC3E}">
        <p14:creationId xmlns:p14="http://schemas.microsoft.com/office/powerpoint/2010/main" val="3539948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774E-87A6-463F-A9A4-49DE8790C5CF}"/>
              </a:ext>
            </a:extLst>
          </p:cNvPr>
          <p:cNvSpPr>
            <a:spLocks noGrp="1"/>
          </p:cNvSpPr>
          <p:nvPr>
            <p:ph type="title"/>
          </p:nvPr>
        </p:nvSpPr>
        <p:spPr/>
        <p:txBody>
          <a:bodyPr/>
          <a:lstStyle/>
          <a:p>
            <a:r>
              <a:rPr lang="de-DE" dirty="0" err="1"/>
              <a:t>Testin</a:t>
            </a:r>
            <a:r>
              <a:rPr lang="de-DE" dirty="0"/>
              <a:t> </a:t>
            </a:r>
            <a:r>
              <a:rPr lang="de-DE" dirty="0" err="1"/>
              <a:t>the</a:t>
            </a:r>
            <a:r>
              <a:rPr lang="de-DE" dirty="0"/>
              <a:t> DOM API</a:t>
            </a:r>
          </a:p>
        </p:txBody>
      </p:sp>
      <p:sp>
        <p:nvSpPr>
          <p:cNvPr id="3" name="Inhaltsplatzhalter 2">
            <a:extLst>
              <a:ext uri="{FF2B5EF4-FFF2-40B4-BE49-F238E27FC236}">
                <a16:creationId xmlns:a16="http://schemas.microsoft.com/office/drawing/2014/main" id="{4920859F-552D-45BE-ABCE-44F3D28EA96E}"/>
              </a:ext>
            </a:extLst>
          </p:cNvPr>
          <p:cNvSpPr>
            <a:spLocks noGrp="1"/>
          </p:cNvSpPr>
          <p:nvPr>
            <p:ph idx="1"/>
          </p:nvPr>
        </p:nvSpPr>
        <p:spPr/>
        <p:txBody>
          <a:bodyPr/>
          <a:lstStyle/>
          <a:p>
            <a:r>
              <a:rPr lang="de-DE" dirty="0">
                <a:hlinkClick r:id="rId2"/>
              </a:rPr>
              <a:t>https://developer.mozilla.org/en-US/docs/Web/API/Document_Object_Model/Introduction#Testing_the_DOM_API</a:t>
            </a:r>
            <a:endParaRPr lang="de-DE" dirty="0"/>
          </a:p>
        </p:txBody>
      </p:sp>
    </p:spTree>
    <p:extLst>
      <p:ext uri="{BB962C8B-B14F-4D97-AF65-F5344CB8AC3E}">
        <p14:creationId xmlns:p14="http://schemas.microsoft.com/office/powerpoint/2010/main" val="3494281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ECD78-1F36-4342-8D59-E122BE2FD99F}"/>
              </a:ext>
            </a:extLst>
          </p:cNvPr>
          <p:cNvSpPr>
            <a:spLocks noGrp="1"/>
          </p:cNvSpPr>
          <p:nvPr>
            <p:ph type="title"/>
          </p:nvPr>
        </p:nvSpPr>
        <p:spPr/>
        <p:txBody>
          <a:bodyPr/>
          <a:lstStyle/>
          <a:p>
            <a:r>
              <a:rPr lang="de-DE" dirty="0"/>
              <a:t>DOM Übung</a:t>
            </a:r>
          </a:p>
        </p:txBody>
      </p:sp>
      <p:sp>
        <p:nvSpPr>
          <p:cNvPr id="3" name="Inhaltsplatzhalter 2">
            <a:extLst>
              <a:ext uri="{FF2B5EF4-FFF2-40B4-BE49-F238E27FC236}">
                <a16:creationId xmlns:a16="http://schemas.microsoft.com/office/drawing/2014/main" id="{E6B9869F-0B86-4A2E-909F-548D5456D88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94165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32D08-3EEA-4C55-B7C7-CFAE54B07BEE}"/>
              </a:ext>
            </a:extLst>
          </p:cNvPr>
          <p:cNvSpPr>
            <a:spLocks noGrp="1"/>
          </p:cNvSpPr>
          <p:nvPr>
            <p:ph type="title"/>
          </p:nvPr>
        </p:nvSpPr>
        <p:spPr/>
        <p:txBody>
          <a:bodyPr/>
          <a:lstStyle/>
          <a:p>
            <a:r>
              <a:rPr lang="de-DE" dirty="0"/>
              <a:t>DOM DATA TYPES (NODES)</a:t>
            </a:r>
          </a:p>
        </p:txBody>
      </p:sp>
      <p:sp>
        <p:nvSpPr>
          <p:cNvPr id="3" name="Textplatzhalter 2">
            <a:extLst>
              <a:ext uri="{FF2B5EF4-FFF2-40B4-BE49-F238E27FC236}">
                <a16:creationId xmlns:a16="http://schemas.microsoft.com/office/drawing/2014/main" id="{D0DDA51A-CE35-41F9-AFF0-E4C481E0159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633402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519B5-D583-4913-9FF4-04F7FFEE18F9}"/>
              </a:ext>
            </a:extLst>
          </p:cNvPr>
          <p:cNvSpPr>
            <a:spLocks noGrp="1"/>
          </p:cNvSpPr>
          <p:nvPr>
            <p:ph type="title"/>
          </p:nvPr>
        </p:nvSpPr>
        <p:spPr/>
        <p:txBody>
          <a:bodyPr/>
          <a:lstStyle/>
          <a:p>
            <a:r>
              <a:rPr lang="de-DE" dirty="0"/>
              <a:t>DOM DATA TYPES</a:t>
            </a:r>
          </a:p>
        </p:txBody>
      </p:sp>
      <p:sp>
        <p:nvSpPr>
          <p:cNvPr id="3" name="Inhaltsplatzhalter 2">
            <a:extLst>
              <a:ext uri="{FF2B5EF4-FFF2-40B4-BE49-F238E27FC236}">
                <a16:creationId xmlns:a16="http://schemas.microsoft.com/office/drawing/2014/main" id="{B27A9115-7359-4424-9BF7-480663F0D114}"/>
              </a:ext>
            </a:extLst>
          </p:cNvPr>
          <p:cNvSpPr>
            <a:spLocks noGrp="1"/>
          </p:cNvSpPr>
          <p:nvPr>
            <p:ph idx="1"/>
          </p:nvPr>
        </p:nvSpPr>
        <p:spPr/>
        <p:txBody>
          <a:bodyPr/>
          <a:lstStyle/>
          <a:p>
            <a:r>
              <a:rPr lang="de-DE" dirty="0">
                <a:hlinkClick r:id="rId2"/>
              </a:rPr>
              <a:t>https://developer.mozilla.org/en-US/docs/Web/API/Document_Object_Model/Introduction#Important_Data_Types</a:t>
            </a:r>
            <a:endParaRPr lang="de-DE" dirty="0"/>
          </a:p>
        </p:txBody>
      </p:sp>
    </p:spTree>
    <p:extLst>
      <p:ext uri="{BB962C8B-B14F-4D97-AF65-F5344CB8AC3E}">
        <p14:creationId xmlns:p14="http://schemas.microsoft.com/office/powerpoint/2010/main" val="2394655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6D4EBF-3841-4EDB-AB8E-A190B0F05F1B}"/>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D7078421-8742-4374-AD3F-3DE117037E21}"/>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714169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FA18A-DAEA-456B-B195-897189415632}"/>
              </a:ext>
            </a:extLst>
          </p:cNvPr>
          <p:cNvSpPr>
            <a:spLocks noGrp="1"/>
          </p:cNvSpPr>
          <p:nvPr>
            <p:ph type="title"/>
          </p:nvPr>
        </p:nvSpPr>
        <p:spPr/>
        <p:txBody>
          <a:bodyPr/>
          <a:lstStyle/>
          <a:p>
            <a:r>
              <a:rPr lang="de-DE" dirty="0" err="1"/>
              <a:t>Document</a:t>
            </a:r>
            <a:endParaRPr lang="de-DE" dirty="0"/>
          </a:p>
        </p:txBody>
      </p:sp>
      <p:sp>
        <p:nvSpPr>
          <p:cNvPr id="3" name="Inhaltsplatzhalter 2">
            <a:extLst>
              <a:ext uri="{FF2B5EF4-FFF2-40B4-BE49-F238E27FC236}">
                <a16:creationId xmlns:a16="http://schemas.microsoft.com/office/drawing/2014/main" id="{25251FC4-D4AC-4359-97BD-4AC9A668498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654090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18AC8-12DE-4B2D-9C60-E5C8052BD2A6}"/>
              </a:ext>
            </a:extLst>
          </p:cNvPr>
          <p:cNvSpPr>
            <a:spLocks noGrp="1"/>
          </p:cNvSpPr>
          <p:nvPr>
            <p:ph type="title"/>
          </p:nvPr>
        </p:nvSpPr>
        <p:spPr/>
        <p:txBody>
          <a:bodyPr/>
          <a:lstStyle/>
          <a:p>
            <a:r>
              <a:rPr lang="de-DE" dirty="0" err="1"/>
              <a:t>Node</a:t>
            </a:r>
            <a:endParaRPr lang="de-DE" dirty="0"/>
          </a:p>
        </p:txBody>
      </p:sp>
      <p:sp>
        <p:nvSpPr>
          <p:cNvPr id="3" name="Inhaltsplatzhalter 2">
            <a:extLst>
              <a:ext uri="{FF2B5EF4-FFF2-40B4-BE49-F238E27FC236}">
                <a16:creationId xmlns:a16="http://schemas.microsoft.com/office/drawing/2014/main" id="{258C5511-96B1-4A8E-884B-4F8D65D97E4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040162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9719B2-D4DB-45DA-89BA-C3B1D9885617}"/>
              </a:ext>
            </a:extLst>
          </p:cNvPr>
          <p:cNvSpPr>
            <a:spLocks noGrp="1"/>
          </p:cNvSpPr>
          <p:nvPr>
            <p:ph type="title"/>
          </p:nvPr>
        </p:nvSpPr>
        <p:spPr/>
        <p:txBody>
          <a:bodyPr/>
          <a:lstStyle/>
          <a:p>
            <a:r>
              <a:rPr lang="de-DE" dirty="0" err="1"/>
              <a:t>NodeList</a:t>
            </a:r>
            <a:endParaRPr lang="de-DE" dirty="0"/>
          </a:p>
        </p:txBody>
      </p:sp>
      <p:sp>
        <p:nvSpPr>
          <p:cNvPr id="3" name="Inhaltsplatzhalter 2">
            <a:extLst>
              <a:ext uri="{FF2B5EF4-FFF2-40B4-BE49-F238E27FC236}">
                <a16:creationId xmlns:a16="http://schemas.microsoft.com/office/drawing/2014/main" id="{713AFA74-FF29-4F34-B90A-7E5300B4A5E7}"/>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608058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184DF-9F97-4A80-B8DE-319F00EAF54C}"/>
              </a:ext>
            </a:extLst>
          </p:cNvPr>
          <p:cNvSpPr>
            <a:spLocks noGrp="1"/>
          </p:cNvSpPr>
          <p:nvPr>
            <p:ph type="title"/>
          </p:nvPr>
        </p:nvSpPr>
        <p:spPr/>
        <p:txBody>
          <a:bodyPr/>
          <a:lstStyle/>
          <a:p>
            <a:r>
              <a:rPr lang="de-DE" dirty="0"/>
              <a:t>Element</a:t>
            </a:r>
          </a:p>
        </p:txBody>
      </p:sp>
      <p:sp>
        <p:nvSpPr>
          <p:cNvPr id="3" name="Inhaltsplatzhalter 2">
            <a:extLst>
              <a:ext uri="{FF2B5EF4-FFF2-40B4-BE49-F238E27FC236}">
                <a16:creationId xmlns:a16="http://schemas.microsoft.com/office/drawing/2014/main" id="{3F7F4CF0-DB3B-41A3-983B-B7E3945C01E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340854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41A7E-493D-4146-A437-A09485B6C8A6}"/>
              </a:ext>
            </a:extLst>
          </p:cNvPr>
          <p:cNvSpPr>
            <a:spLocks noGrp="1"/>
          </p:cNvSpPr>
          <p:nvPr>
            <p:ph type="title"/>
          </p:nvPr>
        </p:nvSpPr>
        <p:spPr/>
        <p:txBody>
          <a:bodyPr/>
          <a:lstStyle/>
          <a:p>
            <a:r>
              <a:rPr lang="de-DE" dirty="0"/>
              <a:t>Attribute</a:t>
            </a:r>
          </a:p>
        </p:txBody>
      </p:sp>
      <p:sp>
        <p:nvSpPr>
          <p:cNvPr id="3" name="Inhaltsplatzhalter 2">
            <a:extLst>
              <a:ext uri="{FF2B5EF4-FFF2-40B4-BE49-F238E27FC236}">
                <a16:creationId xmlns:a16="http://schemas.microsoft.com/office/drawing/2014/main" id="{2C0330C5-18EB-4C97-9F50-6FB7743BC5D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8526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F8314-33FA-451C-9E4D-6D8F4265AFD7}"/>
              </a:ext>
            </a:extLst>
          </p:cNvPr>
          <p:cNvSpPr>
            <a:spLocks noGrp="1"/>
          </p:cNvSpPr>
          <p:nvPr>
            <p:ph type="title"/>
          </p:nvPr>
        </p:nvSpPr>
        <p:spPr/>
        <p:txBody>
          <a:bodyPr/>
          <a:lstStyle/>
          <a:p>
            <a:r>
              <a:rPr lang="de-DE" dirty="0" err="1"/>
              <a:t>window</a:t>
            </a:r>
            <a:r>
              <a:rPr lang="de-DE" dirty="0"/>
              <a:t> &amp; </a:t>
            </a:r>
            <a:r>
              <a:rPr lang="de-DE" dirty="0" err="1"/>
              <a:t>document</a:t>
            </a:r>
            <a:endParaRPr lang="de-DE" dirty="0"/>
          </a:p>
        </p:txBody>
      </p:sp>
      <p:sp>
        <p:nvSpPr>
          <p:cNvPr id="3" name="Inhaltsplatzhalter 2">
            <a:extLst>
              <a:ext uri="{FF2B5EF4-FFF2-40B4-BE49-F238E27FC236}">
                <a16:creationId xmlns:a16="http://schemas.microsoft.com/office/drawing/2014/main" id="{D66EF130-5ECE-48B2-BF02-A21B104D4D0C}"/>
              </a:ext>
            </a:extLst>
          </p:cNvPr>
          <p:cNvSpPr>
            <a:spLocks noGrp="1"/>
          </p:cNvSpPr>
          <p:nvPr>
            <p:ph idx="1"/>
          </p:nvPr>
        </p:nvSpPr>
        <p:spPr/>
        <p:txBody>
          <a:bodyPr>
            <a:normAutofit fontScale="92500" lnSpcReduction="20000"/>
          </a:bodyPr>
          <a:lstStyle/>
          <a:p>
            <a:r>
              <a:rPr lang="en-US" dirty="0"/>
              <a:t>Document and window objects are the objects whose interfaces you generally use most often in DOM programming. In simple terms, the window object represents something like the browser, and the document object is the root of the document itself. Element inherits from the generic Node interface, and together these two interfaces provide many of the methods and properties you use on individual elements. These elements may also have specific interfaces for dealing with the kind of data those elements hold, as in the table object </a:t>
            </a:r>
            <a:endParaRPr lang="de-DE" dirty="0"/>
          </a:p>
        </p:txBody>
      </p:sp>
    </p:spTree>
    <p:extLst>
      <p:ext uri="{BB962C8B-B14F-4D97-AF65-F5344CB8AC3E}">
        <p14:creationId xmlns:p14="http://schemas.microsoft.com/office/powerpoint/2010/main" val="337772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5FE3-3735-402C-A491-504F30162CA4}"/>
              </a:ext>
            </a:extLst>
          </p:cNvPr>
          <p:cNvSpPr>
            <a:spLocks noGrp="1"/>
          </p:cNvSpPr>
          <p:nvPr>
            <p:ph type="title"/>
          </p:nvPr>
        </p:nvSpPr>
        <p:spPr/>
        <p:txBody>
          <a:bodyPr/>
          <a:lstStyle/>
          <a:p>
            <a:r>
              <a:rPr lang="de-DE" dirty="0" err="1"/>
              <a:t>NamedNodeMap</a:t>
            </a:r>
            <a:endParaRPr lang="de-DE" dirty="0"/>
          </a:p>
        </p:txBody>
      </p:sp>
      <p:sp>
        <p:nvSpPr>
          <p:cNvPr id="3" name="Inhaltsplatzhalter 2">
            <a:extLst>
              <a:ext uri="{FF2B5EF4-FFF2-40B4-BE49-F238E27FC236}">
                <a16:creationId xmlns:a16="http://schemas.microsoft.com/office/drawing/2014/main" id="{9B06DDA6-DD5A-4B5C-B87E-5CFCC4A3194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30722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216A0A-7C9C-486C-BE07-0A2E6B710B6F}"/>
              </a:ext>
            </a:extLst>
          </p:cNvPr>
          <p:cNvSpPr>
            <a:spLocks noGrp="1"/>
          </p:cNvSpPr>
          <p:nvPr>
            <p:ph type="title"/>
          </p:nvPr>
        </p:nvSpPr>
        <p:spPr/>
        <p:txBody>
          <a:bodyPr/>
          <a:lstStyle/>
          <a:p>
            <a:r>
              <a:rPr lang="de-DE" dirty="0" err="1"/>
              <a:t>HTMLCollection</a:t>
            </a:r>
            <a:endParaRPr lang="de-DE" dirty="0"/>
          </a:p>
        </p:txBody>
      </p:sp>
      <p:sp>
        <p:nvSpPr>
          <p:cNvPr id="3" name="Inhaltsplatzhalter 2">
            <a:extLst>
              <a:ext uri="{FF2B5EF4-FFF2-40B4-BE49-F238E27FC236}">
                <a16:creationId xmlns:a16="http://schemas.microsoft.com/office/drawing/2014/main" id="{F3B39631-2049-4A50-A2BC-1C4236F8BF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362590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5BA95-3B1B-4DE8-BCA5-641B25C54ABE}"/>
              </a:ext>
            </a:extLst>
          </p:cNvPr>
          <p:cNvSpPr>
            <a:spLocks noGrp="1"/>
          </p:cNvSpPr>
          <p:nvPr>
            <p:ph type="title"/>
          </p:nvPr>
        </p:nvSpPr>
        <p:spPr/>
        <p:txBody>
          <a:bodyPr/>
          <a:lstStyle/>
          <a:p>
            <a:r>
              <a:rPr lang="de-DE" dirty="0"/>
              <a:t>DOCUMENT</a:t>
            </a:r>
          </a:p>
        </p:txBody>
      </p:sp>
      <p:sp>
        <p:nvSpPr>
          <p:cNvPr id="3" name="Textplatzhalter 2">
            <a:extLst>
              <a:ext uri="{FF2B5EF4-FFF2-40B4-BE49-F238E27FC236}">
                <a16:creationId xmlns:a16="http://schemas.microsoft.com/office/drawing/2014/main" id="{303464CB-8C24-4494-A6C8-849E2398C83A}"/>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361156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Document </a:t>
            </a:r>
            <a:r>
              <a:rPr spc="-5" dirty="0"/>
              <a:t>– </a:t>
            </a:r>
            <a:r>
              <a:rPr spc="-10" dirty="0"/>
              <a:t>Objekt</a:t>
            </a:r>
            <a:r>
              <a:rPr dirty="0"/>
              <a:t> </a:t>
            </a:r>
            <a:r>
              <a:rPr spc="-10" dirty="0"/>
              <a:t>(1)</a:t>
            </a:r>
          </a:p>
        </p:txBody>
      </p:sp>
      <p:sp>
        <p:nvSpPr>
          <p:cNvPr id="3" name="object 3"/>
          <p:cNvSpPr/>
          <p:nvPr/>
        </p:nvSpPr>
        <p:spPr>
          <a:xfrm>
            <a:off x="3762755" y="1891283"/>
            <a:ext cx="4229100" cy="421995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08797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Document </a:t>
            </a:r>
            <a:r>
              <a:rPr spc="-5" dirty="0"/>
              <a:t>– </a:t>
            </a:r>
            <a:r>
              <a:rPr spc="-10" dirty="0"/>
              <a:t>Objekt</a:t>
            </a:r>
            <a:r>
              <a:rPr dirty="0"/>
              <a:t> </a:t>
            </a:r>
            <a:r>
              <a:rPr spc="-10" dirty="0"/>
              <a:t>(2)</a:t>
            </a:r>
          </a:p>
        </p:txBody>
      </p:sp>
      <p:sp>
        <p:nvSpPr>
          <p:cNvPr id="3" name="object 3"/>
          <p:cNvSpPr txBox="1"/>
          <p:nvPr/>
        </p:nvSpPr>
        <p:spPr>
          <a:xfrm>
            <a:off x="838200" y="1690688"/>
            <a:ext cx="267525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723737055"/>
              </p:ext>
            </p:extLst>
          </p:nvPr>
        </p:nvGraphicFramePr>
        <p:xfrm>
          <a:off x="1176705" y="2296097"/>
          <a:ext cx="10549204" cy="2194596"/>
        </p:xfrm>
        <a:graphic>
          <a:graphicData uri="http://schemas.openxmlformats.org/drawingml/2006/table">
            <a:tbl>
              <a:tblPr firstRow="1" bandRow="1">
                <a:tableStyleId>{2D5ABB26-0587-4C30-8999-92F81FD0307C}</a:tableStyleId>
              </a:tblPr>
              <a:tblGrid>
                <a:gridCol w="2160219">
                  <a:extLst>
                    <a:ext uri="{9D8B030D-6E8A-4147-A177-3AD203B41FA5}">
                      <a16:colId xmlns:a16="http://schemas.microsoft.com/office/drawing/2014/main" val="20000"/>
                    </a:ext>
                  </a:extLst>
                </a:gridCol>
                <a:gridCol w="8388985">
                  <a:extLst>
                    <a:ext uri="{9D8B030D-6E8A-4147-A177-3AD203B41FA5}">
                      <a16:colId xmlns:a16="http://schemas.microsoft.com/office/drawing/2014/main" val="20001"/>
                    </a:ext>
                  </a:extLst>
                </a:gridCol>
              </a:tblGrid>
              <a:tr h="365760">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5760">
                <a:tc>
                  <a:txBody>
                    <a:bodyPr/>
                    <a:lstStyle/>
                    <a:p>
                      <a:pPr marL="85090">
                        <a:lnSpc>
                          <a:spcPct val="100000"/>
                        </a:lnSpc>
                        <a:spcBef>
                          <a:spcPts val="200"/>
                        </a:spcBef>
                      </a:pPr>
                      <a:r>
                        <a:rPr sz="1800" spc="-5" dirty="0">
                          <a:latin typeface="Calibri"/>
                          <a:cs typeface="Calibri"/>
                        </a:rPr>
                        <a:t>title</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tc>
                  <a:txBody>
                    <a:bodyPr/>
                    <a:lstStyle/>
                    <a:p>
                      <a:pPr marL="85090">
                        <a:lnSpc>
                          <a:spcPct val="100000"/>
                        </a:lnSpc>
                        <a:spcBef>
                          <a:spcPts val="200"/>
                        </a:spcBef>
                      </a:pPr>
                      <a:r>
                        <a:rPr sz="1800" spc="-10" dirty="0">
                          <a:latin typeface="Calibri"/>
                          <a:cs typeface="Calibri"/>
                        </a:rPr>
                        <a:t>Titel </a:t>
                      </a:r>
                      <a:r>
                        <a:rPr sz="1800" dirty="0">
                          <a:latin typeface="Calibri"/>
                          <a:cs typeface="Calibri"/>
                        </a:rPr>
                        <a:t>der </a:t>
                      </a:r>
                      <a:r>
                        <a:rPr sz="1800" spc="-10" dirty="0">
                          <a:latin typeface="Calibri"/>
                          <a:cs typeface="Calibri"/>
                        </a:rPr>
                        <a:t>Seite</a:t>
                      </a:r>
                      <a:r>
                        <a:rPr sz="1800" spc="-35" dirty="0">
                          <a:latin typeface="Calibri"/>
                          <a:cs typeface="Calibri"/>
                        </a:rPr>
                        <a:t> </a:t>
                      </a:r>
                      <a:r>
                        <a:rPr sz="1800" dirty="0">
                          <a:latin typeface="Calibri"/>
                          <a:cs typeface="Calibri"/>
                        </a:rPr>
                        <a:t>auslesen</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extLst>
                  <a:ext uri="{0D108BD9-81ED-4DB2-BD59-A6C34878D82A}">
                    <a16:rowId xmlns:a16="http://schemas.microsoft.com/office/drawing/2014/main" val="10006"/>
                  </a:ext>
                </a:extLst>
              </a:tr>
              <a:tr h="365760">
                <a:tc>
                  <a:txBody>
                    <a:bodyPr/>
                    <a:lstStyle/>
                    <a:p>
                      <a:pPr marL="85090">
                        <a:lnSpc>
                          <a:spcPct val="100000"/>
                        </a:lnSpc>
                        <a:spcBef>
                          <a:spcPts val="200"/>
                        </a:spcBef>
                      </a:pPr>
                      <a:r>
                        <a:rPr sz="1800" spc="-15" dirty="0">
                          <a:latin typeface="Calibri"/>
                          <a:cs typeface="Calibri"/>
                        </a:rPr>
                        <a:t>referrer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10" dirty="0">
                          <a:latin typeface="Calibri"/>
                          <a:cs typeface="Calibri"/>
                        </a:rPr>
                        <a:t>Liefert </a:t>
                      </a:r>
                      <a:r>
                        <a:rPr sz="1800" spc="-5" dirty="0">
                          <a:latin typeface="Calibri"/>
                          <a:cs typeface="Calibri"/>
                        </a:rPr>
                        <a:t>URL </a:t>
                      </a:r>
                      <a:r>
                        <a:rPr sz="1800" spc="-10" dirty="0">
                          <a:latin typeface="Calibri"/>
                          <a:cs typeface="Calibri"/>
                        </a:rPr>
                        <a:t>zurück </a:t>
                      </a:r>
                      <a:r>
                        <a:rPr sz="1800" spc="-5" dirty="0">
                          <a:latin typeface="Calibri"/>
                          <a:cs typeface="Calibri"/>
                        </a:rPr>
                        <a:t>die </a:t>
                      </a:r>
                      <a:r>
                        <a:rPr sz="1800" dirty="0">
                          <a:latin typeface="Calibri"/>
                          <a:cs typeface="Calibri"/>
                        </a:rPr>
                        <a:t>auf </a:t>
                      </a:r>
                      <a:r>
                        <a:rPr sz="1800" spc="-5" dirty="0">
                          <a:latin typeface="Calibri"/>
                          <a:cs typeface="Calibri"/>
                        </a:rPr>
                        <a:t>das aktuelle </a:t>
                      </a:r>
                      <a:r>
                        <a:rPr sz="1800" spc="-10" dirty="0">
                          <a:latin typeface="Calibri"/>
                          <a:cs typeface="Calibri"/>
                        </a:rPr>
                        <a:t>Dokument </a:t>
                      </a:r>
                      <a:r>
                        <a:rPr sz="1800" spc="-5" dirty="0">
                          <a:latin typeface="Calibri"/>
                          <a:cs typeface="Calibri"/>
                        </a:rPr>
                        <a:t>verwiesen</a:t>
                      </a:r>
                      <a:r>
                        <a:rPr sz="1800" spc="135" dirty="0">
                          <a:latin typeface="Calibri"/>
                          <a:cs typeface="Calibri"/>
                        </a:rPr>
                        <a:t> </a:t>
                      </a:r>
                      <a:r>
                        <a:rPr sz="1800" spc="-5" dirty="0">
                          <a:latin typeface="Calibri"/>
                          <a:cs typeface="Calibri"/>
                        </a:rPr>
                        <a:t>hat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65759">
                <a:tc>
                  <a:txBody>
                    <a:bodyPr/>
                    <a:lstStyle/>
                    <a:p>
                      <a:pPr marL="85090">
                        <a:lnSpc>
                          <a:spcPct val="100000"/>
                        </a:lnSpc>
                        <a:spcBef>
                          <a:spcPts val="200"/>
                        </a:spcBef>
                      </a:pPr>
                      <a:r>
                        <a:rPr sz="1800" spc="-5" dirty="0">
                          <a:latin typeface="Calibri"/>
                          <a:cs typeface="Calibri"/>
                        </a:rPr>
                        <a:t>lastModified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Datum </a:t>
                      </a:r>
                      <a:r>
                        <a:rPr sz="1800" dirty="0">
                          <a:latin typeface="Calibri"/>
                          <a:cs typeface="Calibri"/>
                        </a:rPr>
                        <a:t>der </a:t>
                      </a:r>
                      <a:r>
                        <a:rPr sz="1800" spc="-10" dirty="0">
                          <a:latin typeface="Calibri"/>
                          <a:cs typeface="Calibri"/>
                        </a:rPr>
                        <a:t>letzten </a:t>
                      </a:r>
                      <a:r>
                        <a:rPr sz="1800" spc="-15" dirty="0">
                          <a:latin typeface="Calibri"/>
                          <a:cs typeface="Calibri"/>
                        </a:rPr>
                        <a:t>Veränderung </a:t>
                      </a:r>
                      <a:r>
                        <a:rPr sz="1800" dirty="0">
                          <a:latin typeface="Calibri"/>
                          <a:cs typeface="Calibri"/>
                        </a:rPr>
                        <a:t>des</a:t>
                      </a:r>
                      <a:r>
                        <a:rPr sz="1800" spc="80" dirty="0">
                          <a:latin typeface="Calibri"/>
                          <a:cs typeface="Calibri"/>
                        </a:rPr>
                        <a:t> </a:t>
                      </a:r>
                      <a:r>
                        <a:rPr sz="1800" spc="-10" dirty="0">
                          <a:latin typeface="Calibri"/>
                          <a:cs typeface="Calibri"/>
                        </a:rPr>
                        <a:t>Dokuments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65759">
                <a:tc>
                  <a:txBody>
                    <a:bodyPr/>
                    <a:lstStyle/>
                    <a:p>
                      <a:pPr marL="85090">
                        <a:lnSpc>
                          <a:spcPct val="100000"/>
                        </a:lnSpc>
                        <a:spcBef>
                          <a:spcPts val="200"/>
                        </a:spcBef>
                      </a:pPr>
                      <a:r>
                        <a:rPr sz="1800" spc="-10" dirty="0">
                          <a:latin typeface="Calibri"/>
                          <a:cs typeface="Calibri"/>
                        </a:rPr>
                        <a:t>cookie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5" dirty="0">
                          <a:latin typeface="Calibri"/>
                          <a:cs typeface="Calibri"/>
                        </a:rPr>
                        <a:t>Zugriff </a:t>
                      </a:r>
                      <a:r>
                        <a:rPr sz="1800" dirty="0">
                          <a:latin typeface="Calibri"/>
                          <a:cs typeface="Calibri"/>
                        </a:rPr>
                        <a:t>auf</a:t>
                      </a:r>
                      <a:r>
                        <a:rPr sz="1800" spc="-80" dirty="0">
                          <a:latin typeface="Calibri"/>
                          <a:cs typeface="Calibri"/>
                        </a:rPr>
                        <a:t> </a:t>
                      </a:r>
                      <a:r>
                        <a:rPr sz="1800" spc="-5" dirty="0">
                          <a:latin typeface="Calibri"/>
                          <a:cs typeface="Calibri"/>
                        </a:rPr>
                        <a:t>Cookies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65798">
                <a:tc>
                  <a:txBody>
                    <a:bodyPr/>
                    <a:lstStyle/>
                    <a:p>
                      <a:pPr marL="85090">
                        <a:lnSpc>
                          <a:spcPct val="100000"/>
                        </a:lnSpc>
                        <a:spcBef>
                          <a:spcPts val="200"/>
                        </a:spcBef>
                      </a:pPr>
                      <a:r>
                        <a:rPr sz="1800" spc="-5" dirty="0">
                          <a:latin typeface="Calibri"/>
                          <a:cs typeface="Calibri"/>
                        </a:rPr>
                        <a:t>URL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200"/>
                        </a:spcBef>
                      </a:pPr>
                      <a:r>
                        <a:rPr sz="1800" spc="-5" dirty="0">
                          <a:latin typeface="Calibri"/>
                          <a:cs typeface="Calibri"/>
                        </a:rPr>
                        <a:t>Gibt URL </a:t>
                      </a:r>
                      <a:r>
                        <a:rPr sz="1800" dirty="0">
                          <a:latin typeface="Calibri"/>
                          <a:cs typeface="Calibri"/>
                        </a:rPr>
                        <a:t>des </a:t>
                      </a:r>
                      <a:r>
                        <a:rPr sz="1800" spc="-5" dirty="0">
                          <a:latin typeface="Calibri"/>
                          <a:cs typeface="Calibri"/>
                        </a:rPr>
                        <a:t>geladenen </a:t>
                      </a:r>
                      <a:r>
                        <a:rPr sz="1800" spc="-10" dirty="0">
                          <a:latin typeface="Calibri"/>
                          <a:cs typeface="Calibri"/>
                        </a:rPr>
                        <a:t>Dokumentes</a:t>
                      </a:r>
                      <a:r>
                        <a:rPr sz="1800" spc="25" dirty="0">
                          <a:latin typeface="Calibri"/>
                          <a:cs typeface="Calibri"/>
                        </a:rPr>
                        <a:t> </a:t>
                      </a:r>
                      <a:r>
                        <a:rPr sz="1800" spc="-10" dirty="0">
                          <a:latin typeface="Calibri"/>
                          <a:cs typeface="Calibri"/>
                        </a:rPr>
                        <a:t>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117949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Document </a:t>
            </a:r>
            <a:r>
              <a:rPr spc="-5" dirty="0"/>
              <a:t>– </a:t>
            </a:r>
            <a:r>
              <a:rPr lang="de-DE" spc="-10" dirty="0">
                <a:solidFill>
                  <a:prstClr val="black"/>
                </a:solidFill>
                <a:cs typeface="Calibri"/>
              </a:rPr>
              <a:t>veraltete &amp; gelöschte Eigenschaften</a:t>
            </a:r>
            <a:endParaRPr spc="-10" dirty="0"/>
          </a:p>
        </p:txBody>
      </p:sp>
      <p:sp>
        <p:nvSpPr>
          <p:cNvPr id="7" name="Inhaltsplatzhalter 6">
            <a:extLst>
              <a:ext uri="{FF2B5EF4-FFF2-40B4-BE49-F238E27FC236}">
                <a16:creationId xmlns:a16="http://schemas.microsoft.com/office/drawing/2014/main" id="{429F4B7E-20F2-4A49-9355-D938354AAD2E}"/>
              </a:ext>
            </a:extLst>
          </p:cNvPr>
          <p:cNvSpPr>
            <a:spLocks noGrp="1"/>
          </p:cNvSpPr>
          <p:nvPr>
            <p:ph idx="1"/>
          </p:nvPr>
        </p:nvSpPr>
        <p:spPr/>
        <p:txBody>
          <a:bodyPr/>
          <a:lstStyle/>
          <a:p>
            <a:r>
              <a:rPr lang="de-DE" dirty="0"/>
              <a:t>veraltet</a:t>
            </a:r>
          </a:p>
          <a:p>
            <a:pPr lvl="1"/>
            <a:r>
              <a:rPr lang="de-DE" dirty="0" err="1"/>
              <a:t>anchors</a:t>
            </a:r>
            <a:r>
              <a:rPr lang="de-DE" dirty="0"/>
              <a:t>, </a:t>
            </a:r>
            <a:r>
              <a:rPr lang="de-DE" dirty="0" err="1"/>
              <a:t>applets</a:t>
            </a:r>
            <a:r>
              <a:rPr lang="de-DE" dirty="0"/>
              <a:t>, </a:t>
            </a:r>
          </a:p>
        </p:txBody>
      </p:sp>
      <p:graphicFrame>
        <p:nvGraphicFramePr>
          <p:cNvPr id="4" name="object 4"/>
          <p:cNvGraphicFramePr>
            <a:graphicFrameLocks noGrp="1"/>
          </p:cNvGraphicFramePr>
          <p:nvPr>
            <p:extLst>
              <p:ext uri="{D42A27DB-BD31-4B8C-83A1-F6EECF244321}">
                <p14:modId xmlns:p14="http://schemas.microsoft.com/office/powerpoint/2010/main" val="4001523206"/>
              </p:ext>
            </p:extLst>
          </p:nvPr>
        </p:nvGraphicFramePr>
        <p:xfrm>
          <a:off x="1913374" y="3115709"/>
          <a:ext cx="10549204" cy="2926078"/>
        </p:xfrm>
        <a:graphic>
          <a:graphicData uri="http://schemas.openxmlformats.org/drawingml/2006/table">
            <a:tbl>
              <a:tblPr firstRow="1" bandRow="1">
                <a:tableStyleId>{2D5ABB26-0587-4C30-8999-92F81FD0307C}</a:tableStyleId>
              </a:tblPr>
              <a:tblGrid>
                <a:gridCol w="2160219">
                  <a:extLst>
                    <a:ext uri="{9D8B030D-6E8A-4147-A177-3AD203B41FA5}">
                      <a16:colId xmlns:a16="http://schemas.microsoft.com/office/drawing/2014/main" val="20000"/>
                    </a:ext>
                  </a:extLst>
                </a:gridCol>
                <a:gridCol w="8388985">
                  <a:extLst>
                    <a:ext uri="{9D8B030D-6E8A-4147-A177-3AD203B41FA5}">
                      <a16:colId xmlns:a16="http://schemas.microsoft.com/office/drawing/2014/main" val="20001"/>
                    </a:ext>
                  </a:extLst>
                </a:gridCol>
              </a:tblGrid>
              <a:tr h="365760">
                <a:tc>
                  <a:txBody>
                    <a:bodyPr/>
                    <a:lstStyle/>
                    <a:p>
                      <a:pPr marL="85090">
                        <a:lnSpc>
                          <a:spcPct val="100000"/>
                        </a:lnSpc>
                        <a:spcBef>
                          <a:spcPts val="195"/>
                        </a:spcBef>
                      </a:pPr>
                      <a:r>
                        <a:rPr lang="de-DE" sz="1800" b="1" spc="-5" dirty="0">
                          <a:solidFill>
                            <a:srgbClr val="FFFFFF"/>
                          </a:solidFill>
                          <a:latin typeface="Calibri"/>
                          <a:cs typeface="Calibri"/>
                        </a:rPr>
                        <a:t>veraltet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5760">
                <a:tc>
                  <a:txBody>
                    <a:bodyPr/>
                    <a:lstStyle/>
                    <a:p>
                      <a:pPr marL="85090">
                        <a:lnSpc>
                          <a:spcPct val="100000"/>
                        </a:lnSpc>
                        <a:spcBef>
                          <a:spcPts val="95"/>
                        </a:spcBef>
                      </a:pPr>
                      <a:r>
                        <a:rPr lang="de-DE" sz="1800" dirty="0" err="1">
                          <a:latin typeface="Calibri"/>
                          <a:cs typeface="Calibri"/>
                        </a:rPr>
                        <a:t>anchors</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marL="85090">
                        <a:lnSpc>
                          <a:spcPct val="100000"/>
                        </a:lnSpc>
                        <a:spcBef>
                          <a:spcPts val="95"/>
                        </a:spcBef>
                      </a:pP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369336688"/>
                  </a:ext>
                </a:extLst>
              </a:tr>
              <a:tr h="365760">
                <a:tc>
                  <a:txBody>
                    <a:bodyPr/>
                    <a:lstStyle/>
                    <a:p>
                      <a:pPr marL="85090">
                        <a:lnSpc>
                          <a:spcPct val="100000"/>
                        </a:lnSpc>
                        <a:spcBef>
                          <a:spcPts val="95"/>
                        </a:spcBef>
                      </a:pPr>
                      <a:r>
                        <a:rPr lang="de-DE" sz="1800" dirty="0" err="1">
                          <a:latin typeface="Calibri"/>
                          <a:cs typeface="Calibri"/>
                        </a:rPr>
                        <a:t>applets</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marL="85090">
                        <a:lnSpc>
                          <a:spcPct val="100000"/>
                        </a:lnSpc>
                        <a:spcBef>
                          <a:spcPts val="95"/>
                        </a:spcBef>
                      </a:pP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3268870985"/>
                  </a:ext>
                </a:extLst>
              </a:tr>
              <a:tr h="365760">
                <a:tc>
                  <a:txBody>
                    <a:bodyPr/>
                    <a:lstStyle/>
                    <a:p>
                      <a:pPr marL="85090">
                        <a:lnSpc>
                          <a:spcPct val="100000"/>
                        </a:lnSpc>
                        <a:spcBef>
                          <a:spcPts val="95"/>
                        </a:spcBef>
                      </a:pPr>
                      <a:r>
                        <a:rPr sz="1800" spc="-5" dirty="0">
                          <a:latin typeface="Calibri"/>
                          <a:cs typeface="Calibri"/>
                        </a:rPr>
                        <a:t>bgColor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spc="-10" dirty="0">
                          <a:latin typeface="Calibri"/>
                          <a:cs typeface="Calibri"/>
                        </a:rPr>
                        <a:t>Hintergrundfarbe </a:t>
                      </a:r>
                      <a:r>
                        <a:rPr sz="1800" dirty="0">
                          <a:latin typeface="Calibri"/>
                          <a:cs typeface="Calibri"/>
                        </a:rPr>
                        <a:t>lesen </a:t>
                      </a:r>
                      <a:r>
                        <a:rPr sz="1800" spc="-5" dirty="0">
                          <a:latin typeface="Calibri"/>
                          <a:cs typeface="Calibri"/>
                        </a:rPr>
                        <a:t>oder</a:t>
                      </a:r>
                      <a:r>
                        <a:rPr sz="1800" spc="10" dirty="0">
                          <a:latin typeface="Calibri"/>
                          <a:cs typeface="Calibri"/>
                        </a:rPr>
                        <a:t> </a:t>
                      </a:r>
                      <a:r>
                        <a:rPr sz="1800" dirty="0">
                          <a:latin typeface="Calibri"/>
                          <a:cs typeface="Calibri"/>
                        </a:rPr>
                        <a:t>ändern</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65760">
                <a:tc>
                  <a:txBody>
                    <a:bodyPr/>
                    <a:lstStyle/>
                    <a:p>
                      <a:pPr marL="85090">
                        <a:lnSpc>
                          <a:spcPct val="100000"/>
                        </a:lnSpc>
                        <a:spcBef>
                          <a:spcPts val="195"/>
                        </a:spcBef>
                      </a:pPr>
                      <a:r>
                        <a:rPr sz="1800" spc="-10" dirty="0">
                          <a:latin typeface="Calibri"/>
                          <a:cs typeface="Calibri"/>
                        </a:rPr>
                        <a:t>fgColor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25" dirty="0">
                          <a:latin typeface="Calibri"/>
                          <a:cs typeface="Calibri"/>
                        </a:rPr>
                        <a:t>Textfarbe </a:t>
                      </a:r>
                      <a:r>
                        <a:rPr sz="1800" spc="-5" dirty="0">
                          <a:latin typeface="Calibri"/>
                          <a:cs typeface="Calibri"/>
                        </a:rPr>
                        <a:t>lesen oder</a:t>
                      </a:r>
                      <a:r>
                        <a:rPr sz="1800" spc="-20" dirty="0">
                          <a:latin typeface="Calibri"/>
                          <a:cs typeface="Calibri"/>
                        </a:rPr>
                        <a:t> </a:t>
                      </a:r>
                      <a:r>
                        <a:rPr sz="1800" dirty="0">
                          <a:latin typeface="Calibri"/>
                          <a:cs typeface="Calibri"/>
                        </a:rPr>
                        <a:t>ändern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65760">
                <a:tc>
                  <a:txBody>
                    <a:bodyPr/>
                    <a:lstStyle/>
                    <a:p>
                      <a:pPr marL="85090">
                        <a:lnSpc>
                          <a:spcPct val="100000"/>
                        </a:lnSpc>
                        <a:spcBef>
                          <a:spcPts val="195"/>
                        </a:spcBef>
                      </a:pPr>
                      <a:r>
                        <a:rPr sz="1800" spc="-5" dirty="0">
                          <a:latin typeface="Calibri"/>
                          <a:cs typeface="Calibri"/>
                        </a:rPr>
                        <a:t>linkColor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10" dirty="0">
                          <a:latin typeface="Calibri"/>
                          <a:cs typeface="Calibri"/>
                        </a:rPr>
                        <a:t>Farbe </a:t>
                      </a:r>
                      <a:r>
                        <a:rPr sz="1800" dirty="0">
                          <a:latin typeface="Calibri"/>
                          <a:cs typeface="Calibri"/>
                        </a:rPr>
                        <a:t>der </a:t>
                      </a:r>
                      <a:r>
                        <a:rPr sz="1800" spc="-10" dirty="0">
                          <a:latin typeface="Calibri"/>
                          <a:cs typeface="Calibri"/>
                        </a:rPr>
                        <a:t>nicht besuchten Links </a:t>
                      </a:r>
                      <a:r>
                        <a:rPr sz="1800" dirty="0">
                          <a:latin typeface="Calibri"/>
                          <a:cs typeface="Calibri"/>
                        </a:rPr>
                        <a:t>lesen </a:t>
                      </a:r>
                      <a:r>
                        <a:rPr sz="1800" spc="-5" dirty="0">
                          <a:latin typeface="Calibri"/>
                          <a:cs typeface="Calibri"/>
                        </a:rPr>
                        <a:t>oder</a:t>
                      </a:r>
                      <a:r>
                        <a:rPr sz="1800" spc="90" dirty="0">
                          <a:latin typeface="Calibri"/>
                          <a:cs typeface="Calibri"/>
                        </a:rPr>
                        <a:t> </a:t>
                      </a:r>
                      <a:r>
                        <a:rPr sz="1800" dirty="0">
                          <a:latin typeface="Calibri"/>
                          <a:cs typeface="Calibri"/>
                        </a:rPr>
                        <a:t>ändern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65759">
                <a:tc>
                  <a:txBody>
                    <a:bodyPr/>
                    <a:lstStyle/>
                    <a:p>
                      <a:pPr marL="85090">
                        <a:lnSpc>
                          <a:spcPct val="100000"/>
                        </a:lnSpc>
                        <a:spcBef>
                          <a:spcPts val="195"/>
                        </a:spcBef>
                      </a:pPr>
                      <a:r>
                        <a:rPr sz="1800" spc="-5" dirty="0">
                          <a:latin typeface="Calibri"/>
                          <a:cs typeface="Calibri"/>
                        </a:rPr>
                        <a:t>alinkColor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Legt Farbe </a:t>
                      </a:r>
                      <a:r>
                        <a:rPr sz="1800" dirty="0">
                          <a:latin typeface="Calibri"/>
                          <a:cs typeface="Calibri"/>
                        </a:rPr>
                        <a:t>eines </a:t>
                      </a:r>
                      <a:r>
                        <a:rPr sz="1800" spc="-5" dirty="0">
                          <a:latin typeface="Calibri"/>
                          <a:cs typeface="Calibri"/>
                        </a:rPr>
                        <a:t>aktiven Hyperlink </a:t>
                      </a:r>
                      <a:r>
                        <a:rPr sz="1800" spc="-20" dirty="0">
                          <a:latin typeface="Calibri"/>
                          <a:cs typeface="Calibri"/>
                        </a:rPr>
                        <a:t>fest </a:t>
                      </a:r>
                      <a:r>
                        <a:rPr sz="1800" spc="-5" dirty="0">
                          <a:latin typeface="Calibri"/>
                          <a:cs typeface="Calibri"/>
                        </a:rPr>
                        <a:t>oder </a:t>
                      </a:r>
                      <a:r>
                        <a:rPr sz="1800" spc="-10" dirty="0">
                          <a:latin typeface="Calibri"/>
                          <a:cs typeface="Calibri"/>
                        </a:rPr>
                        <a:t>liest </a:t>
                      </a:r>
                      <a:r>
                        <a:rPr sz="1800" spc="-5" dirty="0">
                          <a:latin typeface="Calibri"/>
                          <a:cs typeface="Calibri"/>
                        </a:rPr>
                        <a:t>sie</a:t>
                      </a:r>
                      <a:r>
                        <a:rPr sz="1800" spc="114" dirty="0">
                          <a:latin typeface="Calibri"/>
                          <a:cs typeface="Calibri"/>
                        </a:rPr>
                        <a:t> </a:t>
                      </a:r>
                      <a:r>
                        <a:rPr sz="1800" dirty="0">
                          <a:latin typeface="Calibri"/>
                          <a:cs typeface="Calibri"/>
                        </a:rPr>
                        <a:t>aus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65759">
                <a:tc>
                  <a:txBody>
                    <a:bodyPr/>
                    <a:lstStyle/>
                    <a:p>
                      <a:pPr marL="85090">
                        <a:lnSpc>
                          <a:spcPct val="100000"/>
                        </a:lnSpc>
                        <a:spcBef>
                          <a:spcPts val="195"/>
                        </a:spcBef>
                      </a:pPr>
                      <a:r>
                        <a:rPr sz="1800" spc="-5" dirty="0">
                          <a:latin typeface="Calibri"/>
                          <a:cs typeface="Calibri"/>
                        </a:rPr>
                        <a:t>vlinkColor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10" dirty="0">
                          <a:latin typeface="Calibri"/>
                          <a:cs typeface="Calibri"/>
                        </a:rPr>
                        <a:t>Farbe </a:t>
                      </a:r>
                      <a:r>
                        <a:rPr sz="1800" dirty="0">
                          <a:latin typeface="Calibri"/>
                          <a:cs typeface="Calibri"/>
                        </a:rPr>
                        <a:t>der </a:t>
                      </a:r>
                      <a:r>
                        <a:rPr sz="1800" spc="-5" dirty="0">
                          <a:latin typeface="Calibri"/>
                          <a:cs typeface="Calibri"/>
                        </a:rPr>
                        <a:t>bereits </a:t>
                      </a:r>
                      <a:r>
                        <a:rPr sz="1800" spc="-10" dirty="0">
                          <a:latin typeface="Calibri"/>
                          <a:cs typeface="Calibri"/>
                        </a:rPr>
                        <a:t>besuchten Links </a:t>
                      </a:r>
                      <a:r>
                        <a:rPr sz="1800" dirty="0">
                          <a:latin typeface="Calibri"/>
                          <a:cs typeface="Calibri"/>
                        </a:rPr>
                        <a:t>lesen </a:t>
                      </a:r>
                      <a:r>
                        <a:rPr sz="1800" spc="-5" dirty="0">
                          <a:latin typeface="Calibri"/>
                          <a:cs typeface="Calibri"/>
                        </a:rPr>
                        <a:t>oder</a:t>
                      </a:r>
                      <a:r>
                        <a:rPr sz="1800" spc="50" dirty="0">
                          <a:latin typeface="Calibri"/>
                          <a:cs typeface="Calibri"/>
                        </a:rPr>
                        <a:t> </a:t>
                      </a:r>
                      <a:r>
                        <a:rPr sz="1800" dirty="0">
                          <a:latin typeface="Calibri"/>
                          <a:cs typeface="Calibri"/>
                        </a:rPr>
                        <a:t>ändern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graphicFrame>
        <p:nvGraphicFramePr>
          <p:cNvPr id="6" name="object 4">
            <a:extLst>
              <a:ext uri="{FF2B5EF4-FFF2-40B4-BE49-F238E27FC236}">
                <a16:creationId xmlns:a16="http://schemas.microsoft.com/office/drawing/2014/main" id="{C0D74E45-B9A3-44A6-9C9F-702B682B92EE}"/>
              </a:ext>
            </a:extLst>
          </p:cNvPr>
          <p:cNvGraphicFramePr>
            <a:graphicFrameLocks noGrp="1"/>
          </p:cNvGraphicFramePr>
          <p:nvPr>
            <p:extLst>
              <p:ext uri="{D42A27DB-BD31-4B8C-83A1-F6EECF244321}">
                <p14:modId xmlns:p14="http://schemas.microsoft.com/office/powerpoint/2010/main" val="1480199854"/>
              </p:ext>
            </p:extLst>
          </p:nvPr>
        </p:nvGraphicFramePr>
        <p:xfrm>
          <a:off x="838200" y="4578748"/>
          <a:ext cx="10549204" cy="1828798"/>
        </p:xfrm>
        <a:graphic>
          <a:graphicData uri="http://schemas.openxmlformats.org/drawingml/2006/table">
            <a:tbl>
              <a:tblPr firstRow="1" bandRow="1">
                <a:tableStyleId>{2D5ABB26-0587-4C30-8999-92F81FD0307C}</a:tableStyleId>
              </a:tblPr>
              <a:tblGrid>
                <a:gridCol w="2160219">
                  <a:extLst>
                    <a:ext uri="{9D8B030D-6E8A-4147-A177-3AD203B41FA5}">
                      <a16:colId xmlns:a16="http://schemas.microsoft.com/office/drawing/2014/main" val="20000"/>
                    </a:ext>
                  </a:extLst>
                </a:gridCol>
                <a:gridCol w="8388985">
                  <a:extLst>
                    <a:ext uri="{9D8B030D-6E8A-4147-A177-3AD203B41FA5}">
                      <a16:colId xmlns:a16="http://schemas.microsoft.com/office/drawing/2014/main" val="20001"/>
                    </a:ext>
                  </a:extLst>
                </a:gridCol>
              </a:tblGrid>
              <a:tr h="365760">
                <a:tc>
                  <a:txBody>
                    <a:bodyPr/>
                    <a:lstStyle/>
                    <a:p>
                      <a:pPr marL="85090">
                        <a:lnSpc>
                          <a:spcPct val="100000"/>
                        </a:lnSpc>
                        <a:spcBef>
                          <a:spcPts val="195"/>
                        </a:spcBef>
                      </a:pPr>
                      <a:r>
                        <a:rPr lang="de-DE" sz="1800" b="1" spc="-5" dirty="0">
                          <a:solidFill>
                            <a:srgbClr val="FFFFFF"/>
                          </a:solidFill>
                          <a:latin typeface="Calibri"/>
                          <a:cs typeface="Calibri"/>
                        </a:rPr>
                        <a:t>gelöscht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5760">
                <a:tc>
                  <a:txBody>
                    <a:bodyPr/>
                    <a:lstStyle/>
                    <a:p>
                      <a:pPr marL="85090">
                        <a:lnSpc>
                          <a:spcPct val="100000"/>
                        </a:lnSpc>
                        <a:spcBef>
                          <a:spcPts val="195"/>
                        </a:spcBef>
                      </a:pPr>
                      <a:r>
                        <a:rPr lang="de-DE" sz="1800" spc="-10" dirty="0" err="1">
                          <a:latin typeface="Calibri"/>
                          <a:cs typeface="Calibri"/>
                        </a:rPr>
                        <a:t>height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tc>
                  <a:txBody>
                    <a:bodyPr/>
                    <a:lstStyle/>
                    <a:p>
                      <a:pPr marL="85090">
                        <a:lnSpc>
                          <a:spcPct val="100000"/>
                        </a:lnSpc>
                        <a:spcBef>
                          <a:spcPts val="195"/>
                        </a:spcBef>
                      </a:pP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extLst>
                  <a:ext uri="{0D108BD9-81ED-4DB2-BD59-A6C34878D82A}">
                    <a16:rowId xmlns:a16="http://schemas.microsoft.com/office/drawing/2014/main" val="10002"/>
                  </a:ext>
                </a:extLst>
              </a:tr>
              <a:tr h="365760">
                <a:tc>
                  <a:txBody>
                    <a:bodyPr/>
                    <a:lstStyle/>
                    <a:p>
                      <a:pPr marL="85090">
                        <a:lnSpc>
                          <a:spcPct val="100000"/>
                        </a:lnSpc>
                        <a:spcBef>
                          <a:spcPts val="195"/>
                        </a:spcBef>
                      </a:pPr>
                      <a:r>
                        <a:rPr lang="de-DE" sz="1800" spc="-5" dirty="0" err="1">
                          <a:latin typeface="Calibri"/>
                          <a:cs typeface="Calibri"/>
                        </a:rPr>
                        <a:t>width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65759">
                <a:tc>
                  <a:txBody>
                    <a:bodyPr/>
                    <a:lstStyle/>
                    <a:p>
                      <a:pPr marL="85090">
                        <a:lnSpc>
                          <a:spcPct val="100000"/>
                        </a:lnSpc>
                        <a:spcBef>
                          <a:spcPts val="195"/>
                        </a:spcBef>
                      </a:pPr>
                      <a:r>
                        <a:rPr lang="de-DE" sz="1800" spc="-5" dirty="0" err="1">
                          <a:latin typeface="Calibri"/>
                          <a:cs typeface="Calibri"/>
                        </a:rPr>
                        <a:t>xmlEncoding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65759">
                <a:tc>
                  <a:txBody>
                    <a:bodyPr/>
                    <a:lstStyle/>
                    <a:p>
                      <a:pPr marL="85090">
                        <a:lnSpc>
                          <a:spcPct val="100000"/>
                        </a:lnSpc>
                        <a:spcBef>
                          <a:spcPts val="195"/>
                        </a:spcBef>
                      </a:pPr>
                      <a:r>
                        <a:rPr lang="de-DE" sz="1800" spc="-5" dirty="0" err="1">
                          <a:latin typeface="Calibri"/>
                          <a:cs typeface="Calibri"/>
                        </a:rPr>
                        <a:t>xmlVersion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8847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Document </a:t>
            </a:r>
            <a:r>
              <a:rPr spc="-5" dirty="0"/>
              <a:t>– </a:t>
            </a:r>
            <a:r>
              <a:rPr spc="-10" dirty="0"/>
              <a:t>Objekt</a:t>
            </a:r>
            <a:r>
              <a:rPr dirty="0"/>
              <a:t> </a:t>
            </a:r>
            <a:r>
              <a:rPr spc="-10" dirty="0"/>
              <a:t>(3)</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M</a:t>
            </a:r>
            <a:r>
              <a:rPr kumimoji="0" sz="3200" b="0" i="0" u="none" strike="noStrike" kern="1200" cap="none" spc="-10"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thoden</a:t>
            </a:r>
          </a:p>
        </p:txBody>
      </p:sp>
      <p:graphicFrame>
        <p:nvGraphicFramePr>
          <p:cNvPr id="4" name="object 4"/>
          <p:cNvGraphicFramePr>
            <a:graphicFrameLocks noGrp="1"/>
          </p:cNvGraphicFramePr>
          <p:nvPr>
            <p:extLst>
              <p:ext uri="{D42A27DB-BD31-4B8C-83A1-F6EECF244321}">
                <p14:modId xmlns:p14="http://schemas.microsoft.com/office/powerpoint/2010/main" val="4089941841"/>
              </p:ext>
            </p:extLst>
          </p:nvPr>
        </p:nvGraphicFramePr>
        <p:xfrm>
          <a:off x="1279867" y="2367216"/>
          <a:ext cx="10446041" cy="2118358"/>
        </p:xfrm>
        <a:graphic>
          <a:graphicData uri="http://schemas.openxmlformats.org/drawingml/2006/table">
            <a:tbl>
              <a:tblPr firstRow="1" bandRow="1">
                <a:tableStyleId>{2D5ABB26-0587-4C30-8999-92F81FD0307C}</a:tableStyleId>
              </a:tblPr>
              <a:tblGrid>
                <a:gridCol w="2183676">
                  <a:extLst>
                    <a:ext uri="{9D8B030D-6E8A-4147-A177-3AD203B41FA5}">
                      <a16:colId xmlns:a16="http://schemas.microsoft.com/office/drawing/2014/main" val="20000"/>
                    </a:ext>
                  </a:extLst>
                </a:gridCol>
                <a:gridCol w="8262365">
                  <a:extLst>
                    <a:ext uri="{9D8B030D-6E8A-4147-A177-3AD203B41FA5}">
                      <a16:colId xmlns:a16="http://schemas.microsoft.com/office/drawing/2014/main" val="20001"/>
                    </a:ext>
                  </a:extLst>
                </a:gridCol>
              </a:tblGrid>
              <a:tr h="365760">
                <a:tc>
                  <a:txBody>
                    <a:bodyPr/>
                    <a:lstStyle/>
                    <a:p>
                      <a:pPr marL="85090">
                        <a:lnSpc>
                          <a:spcPct val="100000"/>
                        </a:lnSpc>
                        <a:spcBef>
                          <a:spcPts val="190"/>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40079">
                <a:tc>
                  <a:txBody>
                    <a:bodyPr/>
                    <a:lstStyle/>
                    <a:p>
                      <a:pPr marL="85090">
                        <a:lnSpc>
                          <a:spcPct val="100000"/>
                        </a:lnSpc>
                        <a:spcBef>
                          <a:spcPts val="90"/>
                        </a:spcBef>
                      </a:pPr>
                      <a:r>
                        <a:rPr sz="1800" spc="-15" dirty="0">
                          <a:latin typeface="Calibri"/>
                          <a:cs typeface="Calibri"/>
                        </a:rPr>
                        <a:t>write(text);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1800" spc="-10" dirty="0">
                          <a:latin typeface="Calibri"/>
                          <a:cs typeface="Calibri"/>
                        </a:rPr>
                        <a:t>Schreibt </a:t>
                      </a:r>
                      <a:r>
                        <a:rPr sz="1800" spc="-50" dirty="0">
                          <a:latin typeface="Calibri"/>
                          <a:cs typeface="Calibri"/>
                        </a:rPr>
                        <a:t>Text </a:t>
                      </a:r>
                      <a:r>
                        <a:rPr sz="1800" spc="-5" dirty="0">
                          <a:latin typeface="Calibri"/>
                          <a:cs typeface="Calibri"/>
                        </a:rPr>
                        <a:t>in das </a:t>
                      </a:r>
                      <a:r>
                        <a:rPr sz="1800" spc="-10" dirty="0">
                          <a:latin typeface="Calibri"/>
                          <a:cs typeface="Calibri"/>
                        </a:rPr>
                        <a:t>HTML-Dokument. </a:t>
                      </a:r>
                      <a:r>
                        <a:rPr sz="1800" spc="-5" dirty="0">
                          <a:latin typeface="Calibri"/>
                          <a:cs typeface="Calibri"/>
                        </a:rPr>
                        <a:t>Dieser </a:t>
                      </a:r>
                      <a:r>
                        <a:rPr sz="1800" spc="-10" dirty="0">
                          <a:latin typeface="Calibri"/>
                          <a:cs typeface="Calibri"/>
                        </a:rPr>
                        <a:t>wird </a:t>
                      </a:r>
                      <a:r>
                        <a:rPr sz="1800" dirty="0">
                          <a:latin typeface="Calibri"/>
                          <a:cs typeface="Calibri"/>
                        </a:rPr>
                        <a:t>an der </a:t>
                      </a:r>
                      <a:r>
                        <a:rPr sz="1800" spc="-10" dirty="0">
                          <a:latin typeface="Calibri"/>
                          <a:cs typeface="Calibri"/>
                        </a:rPr>
                        <a:t>Stelle </a:t>
                      </a:r>
                      <a:r>
                        <a:rPr sz="1800" spc="-5" dirty="0">
                          <a:latin typeface="Calibri"/>
                          <a:cs typeface="Calibri"/>
                        </a:rPr>
                        <a:t>eingefügt, </a:t>
                      </a:r>
                      <a:r>
                        <a:rPr sz="1800" dirty="0">
                          <a:latin typeface="Calibri"/>
                          <a:cs typeface="Calibri"/>
                        </a:rPr>
                        <a:t>an </a:t>
                      </a:r>
                      <a:r>
                        <a:rPr sz="1800" spc="-5" dirty="0">
                          <a:latin typeface="Calibri"/>
                          <a:cs typeface="Calibri"/>
                        </a:rPr>
                        <a:t>der</a:t>
                      </a:r>
                      <a:r>
                        <a:rPr sz="1800" spc="260" dirty="0">
                          <a:latin typeface="Calibri"/>
                          <a:cs typeface="Calibri"/>
                        </a:rPr>
                        <a:t> </a:t>
                      </a:r>
                      <a:r>
                        <a:rPr sz="1800" spc="-5" dirty="0">
                          <a:latin typeface="Calibri"/>
                          <a:cs typeface="Calibri"/>
                        </a:rPr>
                        <a:t>die</a:t>
                      </a:r>
                      <a:endParaRPr sz="1800" dirty="0">
                        <a:latin typeface="Calibri"/>
                        <a:cs typeface="Calibri"/>
                      </a:endParaRPr>
                    </a:p>
                    <a:p>
                      <a:pPr marL="85090">
                        <a:lnSpc>
                          <a:spcPct val="100000"/>
                        </a:lnSpc>
                      </a:pPr>
                      <a:r>
                        <a:rPr sz="1800" spc="-5" dirty="0">
                          <a:latin typeface="Calibri"/>
                          <a:cs typeface="Calibri"/>
                        </a:rPr>
                        <a:t>Methode </a:t>
                      </a:r>
                      <a:r>
                        <a:rPr sz="1800" spc="-15" dirty="0">
                          <a:latin typeface="Calibri"/>
                          <a:cs typeface="Calibri"/>
                        </a:rPr>
                        <a:t>aufgerufen </a:t>
                      </a:r>
                      <a:r>
                        <a:rPr sz="1800" spc="-10" dirty="0">
                          <a:latin typeface="Calibri"/>
                          <a:cs typeface="Calibri"/>
                        </a:rPr>
                        <a:t>wird.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err="1">
                          <a:latin typeface="Calibri"/>
                          <a:cs typeface="Calibri"/>
                        </a:rPr>
                        <a:t>writel</a:t>
                      </a:r>
                      <a:r>
                        <a:rPr lang="de-DE" sz="1800" spc="-15" dirty="0">
                          <a:latin typeface="Calibri"/>
                          <a:cs typeface="Calibri"/>
                        </a:rPr>
                        <a:t>n</a:t>
                      </a:r>
                      <a:r>
                        <a:rPr sz="1800" spc="-15" dirty="0">
                          <a:latin typeface="Calibri"/>
                          <a:cs typeface="Calibri"/>
                        </a:rPr>
                        <a:t>(text);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5" dirty="0">
                          <a:latin typeface="Calibri"/>
                          <a:cs typeface="Calibri"/>
                        </a:rPr>
                        <a:t>Wie </a:t>
                      </a:r>
                      <a:r>
                        <a:rPr sz="1800" spc="-15" dirty="0">
                          <a:latin typeface="Calibri"/>
                          <a:cs typeface="Calibri"/>
                        </a:rPr>
                        <a:t>write(text) </a:t>
                      </a:r>
                      <a:r>
                        <a:rPr sz="1800" spc="-5" dirty="0">
                          <a:latin typeface="Calibri"/>
                          <a:cs typeface="Calibri"/>
                        </a:rPr>
                        <a:t>lediglich </a:t>
                      </a:r>
                      <a:r>
                        <a:rPr sz="1800" dirty="0">
                          <a:latin typeface="Calibri"/>
                          <a:cs typeface="Calibri"/>
                        </a:rPr>
                        <a:t>danach </a:t>
                      </a:r>
                      <a:r>
                        <a:rPr sz="1800" spc="-5" dirty="0">
                          <a:latin typeface="Calibri"/>
                          <a:cs typeface="Calibri"/>
                        </a:rPr>
                        <a:t>noch ein</a:t>
                      </a:r>
                      <a:r>
                        <a:rPr sz="1800" spc="175" dirty="0">
                          <a:latin typeface="Calibri"/>
                          <a:cs typeface="Calibri"/>
                        </a:rPr>
                        <a:t> </a:t>
                      </a:r>
                      <a:r>
                        <a:rPr sz="1800" spc="-5" dirty="0">
                          <a:latin typeface="Calibri"/>
                          <a:cs typeface="Calibri"/>
                        </a:rPr>
                        <a:t>&lt;br&gt;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5" dirty="0">
                          <a:latin typeface="Calibri"/>
                          <a:cs typeface="Calibri"/>
                        </a:rPr>
                        <a:t>open();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spc="-15" dirty="0">
                          <a:latin typeface="Calibri"/>
                          <a:cs typeface="Calibri"/>
                        </a:rPr>
                        <a:t>Webseite </a:t>
                      </a:r>
                      <a:r>
                        <a:rPr sz="1800" spc="-10" dirty="0">
                          <a:latin typeface="Calibri"/>
                          <a:cs typeface="Calibri"/>
                        </a:rPr>
                        <a:t>wird “gelöscht“ </a:t>
                      </a:r>
                      <a:r>
                        <a:rPr sz="1800" spc="-5" dirty="0">
                          <a:latin typeface="Calibri"/>
                          <a:cs typeface="Calibri"/>
                        </a:rPr>
                        <a:t>und </a:t>
                      </a:r>
                      <a:r>
                        <a:rPr sz="1800" dirty="0">
                          <a:latin typeface="Calibri"/>
                          <a:cs typeface="Calibri"/>
                        </a:rPr>
                        <a:t>neue </a:t>
                      </a:r>
                      <a:r>
                        <a:rPr sz="1800" spc="-10" dirty="0">
                          <a:latin typeface="Calibri"/>
                          <a:cs typeface="Calibri"/>
                        </a:rPr>
                        <a:t>Seite wird</a:t>
                      </a:r>
                      <a:r>
                        <a:rPr sz="1800" spc="75" dirty="0">
                          <a:latin typeface="Calibri"/>
                          <a:cs typeface="Calibri"/>
                        </a:rPr>
                        <a:t> </a:t>
                      </a:r>
                      <a:r>
                        <a:rPr sz="1800" spc="-5" dirty="0">
                          <a:latin typeface="Calibri"/>
                          <a:cs typeface="Calibri"/>
                        </a:rPr>
                        <a:t>geöffnet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latin typeface="Calibri"/>
                          <a:cs typeface="Calibri"/>
                        </a:rPr>
                        <a:t>close();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spc="-10" dirty="0">
                          <a:latin typeface="Calibri"/>
                          <a:cs typeface="Calibri"/>
                        </a:rPr>
                        <a:t>Schließt</a:t>
                      </a:r>
                      <a:r>
                        <a:rPr sz="1800" spc="-25" dirty="0">
                          <a:latin typeface="Calibri"/>
                          <a:cs typeface="Calibri"/>
                        </a:rPr>
                        <a:t> </a:t>
                      </a:r>
                      <a:r>
                        <a:rPr sz="1800" spc="-10" dirty="0">
                          <a:latin typeface="Calibri"/>
                          <a:cs typeface="Calibri"/>
                        </a:rPr>
                        <a:t>Dokument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9086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Document </a:t>
            </a:r>
            <a:r>
              <a:rPr spc="-5" dirty="0"/>
              <a:t>– </a:t>
            </a:r>
            <a:r>
              <a:rPr spc="-10" dirty="0"/>
              <a:t>Objekt</a:t>
            </a:r>
            <a:r>
              <a:rPr dirty="0"/>
              <a:t> </a:t>
            </a:r>
            <a:r>
              <a:rPr spc="-10" dirty="0"/>
              <a:t>(4)</a:t>
            </a:r>
          </a:p>
        </p:txBody>
      </p:sp>
      <p:sp>
        <p:nvSpPr>
          <p:cNvPr id="3" name="object 3"/>
          <p:cNvSpPr/>
          <p:nvPr/>
        </p:nvSpPr>
        <p:spPr>
          <a:xfrm>
            <a:off x="838200" y="1690688"/>
            <a:ext cx="6705600" cy="338023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744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C88306-B5F4-4C08-A661-7BE1666BD406}"/>
              </a:ext>
            </a:extLst>
          </p:cNvPr>
          <p:cNvSpPr>
            <a:spLocks noGrp="1"/>
          </p:cNvSpPr>
          <p:nvPr>
            <p:ph type="title"/>
          </p:nvPr>
        </p:nvSpPr>
        <p:spPr/>
        <p:txBody>
          <a:bodyPr/>
          <a:lstStyle/>
          <a:p>
            <a:r>
              <a:rPr lang="de-DE" dirty="0" err="1"/>
              <a:t>Document</a:t>
            </a:r>
            <a:r>
              <a:rPr lang="de-DE" dirty="0"/>
              <a:t> – Übung </a:t>
            </a:r>
          </a:p>
        </p:txBody>
      </p:sp>
      <p:sp>
        <p:nvSpPr>
          <p:cNvPr id="3" name="Inhaltsplatzhalter 2">
            <a:extLst>
              <a:ext uri="{FF2B5EF4-FFF2-40B4-BE49-F238E27FC236}">
                <a16:creationId xmlns:a16="http://schemas.microsoft.com/office/drawing/2014/main" id="{CF908F6C-ECA1-489F-8DFB-A95B69D2BC00}"/>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51489206-6CF0-4E91-9660-B530FE02FF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B784-6BE8-4121-A5DD-184BF916DF1B}"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603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F6291C-863D-492C-A2B6-195C19CC4021}"/>
              </a:ext>
            </a:extLst>
          </p:cNvPr>
          <p:cNvSpPr>
            <a:spLocks noGrp="1"/>
          </p:cNvSpPr>
          <p:nvPr>
            <p:ph type="title"/>
          </p:nvPr>
        </p:nvSpPr>
        <p:spPr/>
        <p:txBody>
          <a:bodyPr/>
          <a:lstStyle/>
          <a:p>
            <a:r>
              <a:rPr lang="de-DE" dirty="0"/>
              <a:t>DOCUMENT.DESIGNMODE</a:t>
            </a:r>
          </a:p>
        </p:txBody>
      </p:sp>
      <p:sp>
        <p:nvSpPr>
          <p:cNvPr id="3" name="Textplatzhalter 2">
            <a:extLst>
              <a:ext uri="{FF2B5EF4-FFF2-40B4-BE49-F238E27FC236}">
                <a16:creationId xmlns:a16="http://schemas.microsoft.com/office/drawing/2014/main" id="{42CF2646-C21D-42DD-B2A6-7A19293A63C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09384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Window </a:t>
            </a:r>
            <a:r>
              <a:rPr spc="-5" dirty="0"/>
              <a:t>– </a:t>
            </a:r>
            <a:r>
              <a:rPr spc="-10" dirty="0"/>
              <a:t>Objekt (2)</a:t>
            </a:r>
          </a:p>
        </p:txBody>
      </p:sp>
      <p:sp>
        <p:nvSpPr>
          <p:cNvPr id="3" name="object 3"/>
          <p:cNvSpPr txBox="1"/>
          <p:nvPr/>
        </p:nvSpPr>
        <p:spPr>
          <a:xfrm>
            <a:off x="838200" y="1586443"/>
            <a:ext cx="2112645" cy="521334"/>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0"/>
              </a:spcBef>
              <a:spcAft>
                <a:spcPts val="0"/>
              </a:spcAft>
              <a:buClrTx/>
              <a:buSzTx/>
              <a:buFont typeface="Arial"/>
              <a:buChar char="•"/>
              <a:tabLst>
                <a:tab pos="354965" algn="l"/>
                <a:tab pos="355600"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M</a:t>
            </a:r>
            <a:r>
              <a:rPr kumimoji="0" sz="3200" b="0" i="0" u="none" strike="noStrike" kern="1200" cap="none" spc="-10"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thoden</a:t>
            </a:r>
          </a:p>
        </p:txBody>
      </p:sp>
      <p:graphicFrame>
        <p:nvGraphicFramePr>
          <p:cNvPr id="4" name="object 4"/>
          <p:cNvGraphicFramePr>
            <a:graphicFrameLocks noGrp="1"/>
          </p:cNvGraphicFramePr>
          <p:nvPr>
            <p:extLst/>
          </p:nvPr>
        </p:nvGraphicFramePr>
        <p:xfrm>
          <a:off x="1176705" y="2093427"/>
          <a:ext cx="10549203" cy="4450060"/>
        </p:xfrm>
        <a:graphic>
          <a:graphicData uri="http://schemas.openxmlformats.org/drawingml/2006/table">
            <a:tbl>
              <a:tblPr firstRow="1" bandRow="1">
                <a:tableStyleId>{2D5ABB26-0587-4C30-8999-92F81FD0307C}</a:tableStyleId>
              </a:tblPr>
              <a:tblGrid>
                <a:gridCol w="4143705">
                  <a:extLst>
                    <a:ext uri="{9D8B030D-6E8A-4147-A177-3AD203B41FA5}">
                      <a16:colId xmlns:a16="http://schemas.microsoft.com/office/drawing/2014/main" val="20000"/>
                    </a:ext>
                  </a:extLst>
                </a:gridCol>
                <a:gridCol w="6405498">
                  <a:extLst>
                    <a:ext uri="{9D8B030D-6E8A-4147-A177-3AD203B41FA5}">
                      <a16:colId xmlns:a16="http://schemas.microsoft.com/office/drawing/2014/main" val="20001"/>
                    </a:ext>
                  </a:extLst>
                </a:gridCol>
              </a:tblGrid>
              <a:tr h="370840">
                <a:tc>
                  <a:txBody>
                    <a:bodyPr/>
                    <a:lstStyle/>
                    <a:p>
                      <a:pPr marL="85090">
                        <a:lnSpc>
                          <a:spcPct val="100000"/>
                        </a:lnSpc>
                        <a:spcBef>
                          <a:spcPts val="195"/>
                        </a:spcBef>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spc="-5" dirty="0">
                          <a:solidFill>
                            <a:srgbClr val="FFFFFF"/>
                          </a:solidFill>
                          <a:latin typeface="Calibri"/>
                          <a:cs typeface="Calibri"/>
                        </a:rPr>
                        <a:t>Bedeutung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latin typeface="Calibri"/>
                          <a:cs typeface="Calibri"/>
                        </a:rPr>
                        <a:t>alert()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10" dirty="0">
                          <a:latin typeface="Calibri"/>
                          <a:cs typeface="Calibri"/>
                        </a:rPr>
                        <a:t>Meldefenster wird</a:t>
                      </a:r>
                      <a:r>
                        <a:rPr sz="1800" spc="-55" dirty="0">
                          <a:latin typeface="Calibri"/>
                          <a:cs typeface="Calibri"/>
                        </a:rPr>
                        <a:t> </a:t>
                      </a:r>
                      <a:r>
                        <a:rPr sz="1800" spc="-10" dirty="0">
                          <a:latin typeface="Calibri"/>
                          <a:cs typeface="Calibri"/>
                        </a:rPr>
                        <a:t>angezeigt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latin typeface="Calibri"/>
                          <a:cs typeface="Calibri"/>
                        </a:rPr>
                        <a:t>blur()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Deaktiviert aktuelles</a:t>
                      </a:r>
                      <a:r>
                        <a:rPr sz="1800" spc="10" dirty="0">
                          <a:latin typeface="Calibri"/>
                          <a:cs typeface="Calibri"/>
                        </a:rPr>
                        <a:t> </a:t>
                      </a:r>
                      <a:r>
                        <a:rPr sz="1800" spc="-15" dirty="0">
                          <a:latin typeface="Calibri"/>
                          <a:cs typeface="Calibri"/>
                        </a:rPr>
                        <a:t>Browserfenster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latin typeface="Calibri"/>
                          <a:cs typeface="Calibri"/>
                        </a:rPr>
                        <a:t>close()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10" dirty="0">
                          <a:latin typeface="Calibri"/>
                          <a:cs typeface="Calibri"/>
                        </a:rPr>
                        <a:t>Schließt</a:t>
                      </a:r>
                      <a:r>
                        <a:rPr sz="1800" dirty="0">
                          <a:latin typeface="Calibri"/>
                          <a:cs typeface="Calibri"/>
                        </a:rPr>
                        <a:t> </a:t>
                      </a:r>
                      <a:r>
                        <a:rPr sz="1800" spc="-15" dirty="0">
                          <a:latin typeface="Calibri"/>
                          <a:cs typeface="Calibri"/>
                        </a:rPr>
                        <a:t>Browserfenster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latin typeface="Calibri"/>
                          <a:cs typeface="Calibri"/>
                        </a:rPr>
                        <a:t>confirm()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10" dirty="0">
                          <a:latin typeface="Calibri"/>
                          <a:cs typeface="Calibri"/>
                        </a:rPr>
                        <a:t>Bestätigungsfenster wird</a:t>
                      </a:r>
                      <a:r>
                        <a:rPr sz="1800" spc="-75" dirty="0">
                          <a:latin typeface="Calibri"/>
                          <a:cs typeface="Calibri"/>
                        </a:rPr>
                        <a:t> </a:t>
                      </a:r>
                      <a:r>
                        <a:rPr sz="1800" spc="-10" dirty="0">
                          <a:latin typeface="Calibri"/>
                          <a:cs typeface="Calibri"/>
                        </a:rPr>
                        <a:t>angezeigt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latin typeface="Calibri"/>
                          <a:cs typeface="Calibri"/>
                        </a:rPr>
                        <a:t>focus()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Aktiviert</a:t>
                      </a:r>
                      <a:r>
                        <a:rPr sz="1800" spc="-40" dirty="0">
                          <a:latin typeface="Calibri"/>
                          <a:cs typeface="Calibri"/>
                        </a:rPr>
                        <a:t> </a:t>
                      </a:r>
                      <a:r>
                        <a:rPr sz="1800" spc="-15" dirty="0">
                          <a:latin typeface="Calibri"/>
                          <a:cs typeface="Calibri"/>
                        </a:rPr>
                        <a:t>Browserfenster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5" dirty="0">
                          <a:latin typeface="Calibri"/>
                          <a:cs typeface="Calibri"/>
                        </a:rPr>
                        <a:t>open("URL", "Fenstername",</a:t>
                      </a:r>
                      <a:r>
                        <a:rPr sz="1800" spc="-50" dirty="0">
                          <a:latin typeface="Calibri"/>
                          <a:cs typeface="Calibri"/>
                        </a:rPr>
                        <a:t> </a:t>
                      </a:r>
                      <a:r>
                        <a:rPr sz="1800" spc="-5" dirty="0">
                          <a:latin typeface="Calibri"/>
                          <a:cs typeface="Calibri"/>
                        </a:rPr>
                        <a:t>"Optionen")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Öffnet neues</a:t>
                      </a:r>
                      <a:r>
                        <a:rPr sz="1800" spc="-35" dirty="0">
                          <a:latin typeface="Calibri"/>
                          <a:cs typeface="Calibri"/>
                        </a:rPr>
                        <a:t> </a:t>
                      </a:r>
                      <a:r>
                        <a:rPr sz="1800" spc="-15" dirty="0">
                          <a:latin typeface="Calibri"/>
                          <a:cs typeface="Calibri"/>
                        </a:rPr>
                        <a:t>Browserfenste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10" dirty="0">
                          <a:latin typeface="Calibri"/>
                          <a:cs typeface="Calibri"/>
                        </a:rPr>
                        <a:t>prompt()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15" dirty="0">
                          <a:latin typeface="Calibri"/>
                          <a:cs typeface="Calibri"/>
                        </a:rPr>
                        <a:t>Eingabefenster </a:t>
                      </a:r>
                      <a:r>
                        <a:rPr sz="1800" spc="-5" dirty="0">
                          <a:latin typeface="Calibri"/>
                          <a:cs typeface="Calibri"/>
                        </a:rPr>
                        <a:t>für </a:t>
                      </a:r>
                      <a:r>
                        <a:rPr sz="1800" spc="-50" dirty="0">
                          <a:latin typeface="Calibri"/>
                          <a:cs typeface="Calibri"/>
                        </a:rPr>
                        <a:t>Text </a:t>
                      </a:r>
                      <a:r>
                        <a:rPr sz="1800" spc="-15" dirty="0">
                          <a:latin typeface="Calibri"/>
                          <a:cs typeface="Calibri"/>
                        </a:rPr>
                        <a:t>wird</a:t>
                      </a:r>
                      <a:r>
                        <a:rPr sz="1800" spc="95" dirty="0">
                          <a:latin typeface="Calibri"/>
                          <a:cs typeface="Calibri"/>
                        </a:rPr>
                        <a:t> </a:t>
                      </a:r>
                      <a:r>
                        <a:rPr sz="1800" spc="-10" dirty="0">
                          <a:latin typeface="Calibri"/>
                          <a:cs typeface="Calibri"/>
                        </a:rPr>
                        <a:t>angezeigt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39">
                <a:tc>
                  <a:txBody>
                    <a:bodyPr/>
                    <a:lstStyle/>
                    <a:p>
                      <a:pPr marL="85090">
                        <a:lnSpc>
                          <a:spcPct val="100000"/>
                        </a:lnSpc>
                        <a:spcBef>
                          <a:spcPts val="200"/>
                        </a:spcBef>
                      </a:pPr>
                      <a:r>
                        <a:rPr sz="1800" spc="-10" dirty="0">
                          <a:latin typeface="Calibri"/>
                          <a:cs typeface="Calibri"/>
                        </a:rPr>
                        <a:t>setInterval("JavaScript-Ausdruck",</a:t>
                      </a:r>
                      <a:r>
                        <a:rPr sz="1800" spc="60" dirty="0">
                          <a:latin typeface="Calibri"/>
                          <a:cs typeface="Calibri"/>
                        </a:rPr>
                        <a:t> </a:t>
                      </a:r>
                      <a:r>
                        <a:rPr sz="1800" spc="-10" dirty="0">
                          <a:latin typeface="Calibri"/>
                          <a:cs typeface="Calibri"/>
                        </a:rPr>
                        <a:t>Zeit)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5" dirty="0">
                          <a:latin typeface="Calibri"/>
                          <a:cs typeface="Calibri"/>
                        </a:rPr>
                        <a:t>Funktion in </a:t>
                      </a:r>
                      <a:r>
                        <a:rPr sz="1800" dirty="0">
                          <a:latin typeface="Calibri"/>
                          <a:cs typeface="Calibri"/>
                        </a:rPr>
                        <a:t>einem </a:t>
                      </a:r>
                      <a:r>
                        <a:rPr sz="1800" spc="-10" dirty="0">
                          <a:latin typeface="Calibri"/>
                          <a:cs typeface="Calibri"/>
                        </a:rPr>
                        <a:t>Zeitinterval</a:t>
                      </a:r>
                      <a:r>
                        <a:rPr sz="1800" spc="-15" dirty="0">
                          <a:latin typeface="Calibri"/>
                          <a:cs typeface="Calibri"/>
                        </a:rPr>
                        <a:t> </a:t>
                      </a:r>
                      <a:r>
                        <a:rPr sz="1800" spc="-5" dirty="0">
                          <a:latin typeface="Calibri"/>
                          <a:cs typeface="Calibri"/>
                        </a:rPr>
                        <a:t>ausführen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70840">
                <a:tc>
                  <a:txBody>
                    <a:bodyPr/>
                    <a:lstStyle/>
                    <a:p>
                      <a:pPr marL="85090">
                        <a:lnSpc>
                          <a:spcPct val="100000"/>
                        </a:lnSpc>
                        <a:spcBef>
                          <a:spcPts val="200"/>
                        </a:spcBef>
                      </a:pPr>
                      <a:r>
                        <a:rPr sz="1800" spc="-5" dirty="0">
                          <a:latin typeface="Calibri"/>
                          <a:cs typeface="Calibri"/>
                        </a:rPr>
                        <a:t>clearInterval(TimeoutID)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10" dirty="0">
                          <a:latin typeface="Calibri"/>
                          <a:cs typeface="Calibri"/>
                        </a:rPr>
                        <a:t>Laufendes Interval wird</a:t>
                      </a:r>
                      <a:r>
                        <a:rPr sz="1800" spc="35" dirty="0">
                          <a:latin typeface="Calibri"/>
                          <a:cs typeface="Calibri"/>
                        </a:rPr>
                        <a:t> </a:t>
                      </a:r>
                      <a:r>
                        <a:rPr sz="1800" spc="-10" dirty="0">
                          <a:latin typeface="Calibri"/>
                          <a:cs typeface="Calibri"/>
                        </a:rPr>
                        <a:t>gestoppt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70827">
                <a:tc>
                  <a:txBody>
                    <a:bodyPr/>
                    <a:lstStyle/>
                    <a:p>
                      <a:pPr marL="85090">
                        <a:lnSpc>
                          <a:spcPct val="100000"/>
                        </a:lnSpc>
                        <a:spcBef>
                          <a:spcPts val="200"/>
                        </a:spcBef>
                      </a:pPr>
                      <a:r>
                        <a:rPr sz="1800" spc="-5" dirty="0">
                          <a:latin typeface="Calibri"/>
                          <a:cs typeface="Calibri"/>
                        </a:rPr>
                        <a:t>setTimeout("JavaScript-Ausdruck",</a:t>
                      </a:r>
                      <a:r>
                        <a:rPr sz="1800" spc="-45" dirty="0">
                          <a:latin typeface="Calibri"/>
                          <a:cs typeface="Calibri"/>
                        </a:rPr>
                        <a:t> </a:t>
                      </a:r>
                      <a:r>
                        <a:rPr sz="1800" spc="-10" dirty="0">
                          <a:latin typeface="Calibri"/>
                          <a:cs typeface="Calibri"/>
                        </a:rPr>
                        <a:t>Zeit)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10" dirty="0">
                          <a:latin typeface="Calibri"/>
                          <a:cs typeface="Calibri"/>
                        </a:rPr>
                        <a:t>Laufende </a:t>
                      </a:r>
                      <a:r>
                        <a:rPr sz="1800" spc="-5" dirty="0">
                          <a:latin typeface="Calibri"/>
                          <a:cs typeface="Calibri"/>
                        </a:rPr>
                        <a:t>Stoppuhr </a:t>
                      </a:r>
                      <a:r>
                        <a:rPr sz="1800" spc="-10" dirty="0">
                          <a:latin typeface="Calibri"/>
                          <a:cs typeface="Calibri"/>
                        </a:rPr>
                        <a:t>wird</a:t>
                      </a:r>
                      <a:r>
                        <a:rPr sz="1800" spc="10" dirty="0">
                          <a:latin typeface="Calibri"/>
                          <a:cs typeface="Calibri"/>
                        </a:rPr>
                        <a:t> </a:t>
                      </a:r>
                      <a:r>
                        <a:rPr sz="1800" spc="-15" dirty="0">
                          <a:latin typeface="Calibri"/>
                          <a:cs typeface="Calibri"/>
                        </a:rPr>
                        <a:t>gestartet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70839">
                <a:tc>
                  <a:txBody>
                    <a:bodyPr/>
                    <a:lstStyle/>
                    <a:p>
                      <a:pPr marL="85090">
                        <a:lnSpc>
                          <a:spcPct val="100000"/>
                        </a:lnSpc>
                        <a:spcBef>
                          <a:spcPts val="200"/>
                        </a:spcBef>
                      </a:pPr>
                      <a:r>
                        <a:rPr sz="1800" spc="-5" dirty="0">
                          <a:latin typeface="Calibri"/>
                          <a:cs typeface="Calibri"/>
                        </a:rPr>
                        <a:t>clearTimeout(TimeoutID)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10" dirty="0">
                          <a:latin typeface="Calibri"/>
                          <a:cs typeface="Calibri"/>
                        </a:rPr>
                        <a:t>Laufende </a:t>
                      </a:r>
                      <a:r>
                        <a:rPr sz="1800" spc="-5" dirty="0">
                          <a:latin typeface="Calibri"/>
                          <a:cs typeface="Calibri"/>
                        </a:rPr>
                        <a:t>Stoppuhr </a:t>
                      </a:r>
                      <a:r>
                        <a:rPr sz="1800" spc="-10" dirty="0">
                          <a:latin typeface="Calibri"/>
                          <a:cs typeface="Calibri"/>
                        </a:rPr>
                        <a:t>wird </a:t>
                      </a:r>
                      <a:r>
                        <a:rPr sz="1800" spc="-5" dirty="0">
                          <a:latin typeface="Calibri"/>
                          <a:cs typeface="Calibri"/>
                        </a:rPr>
                        <a:t>angehalten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580197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720388" cy="677108"/>
          </a:xfrm>
          <a:prstGeom prst="rect">
            <a:avLst/>
          </a:prstGeom>
        </p:spPr>
        <p:txBody>
          <a:bodyPr vert="horz" wrap="square" lIns="0" tIns="0" rIns="0" bIns="0" rtlCol="0" anchor="ctr">
            <a:spAutoFit/>
          </a:bodyPr>
          <a:lstStyle/>
          <a:p>
            <a:pPr marL="12700">
              <a:lnSpc>
                <a:spcPct val="100000"/>
              </a:lnSpc>
            </a:pPr>
            <a:r>
              <a:rPr spc="-25" dirty="0"/>
              <a:t>WYSIWYG </a:t>
            </a:r>
            <a:r>
              <a:rPr spc="-10" dirty="0"/>
              <a:t>und</a:t>
            </a:r>
            <a:r>
              <a:rPr spc="70" dirty="0"/>
              <a:t> </a:t>
            </a:r>
            <a:r>
              <a:rPr spc="-15" dirty="0"/>
              <a:t>Rechtschreibprüfung</a:t>
            </a:r>
          </a:p>
        </p:txBody>
      </p:sp>
      <p:sp>
        <p:nvSpPr>
          <p:cNvPr id="5" name="Inhaltsplatzhalter 4"/>
          <p:cNvSpPr>
            <a:spLocks noGrp="1"/>
          </p:cNvSpPr>
          <p:nvPr>
            <p:ph idx="1"/>
          </p:nvPr>
        </p:nvSpPr>
        <p:spPr/>
        <p:txBody>
          <a:bodyPr>
            <a:normAutofit fontScale="85000" lnSpcReduction="20000"/>
          </a:bodyPr>
          <a:lstStyle/>
          <a:p>
            <a:pPr marL="355600" indent="-342900">
              <a:buFont typeface="Wingdings"/>
              <a:buChar char=""/>
              <a:tabLst>
                <a:tab pos="355600" algn="l"/>
                <a:tab pos="356235" algn="l"/>
              </a:tabLst>
            </a:pPr>
            <a:r>
              <a:rPr lang="de-DE" spc="-10" dirty="0">
                <a:cs typeface="Calibri"/>
              </a:rPr>
              <a:t>Element </a:t>
            </a:r>
            <a:r>
              <a:rPr lang="de-DE" spc="-5" dirty="0">
                <a:cs typeface="Calibri"/>
              </a:rPr>
              <a:t>editierbar</a:t>
            </a:r>
            <a:r>
              <a:rPr lang="de-DE" spc="-25" dirty="0">
                <a:cs typeface="Calibri"/>
              </a:rPr>
              <a:t> </a:t>
            </a:r>
            <a:r>
              <a:rPr lang="de-DE" spc="-5" dirty="0">
                <a:cs typeface="Calibri"/>
              </a:rPr>
              <a:t>machen:</a:t>
            </a:r>
            <a:endParaRPr lang="de-DE" dirty="0">
              <a:cs typeface="Calibri"/>
            </a:endParaRPr>
          </a:p>
          <a:p>
            <a:pPr marL="119380" indent="0">
              <a:spcBef>
                <a:spcPts val="405"/>
              </a:spcBef>
              <a:buNone/>
            </a:pPr>
            <a:r>
              <a:rPr lang="de-DE" dirty="0">
                <a:latin typeface="Courier New"/>
                <a:cs typeface="Courier New"/>
              </a:rPr>
              <a:t>	contenteditable </a:t>
            </a:r>
            <a:r>
              <a:rPr lang="de-DE" spc="-5" dirty="0">
                <a:latin typeface="Courier New"/>
                <a:cs typeface="Courier New"/>
              </a:rPr>
              <a:t>=</a:t>
            </a:r>
            <a:r>
              <a:rPr lang="de-DE" spc="-55" dirty="0">
                <a:latin typeface="Courier New"/>
                <a:cs typeface="Courier New"/>
              </a:rPr>
              <a:t> </a:t>
            </a:r>
            <a:r>
              <a:rPr lang="de-DE" dirty="0">
                <a:latin typeface="Courier New"/>
                <a:cs typeface="Courier New"/>
              </a:rPr>
              <a:t>"true"</a:t>
            </a:r>
          </a:p>
          <a:p>
            <a:pPr>
              <a:lnSpc>
                <a:spcPct val="100000"/>
              </a:lnSpc>
            </a:pPr>
            <a:endParaRPr lang="de-DE" dirty="0">
              <a:latin typeface="Times New Roman"/>
              <a:cs typeface="Times New Roman"/>
            </a:endParaRPr>
          </a:p>
          <a:p>
            <a:pPr marL="355600" indent="-342900">
              <a:spcBef>
                <a:spcPts val="1285"/>
              </a:spcBef>
              <a:buFont typeface="Wingdings"/>
              <a:buChar char=""/>
              <a:tabLst>
                <a:tab pos="355600" algn="l"/>
                <a:tab pos="356235" algn="l"/>
              </a:tabLst>
            </a:pPr>
            <a:r>
              <a:rPr lang="de-DE" spc="-15" dirty="0">
                <a:cs typeface="Calibri"/>
              </a:rPr>
              <a:t>Ganzes Dokument </a:t>
            </a:r>
            <a:r>
              <a:rPr lang="de-DE" spc="-5" dirty="0">
                <a:cs typeface="Calibri"/>
              </a:rPr>
              <a:t>editierbar</a:t>
            </a:r>
            <a:r>
              <a:rPr lang="de-DE" spc="40" dirty="0">
                <a:cs typeface="Calibri"/>
              </a:rPr>
              <a:t> </a:t>
            </a:r>
            <a:r>
              <a:rPr lang="de-DE" spc="-5" dirty="0">
                <a:cs typeface="Calibri"/>
              </a:rPr>
              <a:t>machen:</a:t>
            </a:r>
            <a:endParaRPr lang="de-DE" dirty="0">
              <a:cs typeface="Calibri"/>
            </a:endParaRPr>
          </a:p>
          <a:p>
            <a:pPr marL="119380" indent="0">
              <a:spcBef>
                <a:spcPts val="405"/>
              </a:spcBef>
              <a:buNone/>
            </a:pPr>
            <a:r>
              <a:rPr lang="de-DE" dirty="0">
                <a:latin typeface="Courier New"/>
                <a:cs typeface="Courier New"/>
              </a:rPr>
              <a:t>	document.designMode </a:t>
            </a:r>
            <a:r>
              <a:rPr lang="de-DE" spc="-5" dirty="0">
                <a:latin typeface="Courier New"/>
                <a:cs typeface="Courier New"/>
              </a:rPr>
              <a:t>=</a:t>
            </a:r>
            <a:r>
              <a:rPr lang="de-DE" spc="-40" dirty="0">
                <a:latin typeface="Courier New"/>
                <a:cs typeface="Courier New"/>
              </a:rPr>
              <a:t> </a:t>
            </a:r>
            <a:r>
              <a:rPr lang="de-DE" dirty="0">
                <a:latin typeface="Courier New"/>
                <a:cs typeface="Courier New"/>
              </a:rPr>
              <a:t>"on"</a:t>
            </a:r>
          </a:p>
          <a:p>
            <a:pPr>
              <a:lnSpc>
                <a:spcPct val="100000"/>
              </a:lnSpc>
            </a:pPr>
            <a:endParaRPr lang="de-DE" dirty="0">
              <a:latin typeface="Times New Roman"/>
              <a:cs typeface="Times New Roman"/>
            </a:endParaRPr>
          </a:p>
          <a:p>
            <a:pPr marL="355600" indent="-342900">
              <a:spcBef>
                <a:spcPts val="1285"/>
              </a:spcBef>
              <a:buFont typeface="Wingdings"/>
              <a:buChar char=""/>
              <a:tabLst>
                <a:tab pos="355600" algn="l"/>
                <a:tab pos="356235" algn="l"/>
              </a:tabLst>
            </a:pPr>
            <a:r>
              <a:rPr lang="de-DE" spc="-10" dirty="0">
                <a:cs typeface="Calibri"/>
              </a:rPr>
              <a:t>Rechtschreibprüfung</a:t>
            </a:r>
            <a:r>
              <a:rPr lang="de-DE" spc="-70" dirty="0">
                <a:cs typeface="Calibri"/>
              </a:rPr>
              <a:t> </a:t>
            </a:r>
            <a:r>
              <a:rPr lang="de-DE" spc="-5" dirty="0">
                <a:cs typeface="Calibri"/>
              </a:rPr>
              <a:t>aktivieren:</a:t>
            </a:r>
            <a:endParaRPr lang="de-DE" dirty="0">
              <a:cs typeface="Calibri"/>
            </a:endParaRPr>
          </a:p>
          <a:p>
            <a:pPr marL="119380" indent="0">
              <a:spcBef>
                <a:spcPts val="405"/>
              </a:spcBef>
              <a:buNone/>
            </a:pPr>
            <a:r>
              <a:rPr lang="de-DE" dirty="0">
                <a:latin typeface="Courier New"/>
                <a:cs typeface="Courier New"/>
              </a:rPr>
              <a:t>	spellcheck=</a:t>
            </a:r>
            <a:r>
              <a:rPr lang="de-DE" spc="-65" dirty="0">
                <a:latin typeface="Courier New"/>
                <a:cs typeface="Courier New"/>
              </a:rPr>
              <a:t> </a:t>
            </a:r>
            <a:r>
              <a:rPr lang="de-DE" dirty="0">
                <a:latin typeface="Courier New"/>
                <a:cs typeface="Courier New"/>
              </a:rPr>
              <a:t>"true"</a:t>
            </a: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80</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391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3BF1D-E159-4715-A638-AB0B61376F2F}"/>
              </a:ext>
            </a:extLst>
          </p:cNvPr>
          <p:cNvSpPr>
            <a:spLocks noGrp="1"/>
          </p:cNvSpPr>
          <p:nvPr>
            <p:ph type="title"/>
          </p:nvPr>
        </p:nvSpPr>
        <p:spPr/>
        <p:txBody>
          <a:bodyPr/>
          <a:lstStyle/>
          <a:p>
            <a:r>
              <a:rPr lang="de-DE" dirty="0" err="1"/>
              <a:t>Contenteditable</a:t>
            </a:r>
            <a:r>
              <a:rPr lang="de-DE" dirty="0"/>
              <a:t> - Übung</a:t>
            </a:r>
          </a:p>
        </p:txBody>
      </p:sp>
      <p:sp>
        <p:nvSpPr>
          <p:cNvPr id="3" name="Inhaltsplatzhalter 2">
            <a:extLst>
              <a:ext uri="{FF2B5EF4-FFF2-40B4-BE49-F238E27FC236}">
                <a16:creationId xmlns:a16="http://schemas.microsoft.com/office/drawing/2014/main" id="{AD2B9E84-D430-4EFD-B72D-09AAFF8760CF}"/>
              </a:ext>
            </a:extLst>
          </p:cNvPr>
          <p:cNvSpPr>
            <a:spLocks noGrp="1"/>
          </p:cNvSpPr>
          <p:nvPr>
            <p:ph idx="1"/>
          </p:nvPr>
        </p:nvSpPr>
        <p:spPr/>
        <p:txBody>
          <a:bodyPr/>
          <a:lstStyle/>
          <a:p>
            <a:r>
              <a:rPr lang="de-DE" dirty="0"/>
              <a:t>Vorlage </a:t>
            </a:r>
            <a:r>
              <a:rPr lang="de-DE" dirty="0" err="1"/>
              <a:t>Contenteditable</a:t>
            </a:r>
            <a:endParaRPr lang="de-DE" dirty="0"/>
          </a:p>
          <a:p>
            <a:endParaRPr lang="de-DE" dirty="0"/>
          </a:p>
        </p:txBody>
      </p:sp>
    </p:spTree>
    <p:extLst>
      <p:ext uri="{BB962C8B-B14F-4D97-AF65-F5344CB8AC3E}">
        <p14:creationId xmlns:p14="http://schemas.microsoft.com/office/powerpoint/2010/main" val="14073304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5" dirty="0"/>
              <a:t>Streichliste von </a:t>
            </a:r>
            <a:r>
              <a:rPr spc="-10" dirty="0"/>
              <a:t>HTML5</a:t>
            </a:r>
          </a:p>
        </p:txBody>
      </p:sp>
      <p:sp>
        <p:nvSpPr>
          <p:cNvPr id="5" name="Inhaltsplatzhalter 4"/>
          <p:cNvSpPr>
            <a:spLocks noGrp="1"/>
          </p:cNvSpPr>
          <p:nvPr>
            <p:ph idx="1"/>
          </p:nvPr>
        </p:nvSpPr>
        <p:spPr>
          <a:xfrm>
            <a:off x="838200" y="1690688"/>
            <a:ext cx="10515600" cy="4895850"/>
          </a:xfrm>
        </p:spPr>
        <p:txBody>
          <a:bodyPr>
            <a:normAutofit fontScale="47500" lnSpcReduction="20000"/>
          </a:bodyPr>
          <a:lstStyle/>
          <a:p>
            <a:pPr marL="355600" indent="-342900">
              <a:buFont typeface="Wingdings"/>
              <a:buChar char=""/>
              <a:tabLst>
                <a:tab pos="355600" algn="l"/>
                <a:tab pos="356235" algn="l"/>
              </a:tabLst>
            </a:pPr>
            <a:r>
              <a:rPr lang="de-DE" sz="3800" spc="-10" dirty="0">
                <a:cs typeface="Calibri"/>
              </a:rPr>
              <a:t>Gestrichen, </a:t>
            </a:r>
            <a:r>
              <a:rPr lang="de-DE" sz="3800" spc="-5" dirty="0">
                <a:cs typeface="Calibri"/>
              </a:rPr>
              <a:t>aber</a:t>
            </a:r>
            <a:r>
              <a:rPr lang="de-DE" sz="3800" spc="-25" dirty="0">
                <a:cs typeface="Calibri"/>
              </a:rPr>
              <a:t> </a:t>
            </a:r>
            <a:r>
              <a:rPr lang="de-DE" sz="3800" spc="-5" dirty="0">
                <a:cs typeface="Calibri"/>
              </a:rPr>
              <a:t>spezifiziert</a:t>
            </a:r>
            <a:endParaRPr lang="de-DE" sz="3800" dirty="0">
              <a:cs typeface="Calibri"/>
            </a:endParaRPr>
          </a:p>
          <a:p>
            <a:pPr marL="756285" lvl="1" indent="-342900">
              <a:spcBef>
                <a:spcPts val="525"/>
              </a:spcBef>
              <a:buFont typeface="Wingdings"/>
              <a:buChar char=""/>
              <a:tabLst>
                <a:tab pos="756920" algn="l"/>
              </a:tabLst>
            </a:pPr>
            <a:r>
              <a:rPr lang="de-DE" sz="3800" spc="-5" dirty="0">
                <a:cs typeface="Calibri"/>
              </a:rPr>
              <a:t>In </a:t>
            </a:r>
            <a:r>
              <a:rPr lang="de-DE" sz="3800" spc="-10" dirty="0">
                <a:cs typeface="Calibri"/>
              </a:rPr>
              <a:t>Spezifikation beschrieben, </a:t>
            </a:r>
            <a:r>
              <a:rPr lang="de-DE" sz="3800" spc="-5" dirty="0">
                <a:cs typeface="Calibri"/>
              </a:rPr>
              <a:t>wie sie</a:t>
            </a:r>
            <a:r>
              <a:rPr lang="de-DE" sz="3800" spc="85" dirty="0">
                <a:cs typeface="Calibri"/>
              </a:rPr>
              <a:t> </a:t>
            </a:r>
            <a:r>
              <a:rPr lang="de-DE" sz="3800" spc="-10" dirty="0">
                <a:cs typeface="Calibri"/>
              </a:rPr>
              <a:t>funktionieren</a:t>
            </a:r>
            <a:endParaRPr lang="de-DE" sz="3800" dirty="0">
              <a:cs typeface="Calibri"/>
            </a:endParaRPr>
          </a:p>
          <a:p>
            <a:pPr marL="756285" lvl="1" indent="-342900">
              <a:spcBef>
                <a:spcPts val="525"/>
              </a:spcBef>
              <a:buFont typeface="Wingdings"/>
              <a:buChar char=""/>
              <a:tabLst>
                <a:tab pos="756920" algn="l"/>
              </a:tabLst>
            </a:pPr>
            <a:r>
              <a:rPr lang="de-DE" sz="3800" spc="-10" dirty="0">
                <a:cs typeface="Calibri"/>
              </a:rPr>
              <a:t>Gehören </a:t>
            </a:r>
            <a:r>
              <a:rPr lang="de-DE" sz="3800" spc="-5" dirty="0">
                <a:cs typeface="Calibri"/>
              </a:rPr>
              <a:t>aber </a:t>
            </a:r>
            <a:r>
              <a:rPr lang="de-DE" sz="3800" spc="-15" dirty="0">
                <a:cs typeface="Calibri"/>
              </a:rPr>
              <a:t>nicht zu</a:t>
            </a:r>
            <a:r>
              <a:rPr lang="de-DE" sz="3800" spc="20" dirty="0">
                <a:cs typeface="Calibri"/>
              </a:rPr>
              <a:t> </a:t>
            </a:r>
            <a:r>
              <a:rPr lang="de-DE" sz="3800" spc="-10" dirty="0">
                <a:cs typeface="Calibri"/>
              </a:rPr>
              <a:t>HTML5!</a:t>
            </a:r>
            <a:endParaRPr lang="de-DE" sz="3800" dirty="0">
              <a:cs typeface="Calibri"/>
            </a:endParaRPr>
          </a:p>
          <a:p>
            <a:pPr lvl="1">
              <a:spcBef>
                <a:spcPts val="15"/>
              </a:spcBef>
              <a:buFont typeface="Wingdings"/>
              <a:buChar char=""/>
            </a:pPr>
            <a:endParaRPr lang="de-DE" sz="3800" dirty="0">
              <a:latin typeface="Times New Roman"/>
              <a:cs typeface="Times New Roman"/>
            </a:endParaRPr>
          </a:p>
          <a:p>
            <a:pPr marL="355600" indent="-342900">
              <a:buFont typeface="Wingdings"/>
              <a:buChar char=""/>
              <a:tabLst>
                <a:tab pos="355600" algn="l"/>
                <a:tab pos="356235" algn="l"/>
              </a:tabLst>
            </a:pPr>
            <a:r>
              <a:rPr lang="de-DE" sz="3800" spc="-10" dirty="0">
                <a:cs typeface="Calibri"/>
              </a:rPr>
              <a:t>Nicht gestrichen, </a:t>
            </a:r>
            <a:r>
              <a:rPr lang="de-DE" sz="3800" spc="-5" dirty="0">
                <a:cs typeface="Calibri"/>
              </a:rPr>
              <a:t>aber </a:t>
            </a:r>
            <a:r>
              <a:rPr lang="de-DE" sz="3800" spc="-15" dirty="0">
                <a:cs typeface="Calibri"/>
              </a:rPr>
              <a:t>nicht</a:t>
            </a:r>
            <a:r>
              <a:rPr lang="de-DE" sz="3800" spc="20" dirty="0">
                <a:cs typeface="Calibri"/>
              </a:rPr>
              <a:t> </a:t>
            </a:r>
            <a:r>
              <a:rPr lang="de-DE" sz="3800" spc="-15" dirty="0">
                <a:cs typeface="Calibri"/>
              </a:rPr>
              <a:t>empfohlen</a:t>
            </a:r>
            <a:endParaRPr lang="de-DE" sz="3800" dirty="0">
              <a:cs typeface="Calibri"/>
            </a:endParaRPr>
          </a:p>
          <a:p>
            <a:pPr marL="756285" indent="-286385">
              <a:spcBef>
                <a:spcPts val="405"/>
              </a:spcBef>
              <a:buFont typeface="Wingdings"/>
              <a:buChar char=""/>
              <a:tabLst>
                <a:tab pos="756920" algn="l"/>
              </a:tabLst>
            </a:pPr>
            <a:r>
              <a:rPr lang="de-DE" sz="3800" dirty="0">
                <a:latin typeface="Courier New"/>
                <a:cs typeface="Courier New"/>
              </a:rPr>
              <a:t>document.write()</a:t>
            </a:r>
          </a:p>
          <a:p>
            <a:pPr marL="756285" indent="-286385">
              <a:spcBef>
                <a:spcPts val="530"/>
              </a:spcBef>
              <a:buFont typeface="Wingdings"/>
              <a:buChar char=""/>
              <a:tabLst>
                <a:tab pos="756920" algn="l"/>
              </a:tabLst>
            </a:pPr>
            <a:r>
              <a:rPr lang="de-DE" sz="3800" dirty="0">
                <a:latin typeface="Courier New"/>
                <a:cs typeface="Courier New"/>
              </a:rPr>
              <a:t>document.writeln()</a:t>
            </a:r>
          </a:p>
          <a:p>
            <a:pPr>
              <a:spcBef>
                <a:spcPts val="20"/>
              </a:spcBef>
            </a:pPr>
            <a:endParaRPr lang="de-DE" sz="3800" dirty="0">
              <a:latin typeface="Times New Roman"/>
              <a:cs typeface="Times New Roman"/>
            </a:endParaRPr>
          </a:p>
          <a:p>
            <a:pPr marL="756285" indent="-286385">
              <a:buFont typeface="Wingdings"/>
              <a:buChar char=""/>
              <a:tabLst>
                <a:tab pos="756920" algn="l"/>
              </a:tabLst>
            </a:pPr>
            <a:r>
              <a:rPr lang="de-DE" sz="3800" spc="-15" dirty="0">
                <a:cs typeface="Calibri"/>
              </a:rPr>
              <a:t>Verhindern </a:t>
            </a:r>
            <a:r>
              <a:rPr lang="de-DE" sz="3800" spc="-10" dirty="0">
                <a:cs typeface="Calibri"/>
              </a:rPr>
              <a:t>asynchrone</a:t>
            </a:r>
            <a:r>
              <a:rPr lang="de-DE" sz="3800" spc="-80" dirty="0">
                <a:cs typeface="Calibri"/>
              </a:rPr>
              <a:t> </a:t>
            </a:r>
            <a:r>
              <a:rPr lang="de-DE" sz="3800" spc="-10" dirty="0">
                <a:cs typeface="Calibri"/>
              </a:rPr>
              <a:t>Ausführung</a:t>
            </a:r>
            <a:endParaRPr lang="de-DE" sz="3800" dirty="0">
              <a:cs typeface="Calibri"/>
            </a:endParaRPr>
          </a:p>
          <a:p>
            <a:pPr marL="756285" indent="-286385">
              <a:spcBef>
                <a:spcPts val="525"/>
              </a:spcBef>
              <a:buFont typeface="Wingdings"/>
              <a:buChar char=""/>
              <a:tabLst>
                <a:tab pos="756920" algn="l"/>
              </a:tabLst>
            </a:pPr>
            <a:r>
              <a:rPr lang="de-DE" sz="3800" spc="-10" dirty="0">
                <a:cs typeface="Calibri"/>
              </a:rPr>
              <a:t>Funktionieren nicht </a:t>
            </a:r>
            <a:r>
              <a:rPr lang="de-DE" sz="3800" spc="-5" dirty="0">
                <a:cs typeface="Calibri"/>
              </a:rPr>
              <a:t>in</a:t>
            </a:r>
            <a:r>
              <a:rPr lang="de-DE" sz="3800" spc="-30" dirty="0">
                <a:cs typeface="Calibri"/>
              </a:rPr>
              <a:t> </a:t>
            </a:r>
            <a:r>
              <a:rPr lang="de-DE" sz="3800" spc="-10" dirty="0">
                <a:cs typeface="Calibri"/>
              </a:rPr>
              <a:t>XHTML5</a:t>
            </a:r>
            <a:endParaRPr lang="de-DE" sz="3800" dirty="0">
              <a:cs typeface="Calibri"/>
            </a:endParaRPr>
          </a:p>
          <a:p>
            <a:pPr marL="756285" indent="-286385">
              <a:spcBef>
                <a:spcPts val="530"/>
              </a:spcBef>
              <a:buFont typeface="Wingdings"/>
              <a:buChar char=""/>
              <a:tabLst>
                <a:tab pos="756920" algn="l"/>
              </a:tabLst>
            </a:pPr>
            <a:r>
              <a:rPr lang="de-DE" sz="3800" spc="-10" dirty="0">
                <a:cs typeface="Calibri"/>
              </a:rPr>
              <a:t>Sind </a:t>
            </a:r>
            <a:r>
              <a:rPr lang="de-DE" sz="3800" spc="-5" dirty="0">
                <a:cs typeface="Calibri"/>
              </a:rPr>
              <a:t>aber </a:t>
            </a:r>
            <a:r>
              <a:rPr lang="de-DE" sz="3800" spc="-10" dirty="0">
                <a:cs typeface="Calibri"/>
              </a:rPr>
              <a:t>sehr</a:t>
            </a:r>
            <a:r>
              <a:rPr lang="de-DE" sz="3800" spc="-5" dirty="0">
                <a:cs typeface="Calibri"/>
              </a:rPr>
              <a:t> </a:t>
            </a:r>
            <a:r>
              <a:rPr lang="de-DE" sz="3800" spc="-15" dirty="0">
                <a:cs typeface="Calibri"/>
              </a:rPr>
              <a:t>verbreitet</a:t>
            </a:r>
            <a:endParaRPr lang="de-DE" sz="3800" dirty="0">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82</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066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E8A9DA-EB05-4739-848C-FE62D706D9AA}"/>
              </a:ext>
            </a:extLst>
          </p:cNvPr>
          <p:cNvSpPr>
            <a:spLocks noGrp="1"/>
          </p:cNvSpPr>
          <p:nvPr>
            <p:ph type="title"/>
          </p:nvPr>
        </p:nvSpPr>
        <p:spPr/>
        <p:txBody>
          <a:bodyPr/>
          <a:lstStyle/>
          <a:p>
            <a:r>
              <a:rPr lang="de-DE" dirty="0"/>
              <a:t>DOCUMENT.ANCHORS</a:t>
            </a:r>
          </a:p>
        </p:txBody>
      </p:sp>
      <p:sp>
        <p:nvSpPr>
          <p:cNvPr id="3" name="Textplatzhalter 2">
            <a:extLst>
              <a:ext uri="{FF2B5EF4-FFF2-40B4-BE49-F238E27FC236}">
                <a16:creationId xmlns:a16="http://schemas.microsoft.com/office/drawing/2014/main" id="{AE134237-3340-4C2C-B220-FC5336C4602E}"/>
              </a:ext>
            </a:extLst>
          </p:cNvPr>
          <p:cNvSpPr>
            <a:spLocks noGrp="1"/>
          </p:cNvSpPr>
          <p:nvPr>
            <p:ph type="body" idx="1"/>
          </p:nvPr>
        </p:nvSpPr>
        <p:spPr/>
        <p:txBody>
          <a:bodyPr/>
          <a:lstStyle/>
          <a:p>
            <a:r>
              <a:rPr lang="de-DE" dirty="0" err="1"/>
              <a:t>deprecated</a:t>
            </a:r>
            <a:r>
              <a:rPr lang="de-DE" dirty="0"/>
              <a:t>!!!</a:t>
            </a:r>
          </a:p>
        </p:txBody>
      </p:sp>
    </p:spTree>
    <p:extLst>
      <p:ext uri="{BB962C8B-B14F-4D97-AF65-F5344CB8AC3E}">
        <p14:creationId xmlns:p14="http://schemas.microsoft.com/office/powerpoint/2010/main" val="998968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Anchors</a:t>
            </a:r>
          </a:p>
        </p:txBody>
      </p:sp>
      <p:sp>
        <p:nvSpPr>
          <p:cNvPr id="3" name="object 3"/>
          <p:cNvSpPr/>
          <p:nvPr/>
        </p:nvSpPr>
        <p:spPr>
          <a:xfrm>
            <a:off x="838200" y="1690688"/>
            <a:ext cx="11055096" cy="4596384"/>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4115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7DB1A-EF34-4154-B0A5-933568727A37}"/>
              </a:ext>
            </a:extLst>
          </p:cNvPr>
          <p:cNvSpPr>
            <a:spLocks noGrp="1"/>
          </p:cNvSpPr>
          <p:nvPr>
            <p:ph type="title"/>
          </p:nvPr>
        </p:nvSpPr>
        <p:spPr/>
        <p:txBody>
          <a:bodyPr/>
          <a:lstStyle/>
          <a:p>
            <a:r>
              <a:rPr lang="de-DE" dirty="0"/>
              <a:t>DOM MANIPULATION</a:t>
            </a:r>
          </a:p>
        </p:txBody>
      </p:sp>
      <p:sp>
        <p:nvSpPr>
          <p:cNvPr id="3" name="Textplatzhalter 2">
            <a:extLst>
              <a:ext uri="{FF2B5EF4-FFF2-40B4-BE49-F238E27FC236}">
                <a16:creationId xmlns:a16="http://schemas.microsoft.com/office/drawing/2014/main" id="{CC8B3CF1-4ADB-4D1B-A8D2-5E820C88340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1032109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CCBE2-2FE9-4E3B-8F3D-AA968CEAF8D5}"/>
              </a:ext>
            </a:extLst>
          </p:cNvPr>
          <p:cNvSpPr>
            <a:spLocks noGrp="1"/>
          </p:cNvSpPr>
          <p:nvPr>
            <p:ph type="title"/>
          </p:nvPr>
        </p:nvSpPr>
        <p:spPr/>
        <p:txBody>
          <a:bodyPr/>
          <a:lstStyle/>
          <a:p>
            <a:r>
              <a:rPr lang="de-DE" dirty="0"/>
              <a:t>DOM MANIPULATION</a:t>
            </a:r>
          </a:p>
        </p:txBody>
      </p:sp>
      <p:sp>
        <p:nvSpPr>
          <p:cNvPr id="3" name="Inhaltsplatzhalter 2">
            <a:extLst>
              <a:ext uri="{FF2B5EF4-FFF2-40B4-BE49-F238E27FC236}">
                <a16:creationId xmlns:a16="http://schemas.microsoft.com/office/drawing/2014/main" id="{9BC04B73-75B1-44EE-9550-4535F3B5EE5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866763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90DEA-F41A-454B-9D6F-420B2884DCB8}"/>
              </a:ext>
            </a:extLst>
          </p:cNvPr>
          <p:cNvSpPr>
            <a:spLocks noGrp="1"/>
          </p:cNvSpPr>
          <p:nvPr>
            <p:ph type="title"/>
          </p:nvPr>
        </p:nvSpPr>
        <p:spPr/>
        <p:txBody>
          <a:bodyPr/>
          <a:lstStyle/>
          <a:p>
            <a:r>
              <a:rPr lang="de-DE" dirty="0"/>
              <a:t>DOM COLLECTIONS</a:t>
            </a:r>
          </a:p>
        </p:txBody>
      </p:sp>
      <p:sp>
        <p:nvSpPr>
          <p:cNvPr id="3" name="Inhaltsplatzhalter 2">
            <a:extLst>
              <a:ext uri="{FF2B5EF4-FFF2-40B4-BE49-F238E27FC236}">
                <a16:creationId xmlns:a16="http://schemas.microsoft.com/office/drawing/2014/main" id="{5BDC61B6-1023-4016-B3DB-5744853B069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5462068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2ACFC2-FB8C-4ABE-9035-685C819D3491}"/>
              </a:ext>
            </a:extLst>
          </p:cNvPr>
          <p:cNvSpPr>
            <a:spLocks noGrp="1"/>
          </p:cNvSpPr>
          <p:nvPr>
            <p:ph type="title"/>
          </p:nvPr>
        </p:nvSpPr>
        <p:spPr/>
        <p:txBody>
          <a:bodyPr/>
          <a:lstStyle/>
          <a:p>
            <a:r>
              <a:rPr lang="de-DE" dirty="0"/>
              <a:t>DOM ELEMENT'S CONTENT</a:t>
            </a:r>
          </a:p>
        </p:txBody>
      </p:sp>
      <p:sp>
        <p:nvSpPr>
          <p:cNvPr id="4" name="Inhaltsplatzhalter 3">
            <a:extLst>
              <a:ext uri="{FF2B5EF4-FFF2-40B4-BE49-F238E27FC236}">
                <a16:creationId xmlns:a16="http://schemas.microsoft.com/office/drawing/2014/main" id="{71320FE9-F5F3-448C-A4CE-3C7BC658F8F9}"/>
              </a:ext>
            </a:extLst>
          </p:cNvPr>
          <p:cNvSpPr>
            <a:spLocks noGrp="1"/>
          </p:cNvSpPr>
          <p:nvPr>
            <p:ph idx="1"/>
          </p:nvPr>
        </p:nvSpPr>
        <p:spPr/>
        <p:txBody>
          <a:bodyPr/>
          <a:lstStyle/>
          <a:p>
            <a:r>
              <a:rPr lang="de-DE" dirty="0" err="1"/>
              <a:t>document.body.textContent</a:t>
            </a:r>
            <a:r>
              <a:rPr lang="de-DE" dirty="0"/>
              <a:t> = '</a:t>
            </a:r>
            <a:r>
              <a:rPr lang="de-DE" dirty="0" err="1"/>
              <a:t>some</a:t>
            </a:r>
            <a:r>
              <a:rPr lang="de-DE" dirty="0"/>
              <a:t> </a:t>
            </a:r>
            <a:r>
              <a:rPr lang="de-DE" dirty="0" err="1"/>
              <a:t>text</a:t>
            </a:r>
            <a:r>
              <a:rPr lang="de-DE" dirty="0"/>
              <a:t>';</a:t>
            </a:r>
          </a:p>
          <a:p>
            <a:r>
              <a:rPr lang="de-DE" dirty="0" err="1"/>
              <a:t>document.body.innerHTML</a:t>
            </a:r>
            <a:r>
              <a:rPr lang="de-DE" dirty="0"/>
              <a:t> = '&lt;h1&gt;Big </a:t>
            </a:r>
            <a:r>
              <a:rPr lang="de-DE" dirty="0" err="1"/>
              <a:t>heading</a:t>
            </a:r>
            <a:r>
              <a:rPr lang="de-DE" dirty="0"/>
              <a:t>&lt;/h1&gt;';</a:t>
            </a:r>
          </a:p>
          <a:p>
            <a:r>
              <a:rPr lang="de-DE" dirty="0" err="1"/>
              <a:t>document.body.innerText</a:t>
            </a:r>
            <a:r>
              <a:rPr lang="de-DE" dirty="0"/>
              <a:t> = '';</a:t>
            </a:r>
          </a:p>
        </p:txBody>
      </p:sp>
      <p:sp>
        <p:nvSpPr>
          <p:cNvPr id="5" name="Inhaltsplatzhalter 4">
            <a:extLst>
              <a:ext uri="{FF2B5EF4-FFF2-40B4-BE49-F238E27FC236}">
                <a16:creationId xmlns:a16="http://schemas.microsoft.com/office/drawing/2014/main" id="{1101D952-A6C2-49A7-BE3B-6B2B2E25E3BE}"/>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477643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3154C-C5DA-4B7D-B3EF-1C6EE8374C00}"/>
              </a:ext>
            </a:extLst>
          </p:cNvPr>
          <p:cNvSpPr>
            <a:spLocks noGrp="1"/>
          </p:cNvSpPr>
          <p:nvPr>
            <p:ph type="title"/>
          </p:nvPr>
        </p:nvSpPr>
        <p:spPr/>
        <p:txBody>
          <a:bodyPr/>
          <a:lstStyle/>
          <a:p>
            <a:r>
              <a:rPr lang="de-DE" dirty="0"/>
              <a:t>DOCUMENT.BODY</a:t>
            </a:r>
          </a:p>
        </p:txBody>
      </p:sp>
      <p:sp>
        <p:nvSpPr>
          <p:cNvPr id="3" name="Textplatzhalter 2">
            <a:extLst>
              <a:ext uri="{FF2B5EF4-FFF2-40B4-BE49-F238E27FC236}">
                <a16:creationId xmlns:a16="http://schemas.microsoft.com/office/drawing/2014/main" id="{FA85337E-549B-482F-A021-B9F499C9C0CE}"/>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83801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2DE358-1C1C-487F-8703-F6B1998B711A}"/>
              </a:ext>
            </a:extLst>
          </p:cNvPr>
          <p:cNvSpPr>
            <a:spLocks noGrp="1"/>
          </p:cNvSpPr>
          <p:nvPr>
            <p:ph type="title"/>
          </p:nvPr>
        </p:nvSpPr>
        <p:spPr/>
        <p:txBody>
          <a:bodyPr/>
          <a:lstStyle/>
          <a:p>
            <a:r>
              <a:rPr lang="de-DE" dirty="0"/>
              <a:t>GLOBAL FUNCTIONS</a:t>
            </a:r>
          </a:p>
        </p:txBody>
      </p:sp>
      <p:sp>
        <p:nvSpPr>
          <p:cNvPr id="3" name="Inhaltsplatzhalter 2">
            <a:extLst>
              <a:ext uri="{FF2B5EF4-FFF2-40B4-BE49-F238E27FC236}">
                <a16:creationId xmlns:a16="http://schemas.microsoft.com/office/drawing/2014/main" id="{F859410D-4919-44BD-B0AB-69094A50E3E1}"/>
              </a:ext>
            </a:extLst>
          </p:cNvPr>
          <p:cNvSpPr>
            <a:spLocks noGrp="1"/>
          </p:cNvSpPr>
          <p:nvPr>
            <p:ph idx="1"/>
          </p:nvPr>
        </p:nvSpPr>
        <p:spPr/>
        <p:txBody>
          <a:bodyPr/>
          <a:lstStyle/>
          <a:p>
            <a:r>
              <a:rPr lang="de-DE" dirty="0" err="1"/>
              <a:t>importScripts</a:t>
            </a:r>
            <a:r>
              <a:rPr lang="de-DE" dirty="0"/>
              <a:t>()</a:t>
            </a:r>
          </a:p>
        </p:txBody>
      </p:sp>
    </p:spTree>
    <p:extLst>
      <p:ext uri="{BB962C8B-B14F-4D97-AF65-F5344CB8AC3E}">
        <p14:creationId xmlns:p14="http://schemas.microsoft.com/office/powerpoint/2010/main" val="18240174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770EE1-EC32-4E4D-9785-849800281C94}"/>
              </a:ext>
            </a:extLst>
          </p:cNvPr>
          <p:cNvSpPr>
            <a:spLocks noGrp="1"/>
          </p:cNvSpPr>
          <p:nvPr>
            <p:ph type="title"/>
          </p:nvPr>
        </p:nvSpPr>
        <p:spPr/>
        <p:txBody>
          <a:bodyPr/>
          <a:lstStyle/>
          <a:p>
            <a:r>
              <a:rPr lang="de-DE" dirty="0"/>
              <a:t>DOCUMENT.BODY</a:t>
            </a:r>
          </a:p>
        </p:txBody>
      </p:sp>
      <p:sp>
        <p:nvSpPr>
          <p:cNvPr id="3" name="Inhaltsplatzhalter 2">
            <a:extLst>
              <a:ext uri="{FF2B5EF4-FFF2-40B4-BE49-F238E27FC236}">
                <a16:creationId xmlns:a16="http://schemas.microsoft.com/office/drawing/2014/main" id="{F4EE8FC7-DFF9-4EB2-AA99-1F767212F056}"/>
              </a:ext>
            </a:extLst>
          </p:cNvPr>
          <p:cNvSpPr>
            <a:spLocks noGrp="1"/>
          </p:cNvSpPr>
          <p:nvPr>
            <p:ph idx="1"/>
          </p:nvPr>
        </p:nvSpPr>
        <p:spPr/>
        <p:txBody>
          <a:bodyPr/>
          <a:lstStyle/>
          <a:p>
            <a:endParaRPr lang="de-DE"/>
          </a:p>
        </p:txBody>
      </p:sp>
      <p:sp>
        <p:nvSpPr>
          <p:cNvPr id="4" name="Inhaltsplatzhalter 3">
            <a:extLst>
              <a:ext uri="{FF2B5EF4-FFF2-40B4-BE49-F238E27FC236}">
                <a16:creationId xmlns:a16="http://schemas.microsoft.com/office/drawing/2014/main" id="{590648A2-EB63-417E-87A7-FA9318E0AC5D}"/>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22177566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14037-0332-4B2B-A986-E8B81542313F}"/>
              </a:ext>
            </a:extLst>
          </p:cNvPr>
          <p:cNvSpPr>
            <a:spLocks noGrp="1"/>
          </p:cNvSpPr>
          <p:nvPr>
            <p:ph type="title"/>
          </p:nvPr>
        </p:nvSpPr>
        <p:spPr/>
        <p:txBody>
          <a:bodyPr/>
          <a:lstStyle/>
          <a:p>
            <a:r>
              <a:rPr lang="de-DE" dirty="0"/>
              <a:t>DOCUMENT.BODY PROPERTIES</a:t>
            </a:r>
          </a:p>
        </p:txBody>
      </p:sp>
      <p:sp>
        <p:nvSpPr>
          <p:cNvPr id="3" name="Inhaltsplatzhalter 2">
            <a:extLst>
              <a:ext uri="{FF2B5EF4-FFF2-40B4-BE49-F238E27FC236}">
                <a16:creationId xmlns:a16="http://schemas.microsoft.com/office/drawing/2014/main" id="{23260AB5-05C8-471F-8C96-590EBED0C575}"/>
              </a:ext>
            </a:extLst>
          </p:cNvPr>
          <p:cNvSpPr>
            <a:spLocks noGrp="1"/>
          </p:cNvSpPr>
          <p:nvPr>
            <p:ph idx="1"/>
          </p:nvPr>
        </p:nvSpPr>
        <p:spPr/>
        <p:txBody>
          <a:bodyPr/>
          <a:lstStyle/>
          <a:p>
            <a:endParaRPr lang="de-DE"/>
          </a:p>
        </p:txBody>
      </p:sp>
      <p:sp>
        <p:nvSpPr>
          <p:cNvPr id="4" name="Inhaltsplatzhalter 3">
            <a:extLst>
              <a:ext uri="{FF2B5EF4-FFF2-40B4-BE49-F238E27FC236}">
                <a16:creationId xmlns:a16="http://schemas.microsoft.com/office/drawing/2014/main" id="{FBB6EBB2-1B40-463D-AEDA-1DD601E024CE}"/>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9936576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B5D24-8DCE-45FB-94ED-9B283F5B7BF0}"/>
              </a:ext>
            </a:extLst>
          </p:cNvPr>
          <p:cNvSpPr>
            <a:spLocks noGrp="1"/>
          </p:cNvSpPr>
          <p:nvPr>
            <p:ph type="title"/>
          </p:nvPr>
        </p:nvSpPr>
        <p:spPr/>
        <p:txBody>
          <a:bodyPr/>
          <a:lstStyle/>
          <a:p>
            <a:r>
              <a:rPr lang="de-DE" dirty="0"/>
              <a:t>DOCUMENT.BODY METHODS</a:t>
            </a:r>
          </a:p>
        </p:txBody>
      </p:sp>
      <p:sp>
        <p:nvSpPr>
          <p:cNvPr id="3" name="Inhaltsplatzhalter 2">
            <a:extLst>
              <a:ext uri="{FF2B5EF4-FFF2-40B4-BE49-F238E27FC236}">
                <a16:creationId xmlns:a16="http://schemas.microsoft.com/office/drawing/2014/main" id="{03CB7AD7-C52A-4017-846E-316308BC78F2}"/>
              </a:ext>
            </a:extLst>
          </p:cNvPr>
          <p:cNvSpPr>
            <a:spLocks noGrp="1"/>
          </p:cNvSpPr>
          <p:nvPr>
            <p:ph idx="1"/>
          </p:nvPr>
        </p:nvSpPr>
        <p:spPr/>
        <p:txBody>
          <a:bodyPr/>
          <a:lstStyle/>
          <a:p>
            <a:endParaRPr lang="de-DE"/>
          </a:p>
        </p:txBody>
      </p:sp>
      <p:sp>
        <p:nvSpPr>
          <p:cNvPr id="4" name="Inhaltsplatzhalter 3">
            <a:extLst>
              <a:ext uri="{FF2B5EF4-FFF2-40B4-BE49-F238E27FC236}">
                <a16:creationId xmlns:a16="http://schemas.microsoft.com/office/drawing/2014/main" id="{83926D88-E0AC-45BE-A3E2-5D4287AF1BDC}"/>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2505782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603FB-DF5E-4743-8664-C79424A111E5}"/>
              </a:ext>
            </a:extLst>
          </p:cNvPr>
          <p:cNvSpPr>
            <a:spLocks noGrp="1"/>
          </p:cNvSpPr>
          <p:nvPr>
            <p:ph type="title"/>
          </p:nvPr>
        </p:nvSpPr>
        <p:spPr/>
        <p:txBody>
          <a:bodyPr>
            <a:normAutofit/>
          </a:bodyPr>
          <a:lstStyle/>
          <a:p>
            <a:r>
              <a:rPr lang="de-DE" dirty="0"/>
              <a:t>DOCUMENT.BODY PROPS F. EVENT HANDLERS</a:t>
            </a:r>
          </a:p>
        </p:txBody>
      </p:sp>
      <p:sp>
        <p:nvSpPr>
          <p:cNvPr id="3" name="Inhaltsplatzhalter 2">
            <a:extLst>
              <a:ext uri="{FF2B5EF4-FFF2-40B4-BE49-F238E27FC236}">
                <a16:creationId xmlns:a16="http://schemas.microsoft.com/office/drawing/2014/main" id="{A6918223-BC6C-4BE5-8AE3-AA9D293DC47C}"/>
              </a:ext>
            </a:extLst>
          </p:cNvPr>
          <p:cNvSpPr>
            <a:spLocks noGrp="1"/>
          </p:cNvSpPr>
          <p:nvPr>
            <p:ph idx="1"/>
          </p:nvPr>
        </p:nvSpPr>
        <p:spPr/>
        <p:txBody>
          <a:bodyPr/>
          <a:lstStyle/>
          <a:p>
            <a:endParaRPr lang="de-DE"/>
          </a:p>
        </p:txBody>
      </p:sp>
      <p:sp>
        <p:nvSpPr>
          <p:cNvPr id="4" name="Inhaltsplatzhalter 3">
            <a:extLst>
              <a:ext uri="{FF2B5EF4-FFF2-40B4-BE49-F238E27FC236}">
                <a16:creationId xmlns:a16="http://schemas.microsoft.com/office/drawing/2014/main" id="{B1F4CFFF-369E-4044-B28E-B0E16C388B30}"/>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20628525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30987-CEED-4F59-9916-ECF0E3FEF4ED}"/>
              </a:ext>
            </a:extLst>
          </p:cNvPr>
          <p:cNvSpPr>
            <a:spLocks noGrp="1"/>
          </p:cNvSpPr>
          <p:nvPr>
            <p:ph type="title"/>
          </p:nvPr>
        </p:nvSpPr>
        <p:spPr/>
        <p:txBody>
          <a:bodyPr/>
          <a:lstStyle/>
          <a:p>
            <a:r>
              <a:rPr lang="de-DE" dirty="0"/>
              <a:t>DOM WHITESPACES</a:t>
            </a:r>
          </a:p>
        </p:txBody>
      </p:sp>
      <p:sp>
        <p:nvSpPr>
          <p:cNvPr id="3" name="Textplatzhalter 2">
            <a:extLst>
              <a:ext uri="{FF2B5EF4-FFF2-40B4-BE49-F238E27FC236}">
                <a16:creationId xmlns:a16="http://schemas.microsoft.com/office/drawing/2014/main" id="{98B4910B-A7E0-4344-95D7-8F369DC19A1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0517423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47B87-8855-4B79-95E8-8415665FA171}"/>
              </a:ext>
            </a:extLst>
          </p:cNvPr>
          <p:cNvSpPr>
            <a:spLocks noGrp="1"/>
          </p:cNvSpPr>
          <p:nvPr>
            <p:ph type="title"/>
          </p:nvPr>
        </p:nvSpPr>
        <p:spPr/>
        <p:txBody>
          <a:bodyPr/>
          <a:lstStyle/>
          <a:p>
            <a:r>
              <a:rPr lang="de-DE" dirty="0"/>
              <a:t>DOM </a:t>
            </a:r>
            <a:r>
              <a:rPr lang="de-DE" dirty="0" err="1"/>
              <a:t>Whitespaces</a:t>
            </a:r>
            <a:endParaRPr lang="de-DE" dirty="0"/>
          </a:p>
        </p:txBody>
      </p:sp>
      <p:sp>
        <p:nvSpPr>
          <p:cNvPr id="3" name="Inhaltsplatzhalter 2">
            <a:extLst>
              <a:ext uri="{FF2B5EF4-FFF2-40B4-BE49-F238E27FC236}">
                <a16:creationId xmlns:a16="http://schemas.microsoft.com/office/drawing/2014/main" id="{AAB10343-FB44-4F46-9C71-05F44CE0FDCF}"/>
              </a:ext>
            </a:extLst>
          </p:cNvPr>
          <p:cNvSpPr>
            <a:spLocks noGrp="1"/>
          </p:cNvSpPr>
          <p:nvPr>
            <p:ph idx="1"/>
          </p:nvPr>
        </p:nvSpPr>
        <p:spPr/>
        <p:txBody>
          <a:bodyPr/>
          <a:lstStyle/>
          <a:p>
            <a:r>
              <a:rPr lang="de-DE" dirty="0">
                <a:hlinkClick r:id="rId2"/>
              </a:rPr>
              <a:t>https://wiki.selfhtml.org/wiki/JavaScript/DOM#Whitespace</a:t>
            </a:r>
            <a:endParaRPr lang="de-DE" dirty="0"/>
          </a:p>
          <a:p>
            <a:r>
              <a:rPr lang="de-DE" dirty="0">
                <a:hlinkClick r:id="rId3"/>
              </a:rPr>
              <a:t>https://developer.mozilla.org/en-US/docs/Web/API/Document_Object_Model/Whitespace_in_the_DOM#Making_things_easier</a:t>
            </a:r>
            <a:endParaRPr lang="de-DE" dirty="0"/>
          </a:p>
        </p:txBody>
      </p:sp>
    </p:spTree>
    <p:extLst>
      <p:ext uri="{BB962C8B-B14F-4D97-AF65-F5344CB8AC3E}">
        <p14:creationId xmlns:p14="http://schemas.microsoft.com/office/powerpoint/2010/main" val="1110516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C813B-0B0D-4A27-8BB4-DAE54A3EF857}"/>
              </a:ext>
            </a:extLst>
          </p:cNvPr>
          <p:cNvSpPr>
            <a:spLocks noGrp="1"/>
          </p:cNvSpPr>
          <p:nvPr>
            <p:ph type="title"/>
          </p:nvPr>
        </p:nvSpPr>
        <p:spPr/>
        <p:txBody>
          <a:bodyPr/>
          <a:lstStyle/>
          <a:p>
            <a:r>
              <a:rPr lang="de-DE" dirty="0"/>
              <a:t>DOM HTMLCOLLECTION</a:t>
            </a:r>
          </a:p>
        </p:txBody>
      </p:sp>
      <p:sp>
        <p:nvSpPr>
          <p:cNvPr id="3" name="Textplatzhalter 2">
            <a:extLst>
              <a:ext uri="{FF2B5EF4-FFF2-40B4-BE49-F238E27FC236}">
                <a16:creationId xmlns:a16="http://schemas.microsoft.com/office/drawing/2014/main" id="{EFE61845-B421-4D0A-AE7C-25747B3FA46B}"/>
              </a:ext>
            </a:extLst>
          </p:cNvPr>
          <p:cNvSpPr>
            <a:spLocks noGrp="1"/>
          </p:cNvSpPr>
          <p:nvPr>
            <p:ph type="body" idx="1"/>
          </p:nvPr>
        </p:nvSpPr>
        <p:spPr/>
        <p:txBody>
          <a:bodyPr/>
          <a:lstStyle/>
          <a:p>
            <a:r>
              <a:rPr lang="de-DE" dirty="0"/>
              <a:t>ANCHORS, IMAGES, LINKS, FORMS</a:t>
            </a:r>
          </a:p>
        </p:txBody>
      </p:sp>
    </p:spTree>
    <p:extLst>
      <p:ext uri="{BB962C8B-B14F-4D97-AF65-F5344CB8AC3E}">
        <p14:creationId xmlns:p14="http://schemas.microsoft.com/office/powerpoint/2010/main" val="38013163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8D20C-5E9B-4292-B354-E2A959E518A6}"/>
              </a:ext>
            </a:extLst>
          </p:cNvPr>
          <p:cNvSpPr>
            <a:spLocks noGrp="1"/>
          </p:cNvSpPr>
          <p:nvPr>
            <p:ph type="title"/>
          </p:nvPr>
        </p:nvSpPr>
        <p:spPr/>
        <p:txBody>
          <a:bodyPr/>
          <a:lstStyle/>
          <a:p>
            <a:r>
              <a:rPr lang="de-DE" dirty="0"/>
              <a:t>DOCUMENT.FORMS</a:t>
            </a:r>
          </a:p>
        </p:txBody>
      </p:sp>
      <p:sp>
        <p:nvSpPr>
          <p:cNvPr id="3" name="Textplatzhalter 2">
            <a:extLst>
              <a:ext uri="{FF2B5EF4-FFF2-40B4-BE49-F238E27FC236}">
                <a16:creationId xmlns:a16="http://schemas.microsoft.com/office/drawing/2014/main" id="{BBB9C3DB-24C2-4D0D-B3B7-839FC3DF478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58223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Grundlagen zum</a:t>
            </a:r>
            <a:r>
              <a:rPr dirty="0"/>
              <a:t> </a:t>
            </a:r>
            <a:r>
              <a:rPr spc="-10" dirty="0"/>
              <a:t>document-Objekt</a:t>
            </a:r>
          </a:p>
        </p:txBody>
      </p:sp>
      <p:sp>
        <p:nvSpPr>
          <p:cNvPr id="3" name="object 3"/>
          <p:cNvSpPr/>
          <p:nvPr/>
        </p:nvSpPr>
        <p:spPr>
          <a:xfrm>
            <a:off x="1219200" y="1690688"/>
            <a:ext cx="8873067" cy="496519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38024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A88878-AD58-4EDD-B925-45D780B34E13}"/>
              </a:ext>
            </a:extLst>
          </p:cNvPr>
          <p:cNvSpPr>
            <a:spLocks noGrp="1"/>
          </p:cNvSpPr>
          <p:nvPr>
            <p:ph type="title"/>
          </p:nvPr>
        </p:nvSpPr>
        <p:spPr/>
        <p:txBody>
          <a:bodyPr/>
          <a:lstStyle/>
          <a:p>
            <a:r>
              <a:rPr lang="de-DE" dirty="0"/>
              <a:t>DOCUMENT.IMAGES</a:t>
            </a:r>
          </a:p>
        </p:txBody>
      </p:sp>
      <p:sp>
        <p:nvSpPr>
          <p:cNvPr id="3" name="Textplatzhalter 2">
            <a:extLst>
              <a:ext uri="{FF2B5EF4-FFF2-40B4-BE49-F238E27FC236}">
                <a16:creationId xmlns:a16="http://schemas.microsoft.com/office/drawing/2014/main" id="{D6DF8F18-05E9-46E2-A789-AD96232F12E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926299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0.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5561</Words>
  <Application>Microsoft Office PowerPoint</Application>
  <PresentationFormat>Breitbild</PresentationFormat>
  <Paragraphs>1346</Paragraphs>
  <Slides>142</Slides>
  <Notes>61</Notes>
  <HiddenSlides>1</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142</vt:i4>
      </vt:variant>
    </vt:vector>
  </HeadingPairs>
  <TitlesOfParts>
    <vt:vector size="154" baseType="lpstr">
      <vt:lpstr>Arial</vt:lpstr>
      <vt:lpstr>Calibri</vt:lpstr>
      <vt:lpstr>Calibri Light</vt:lpstr>
      <vt:lpstr>Consolas</vt:lpstr>
      <vt:lpstr>Courier New</vt:lpstr>
      <vt:lpstr>Helvetica Neue</vt:lpstr>
      <vt:lpstr>PT Sans</vt:lpstr>
      <vt:lpstr>source-code-pro</vt:lpstr>
      <vt:lpstr>Times New Roman</vt:lpstr>
      <vt:lpstr>Wingdings</vt:lpstr>
      <vt:lpstr>Office</vt:lpstr>
      <vt:lpstr>Design1</vt:lpstr>
      <vt:lpstr>PowerPoint-Präsentation</vt:lpstr>
      <vt:lpstr>WINDOW API</vt:lpstr>
      <vt:lpstr>WINDOW</vt:lpstr>
      <vt:lpstr>WINDOW OBJECT &amp; WINDOW SCOPE</vt:lpstr>
      <vt:lpstr>Window – Objekt (1)</vt:lpstr>
      <vt:lpstr>window &amp; tab</vt:lpstr>
      <vt:lpstr>window &amp; document</vt:lpstr>
      <vt:lpstr>Window – Objekt (2)</vt:lpstr>
      <vt:lpstr>GLOBAL FUNCTIONS</vt:lpstr>
      <vt:lpstr>Window – Objekt (3)</vt:lpstr>
      <vt:lpstr>Window – Objekt (4)</vt:lpstr>
      <vt:lpstr>Window – Objekt (5)</vt:lpstr>
      <vt:lpstr>Window – Objekt (6)</vt:lpstr>
      <vt:lpstr>Window – Objekt (7)</vt:lpstr>
      <vt:lpstr>Windows-Objekt (8)</vt:lpstr>
      <vt:lpstr>Window – Objekt (9)</vt:lpstr>
      <vt:lpstr>Window – Objekt (10)</vt:lpstr>
      <vt:lpstr>WINDOW - events</vt:lpstr>
      <vt:lpstr>WINDOW - event handlers</vt:lpstr>
      <vt:lpstr>WINDOW timing functions</vt:lpstr>
      <vt:lpstr>Window – Übung </vt:lpstr>
      <vt:lpstr>WINDOW.CONSOLE</vt:lpstr>
      <vt:lpstr>CONSOLE API</vt:lpstr>
      <vt:lpstr>WINDOW.CONSOLE &gt; PROPERTIES</vt:lpstr>
      <vt:lpstr>WINDOW.CONSOLE &gt; METHODS</vt:lpstr>
      <vt:lpstr>WINDOW.NAVIGATOR</vt:lpstr>
      <vt:lpstr>NAVIGATOR</vt:lpstr>
      <vt:lpstr>Navigator – Objekt (1)</vt:lpstr>
      <vt:lpstr>Navigator – Objekt (2)</vt:lpstr>
      <vt:lpstr>WINDOW.SCREEN</vt:lpstr>
      <vt:lpstr>Screen - Objekt</vt:lpstr>
      <vt:lpstr>Screen – Übung </vt:lpstr>
      <vt:lpstr>WINDOW.NAVIGATOR.GEOLOCATION</vt:lpstr>
      <vt:lpstr>Geolocation-API</vt:lpstr>
      <vt:lpstr>Was ist die Geolocation-API</vt:lpstr>
      <vt:lpstr>Geolocation: Methoden + Callbacks</vt:lpstr>
      <vt:lpstr>Geolocation: Methoden + Callbacks</vt:lpstr>
      <vt:lpstr>Geolocation: Objekte</vt:lpstr>
      <vt:lpstr>Geolocation: Objekte</vt:lpstr>
      <vt:lpstr>Geolocation: Objekte</vt:lpstr>
      <vt:lpstr>Geolocation: Link</vt:lpstr>
      <vt:lpstr>WINDOW.HISTORY</vt:lpstr>
      <vt:lpstr>History - Objekt</vt:lpstr>
      <vt:lpstr>Location – Objekt</vt:lpstr>
      <vt:lpstr>History – Übung </vt:lpstr>
      <vt:lpstr>DOM API</vt:lpstr>
      <vt:lpstr>IDEA</vt:lpstr>
      <vt:lpstr>PowerPoint-Präsentation</vt:lpstr>
      <vt:lpstr>Document object model</vt:lpstr>
      <vt:lpstr>DOM Baum - Beispiel</vt:lpstr>
      <vt:lpstr>DOM - Demo</vt:lpstr>
      <vt:lpstr>DOM – W3C Standard</vt:lpstr>
      <vt:lpstr>DOM Core</vt:lpstr>
      <vt:lpstr>DOM Core Interfaces</vt:lpstr>
      <vt:lpstr>Das generische Interface Node</vt:lpstr>
      <vt:lpstr>PowerPoint-Präsentation</vt:lpstr>
      <vt:lpstr>HTML DOM</vt:lpstr>
      <vt:lpstr>Grundsätzlicher Aufbau des DOM</vt:lpstr>
      <vt:lpstr>DOM STÄRKEN &amp; SCHWÄCHEN</vt:lpstr>
      <vt:lpstr>Testin the DOM API</vt:lpstr>
      <vt:lpstr>DOM Übung</vt:lpstr>
      <vt:lpstr>DOM DATA TYPES (NODES)</vt:lpstr>
      <vt:lpstr>DOM DATA TYPES</vt:lpstr>
      <vt:lpstr>PowerPoint-Präsentation</vt:lpstr>
      <vt:lpstr>Document</vt:lpstr>
      <vt:lpstr>Node</vt:lpstr>
      <vt:lpstr>NodeList</vt:lpstr>
      <vt:lpstr>Element</vt:lpstr>
      <vt:lpstr>Attribute</vt:lpstr>
      <vt:lpstr>NamedNodeMap</vt:lpstr>
      <vt:lpstr>HTMLCollection</vt:lpstr>
      <vt:lpstr>DOCUMENT</vt:lpstr>
      <vt:lpstr>Document – Objekt (1)</vt:lpstr>
      <vt:lpstr>Document – Objekt (2)</vt:lpstr>
      <vt:lpstr>Document – veraltete &amp; gelöschte Eigenschaften</vt:lpstr>
      <vt:lpstr>Document – Objekt (3)</vt:lpstr>
      <vt:lpstr>Document – Objekt (4)</vt:lpstr>
      <vt:lpstr>Document – Übung </vt:lpstr>
      <vt:lpstr>DOCUMENT.DESIGNMODE</vt:lpstr>
      <vt:lpstr>WYSIWYG und Rechtschreibprüfung</vt:lpstr>
      <vt:lpstr>Contenteditable - Übung</vt:lpstr>
      <vt:lpstr>Streichliste von HTML5</vt:lpstr>
      <vt:lpstr>DOCUMENT.ANCHORS</vt:lpstr>
      <vt:lpstr>Anchors</vt:lpstr>
      <vt:lpstr>DOM MANIPULATION</vt:lpstr>
      <vt:lpstr>DOM MANIPULATION</vt:lpstr>
      <vt:lpstr>DOM COLLECTIONS</vt:lpstr>
      <vt:lpstr>DOM ELEMENT'S CONTENT</vt:lpstr>
      <vt:lpstr>DOCUMENT.BODY</vt:lpstr>
      <vt:lpstr>DOCUMENT.BODY</vt:lpstr>
      <vt:lpstr>DOCUMENT.BODY PROPERTIES</vt:lpstr>
      <vt:lpstr>DOCUMENT.BODY METHODS</vt:lpstr>
      <vt:lpstr>DOCUMENT.BODY PROPS F. EVENT HANDLERS</vt:lpstr>
      <vt:lpstr>DOM WHITESPACES</vt:lpstr>
      <vt:lpstr>DOM Whitespaces</vt:lpstr>
      <vt:lpstr>DOM HTMLCOLLECTION</vt:lpstr>
      <vt:lpstr>DOCUMENT.FORMS</vt:lpstr>
      <vt:lpstr>Grundlagen zum document-Objekt</vt:lpstr>
      <vt:lpstr>DOCUMENT.IMAGES</vt:lpstr>
      <vt:lpstr>Images</vt:lpstr>
      <vt:lpstr>DOCUMENT.LINKS</vt:lpstr>
      <vt:lpstr>Links</vt:lpstr>
      <vt:lpstr>Links</vt:lpstr>
      <vt:lpstr>DOM INTERFACES</vt:lpstr>
      <vt:lpstr>DOM Interfaces</vt:lpstr>
      <vt:lpstr>DOM INTERFACES</vt:lpstr>
      <vt:lpstr>DOM EVENTS</vt:lpstr>
      <vt:lpstr>DOM EVENTS</vt:lpstr>
      <vt:lpstr>EVENT TRIGGERING</vt:lpstr>
      <vt:lpstr>DOM EVENTS IN OTHER VIEW</vt:lpstr>
      <vt:lpstr>EVENT TYPES &amp; EVENT INTERFACES</vt:lpstr>
      <vt:lpstr>Auf Ereignisse reagieren</vt:lpstr>
      <vt:lpstr>EVENT HANDLER &amp; EVENT LISTENER</vt:lpstr>
      <vt:lpstr>EVENT OBJECT</vt:lpstr>
      <vt:lpstr>EVENTS USE</vt:lpstr>
      <vt:lpstr>Ereignisse (1)</vt:lpstr>
      <vt:lpstr>Ereignisse (2)</vt:lpstr>
      <vt:lpstr>Ereignisse bei Grafiken und Ankern</vt:lpstr>
      <vt:lpstr>Ereignisse in Formularen</vt:lpstr>
      <vt:lpstr>EVENTS - PREVENTING DEFAULT BEHAVIOR</vt:lpstr>
      <vt:lpstr>EVENT ORDER - BUBBLING / CAPTURING</vt:lpstr>
      <vt:lpstr>EVENT DELEGATION / EVENT PROPAGATION</vt:lpstr>
      <vt:lpstr>Events - Datenübergabe</vt:lpstr>
      <vt:lpstr>EVENTS – DEMO </vt:lpstr>
      <vt:lpstr>HTMLELEMENT.DATASET</vt:lpstr>
      <vt:lpstr>Datenspeicher in Elementen</vt:lpstr>
      <vt:lpstr>DOM-Speicher Praxis</vt:lpstr>
      <vt:lpstr>DOCUMENT.COOKIE</vt:lpstr>
      <vt:lpstr>Cookies</vt:lpstr>
      <vt:lpstr>Cookies - Grundlagen</vt:lpstr>
      <vt:lpstr>PowerPoint-Präsentation</vt:lpstr>
      <vt:lpstr>PowerPoint-Präsentation</vt:lpstr>
      <vt:lpstr>Cookies – Browser Support</vt:lpstr>
      <vt:lpstr>Cookie parameters</vt:lpstr>
      <vt:lpstr>Cookies – akzeptieren, setzen, auslesen &amp; löschen</vt:lpstr>
      <vt:lpstr>JS cookies </vt:lpstr>
      <vt:lpstr>Cookies – Verfallsdatum anlegen</vt:lpstr>
      <vt:lpstr>JS Cookies</vt:lpstr>
      <vt:lpstr>JS cookies – Beispiel &amp; Übung</vt:lpstr>
      <vt:lpstr>Cache</vt:lpstr>
      <vt:lpstr>CSSOM API</vt:lpstr>
      <vt:lpstr>CSSOM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object</dc:title>
  <dc:creator>Vadzim Naumchyk</dc:creator>
  <cp:lastModifiedBy>Vadzim Naumchyk</cp:lastModifiedBy>
  <cp:revision>54</cp:revision>
  <dcterms:created xsi:type="dcterms:W3CDTF">2019-06-14T13:15:54Z</dcterms:created>
  <dcterms:modified xsi:type="dcterms:W3CDTF">2019-08-01T14:47:17Z</dcterms:modified>
</cp:coreProperties>
</file>