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0179-A8DD-4CCB-A759-DA8F7E47D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9B6162-A540-4887-A0E9-7E171212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27FDF-0756-4B7F-923D-96BA30B7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9B092-72D0-4F3C-9E96-F724DB1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7A0433-73A5-4463-8BF8-3E704CC7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4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30577-FE96-4028-9EBA-214F49ED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DBE6B6-4D6A-4F57-A580-9666E7155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127C8-0BA0-438F-859C-CABC54D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2816EC-0E26-4AD6-A023-6B6D9F1B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C43297-3486-4011-A7C5-48AEEE6C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5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D9FE1F-E06C-4541-BCA6-3C42F74BB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AA7606-07C6-40BD-A63C-EAD317363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54C16-FBC1-4E27-BDE2-3F5D3C96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AE2A6-956A-4F31-8908-541D510E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87462-A663-454C-98F1-1F94B2C1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F6F0F-A91F-47D5-8FC3-27C762AE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60E26-75AB-46EA-9CBB-07939D0A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B94B0-3076-4292-A2FF-76FB06F5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69CB9-9621-48B8-A27B-B3C7EEA7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F271C-91F1-4191-B760-9A1CF1EB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4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A403C-E6E3-48A9-88F8-4AD62993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7B072D-518A-42B0-8E78-366BD200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66E99-A1BE-4224-A50B-0FDF3C08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59E19-FE31-4ED0-A4E6-A7EA2569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36089-A140-4874-B56E-72EF885E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7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8FB6A-2C71-40BF-819B-A383E255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A59C9-03F9-496C-89B9-C5D07BCB7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C9D305-F3CC-4CAA-B022-BC36B24FD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D39EBD-91A4-4277-95D2-FA213D18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BE3EA-E48B-4231-A50B-0AE217F2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13E374-AD3E-48B8-92FA-4A7ACA0D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4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41D37-4A11-4E79-9D2B-49B33372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3B3140-BD80-4EB9-B678-70BE7BAA0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D7742-A640-407D-A2B1-4AC34C921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5B8F88-8C03-49C1-94F1-B36A2D5B1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43CE61-263D-4939-9860-C47306657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D11E8F-6715-49F8-B6B2-2E4B95F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AAE879-82D7-45FF-84ED-1869E12D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6D4228-9582-4FC3-8128-CD7B388D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61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9F760-F2C4-47F1-8AF5-7A22C51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419EB-3D07-432D-8EDF-BD108EA0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B4309-7902-419B-87F9-DB0A57F6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D95CB7-173F-4B7D-A974-622E659C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B47ED-0A5D-4338-9AF3-8DECB904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45CF68-D0F0-4F83-831E-3E43DD39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6F2A01-248E-42DE-A4B1-DFD32B8D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5C419-621B-4668-B645-065952F1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DFE44C-BBDA-41A7-B72D-F000E14D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DE44D-69E2-4560-B340-0BB508B3B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500C70-1016-4B2A-A347-C0E27E6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6272B5-E122-4187-ACEC-ED77E678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9C854-437E-4047-AFA8-DA377D56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47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31223-4A14-429E-9BFE-8A88514A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29EAED-09FD-44AA-9529-020D7AA3A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9D56E0-FF8A-49FD-AA2A-A3D3EEF94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97C100-2BB8-44F3-B3F1-472B6A23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D1E404-47E2-4770-B8AB-9B2BF996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5FCFB4-EFA3-44D3-A2CF-07D4502E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5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960637-4FBF-466D-83B2-9B6FFC46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A6A24A-A6E3-41C0-82FD-21E47C64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5FFE2-A155-440E-9CF8-861AF5AAA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4CD3-055D-4A00-8CC1-A9E84E90A7CD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1FEED-03B1-4721-8959-740BBEFA3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D944A-C2EB-4FB7-BB6A-3EC54AF7E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EB20-9D7E-45CF-AE74-5B663B5DA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15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EC776FA-5060-402F-8243-5FA21C6F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60848"/>
              </p:ext>
            </p:extLst>
          </p:nvPr>
        </p:nvGraphicFramePr>
        <p:xfrm>
          <a:off x="2031999" y="2131060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24882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33609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2772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0137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13682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9837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6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6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8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4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3497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3CA5461-ABFC-4C73-9500-9A76D974BDF3}"/>
              </a:ext>
            </a:extLst>
          </p:cNvPr>
          <p:cNvSpPr txBox="1"/>
          <p:nvPr/>
        </p:nvSpPr>
        <p:spPr>
          <a:xfrm>
            <a:off x="896645" y="426128"/>
            <a:ext cx="632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/>
              <a:t>Übung: Tabellenstyling mit nth-…</a:t>
            </a:r>
          </a:p>
        </p:txBody>
      </p:sp>
    </p:spTree>
    <p:extLst>
      <p:ext uri="{BB962C8B-B14F-4D97-AF65-F5344CB8AC3E}">
        <p14:creationId xmlns:p14="http://schemas.microsoft.com/office/powerpoint/2010/main" val="347496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ED0E32-3922-498D-A37F-8259130DAB12}"/>
              </a:ext>
            </a:extLst>
          </p:cNvPr>
          <p:cNvSpPr/>
          <p:nvPr/>
        </p:nvSpPr>
        <p:spPr>
          <a:xfrm>
            <a:off x="958788" y="656948"/>
            <a:ext cx="10449018" cy="262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EF2FF60-1094-4FB8-86A5-96E3A7BD207D}"/>
              </a:ext>
            </a:extLst>
          </p:cNvPr>
          <p:cNvSpPr/>
          <p:nvPr/>
        </p:nvSpPr>
        <p:spPr>
          <a:xfrm>
            <a:off x="958788" y="3861786"/>
            <a:ext cx="10449018" cy="243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E186E0E-DE79-43B2-8381-B223210DB906}"/>
              </a:ext>
            </a:extLst>
          </p:cNvPr>
          <p:cNvSpPr/>
          <p:nvPr/>
        </p:nvSpPr>
        <p:spPr>
          <a:xfrm>
            <a:off x="1310196" y="1229557"/>
            <a:ext cx="3089429" cy="15624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149359-38CA-42BD-B4E3-B38B13D706C8}"/>
              </a:ext>
            </a:extLst>
          </p:cNvPr>
          <p:cNvSpPr/>
          <p:nvPr/>
        </p:nvSpPr>
        <p:spPr>
          <a:xfrm>
            <a:off x="4668915" y="1229557"/>
            <a:ext cx="3089429" cy="15624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D2C43E-53DC-48BE-8FCF-6DE3AD3D8E48}"/>
              </a:ext>
            </a:extLst>
          </p:cNvPr>
          <p:cNvSpPr/>
          <p:nvPr/>
        </p:nvSpPr>
        <p:spPr>
          <a:xfrm>
            <a:off x="8037249" y="1229557"/>
            <a:ext cx="3089429" cy="15624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367D08-4F6A-4964-870B-6AA77C84E95F}"/>
              </a:ext>
            </a:extLst>
          </p:cNvPr>
          <p:cNvSpPr txBox="1"/>
          <p:nvPr/>
        </p:nvSpPr>
        <p:spPr>
          <a:xfrm>
            <a:off x="1145219" y="3573263"/>
            <a:ext cx="178441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200"/>
              <a:t>FLEXBOX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8640013-424B-40F6-9134-D39720BE07FF}"/>
              </a:ext>
            </a:extLst>
          </p:cNvPr>
          <p:cNvSpPr/>
          <p:nvPr/>
        </p:nvSpPr>
        <p:spPr>
          <a:xfrm>
            <a:off x="1482572" y="4297531"/>
            <a:ext cx="4080768" cy="16327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de-DE"/>
              <a:t>Hat der alte Hexenmeister</a:t>
            </a:r>
          </a:p>
          <a:p>
            <a:r>
              <a:rPr lang="de-DE"/>
              <a:t>sich doch einmal wegbegeben</a:t>
            </a:r>
          </a:p>
          <a:p>
            <a:r>
              <a:rPr lang="de-DE"/>
              <a:t>und nun sollen seine Geister</a:t>
            </a:r>
          </a:p>
          <a:p>
            <a:r>
              <a:rPr lang="de-DE"/>
              <a:t>auch nach meinem Willen leben.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07A366B-51E8-423F-A974-A237D51B7739}"/>
              </a:ext>
            </a:extLst>
          </p:cNvPr>
          <p:cNvSpPr/>
          <p:nvPr/>
        </p:nvSpPr>
        <p:spPr>
          <a:xfrm>
            <a:off x="6628660" y="4297530"/>
            <a:ext cx="4080768" cy="1632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de-DE"/>
              <a:t>Seine Wort und Werke</a:t>
            </a:r>
          </a:p>
          <a:p>
            <a:r>
              <a:rPr lang="de-DE"/>
              <a:t>merkt ich und den Brauch</a:t>
            </a:r>
          </a:p>
          <a:p>
            <a:r>
              <a:rPr lang="de-DE"/>
              <a:t>und mit Geistesstärke</a:t>
            </a:r>
          </a:p>
          <a:p>
            <a:r>
              <a:rPr lang="de-DE"/>
              <a:t>tu ich Wunder auch.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26AF7EC-DAA8-4911-891A-C13AEB997773}"/>
              </a:ext>
            </a:extLst>
          </p:cNvPr>
          <p:cNvSpPr txBox="1"/>
          <p:nvPr/>
        </p:nvSpPr>
        <p:spPr>
          <a:xfrm>
            <a:off x="1145219" y="294814"/>
            <a:ext cx="12428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200"/>
              <a:t>FLOAT</a:t>
            </a:r>
          </a:p>
        </p:txBody>
      </p:sp>
      <p:sp>
        <p:nvSpPr>
          <p:cNvPr id="11" name="Pfeil: nach links und rechts 10">
            <a:extLst>
              <a:ext uri="{FF2B5EF4-FFF2-40B4-BE49-F238E27FC236}">
                <a16:creationId xmlns:a16="http://schemas.microsoft.com/office/drawing/2014/main" id="{797F7030-0D0A-4716-A19D-07C0F7CAEF59}"/>
              </a:ext>
            </a:extLst>
          </p:cNvPr>
          <p:cNvSpPr/>
          <p:nvPr/>
        </p:nvSpPr>
        <p:spPr>
          <a:xfrm>
            <a:off x="1482572" y="5078765"/>
            <a:ext cx="355106" cy="213477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914777FF-530B-4251-AB70-06A4D38FC362}"/>
              </a:ext>
            </a:extLst>
          </p:cNvPr>
          <p:cNvSpPr/>
          <p:nvPr/>
        </p:nvSpPr>
        <p:spPr>
          <a:xfrm>
            <a:off x="5208234" y="5078766"/>
            <a:ext cx="355106" cy="213477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D679F650-577F-41AA-8571-4A24509FE49C}"/>
              </a:ext>
            </a:extLst>
          </p:cNvPr>
          <p:cNvSpPr/>
          <p:nvPr/>
        </p:nvSpPr>
        <p:spPr>
          <a:xfrm rot="16200000">
            <a:off x="3262894" y="4337089"/>
            <a:ext cx="322926" cy="23567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C081E577-83F3-418C-AE8F-9C94A6C3C8D9}"/>
              </a:ext>
            </a:extLst>
          </p:cNvPr>
          <p:cNvSpPr/>
          <p:nvPr/>
        </p:nvSpPr>
        <p:spPr>
          <a:xfrm rot="16200000">
            <a:off x="3262894" y="5650984"/>
            <a:ext cx="322926" cy="23567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oben und unten 14">
            <a:extLst>
              <a:ext uri="{FF2B5EF4-FFF2-40B4-BE49-F238E27FC236}">
                <a16:creationId xmlns:a16="http://schemas.microsoft.com/office/drawing/2014/main" id="{BCF9295F-4D1C-4756-9817-5F3E20A68659}"/>
              </a:ext>
            </a:extLst>
          </p:cNvPr>
          <p:cNvSpPr/>
          <p:nvPr/>
        </p:nvSpPr>
        <p:spPr>
          <a:xfrm>
            <a:off x="4953740" y="3889991"/>
            <a:ext cx="254494" cy="379335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und unten 15">
            <a:extLst>
              <a:ext uri="{FF2B5EF4-FFF2-40B4-BE49-F238E27FC236}">
                <a16:creationId xmlns:a16="http://schemas.microsoft.com/office/drawing/2014/main" id="{B98360F7-C966-4F53-A447-C4B772E14BB5}"/>
              </a:ext>
            </a:extLst>
          </p:cNvPr>
          <p:cNvSpPr/>
          <p:nvPr/>
        </p:nvSpPr>
        <p:spPr>
          <a:xfrm>
            <a:off x="4953740" y="5931207"/>
            <a:ext cx="254494" cy="379335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oben und unten 16">
            <a:extLst>
              <a:ext uri="{FF2B5EF4-FFF2-40B4-BE49-F238E27FC236}">
                <a16:creationId xmlns:a16="http://schemas.microsoft.com/office/drawing/2014/main" id="{F360F74B-B504-4BB9-A375-22FFA799F8D6}"/>
              </a:ext>
            </a:extLst>
          </p:cNvPr>
          <p:cNvSpPr/>
          <p:nvPr/>
        </p:nvSpPr>
        <p:spPr>
          <a:xfrm rot="5400000">
            <a:off x="1093433" y="4553968"/>
            <a:ext cx="254494" cy="379335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oben und unten 17">
            <a:extLst>
              <a:ext uri="{FF2B5EF4-FFF2-40B4-BE49-F238E27FC236}">
                <a16:creationId xmlns:a16="http://schemas.microsoft.com/office/drawing/2014/main" id="{537F8248-3DE6-417C-BC69-FB0A93F16025}"/>
              </a:ext>
            </a:extLst>
          </p:cNvPr>
          <p:cNvSpPr/>
          <p:nvPr/>
        </p:nvSpPr>
        <p:spPr>
          <a:xfrm rot="5400000">
            <a:off x="10999430" y="4924238"/>
            <a:ext cx="254494" cy="379335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oben und unten 18">
            <a:extLst>
              <a:ext uri="{FF2B5EF4-FFF2-40B4-BE49-F238E27FC236}">
                <a16:creationId xmlns:a16="http://schemas.microsoft.com/office/drawing/2014/main" id="{188317BA-63F9-4D36-988C-3E41CFC2C32E}"/>
              </a:ext>
            </a:extLst>
          </p:cNvPr>
          <p:cNvSpPr/>
          <p:nvPr/>
        </p:nvSpPr>
        <p:spPr>
          <a:xfrm>
            <a:off x="6924583" y="3889991"/>
            <a:ext cx="254494" cy="379335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oben und unten 19">
            <a:extLst>
              <a:ext uri="{FF2B5EF4-FFF2-40B4-BE49-F238E27FC236}">
                <a16:creationId xmlns:a16="http://schemas.microsoft.com/office/drawing/2014/main" id="{CD2176BB-4A46-4ADD-B7C8-4827F6364DF7}"/>
              </a:ext>
            </a:extLst>
          </p:cNvPr>
          <p:cNvSpPr/>
          <p:nvPr/>
        </p:nvSpPr>
        <p:spPr>
          <a:xfrm>
            <a:off x="6924583" y="5931207"/>
            <a:ext cx="254494" cy="379335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Planet">
            <a:extLst>
              <a:ext uri="{FF2B5EF4-FFF2-40B4-BE49-F238E27FC236}">
                <a16:creationId xmlns:a16="http://schemas.microsoft.com/office/drawing/2014/main" id="{FE1E7EAD-1DE6-428D-8BFB-D0BD008F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1580" y="1194379"/>
            <a:ext cx="1766659" cy="1562470"/>
          </a:xfrm>
          <a:prstGeom prst="rect">
            <a:avLst/>
          </a:prstGeom>
        </p:spPr>
      </p:pic>
      <p:pic>
        <p:nvPicPr>
          <p:cNvPr id="24" name="Grafik 23" descr="Brontosaurus">
            <a:extLst>
              <a:ext uri="{FF2B5EF4-FFF2-40B4-BE49-F238E27FC236}">
                <a16:creationId xmlns:a16="http://schemas.microsoft.com/office/drawing/2014/main" id="{B0D3038C-1A36-4162-B860-89CEE7F85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862" y="1181877"/>
            <a:ext cx="1568721" cy="1568721"/>
          </a:xfrm>
          <a:prstGeom prst="rect">
            <a:avLst/>
          </a:prstGeom>
        </p:spPr>
      </p:pic>
      <p:pic>
        <p:nvPicPr>
          <p:cNvPr id="26" name="Grafik 25" descr="Wüstenszenerie">
            <a:extLst>
              <a:ext uri="{FF2B5EF4-FFF2-40B4-BE49-F238E27FC236}">
                <a16:creationId xmlns:a16="http://schemas.microsoft.com/office/drawing/2014/main" id="{07EF340F-1CEF-4A17-ACE9-960307516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5397" y="1309048"/>
            <a:ext cx="1333132" cy="13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257635A6-500D-4F00-A05D-28362859A776}"/>
              </a:ext>
            </a:extLst>
          </p:cNvPr>
          <p:cNvSpPr/>
          <p:nvPr/>
        </p:nvSpPr>
        <p:spPr>
          <a:xfrm>
            <a:off x="843379" y="630315"/>
            <a:ext cx="10617693" cy="558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42546B-3A5E-4B98-83EA-48A07865AB69}"/>
              </a:ext>
            </a:extLst>
          </p:cNvPr>
          <p:cNvSpPr/>
          <p:nvPr/>
        </p:nvSpPr>
        <p:spPr>
          <a:xfrm>
            <a:off x="1038687" y="772357"/>
            <a:ext cx="10191565" cy="985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AA19B0D-577D-42AF-8B6D-A44690E2ECDE}"/>
              </a:ext>
            </a:extLst>
          </p:cNvPr>
          <p:cNvSpPr/>
          <p:nvPr/>
        </p:nvSpPr>
        <p:spPr>
          <a:xfrm>
            <a:off x="1038687" y="1899821"/>
            <a:ext cx="10191565" cy="328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56CDCF7-3276-42D4-9803-73752A79EFA7}"/>
              </a:ext>
            </a:extLst>
          </p:cNvPr>
          <p:cNvSpPr/>
          <p:nvPr/>
        </p:nvSpPr>
        <p:spPr>
          <a:xfrm>
            <a:off x="1038687" y="2370337"/>
            <a:ext cx="10191565" cy="2894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B858924-D90E-4549-A100-8A4FA6D56F78}"/>
              </a:ext>
            </a:extLst>
          </p:cNvPr>
          <p:cNvSpPr/>
          <p:nvPr/>
        </p:nvSpPr>
        <p:spPr>
          <a:xfrm>
            <a:off x="1038687" y="5521911"/>
            <a:ext cx="10191565" cy="452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5CE05D-100C-4A3B-A84D-8939B6795805}"/>
              </a:ext>
            </a:extLst>
          </p:cNvPr>
          <p:cNvSpPr/>
          <p:nvPr/>
        </p:nvSpPr>
        <p:spPr>
          <a:xfrm>
            <a:off x="1376039" y="2698812"/>
            <a:ext cx="9543495" cy="102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45B158-1E06-4EFD-B9CC-F0B9AEE4A82B}"/>
              </a:ext>
            </a:extLst>
          </p:cNvPr>
          <p:cNvSpPr/>
          <p:nvPr/>
        </p:nvSpPr>
        <p:spPr>
          <a:xfrm>
            <a:off x="1376039" y="3870663"/>
            <a:ext cx="9543495" cy="102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87269E-0793-471D-89DF-4F9B6370AC6E}"/>
              </a:ext>
            </a:extLst>
          </p:cNvPr>
          <p:cNvSpPr/>
          <p:nvPr/>
        </p:nvSpPr>
        <p:spPr>
          <a:xfrm>
            <a:off x="1469994" y="2956264"/>
            <a:ext cx="2272683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74DF8C-AEA7-46E0-87F3-440FE359FE18}"/>
              </a:ext>
            </a:extLst>
          </p:cNvPr>
          <p:cNvSpPr/>
          <p:nvPr/>
        </p:nvSpPr>
        <p:spPr>
          <a:xfrm>
            <a:off x="3842552" y="2956264"/>
            <a:ext cx="2272683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EAA6FC2-58F0-48C2-8162-8235CB2554AA}"/>
              </a:ext>
            </a:extLst>
          </p:cNvPr>
          <p:cNvSpPr/>
          <p:nvPr/>
        </p:nvSpPr>
        <p:spPr>
          <a:xfrm>
            <a:off x="6200314" y="2956264"/>
            <a:ext cx="2272683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D79A7EB-E786-408D-9E68-97DC22CF74BE}"/>
              </a:ext>
            </a:extLst>
          </p:cNvPr>
          <p:cNvSpPr/>
          <p:nvPr/>
        </p:nvSpPr>
        <p:spPr>
          <a:xfrm>
            <a:off x="8543278" y="2956264"/>
            <a:ext cx="2272683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9F31F1B-C912-4C6B-8D58-61B37ADA6BA5}"/>
              </a:ext>
            </a:extLst>
          </p:cNvPr>
          <p:cNvSpPr/>
          <p:nvPr/>
        </p:nvSpPr>
        <p:spPr>
          <a:xfrm>
            <a:off x="1469994" y="4159186"/>
            <a:ext cx="2272683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E2C2BF4-DC10-4035-B140-4DD26EBD8008}"/>
              </a:ext>
            </a:extLst>
          </p:cNvPr>
          <p:cNvSpPr/>
          <p:nvPr/>
        </p:nvSpPr>
        <p:spPr>
          <a:xfrm>
            <a:off x="3842552" y="4159186"/>
            <a:ext cx="2272683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3088C44-099B-4047-A4FB-1F2C52DF7B30}"/>
              </a:ext>
            </a:extLst>
          </p:cNvPr>
          <p:cNvSpPr/>
          <p:nvPr/>
        </p:nvSpPr>
        <p:spPr>
          <a:xfrm>
            <a:off x="6200314" y="4159186"/>
            <a:ext cx="2272683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0CA1C84-AD7C-4C50-B801-6E571C7A876B}"/>
              </a:ext>
            </a:extLst>
          </p:cNvPr>
          <p:cNvSpPr/>
          <p:nvPr/>
        </p:nvSpPr>
        <p:spPr>
          <a:xfrm>
            <a:off x="8543278" y="4159186"/>
            <a:ext cx="2272683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CB7FBD-0E44-403E-87EE-6EDF13255836}"/>
              </a:ext>
            </a:extLst>
          </p:cNvPr>
          <p:cNvSpPr txBox="1"/>
          <p:nvPr/>
        </p:nvSpPr>
        <p:spPr>
          <a:xfrm>
            <a:off x="1269507" y="435006"/>
            <a:ext cx="42967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/>
              <a:t>Übung: SEITENGRUNDSTRUKTUR</a:t>
            </a:r>
          </a:p>
        </p:txBody>
      </p:sp>
    </p:spTree>
    <p:extLst>
      <p:ext uri="{BB962C8B-B14F-4D97-AF65-F5344CB8AC3E}">
        <p14:creationId xmlns:p14="http://schemas.microsoft.com/office/powerpoint/2010/main" val="48492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8</cp:revision>
  <dcterms:created xsi:type="dcterms:W3CDTF">2019-09-26T08:53:57Z</dcterms:created>
  <dcterms:modified xsi:type="dcterms:W3CDTF">2019-09-30T06:51:57Z</dcterms:modified>
</cp:coreProperties>
</file>