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1" d="100"/>
          <a:sy n="51" d="100"/>
        </p:scale>
        <p:origin x="38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C0E577-ED2D-402B-A8C5-ABDEC59BB2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2E2B65E-2CB7-4EFE-A525-77A1DB0160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1D23F47-1AE9-41DC-9C77-94F3785E1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4B240-2001-4213-85FB-979BA921F2D7}" type="datetimeFigureOut">
              <a:rPr lang="de-DE" smtClean="0"/>
              <a:t>25.10.2019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20233A7-96E9-4886-96DA-6D8404EAC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9A0677-A479-4D2C-92DC-034EBF2DE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8F8F2-CB3E-421F-A4B7-8304E47176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341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066CBC-3DF8-4C0B-8AA9-51A9D66E2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C29BF6B-04A6-4F22-A587-BD7DC879D2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6973D3A-6164-4BFF-BE56-E829EAE38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4B240-2001-4213-85FB-979BA921F2D7}" type="datetimeFigureOut">
              <a:rPr lang="de-DE" smtClean="0"/>
              <a:t>25.10.2019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8773703-29F2-4A05-9CE9-F063D21F6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292AC7-6C91-4759-A6A5-F61F936FA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8F8F2-CB3E-421F-A4B7-8304E47176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6475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2EF98D7-F85C-4AD0-B02A-5E128529F3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4B0AC7C-8865-4480-93EE-4B42FB7450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239613-EE69-4983-8803-0A48EC0C1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4B240-2001-4213-85FB-979BA921F2D7}" type="datetimeFigureOut">
              <a:rPr lang="de-DE" smtClean="0"/>
              <a:t>25.10.2019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101E16-1948-410A-8B14-647565225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AD2715-3466-48CF-9BCA-388746C50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8F8F2-CB3E-421F-A4B7-8304E47176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5622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6DE465-84C1-480B-94F6-622ABF79A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456B72-74CA-4B55-8DE6-4A1DE97FC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572DC4-1CA3-4507-9DDD-EEB1B2367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4B240-2001-4213-85FB-979BA921F2D7}" type="datetimeFigureOut">
              <a:rPr lang="de-DE" smtClean="0"/>
              <a:t>25.10.2019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701F124-BC6C-4CF7-BC35-2712E4336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34EB24-5D55-44C5-A2AE-3F7C042BD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8F8F2-CB3E-421F-A4B7-8304E47176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5124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545EDB-1D99-44F3-90DA-CB58934E6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4C42833-14C7-4689-AFBE-7A1993822F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6884564-BFFD-4FA4-8DE4-C9CF40E3B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4B240-2001-4213-85FB-979BA921F2D7}" type="datetimeFigureOut">
              <a:rPr lang="de-DE" smtClean="0"/>
              <a:t>25.10.2019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0AF65E8-60C4-4FE3-80F8-7D0CC9581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0042C8-2B6B-4861-A6CB-082E3B6CD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8F8F2-CB3E-421F-A4B7-8304E47176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0512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9B9AFB-0ECE-45CB-AF77-A886347DA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4CBA68-1E26-468F-8A74-03D6DE919B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C528CE5-C697-4638-B71D-E9DEFB3126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9801012-CF1A-4E4A-A4F7-C240E7AB5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4B240-2001-4213-85FB-979BA921F2D7}" type="datetimeFigureOut">
              <a:rPr lang="de-DE" smtClean="0"/>
              <a:t>25.10.2019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2ACDE6E-CB99-487B-8C09-B895675FF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6B1C93C-1525-4072-A3A2-95CB0558E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8F8F2-CB3E-421F-A4B7-8304E47176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1725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146367-95FB-4503-A950-9EB569E9A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9711FA1-CECA-4DF3-821A-A2A176B73E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4CC51F-F8E4-4153-B335-95A4892D54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9EC79C6-5991-419D-9516-B755668943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31C3461-7F7D-485A-9652-AA039B5557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29E0685-2A75-47A5-BE76-9F4E9009A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4B240-2001-4213-85FB-979BA921F2D7}" type="datetimeFigureOut">
              <a:rPr lang="de-DE" smtClean="0"/>
              <a:t>25.10.2019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2CEAC5F-5363-41DE-AE74-197EF28F4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6431104-1C46-4B0E-8122-1CFBD237D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8F8F2-CB3E-421F-A4B7-8304E47176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3483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FBC4FD-C835-4CD9-96E5-2AADE9004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294ED77-E450-4019-A98C-FE43DBDB6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4B240-2001-4213-85FB-979BA921F2D7}" type="datetimeFigureOut">
              <a:rPr lang="de-DE" smtClean="0"/>
              <a:t>25.10.2019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432F016-743D-408A-A1E8-03688F49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3972B44-F3EB-4CA3-9626-CA1FD252B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8F8F2-CB3E-421F-A4B7-8304E47176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7580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8C2FFEB-9454-4CD7-8BBF-1502EB05C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4B240-2001-4213-85FB-979BA921F2D7}" type="datetimeFigureOut">
              <a:rPr lang="de-DE" smtClean="0"/>
              <a:t>25.10.2019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6507B50-6505-4597-822A-175C2733D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131D786-6D3B-436E-85C8-8BC60625A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8F8F2-CB3E-421F-A4B7-8304E47176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7277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60E175-5074-40AE-BE9F-DF49E15C9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03F9DD-863B-4A90-938B-5F63AC099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9709090-605E-4414-B5FD-C0ABEFD08A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64070FB-3DF3-4FD4-80F8-D8AB2CCFC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4B240-2001-4213-85FB-979BA921F2D7}" type="datetimeFigureOut">
              <a:rPr lang="de-DE" smtClean="0"/>
              <a:t>25.10.2019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0130C6A-DA59-4A39-9CD2-76EA97C9A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CADFB04-41DE-464C-B4B9-BB7D25C12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8F8F2-CB3E-421F-A4B7-8304E47176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8341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0E2870-336A-4E9E-A05A-34ABD06AF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251ED64-9015-4B26-9523-9652A4E7FB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7163897-EFC4-4AA1-8C49-8ACA6CAF2A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B45DC0A-38F4-4A99-BADF-A20388A71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4B240-2001-4213-85FB-979BA921F2D7}" type="datetimeFigureOut">
              <a:rPr lang="de-DE" smtClean="0"/>
              <a:t>25.10.2019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59C77AD-160B-49D4-A9FA-3A55FFF0E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54E60F1-6259-4A85-B7C4-8F8B96A63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8F8F2-CB3E-421F-A4B7-8304E47176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4678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D8EBCD1-4C64-4789-B0AD-436976227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21A5250-44CE-4438-8BFE-B30C70B169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1897E6-6F49-4398-860A-38CFF67B75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4B240-2001-4213-85FB-979BA921F2D7}" type="datetimeFigureOut">
              <a:rPr lang="de-DE" smtClean="0"/>
              <a:t>25.10.2019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9B0E1C-5A94-44FA-AF85-B3C706C124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E6C647-AC91-4109-87B1-1A468F935D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8F8F2-CB3E-421F-A4B7-8304E47176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9372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3547D8-311C-490A-8BBE-41EE8C47D7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0931"/>
            <a:ext cx="10515600" cy="5156031"/>
          </a:xfrm>
        </p:spPr>
        <p:txBody>
          <a:bodyPr/>
          <a:lstStyle/>
          <a:p>
            <a:r>
              <a:rPr lang="de-DE"/>
              <a:t>HTML Hypertext Markup Language</a:t>
            </a:r>
          </a:p>
          <a:p>
            <a:r>
              <a:rPr lang="de-DE"/>
              <a:t>CSS Cascading Style Sheet</a:t>
            </a:r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6597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4FEF07B8-F1E3-4C84-A9E6-5335E202B606}"/>
              </a:ext>
            </a:extLst>
          </p:cNvPr>
          <p:cNvSpPr/>
          <p:nvPr/>
        </p:nvSpPr>
        <p:spPr>
          <a:xfrm>
            <a:off x="825623" y="577049"/>
            <a:ext cx="10635449" cy="58415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A248517D-F273-4CD0-8D4C-5597C57D3BF8}"/>
              </a:ext>
            </a:extLst>
          </p:cNvPr>
          <p:cNvSpPr/>
          <p:nvPr/>
        </p:nvSpPr>
        <p:spPr>
          <a:xfrm>
            <a:off x="1056443" y="772357"/>
            <a:ext cx="10076155" cy="10209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/>
              <a:t>	</a:t>
            </a:r>
          </a:p>
          <a:p>
            <a:r>
              <a:rPr lang="de-DE"/>
              <a:t>	companyname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5AC80184-142A-4EDE-B29B-C3E4307D6520}"/>
              </a:ext>
            </a:extLst>
          </p:cNvPr>
          <p:cNvSpPr/>
          <p:nvPr/>
        </p:nvSpPr>
        <p:spPr>
          <a:xfrm>
            <a:off x="1056443" y="1882066"/>
            <a:ext cx="10076155" cy="45276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/>
              <a:t>	navigation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D25C482-13BE-4223-A701-0885E8BBF0C9}"/>
              </a:ext>
            </a:extLst>
          </p:cNvPr>
          <p:cNvSpPr/>
          <p:nvPr/>
        </p:nvSpPr>
        <p:spPr>
          <a:xfrm>
            <a:off x="1056443" y="2530136"/>
            <a:ext cx="10076155" cy="28674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/>
              <a:t>	</a:t>
            </a:r>
          </a:p>
          <a:p>
            <a:r>
              <a:rPr lang="de-DE"/>
              <a:t>	content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925D507-6355-4E4C-9F9B-F387A3A2B7C1}"/>
              </a:ext>
            </a:extLst>
          </p:cNvPr>
          <p:cNvSpPr/>
          <p:nvPr/>
        </p:nvSpPr>
        <p:spPr>
          <a:xfrm>
            <a:off x="1056443" y="5663953"/>
            <a:ext cx="10076155" cy="52378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/>
              <a:t>	footer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4BEB540-F420-44E0-909A-3338C95F7A97}"/>
              </a:ext>
            </a:extLst>
          </p:cNvPr>
          <p:cNvSpPr/>
          <p:nvPr/>
        </p:nvSpPr>
        <p:spPr>
          <a:xfrm>
            <a:off x="2095130" y="3429000"/>
            <a:ext cx="8549196" cy="101871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D36AF4C-C5C9-4DB4-AAE7-74F662336F45}"/>
              </a:ext>
            </a:extLst>
          </p:cNvPr>
          <p:cNvSpPr/>
          <p:nvPr/>
        </p:nvSpPr>
        <p:spPr>
          <a:xfrm>
            <a:off x="3009530" y="3773010"/>
            <a:ext cx="2565647" cy="39061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01D25FD8-0FFC-41E7-8AA2-8D332222B078}"/>
              </a:ext>
            </a:extLst>
          </p:cNvPr>
          <p:cNvSpPr/>
          <p:nvPr/>
        </p:nvSpPr>
        <p:spPr>
          <a:xfrm>
            <a:off x="7174637" y="3768570"/>
            <a:ext cx="2565647" cy="39061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6936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E711B749-EC70-4F68-9451-7C670C587CB1}"/>
              </a:ext>
            </a:extLst>
          </p:cNvPr>
          <p:cNvSpPr/>
          <p:nvPr/>
        </p:nvSpPr>
        <p:spPr>
          <a:xfrm>
            <a:off x="2823099" y="1899821"/>
            <a:ext cx="7022237" cy="2627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56EFA60A-C3EC-4D2D-AFC4-7C351A31DF71}"/>
              </a:ext>
            </a:extLst>
          </p:cNvPr>
          <p:cNvSpPr/>
          <p:nvPr/>
        </p:nvSpPr>
        <p:spPr>
          <a:xfrm>
            <a:off x="3098307" y="2166151"/>
            <a:ext cx="6400800" cy="5060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0F2107B4-7350-4A1F-AAEB-4F1C5B3B5FCB}"/>
              </a:ext>
            </a:extLst>
          </p:cNvPr>
          <p:cNvSpPr/>
          <p:nvPr/>
        </p:nvSpPr>
        <p:spPr>
          <a:xfrm>
            <a:off x="3098307" y="2922972"/>
            <a:ext cx="6400800" cy="5060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1A26AA64-8250-482D-9104-67683715A561}"/>
              </a:ext>
            </a:extLst>
          </p:cNvPr>
          <p:cNvSpPr/>
          <p:nvPr/>
        </p:nvSpPr>
        <p:spPr>
          <a:xfrm>
            <a:off x="3098307" y="3679794"/>
            <a:ext cx="6400800" cy="5060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B5CFDE0-DD65-4AB1-ABDF-7D4EC988E7D9}"/>
              </a:ext>
            </a:extLst>
          </p:cNvPr>
          <p:cNvSpPr/>
          <p:nvPr/>
        </p:nvSpPr>
        <p:spPr>
          <a:xfrm>
            <a:off x="3364637" y="2288219"/>
            <a:ext cx="1597980" cy="29296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F7D5683-CF27-439F-A336-FD1B0D992722}"/>
              </a:ext>
            </a:extLst>
          </p:cNvPr>
          <p:cNvSpPr/>
          <p:nvPr/>
        </p:nvSpPr>
        <p:spPr>
          <a:xfrm>
            <a:off x="5386525" y="2292658"/>
            <a:ext cx="1663084" cy="29296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8AFA63DF-E765-4258-B341-3AD8902AD22A}"/>
              </a:ext>
            </a:extLst>
          </p:cNvPr>
          <p:cNvSpPr/>
          <p:nvPr/>
        </p:nvSpPr>
        <p:spPr>
          <a:xfrm>
            <a:off x="7473518" y="2288219"/>
            <a:ext cx="1663084" cy="29296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955422D-E9FA-4C10-ABF0-A66999FB0DBD}"/>
              </a:ext>
            </a:extLst>
          </p:cNvPr>
          <p:cNvSpPr/>
          <p:nvPr/>
        </p:nvSpPr>
        <p:spPr>
          <a:xfrm>
            <a:off x="3364637" y="3045041"/>
            <a:ext cx="1597980" cy="29296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F5C4BC7C-1EE1-4D07-B354-769587D0A8A6}"/>
              </a:ext>
            </a:extLst>
          </p:cNvPr>
          <p:cNvSpPr/>
          <p:nvPr/>
        </p:nvSpPr>
        <p:spPr>
          <a:xfrm>
            <a:off x="5386525" y="3057248"/>
            <a:ext cx="1597980" cy="29296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B1D4DF67-0303-4845-BBAB-34A78B22A148}"/>
              </a:ext>
            </a:extLst>
          </p:cNvPr>
          <p:cNvSpPr/>
          <p:nvPr/>
        </p:nvSpPr>
        <p:spPr>
          <a:xfrm>
            <a:off x="7473518" y="3029504"/>
            <a:ext cx="1597980" cy="29296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1041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1A90247A-1C57-401A-B742-B12F70A1B2D2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719666"/>
          <a:ext cx="812800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20777695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08430984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3162931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6064682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3028059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05083518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875708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721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868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544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289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315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06878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5906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6554130B-892A-4D17-8682-C08A3DD9DDC2}"/>
              </a:ext>
            </a:extLst>
          </p:cNvPr>
          <p:cNvSpPr/>
          <p:nvPr/>
        </p:nvSpPr>
        <p:spPr>
          <a:xfrm>
            <a:off x="3829722" y="2667896"/>
            <a:ext cx="5604734" cy="225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81EF0487-D479-455B-A6D9-ABDD5386F741}"/>
              </a:ext>
            </a:extLst>
          </p:cNvPr>
          <p:cNvSpPr/>
          <p:nvPr/>
        </p:nvSpPr>
        <p:spPr>
          <a:xfrm>
            <a:off x="6357769" y="2097741"/>
            <a:ext cx="473337" cy="1331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5E8E588-C37D-43FD-BBA2-8AB9DA436569}"/>
              </a:ext>
            </a:extLst>
          </p:cNvPr>
          <p:cNvSpPr/>
          <p:nvPr/>
        </p:nvSpPr>
        <p:spPr>
          <a:xfrm>
            <a:off x="2058297" y="2195904"/>
            <a:ext cx="1258645" cy="11698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min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BAD24054-6385-413E-9C1C-A1A81A723B86}"/>
              </a:ext>
            </a:extLst>
          </p:cNvPr>
          <p:cNvSpPr/>
          <p:nvPr/>
        </p:nvSpPr>
        <p:spPr>
          <a:xfrm>
            <a:off x="9871933" y="2195904"/>
            <a:ext cx="1258645" cy="11698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max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E4737F82-03B7-439C-B7C2-381F6E96911C}"/>
              </a:ext>
            </a:extLst>
          </p:cNvPr>
          <p:cNvSpPr/>
          <p:nvPr/>
        </p:nvSpPr>
        <p:spPr>
          <a:xfrm>
            <a:off x="5195944" y="4313816"/>
            <a:ext cx="3098202" cy="8713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aktuelle Wert</a:t>
            </a:r>
          </a:p>
        </p:txBody>
      </p:sp>
    </p:spTree>
    <p:extLst>
      <p:ext uri="{BB962C8B-B14F-4D97-AF65-F5344CB8AC3E}">
        <p14:creationId xmlns:p14="http://schemas.microsoft.com/office/powerpoint/2010/main" val="1289868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Breitbild</PresentationFormat>
  <Paragraphs>11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Leonard Hlavin</dc:creator>
  <cp:lastModifiedBy>Leonard Hlavin</cp:lastModifiedBy>
  <cp:revision>14</cp:revision>
  <dcterms:created xsi:type="dcterms:W3CDTF">2019-10-23T06:51:03Z</dcterms:created>
  <dcterms:modified xsi:type="dcterms:W3CDTF">2019-10-25T14:36:54Z</dcterms:modified>
</cp:coreProperties>
</file>