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8" d="100"/>
          <a:sy n="28" d="100"/>
        </p:scale>
        <p:origin x="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381EA-E5C9-45E6-8AAC-B11BB0FAA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C6891E-4257-4F16-9904-DAA2EE899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E6F6D5-9AB1-47E9-9EF7-04CC8502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126-994F-4DC2-ADB6-2FE13C0A5F3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85F26-DB18-479A-87BB-D622123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32F6E-7C67-4942-8E16-9E821DC2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FBBE-49E1-433B-8D6B-869CDFEA7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5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3C37E-D8E1-4AFB-A2E2-A4ADAB76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73FA11-C7C7-4DA4-8317-EF9B10CF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959C0A-8D9F-4C35-ADE5-CF1A051B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126-994F-4DC2-ADB6-2FE13C0A5F3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BA2F0-AC3B-4CEF-A859-FFB5C003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E986CB-AE15-4852-838B-95D87C9E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FBBE-49E1-433B-8D6B-869CDFEA7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4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7B3EB5-6E2C-4898-9401-7FDC826D1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A5E377-5D5D-4582-A41E-FE2F5B50F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D47F52-6A2D-45AA-9D89-CE9CC908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126-994F-4DC2-ADB6-2FE13C0A5F3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C03DD-715B-49F7-9690-A09393D2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950712-1664-4D4F-8936-2A0AB000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FBBE-49E1-433B-8D6B-869CDFEA7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84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31E80-0659-4447-87FD-3135E353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74BAB-0F38-413E-9761-E9346C118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DDF4D3-C64D-4AC4-B8D5-9464750C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126-994F-4DC2-ADB6-2FE13C0A5F3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DF58C-BE92-4245-A757-5523951A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AAA57C-77B0-48D3-87C8-6C2F0D4A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FBBE-49E1-433B-8D6B-869CDFEA7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73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FF3FB-E0BB-4E23-B31B-D896E0D8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2D9D3-6563-497E-B92F-A4CCDECD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A9856-A0DA-40E8-9301-DA181B59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126-994F-4DC2-ADB6-2FE13C0A5F3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A1F4A-044D-4E3C-ADA1-E361D048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D7FE9-A698-4657-BDFE-C3308A0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FBBE-49E1-433B-8D6B-869CDFEA7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3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FDEAE-EA4B-4654-AAFC-B2F963D0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456428-F54A-4F64-B910-2372C3A39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3F8D6B-38B7-486A-9729-C4B731E6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99FE9A-F9B1-4627-8889-B76C34D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126-994F-4DC2-ADB6-2FE13C0A5F3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417B8C-4A18-4D66-A1E8-DA83D042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C7B94E-71F8-4EA6-93C0-69516CEE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FBBE-49E1-433B-8D6B-869CDFEA7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98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90D99-6632-4660-975A-39106F6D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A561E-B5EC-4D2E-ACC8-C9AE749A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ED2D5C-E35E-418F-9A6E-E0EAE58E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412C9C-A124-4426-88B9-CE5EF69F0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D3140C-8681-4900-91B0-C7C05B7C7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A494A7-13EA-4509-B94A-8BA4DFFE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126-994F-4DC2-ADB6-2FE13C0A5F3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EEA16C-5547-4FF8-BD64-088A75B6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7A1C8F-9CCA-4BFC-9B60-E765CA46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FBBE-49E1-433B-8D6B-869CDFEA7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45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C68EE-DC33-4D79-9182-B516ACAB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BF7C09-CB3A-4A62-A59E-6DD1D0EA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126-994F-4DC2-ADB6-2FE13C0A5F3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D0498B-E0EC-49F6-A766-5BDAA852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335F2E-DC08-4E42-A052-2BDAFFA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FBBE-49E1-433B-8D6B-869CDFEA7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19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425D23-8613-4155-B42A-83F4A05E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126-994F-4DC2-ADB6-2FE13C0A5F3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CE88A8-3E18-43C6-8292-70B9B022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335BBB-8A2A-4AE5-8862-5C50F1A3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FBBE-49E1-433B-8D6B-869CDFEA7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44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A33A3-51F4-4A3E-8621-038A8F1E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0DDEC8-DB50-496F-BEE8-7D0018F3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FEFA25-4486-44A6-B175-E652DB5FF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F89AAA-6D07-4857-A182-02C616F9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126-994F-4DC2-ADB6-2FE13C0A5F3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C29681-68D6-4CE9-970D-4760E342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EBD275-F4B1-48B0-8F96-01B72FF8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FBBE-49E1-433B-8D6B-869CDFEA7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80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A1362-AC15-4E53-A832-879AB108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87BE92-18BA-474F-A391-070B77D4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EB7E56-9EFC-4A20-85BD-289AAFA68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D2B275-2D7E-4AE0-9ACB-651DAADD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126-994F-4DC2-ADB6-2FE13C0A5F3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FC380-B90C-4B9A-A2FD-0F14D34E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AAF15E-5C2B-4041-84E5-55B74B4F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FBBE-49E1-433B-8D6B-869CDFEA7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37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C5A90E-6A69-4D85-AA11-551402ED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080AA6-FBD5-47A4-ADB5-5A8A0D2A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5C53C4-65E9-43B0-8C31-48F086759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18126-994F-4DC2-ADB6-2FE13C0A5F36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3A5715-DD76-44C8-919B-14419B6C9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DEAF3-1002-4929-ACB6-D99FA9433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FBBE-49E1-433B-8D6B-869CDFEA7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25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8452A0B-F2CF-47DC-A82E-4246AA6AF6BB}"/>
              </a:ext>
            </a:extLst>
          </p:cNvPr>
          <p:cNvSpPr/>
          <p:nvPr/>
        </p:nvSpPr>
        <p:spPr>
          <a:xfrm>
            <a:off x="1257300" y="571500"/>
            <a:ext cx="9001125" cy="570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80C4783-F83D-4A14-AAF9-84B9470FE249}"/>
              </a:ext>
            </a:extLst>
          </p:cNvPr>
          <p:cNvSpPr/>
          <p:nvPr/>
        </p:nvSpPr>
        <p:spPr>
          <a:xfrm>
            <a:off x="1385887" y="642938"/>
            <a:ext cx="8743950" cy="1276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11804E-7FAE-448D-B6C4-AACD1C9DDDB6}"/>
              </a:ext>
            </a:extLst>
          </p:cNvPr>
          <p:cNvSpPr/>
          <p:nvPr/>
        </p:nvSpPr>
        <p:spPr>
          <a:xfrm>
            <a:off x="1385887" y="1959769"/>
            <a:ext cx="8743950" cy="590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ED9D7CA-532D-42CB-ADDE-087B02DDD63E}"/>
              </a:ext>
            </a:extLst>
          </p:cNvPr>
          <p:cNvSpPr/>
          <p:nvPr/>
        </p:nvSpPr>
        <p:spPr>
          <a:xfrm>
            <a:off x="1385887" y="5582841"/>
            <a:ext cx="8743950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5AA96C1-954F-4833-9789-D62EFEC54465}"/>
              </a:ext>
            </a:extLst>
          </p:cNvPr>
          <p:cNvSpPr/>
          <p:nvPr/>
        </p:nvSpPr>
        <p:spPr>
          <a:xfrm>
            <a:off x="1385887" y="2590800"/>
            <a:ext cx="8743950" cy="2847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4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8452A0B-F2CF-47DC-A82E-4246AA6AF6BB}"/>
              </a:ext>
            </a:extLst>
          </p:cNvPr>
          <p:cNvSpPr/>
          <p:nvPr/>
        </p:nvSpPr>
        <p:spPr>
          <a:xfrm>
            <a:off x="1257300" y="571500"/>
            <a:ext cx="9001125" cy="570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80C4783-F83D-4A14-AAF9-84B9470FE249}"/>
              </a:ext>
            </a:extLst>
          </p:cNvPr>
          <p:cNvSpPr/>
          <p:nvPr/>
        </p:nvSpPr>
        <p:spPr>
          <a:xfrm>
            <a:off x="1385887" y="642938"/>
            <a:ext cx="8743950" cy="385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rgbClr val="FFFF00"/>
                </a:solidFill>
              </a:rPr>
              <a:t>Da steht mein Firmenname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11804E-7FAE-448D-B6C4-AACD1C9DDDB6}"/>
              </a:ext>
            </a:extLst>
          </p:cNvPr>
          <p:cNvSpPr/>
          <p:nvPr/>
        </p:nvSpPr>
        <p:spPr>
          <a:xfrm>
            <a:off x="1385887" y="1028700"/>
            <a:ext cx="8743950" cy="590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Das ist die Navigationsleiste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ED9D7CA-532D-42CB-ADDE-087B02DDD63E}"/>
              </a:ext>
            </a:extLst>
          </p:cNvPr>
          <p:cNvSpPr/>
          <p:nvPr/>
        </p:nvSpPr>
        <p:spPr>
          <a:xfrm>
            <a:off x="1385887" y="2971806"/>
            <a:ext cx="8743950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Das ist der </a:t>
            </a:r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5AA96C1-954F-4833-9789-D62EFEC54465}"/>
              </a:ext>
            </a:extLst>
          </p:cNvPr>
          <p:cNvSpPr/>
          <p:nvPr/>
        </p:nvSpPr>
        <p:spPr>
          <a:xfrm>
            <a:off x="1385887" y="1628778"/>
            <a:ext cx="8743950" cy="1333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85009DC-2373-420C-92A8-B96516BBF755}"/>
              </a:ext>
            </a:extLst>
          </p:cNvPr>
          <p:cNvSpPr/>
          <p:nvPr/>
        </p:nvSpPr>
        <p:spPr>
          <a:xfrm>
            <a:off x="1385887" y="1628778"/>
            <a:ext cx="2333625" cy="13335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Bild</a:t>
            </a:r>
          </a:p>
        </p:txBody>
      </p:sp>
      <p:pic>
        <p:nvPicPr>
          <p:cNvPr id="9" name="Grafik 8" descr="Kopf mit Zahnrädern">
            <a:extLst>
              <a:ext uri="{FF2B5EF4-FFF2-40B4-BE49-F238E27FC236}">
                <a16:creationId xmlns:a16="http://schemas.microsoft.com/office/drawing/2014/main" id="{5B1C8862-9B4F-4F79-A35B-1391099BE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499" y="1852617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C8A0445-7BF9-4641-936B-F290234A2DDE}"/>
              </a:ext>
            </a:extLst>
          </p:cNvPr>
          <p:cNvSpPr txBox="1"/>
          <p:nvPr/>
        </p:nvSpPr>
        <p:spPr>
          <a:xfrm>
            <a:off x="152400" y="131624"/>
            <a:ext cx="178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7254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8452A0B-F2CF-47DC-A82E-4246AA6AF6BB}"/>
              </a:ext>
            </a:extLst>
          </p:cNvPr>
          <p:cNvSpPr/>
          <p:nvPr/>
        </p:nvSpPr>
        <p:spPr>
          <a:xfrm>
            <a:off x="1257300" y="571500"/>
            <a:ext cx="9001125" cy="570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80C4783-F83D-4A14-AAF9-84B9470FE249}"/>
              </a:ext>
            </a:extLst>
          </p:cNvPr>
          <p:cNvSpPr/>
          <p:nvPr/>
        </p:nvSpPr>
        <p:spPr>
          <a:xfrm>
            <a:off x="1385887" y="642938"/>
            <a:ext cx="8743950" cy="1276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11804E-7FAE-448D-B6C4-AACD1C9DDDB6}"/>
              </a:ext>
            </a:extLst>
          </p:cNvPr>
          <p:cNvSpPr/>
          <p:nvPr/>
        </p:nvSpPr>
        <p:spPr>
          <a:xfrm>
            <a:off x="1385887" y="1959769"/>
            <a:ext cx="8743950" cy="590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ED9D7CA-532D-42CB-ADDE-087B02DDD63E}"/>
              </a:ext>
            </a:extLst>
          </p:cNvPr>
          <p:cNvSpPr/>
          <p:nvPr/>
        </p:nvSpPr>
        <p:spPr>
          <a:xfrm>
            <a:off x="1385887" y="5582841"/>
            <a:ext cx="8743950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5AA96C1-954F-4833-9789-D62EFEC54465}"/>
              </a:ext>
            </a:extLst>
          </p:cNvPr>
          <p:cNvSpPr/>
          <p:nvPr/>
        </p:nvSpPr>
        <p:spPr>
          <a:xfrm>
            <a:off x="1385887" y="2590800"/>
            <a:ext cx="8743950" cy="2847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A845DC2-298C-4CBC-81A1-5F2199D4C475}"/>
              </a:ext>
            </a:extLst>
          </p:cNvPr>
          <p:cNvSpPr/>
          <p:nvPr/>
        </p:nvSpPr>
        <p:spPr>
          <a:xfrm>
            <a:off x="1619250" y="2857500"/>
            <a:ext cx="8220075" cy="1028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888992B-16D2-47F1-ABC9-8C1FC606A3DA}"/>
              </a:ext>
            </a:extLst>
          </p:cNvPr>
          <p:cNvSpPr/>
          <p:nvPr/>
        </p:nvSpPr>
        <p:spPr>
          <a:xfrm>
            <a:off x="1619249" y="4182666"/>
            <a:ext cx="8220075" cy="1028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20FEE47-0A37-4F1E-A419-07BC35A85720}"/>
              </a:ext>
            </a:extLst>
          </p:cNvPr>
          <p:cNvSpPr/>
          <p:nvPr/>
        </p:nvSpPr>
        <p:spPr>
          <a:xfrm>
            <a:off x="1933575" y="2990850"/>
            <a:ext cx="760095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6450EF9-1279-4113-B74F-224C214144BB}"/>
              </a:ext>
            </a:extLst>
          </p:cNvPr>
          <p:cNvSpPr/>
          <p:nvPr/>
        </p:nvSpPr>
        <p:spPr>
          <a:xfrm>
            <a:off x="1928811" y="3371850"/>
            <a:ext cx="760095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1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02F0F19-E703-4F6C-906B-AFDD013D68A9}"/>
              </a:ext>
            </a:extLst>
          </p:cNvPr>
          <p:cNvSpPr/>
          <p:nvPr/>
        </p:nvSpPr>
        <p:spPr>
          <a:xfrm>
            <a:off x="2047875" y="1485900"/>
            <a:ext cx="8353425" cy="445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BC659A6-4E05-415E-AF85-D1211A7F611D}"/>
              </a:ext>
            </a:extLst>
          </p:cNvPr>
          <p:cNvSpPr/>
          <p:nvPr/>
        </p:nvSpPr>
        <p:spPr>
          <a:xfrm>
            <a:off x="2295525" y="1638300"/>
            <a:ext cx="7848600" cy="105965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0E03136-3754-4C02-A390-159CA9421C1E}"/>
              </a:ext>
            </a:extLst>
          </p:cNvPr>
          <p:cNvSpPr/>
          <p:nvPr/>
        </p:nvSpPr>
        <p:spPr>
          <a:xfrm>
            <a:off x="2457450" y="1876425"/>
            <a:ext cx="7572375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EFBC63B-D6F1-47B8-9779-E9B1298FCD67}"/>
              </a:ext>
            </a:extLst>
          </p:cNvPr>
          <p:cNvSpPr/>
          <p:nvPr/>
        </p:nvSpPr>
        <p:spPr>
          <a:xfrm>
            <a:off x="2295525" y="2731296"/>
            <a:ext cx="7848600" cy="1897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ED60FAC-5CBD-40C3-A663-EC13C46100C6}"/>
              </a:ext>
            </a:extLst>
          </p:cNvPr>
          <p:cNvSpPr/>
          <p:nvPr/>
        </p:nvSpPr>
        <p:spPr>
          <a:xfrm>
            <a:off x="2457450" y="2800350"/>
            <a:ext cx="7572375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0FE917E-8592-4719-82EF-B34F23305301}"/>
              </a:ext>
            </a:extLst>
          </p:cNvPr>
          <p:cNvSpPr/>
          <p:nvPr/>
        </p:nvSpPr>
        <p:spPr>
          <a:xfrm>
            <a:off x="2295525" y="4662488"/>
            <a:ext cx="7848600" cy="1059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1A4E93D-79F5-42C0-97BF-BE0F35A78ED9}"/>
              </a:ext>
            </a:extLst>
          </p:cNvPr>
          <p:cNvSpPr/>
          <p:nvPr/>
        </p:nvSpPr>
        <p:spPr>
          <a:xfrm>
            <a:off x="2457450" y="3724276"/>
            <a:ext cx="7572375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F40A42-3630-427B-8D7A-1FDA2B6FC62B}"/>
              </a:ext>
            </a:extLst>
          </p:cNvPr>
          <p:cNvSpPr/>
          <p:nvPr/>
        </p:nvSpPr>
        <p:spPr>
          <a:xfrm>
            <a:off x="2457450" y="4877992"/>
            <a:ext cx="7572375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49557A-7B93-41AB-8192-0F9298131163}"/>
              </a:ext>
            </a:extLst>
          </p:cNvPr>
          <p:cNvSpPr/>
          <p:nvPr/>
        </p:nvSpPr>
        <p:spPr>
          <a:xfrm>
            <a:off x="2943225" y="1983582"/>
            <a:ext cx="1514475" cy="419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8A03EF0-A3CA-4856-BC0A-46350274316F}"/>
              </a:ext>
            </a:extLst>
          </p:cNvPr>
          <p:cNvSpPr/>
          <p:nvPr/>
        </p:nvSpPr>
        <p:spPr>
          <a:xfrm>
            <a:off x="5486399" y="1981200"/>
            <a:ext cx="1514475" cy="419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E79E69-C7A6-42CB-AF35-A8120E5F91A7}"/>
              </a:ext>
            </a:extLst>
          </p:cNvPr>
          <p:cNvSpPr/>
          <p:nvPr/>
        </p:nvSpPr>
        <p:spPr>
          <a:xfrm>
            <a:off x="7943850" y="1981200"/>
            <a:ext cx="1514475" cy="419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DC8C85-D4E0-4A32-91D1-3338A30B6AE6}"/>
              </a:ext>
            </a:extLst>
          </p:cNvPr>
          <p:cNvSpPr/>
          <p:nvPr/>
        </p:nvSpPr>
        <p:spPr>
          <a:xfrm>
            <a:off x="2943225" y="2895600"/>
            <a:ext cx="1514475" cy="419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51E4D4-5ABA-4798-A821-0E6D6B89CCEC}"/>
              </a:ext>
            </a:extLst>
          </p:cNvPr>
          <p:cNvSpPr/>
          <p:nvPr/>
        </p:nvSpPr>
        <p:spPr>
          <a:xfrm>
            <a:off x="5486399" y="2907508"/>
            <a:ext cx="1514475" cy="419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DB77D66-0B33-415C-86B3-46013DBA8C03}"/>
              </a:ext>
            </a:extLst>
          </p:cNvPr>
          <p:cNvSpPr/>
          <p:nvPr/>
        </p:nvSpPr>
        <p:spPr>
          <a:xfrm>
            <a:off x="7943850" y="2907508"/>
            <a:ext cx="1514475" cy="419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Legende: Linie 15">
            <a:extLst>
              <a:ext uri="{FF2B5EF4-FFF2-40B4-BE49-F238E27FC236}">
                <a16:creationId xmlns:a16="http://schemas.microsoft.com/office/drawing/2014/main" id="{BD96679E-022D-4E02-A334-4F47C1A8C232}"/>
              </a:ext>
            </a:extLst>
          </p:cNvPr>
          <p:cNvSpPr/>
          <p:nvPr/>
        </p:nvSpPr>
        <p:spPr>
          <a:xfrm>
            <a:off x="10144125" y="692942"/>
            <a:ext cx="1647825" cy="588171"/>
          </a:xfrm>
          <a:prstGeom prst="borderCallout1">
            <a:avLst>
              <a:gd name="adj1" fmla="val 47900"/>
              <a:gd name="adj2" fmla="val -240"/>
              <a:gd name="adj3" fmla="val 177277"/>
              <a:gd name="adj4" fmla="val -33709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thead</a:t>
            </a:r>
            <a:endParaRPr lang="de-DE" dirty="0"/>
          </a:p>
        </p:txBody>
      </p:sp>
      <p:sp>
        <p:nvSpPr>
          <p:cNvPr id="17" name="Legende: Linie 16">
            <a:extLst>
              <a:ext uri="{FF2B5EF4-FFF2-40B4-BE49-F238E27FC236}">
                <a16:creationId xmlns:a16="http://schemas.microsoft.com/office/drawing/2014/main" id="{BB40F27F-71A1-4E3E-9A73-8C80FBF5F254}"/>
              </a:ext>
            </a:extLst>
          </p:cNvPr>
          <p:cNvSpPr/>
          <p:nvPr/>
        </p:nvSpPr>
        <p:spPr>
          <a:xfrm>
            <a:off x="10458450" y="2613422"/>
            <a:ext cx="1647825" cy="588171"/>
          </a:xfrm>
          <a:prstGeom prst="borderCallout1">
            <a:avLst>
              <a:gd name="adj1" fmla="val 47900"/>
              <a:gd name="adj2" fmla="val -240"/>
              <a:gd name="adj3" fmla="val 169180"/>
              <a:gd name="adj4" fmla="val -3833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tbody</a:t>
            </a:r>
            <a:endParaRPr lang="de-DE" dirty="0"/>
          </a:p>
        </p:txBody>
      </p:sp>
      <p:sp>
        <p:nvSpPr>
          <p:cNvPr id="18" name="Legende: Linie 17">
            <a:extLst>
              <a:ext uri="{FF2B5EF4-FFF2-40B4-BE49-F238E27FC236}">
                <a16:creationId xmlns:a16="http://schemas.microsoft.com/office/drawing/2014/main" id="{BEFEBB5B-37E3-49EA-AF27-9E94C7A619CD}"/>
              </a:ext>
            </a:extLst>
          </p:cNvPr>
          <p:cNvSpPr/>
          <p:nvPr/>
        </p:nvSpPr>
        <p:spPr>
          <a:xfrm>
            <a:off x="10448924" y="4681538"/>
            <a:ext cx="1647825" cy="588171"/>
          </a:xfrm>
          <a:prstGeom prst="borderCallout1">
            <a:avLst>
              <a:gd name="adj1" fmla="val 47900"/>
              <a:gd name="adj2" fmla="val -240"/>
              <a:gd name="adj3" fmla="val 159463"/>
              <a:gd name="adj4" fmla="val -4180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tfoot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515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08228E7-D86B-4DF1-BA29-C3BB65715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63287"/>
              </p:ext>
            </p:extLst>
          </p:nvPr>
        </p:nvGraphicFramePr>
        <p:xfrm>
          <a:off x="2032000" y="719665"/>
          <a:ext cx="8128002" cy="25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13967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783579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13697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92946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71059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3783377"/>
                    </a:ext>
                  </a:extLst>
                </a:gridCol>
              </a:tblGrid>
              <a:tr h="632090">
                <a:tc>
                  <a:txBody>
                    <a:bodyPr/>
                    <a:lstStyle/>
                    <a:p>
                      <a:r>
                        <a:rPr lang="de-DE" dirty="0"/>
                        <a:t>  Obst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434404"/>
                  </a:ext>
                </a:extLst>
              </a:tr>
              <a:tr h="63209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   Äpfel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19971"/>
                  </a:ext>
                </a:extLst>
              </a:tr>
              <a:tr h="6320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60347"/>
                  </a:ext>
                </a:extLst>
              </a:tr>
              <a:tr h="6320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3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37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8452A0B-F2CF-47DC-A82E-4246AA6AF6BB}"/>
              </a:ext>
            </a:extLst>
          </p:cNvPr>
          <p:cNvSpPr/>
          <p:nvPr/>
        </p:nvSpPr>
        <p:spPr>
          <a:xfrm>
            <a:off x="1257300" y="571500"/>
            <a:ext cx="9001125" cy="570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80C4783-F83D-4A14-AAF9-84B9470FE249}"/>
              </a:ext>
            </a:extLst>
          </p:cNvPr>
          <p:cNvSpPr/>
          <p:nvPr/>
        </p:nvSpPr>
        <p:spPr>
          <a:xfrm>
            <a:off x="1385887" y="642938"/>
            <a:ext cx="8743950" cy="1276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11804E-7FAE-448D-B6C4-AACD1C9DDDB6}"/>
              </a:ext>
            </a:extLst>
          </p:cNvPr>
          <p:cNvSpPr/>
          <p:nvPr/>
        </p:nvSpPr>
        <p:spPr>
          <a:xfrm>
            <a:off x="1385887" y="1959769"/>
            <a:ext cx="8743950" cy="590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ED9D7CA-532D-42CB-ADDE-087B02DDD63E}"/>
              </a:ext>
            </a:extLst>
          </p:cNvPr>
          <p:cNvSpPr/>
          <p:nvPr/>
        </p:nvSpPr>
        <p:spPr>
          <a:xfrm>
            <a:off x="1385887" y="5582841"/>
            <a:ext cx="8743950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5AA96C1-954F-4833-9789-D62EFEC54465}"/>
              </a:ext>
            </a:extLst>
          </p:cNvPr>
          <p:cNvSpPr/>
          <p:nvPr/>
        </p:nvSpPr>
        <p:spPr>
          <a:xfrm>
            <a:off x="1385887" y="2590800"/>
            <a:ext cx="8743950" cy="2847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A845DC2-298C-4CBC-81A1-5F2199D4C475}"/>
              </a:ext>
            </a:extLst>
          </p:cNvPr>
          <p:cNvSpPr/>
          <p:nvPr/>
        </p:nvSpPr>
        <p:spPr>
          <a:xfrm>
            <a:off x="1619250" y="2857500"/>
            <a:ext cx="8220075" cy="1028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888992B-16D2-47F1-ABC9-8C1FC606A3DA}"/>
              </a:ext>
            </a:extLst>
          </p:cNvPr>
          <p:cNvSpPr/>
          <p:nvPr/>
        </p:nvSpPr>
        <p:spPr>
          <a:xfrm>
            <a:off x="1619249" y="4182666"/>
            <a:ext cx="8220075" cy="1028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02B5D4-9565-4437-9B4F-61C543C9B66C}"/>
              </a:ext>
            </a:extLst>
          </p:cNvPr>
          <p:cNvSpPr/>
          <p:nvPr/>
        </p:nvSpPr>
        <p:spPr>
          <a:xfrm>
            <a:off x="1619250" y="3095030"/>
            <a:ext cx="2733676" cy="60007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Text… Text….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F39F43-A357-400E-B6AF-41B0CC6C8020}"/>
              </a:ext>
            </a:extLst>
          </p:cNvPr>
          <p:cNvSpPr/>
          <p:nvPr/>
        </p:nvSpPr>
        <p:spPr>
          <a:xfrm>
            <a:off x="7181849" y="3086696"/>
            <a:ext cx="2657475" cy="60007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7F581D1-49C2-4F6B-97CD-FD6CBC946E61}"/>
              </a:ext>
            </a:extLst>
          </p:cNvPr>
          <p:cNvSpPr/>
          <p:nvPr/>
        </p:nvSpPr>
        <p:spPr>
          <a:xfrm>
            <a:off x="4352925" y="3095030"/>
            <a:ext cx="2828923" cy="60007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…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FC1294-89FA-453E-88A7-0A3CC39A3CA8}"/>
              </a:ext>
            </a:extLst>
          </p:cNvPr>
          <p:cNvSpPr/>
          <p:nvPr/>
        </p:nvSpPr>
        <p:spPr>
          <a:xfrm>
            <a:off x="1762125" y="4419600"/>
            <a:ext cx="1743075" cy="55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BD6E0B5-1752-4603-83FF-5D97EB606825}"/>
              </a:ext>
            </a:extLst>
          </p:cNvPr>
          <p:cNvSpPr/>
          <p:nvPr/>
        </p:nvSpPr>
        <p:spPr>
          <a:xfrm>
            <a:off x="3738562" y="4419600"/>
            <a:ext cx="1743075" cy="55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E7315F5-DADF-4001-AEF7-A33B9CE1269B}"/>
              </a:ext>
            </a:extLst>
          </p:cNvPr>
          <p:cNvSpPr/>
          <p:nvPr/>
        </p:nvSpPr>
        <p:spPr>
          <a:xfrm>
            <a:off x="5810249" y="4419600"/>
            <a:ext cx="1743075" cy="55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F714933-DEE3-4242-B51C-5576C854CEDF}"/>
              </a:ext>
            </a:extLst>
          </p:cNvPr>
          <p:cNvSpPr/>
          <p:nvPr/>
        </p:nvSpPr>
        <p:spPr>
          <a:xfrm>
            <a:off x="7881936" y="4419600"/>
            <a:ext cx="1743075" cy="55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Planet">
            <a:extLst>
              <a:ext uri="{FF2B5EF4-FFF2-40B4-BE49-F238E27FC236}">
                <a16:creationId xmlns:a16="http://schemas.microsoft.com/office/drawing/2014/main" id="{38408948-81B1-4112-8447-2030CB41F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7437" y="4419600"/>
            <a:ext cx="552450" cy="552450"/>
          </a:xfrm>
          <a:prstGeom prst="rect">
            <a:avLst/>
          </a:prstGeom>
        </p:spPr>
      </p:pic>
      <p:pic>
        <p:nvPicPr>
          <p:cNvPr id="21" name="Grafik 20" descr="Motorrad">
            <a:extLst>
              <a:ext uri="{FF2B5EF4-FFF2-40B4-BE49-F238E27FC236}">
                <a16:creationId xmlns:a16="http://schemas.microsoft.com/office/drawing/2014/main" id="{2891109B-9C88-4019-A105-EEAFC1F22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1499" y="4467225"/>
            <a:ext cx="457200" cy="457200"/>
          </a:xfrm>
          <a:prstGeom prst="rect">
            <a:avLst/>
          </a:prstGeom>
        </p:spPr>
      </p:pic>
      <p:pic>
        <p:nvPicPr>
          <p:cNvPr id="23" name="Grafik 22" descr="Cowboy">
            <a:extLst>
              <a:ext uri="{FF2B5EF4-FFF2-40B4-BE49-F238E27FC236}">
                <a16:creationId xmlns:a16="http://schemas.microsoft.com/office/drawing/2014/main" id="{08980A92-7569-49E7-97E8-C66E394546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0586" y="4467225"/>
            <a:ext cx="485773" cy="485773"/>
          </a:xfrm>
          <a:prstGeom prst="rect">
            <a:avLst/>
          </a:prstGeom>
        </p:spPr>
      </p:pic>
      <p:pic>
        <p:nvPicPr>
          <p:cNvPr id="25" name="Grafik 24" descr="Tyrannosaurus Rex">
            <a:extLst>
              <a:ext uri="{FF2B5EF4-FFF2-40B4-BE49-F238E27FC236}">
                <a16:creationId xmlns:a16="http://schemas.microsoft.com/office/drawing/2014/main" id="{70A33C54-110E-414E-A22C-708F1F4927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3186" y="446722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8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76F7725-315F-48E1-BE50-7BFD4BF3DBB9}"/>
              </a:ext>
            </a:extLst>
          </p:cNvPr>
          <p:cNvSpPr/>
          <p:nvPr/>
        </p:nvSpPr>
        <p:spPr>
          <a:xfrm>
            <a:off x="1504950" y="2409825"/>
            <a:ext cx="9115425" cy="168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Wir verwenden Cookies, sind Sie damit einverstanden?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72AD80B-550C-4A97-9E5C-5ECBC690CA31}"/>
              </a:ext>
            </a:extLst>
          </p:cNvPr>
          <p:cNvSpPr/>
          <p:nvPr/>
        </p:nvSpPr>
        <p:spPr>
          <a:xfrm>
            <a:off x="8039099" y="3024187"/>
            <a:ext cx="790575" cy="4572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13F0D47-3730-4D5F-B6B9-93FB62D36050}"/>
              </a:ext>
            </a:extLst>
          </p:cNvPr>
          <p:cNvSpPr txBox="1"/>
          <p:nvPr/>
        </p:nvSpPr>
        <p:spPr>
          <a:xfrm>
            <a:off x="1371600" y="666750"/>
            <a:ext cx="164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Übung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2DC83C-FDE7-402B-A414-1CE0AEC8F6D8}"/>
              </a:ext>
            </a:extLst>
          </p:cNvPr>
          <p:cNvSpPr txBox="1"/>
          <p:nvPr/>
        </p:nvSpPr>
        <p:spPr>
          <a:xfrm>
            <a:off x="1504950" y="4781550"/>
            <a:ext cx="66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Klick auf OK: Pop-Up soll verschwinden.</a:t>
            </a:r>
          </a:p>
        </p:txBody>
      </p:sp>
    </p:spTree>
    <p:extLst>
      <p:ext uri="{BB962C8B-B14F-4D97-AF65-F5344CB8AC3E}">
        <p14:creationId xmlns:p14="http://schemas.microsoft.com/office/powerpoint/2010/main" val="18383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17</cp:revision>
  <dcterms:created xsi:type="dcterms:W3CDTF">2020-02-03T09:14:04Z</dcterms:created>
  <dcterms:modified xsi:type="dcterms:W3CDTF">2020-02-05T15:24:38Z</dcterms:modified>
</cp:coreProperties>
</file>