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F8A5A-E207-4A76-AB4E-3FEE08F6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9CC65C-3876-4BEE-B00F-92A7102F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A84650-EAD9-4356-9B0D-4D8C3307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B9520-A144-4219-B867-D82F64AE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3C7994-B022-46D1-9556-E48E9F8D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3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C04F0-CAAF-4CAF-ACEA-E0DD1329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4FFFF-9DA0-4D6A-864C-204201A77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EFBD0-2286-4C91-8EB9-AA5DCE36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BBB97-5E4F-4E3E-9BD8-2D8DBEB7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A3D4CF-CA63-4908-B40F-6E01954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8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B9DEC7-B9C8-41E1-8CE2-C4ECCA3F3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80BD17-0560-452D-ABBB-033C33D71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69D05-7E7F-4C10-9E7F-BADC2AB0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EA1C2-6D0E-4D2D-A310-701C3DF1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B01B8-98D2-4817-B1A6-1FABF767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8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8B426-058C-4E97-B2AE-DA34CF0D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F0420-6976-48AC-8715-B9B1FE48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56CF1-FC73-4A7E-8F0A-3DD4300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A96FB-7681-4C7F-AFFD-649276E4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1D1D1-F623-4098-9702-1D92D07C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46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E943B-A9B4-44C2-AC5A-9BC44088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C60D4-651F-44FA-996A-94700D93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B52A4-5A11-4EC5-806A-B313198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F6CA1-F228-435E-B2BE-22EAA0BE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FA84E-DF75-4E88-8B63-A07E7BE0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44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51F27-632F-49B2-80AE-6AB677C7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907F0-D971-4B92-BD85-5FBB5DE88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DAC7A7-EEDF-4F75-9685-2FBEA079B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480F77-347D-490A-A7D2-2DE7360E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50ABA-CC29-4D32-A98E-E17076E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844D8-36A4-4328-881C-6D17DB24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0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E9956-EBD3-4E36-A837-DA6EA19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245FD4-60DA-47A5-8F91-4AC664D8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B014F7-53C0-41B5-AE92-4A512324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AE14BA-63E6-4729-9903-EAD9175DE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998546-6543-469B-896D-0AEF80C3B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38EE8B-C1AE-4935-AA5C-77611A66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248A5D-7257-4701-AC87-DECF966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E244EA-75F3-40C8-B7A1-23170A92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5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773E8-E100-488D-A62C-3BC711FF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559CC-0DDF-4612-8806-645B2E56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175F3-00EA-4871-8A8D-ADDC701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E693B-675F-4A3D-B7A3-CB8675C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1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7C8E9-8939-4F5A-985F-B55669F7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5FE0ED-812D-4DBB-8260-CACC7C8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59D16-F605-47CF-8DF0-14C47630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3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6FDEB-3FC7-4EE9-8211-D07A194D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7EE14-BB4C-4CAD-8950-8F8E8101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D20D0-870F-4561-BC8B-A423F9D9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3B2313-624F-4284-8AB6-532F4B88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A0B87-98A0-4B06-AD06-F520CC4B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ABECEF-5506-40F7-876F-E5F40103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9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53955-C234-45FB-AD61-440C6DB1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32D753-081E-44D8-AF40-A2DCAC876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78B29-52BB-4A91-B55F-B57CE8F1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848CA-DF7D-43A7-86CC-2D63F20F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0F3D74-ECC5-4437-AA86-9AB70979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DD3955-3F5B-4CA2-B65F-06471B7E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9D5B39-756D-4659-988A-A5BCAF00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B30AA-A69C-4B35-B613-8ABFE4C6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8292A-313C-4970-943E-F083C772F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8175-0F92-4A2A-9058-64ED96F607E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30F72-BBF0-46D1-8257-CCC86D2FF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56381-1FA9-472E-B187-F73F61E13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34E2-B73D-4629-9286-11D94A159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6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C1008BC-7D2B-4475-891A-4F4CC0C5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48940"/>
              </p:ext>
            </p:extLst>
          </p:nvPr>
        </p:nvGraphicFramePr>
        <p:xfrm>
          <a:off x="247649" y="719666"/>
          <a:ext cx="118014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48">
                  <a:extLst>
                    <a:ext uri="{9D8B030D-6E8A-4147-A177-3AD203B41FA5}">
                      <a16:colId xmlns:a16="http://schemas.microsoft.com/office/drawing/2014/main" val="3874574608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2691547302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870599479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1471815843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1629944634"/>
                    </a:ext>
                  </a:extLst>
                </a:gridCol>
                <a:gridCol w="1357311">
                  <a:extLst>
                    <a:ext uri="{9D8B030D-6E8A-4147-A177-3AD203B41FA5}">
                      <a16:colId xmlns:a16="http://schemas.microsoft.com/office/drawing/2014/main" val="623087273"/>
                    </a:ext>
                  </a:extLst>
                </a:gridCol>
                <a:gridCol w="1002985">
                  <a:extLst>
                    <a:ext uri="{9D8B030D-6E8A-4147-A177-3AD203B41FA5}">
                      <a16:colId xmlns:a16="http://schemas.microsoft.com/office/drawing/2014/main" val="1973812452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868014946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3270288015"/>
                    </a:ext>
                  </a:extLst>
                </a:gridCol>
                <a:gridCol w="1180148">
                  <a:extLst>
                    <a:ext uri="{9D8B030D-6E8A-4147-A177-3AD203B41FA5}">
                      <a16:colId xmlns:a16="http://schemas.microsoft.com/office/drawing/2014/main" val="196224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ORDERid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CompanyName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Address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ShippedDate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OrderDate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RequiredDate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ContactName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2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Alfreds Futterkiste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Spaghetti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Königsweg 3, 1100 Wien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24.04.2020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Alfred Huber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1234567890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9374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173C545-A232-4996-9C6B-215733D148FF}"/>
              </a:ext>
            </a:extLst>
          </p:cNvPr>
          <p:cNvSpPr txBox="1"/>
          <p:nvPr/>
        </p:nvSpPr>
        <p:spPr>
          <a:xfrm>
            <a:off x="371474" y="2457450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Normalform:</a:t>
            </a:r>
          </a:p>
          <a:p>
            <a:r>
              <a:rPr lang="de-DE" dirty="0"/>
              <a:t>Werte müssen „atomar“ sein, d.h. pro Feld nur 1 Wert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2815111-CF35-4F6C-A709-31D65E855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20953"/>
              </p:ext>
            </p:extLst>
          </p:nvPr>
        </p:nvGraphicFramePr>
        <p:xfrm>
          <a:off x="371474" y="342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320534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30862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LastName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2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Huber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90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54440B-1546-4193-92EF-582BD1487DBF}"/>
              </a:ext>
            </a:extLst>
          </p:cNvPr>
          <p:cNvSpPr txBox="1"/>
          <p:nvPr/>
        </p:nvSpPr>
        <p:spPr>
          <a:xfrm>
            <a:off x="380999" y="695325"/>
            <a:ext cx="549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Normalform:</a:t>
            </a:r>
          </a:p>
          <a:p>
            <a:pPr marL="342900" indent="-342900">
              <a:buAutoNum type="arabicPeriod"/>
            </a:pPr>
            <a:r>
              <a:rPr lang="de-DE" dirty="0"/>
              <a:t>NF muss erfüllt sein</a:t>
            </a:r>
          </a:p>
          <a:p>
            <a:r>
              <a:rPr lang="de-DE" dirty="0"/>
              <a:t>alle Felder müssen von einem Schlüssel abhängig sein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E2A5564-6F33-4571-8268-F54CB689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99532"/>
              </p:ext>
            </p:extLst>
          </p:nvPr>
        </p:nvGraphicFramePr>
        <p:xfrm>
          <a:off x="380999" y="3033923"/>
          <a:ext cx="11268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15">
                  <a:extLst>
                    <a:ext uri="{9D8B030D-6E8A-4147-A177-3AD203B41FA5}">
                      <a16:colId xmlns:a16="http://schemas.microsoft.com/office/drawing/2014/main" val="342260107"/>
                    </a:ext>
                  </a:extLst>
                </a:gridCol>
                <a:gridCol w="2253615">
                  <a:extLst>
                    <a:ext uri="{9D8B030D-6E8A-4147-A177-3AD203B41FA5}">
                      <a16:colId xmlns:a16="http://schemas.microsoft.com/office/drawing/2014/main" val="1886133304"/>
                    </a:ext>
                  </a:extLst>
                </a:gridCol>
                <a:gridCol w="2253615">
                  <a:extLst>
                    <a:ext uri="{9D8B030D-6E8A-4147-A177-3AD203B41FA5}">
                      <a16:colId xmlns:a16="http://schemas.microsoft.com/office/drawing/2014/main" val="2327876903"/>
                    </a:ext>
                  </a:extLst>
                </a:gridCol>
                <a:gridCol w="2253615">
                  <a:extLst>
                    <a:ext uri="{9D8B030D-6E8A-4147-A177-3AD203B41FA5}">
                      <a16:colId xmlns:a16="http://schemas.microsoft.com/office/drawing/2014/main" val="4161472315"/>
                    </a:ext>
                  </a:extLst>
                </a:gridCol>
                <a:gridCol w="2253615">
                  <a:extLst>
                    <a:ext uri="{9D8B030D-6E8A-4147-A177-3AD203B41FA5}">
                      <a16:colId xmlns:a16="http://schemas.microsoft.com/office/drawing/2014/main" val="348058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OrderID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OrderDate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RequiredDate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ShippedDate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CustomerID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1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27968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F82A2B0-BE47-4C6A-A639-C5A960833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4474"/>
              </p:ext>
            </p:extLst>
          </p:nvPr>
        </p:nvGraphicFramePr>
        <p:xfrm>
          <a:off x="380999" y="1919181"/>
          <a:ext cx="11268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2">
                  <a:extLst>
                    <a:ext uri="{9D8B030D-6E8A-4147-A177-3AD203B41FA5}">
                      <a16:colId xmlns:a16="http://schemas.microsoft.com/office/drawing/2014/main" val="596754679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3133603707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1294530956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470481696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4124893964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372634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CustomerID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8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77866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9F249BBC-B7D0-4374-B256-978E0E606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78192"/>
              </p:ext>
            </p:extLst>
          </p:nvPr>
        </p:nvGraphicFramePr>
        <p:xfrm>
          <a:off x="380999" y="5291666"/>
          <a:ext cx="8143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153546665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83520647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21342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ProductID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UnitPrice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1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71153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15DCB09-DAB4-4522-813C-25200291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79932"/>
              </p:ext>
            </p:extLst>
          </p:nvPr>
        </p:nvGraphicFramePr>
        <p:xfrm>
          <a:off x="380999" y="414866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0304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24449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4472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OrderID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9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7B7E1D-40DA-4552-89AA-46E1997E15C9}"/>
              </a:ext>
            </a:extLst>
          </p:cNvPr>
          <p:cNvSpPr txBox="1"/>
          <p:nvPr/>
        </p:nvSpPr>
        <p:spPr>
          <a:xfrm>
            <a:off x="380999" y="695325"/>
            <a:ext cx="549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Normalform:</a:t>
            </a:r>
          </a:p>
          <a:p>
            <a:r>
              <a:rPr lang="de-DE" dirty="0"/>
              <a:t>2.NF muss erfüllt sein</a:t>
            </a:r>
          </a:p>
          <a:p>
            <a:r>
              <a:rPr lang="de-DE" dirty="0"/>
              <a:t>es dürfen keine transitiven Abhängigkeiten bestehen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FB1A5053-356B-49C3-B414-4EC8CA63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34749"/>
              </p:ext>
            </p:extLst>
          </p:nvPr>
        </p:nvGraphicFramePr>
        <p:xfrm>
          <a:off x="498475" y="1929341"/>
          <a:ext cx="112267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33">
                  <a:extLst>
                    <a:ext uri="{9D8B030D-6E8A-4147-A177-3AD203B41FA5}">
                      <a16:colId xmlns:a16="http://schemas.microsoft.com/office/drawing/2014/main" val="2072246639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427513352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1318630866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1949807953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740241733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4145349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CustomerID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CompanyName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PostalCode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2439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2F9EF62C-D919-40CD-BED1-7D5F14907464}"/>
              </a:ext>
            </a:extLst>
          </p:cNvPr>
          <p:cNvSpPr/>
          <p:nvPr/>
        </p:nvSpPr>
        <p:spPr>
          <a:xfrm>
            <a:off x="990600" y="2971800"/>
            <a:ext cx="1000125" cy="741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688E543-F98F-43E4-88F3-473B0BBEA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74955"/>
              </p:ext>
            </p:extLst>
          </p:nvPr>
        </p:nvGraphicFramePr>
        <p:xfrm>
          <a:off x="498475" y="560599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8586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0749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875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PostalCode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5083"/>
                  </a:ext>
                </a:extLst>
              </a:tr>
            </a:tbl>
          </a:graphicData>
        </a:graphic>
      </p:graphicFrame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ADAFDA25-31A5-4066-A8AE-4B86A972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09792"/>
              </p:ext>
            </p:extLst>
          </p:nvPr>
        </p:nvGraphicFramePr>
        <p:xfrm>
          <a:off x="498475" y="4288895"/>
          <a:ext cx="93556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133">
                  <a:extLst>
                    <a:ext uri="{9D8B030D-6E8A-4147-A177-3AD203B41FA5}">
                      <a16:colId xmlns:a16="http://schemas.microsoft.com/office/drawing/2014/main" val="2072246639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427513352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1318630866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1949807953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74024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CustomerID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CompanyName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2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3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61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5</cp:revision>
  <dcterms:created xsi:type="dcterms:W3CDTF">2020-04-24T09:58:08Z</dcterms:created>
  <dcterms:modified xsi:type="dcterms:W3CDTF">2020-04-24T15:21:27Z</dcterms:modified>
</cp:coreProperties>
</file>