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65" r:id="rId5"/>
    <p:sldId id="257" r:id="rId6"/>
    <p:sldId id="260" r:id="rId7"/>
    <p:sldId id="268" r:id="rId8"/>
    <p:sldId id="266" r:id="rId9"/>
    <p:sldId id="267" r:id="rId10"/>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showGuides="1">
      <p:cViewPr varScale="1">
        <p:scale>
          <a:sx n="76" d="100"/>
          <a:sy n="76" d="100"/>
        </p:scale>
        <p:origin x="444" y="90"/>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02.12.2021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2853812-E398-4CF1-9D1C-189996BC5B9A}" type="datetimeFigureOut">
              <a:rPr lang="de-DE" smtClean="0"/>
              <a:t>02.12.2021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7C1B2DC-21C4-4151-B652-A7B2B912858A}" type="slidenum">
              <a:rPr lang="de-DE" smtClean="0"/>
              <a:t>‹Nr.›</a:t>
            </a:fld>
            <a:endParaRPr lang="de-DE"/>
          </a:p>
        </p:txBody>
      </p:sp>
    </p:spTree>
    <p:extLst>
      <p:ext uri="{BB962C8B-B14F-4D97-AF65-F5344CB8AC3E}">
        <p14:creationId xmlns:p14="http://schemas.microsoft.com/office/powerpoint/2010/main" val="148490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370468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nl-NL" b="1" dirty="0"/>
              <a:t>C# 8.0 =&gt; .NET Core 3.x</a:t>
            </a:r>
            <a:r>
              <a:rPr lang="nl-NL" dirty="0"/>
              <a:t> und </a:t>
            </a:r>
            <a:r>
              <a:rPr lang="nl-NL" b="1" dirty="0"/>
              <a:t>.NET Standard 2.1</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2374584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Interfaces</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9539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06B09-8038-462B-890E-4970553F4C66}"/>
              </a:ext>
            </a:extLst>
          </p:cNvPr>
          <p:cNvSpPr>
            <a:spLocks noGrp="1"/>
          </p:cNvSpPr>
          <p:nvPr>
            <p:ph type="title"/>
          </p:nvPr>
        </p:nvSpPr>
        <p:spPr/>
        <p:txBody>
          <a:bodyPr/>
          <a:lstStyle/>
          <a:p>
            <a:r>
              <a:rPr lang="de-DE" dirty="0"/>
              <a:t>Interface (Schnittstelle)</a:t>
            </a:r>
          </a:p>
        </p:txBody>
      </p:sp>
      <p:sp>
        <p:nvSpPr>
          <p:cNvPr id="3" name="Inhaltsplatzhalter 2">
            <a:extLst>
              <a:ext uri="{FF2B5EF4-FFF2-40B4-BE49-F238E27FC236}">
                <a16:creationId xmlns:a16="http://schemas.microsoft.com/office/drawing/2014/main" id="{345D4FFD-AE43-42CF-B059-6ACE8CBB7750}"/>
              </a:ext>
            </a:extLst>
          </p:cNvPr>
          <p:cNvSpPr>
            <a:spLocks noGrp="1"/>
          </p:cNvSpPr>
          <p:nvPr>
            <p:ph idx="1"/>
          </p:nvPr>
        </p:nvSpPr>
        <p:spPr/>
        <p:txBody>
          <a:bodyPr>
            <a:normAutofit fontScale="92500"/>
          </a:bodyPr>
          <a:lstStyle/>
          <a:p>
            <a:r>
              <a:rPr lang="de-DE" dirty="0"/>
              <a:t>definiert Member, i.d.R. ohne diese zu implementieren</a:t>
            </a:r>
          </a:p>
          <a:p>
            <a:r>
              <a:rPr lang="de-DE" dirty="0"/>
              <a:t>alle Member sind standardmäßig </a:t>
            </a:r>
            <a:r>
              <a:rPr lang="de-DE" dirty="0" err="1"/>
              <a:t>public</a:t>
            </a:r>
            <a:r>
              <a:rPr lang="de-DE" dirty="0"/>
              <a:t> und </a:t>
            </a:r>
            <a:r>
              <a:rPr lang="de-DE" dirty="0" err="1"/>
              <a:t>abstract</a:t>
            </a:r>
            <a:endParaRPr lang="de-DE" dirty="0"/>
          </a:p>
          <a:p>
            <a:r>
              <a:rPr lang="de-DE" dirty="0"/>
              <a:t>Zugriffsmodifizierer können nicht explizit benutzt werden</a:t>
            </a:r>
          </a:p>
          <a:p>
            <a:r>
              <a:rPr lang="de-DE" dirty="0"/>
              <a:t>können keine Felder definieren</a:t>
            </a:r>
          </a:p>
          <a:p>
            <a:endParaRPr lang="de-DE" dirty="0"/>
          </a:p>
          <a:p>
            <a:r>
              <a:rPr lang="de-DE" dirty="0"/>
              <a:t>eine Klasse kann von einem oder mehreren Interfaces erben und muss alle Member implementieren</a:t>
            </a:r>
          </a:p>
          <a:p>
            <a:r>
              <a:rPr lang="de-DE" dirty="0"/>
              <a:t>es kann kein Objekt von einem Interface erstellt werden</a:t>
            </a:r>
          </a:p>
          <a:p>
            <a:r>
              <a:rPr lang="de-DE" dirty="0"/>
              <a:t>ein Objekt kann jedoch in den Datentyp des Interfaces konvertiert werden</a:t>
            </a:r>
          </a:p>
          <a:p>
            <a:pPr marL="0" indent="0">
              <a:buNone/>
            </a:pPr>
            <a:endParaRPr lang="de-DE" dirty="0"/>
          </a:p>
          <a:p>
            <a:endParaRPr lang="de-DE" dirty="0"/>
          </a:p>
          <a:p>
            <a:endParaRPr lang="de-DE" dirty="0"/>
          </a:p>
          <a:p>
            <a:endParaRPr lang="de-DE" dirty="0"/>
          </a:p>
        </p:txBody>
      </p:sp>
    </p:spTree>
    <p:extLst>
      <p:ext uri="{BB962C8B-B14F-4D97-AF65-F5344CB8AC3E}">
        <p14:creationId xmlns:p14="http://schemas.microsoft.com/office/powerpoint/2010/main" val="54686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9F0F80A-49C5-438B-8680-48BBB9E3CA9D}"/>
              </a:ext>
            </a:extLst>
          </p:cNvPr>
          <p:cNvSpPr>
            <a:spLocks noGrp="1"/>
          </p:cNvSpPr>
          <p:nvPr>
            <p:ph type="title"/>
          </p:nvPr>
        </p:nvSpPr>
        <p:spPr/>
        <p:txBody>
          <a:bodyPr/>
          <a:lstStyle/>
          <a:p>
            <a:r>
              <a:rPr lang="de-DE" dirty="0"/>
              <a:t>Interface (Schnittstelle)</a:t>
            </a:r>
          </a:p>
        </p:txBody>
      </p:sp>
      <p:sp>
        <p:nvSpPr>
          <p:cNvPr id="5" name="Inhaltsplatzhalter 4">
            <a:extLst>
              <a:ext uri="{FF2B5EF4-FFF2-40B4-BE49-F238E27FC236}">
                <a16:creationId xmlns:a16="http://schemas.microsoft.com/office/drawing/2014/main" id="{76CB091A-EBD2-4143-B0AD-C1258E046066}"/>
              </a:ext>
            </a:extLst>
          </p:cNvPr>
          <p:cNvSpPr>
            <a:spLocks noGrp="1"/>
          </p:cNvSpPr>
          <p:nvPr>
            <p:ph sz="half" idx="1"/>
          </p:nvPr>
        </p:nvSpPr>
        <p:spPr/>
        <p:txBody>
          <a:bodyPr/>
          <a:lstStyle/>
          <a:p>
            <a:r>
              <a:rPr lang="de-DE" dirty="0"/>
              <a:t>wird durch Verwendung des Schlüsselwortes interface erstellt</a:t>
            </a:r>
          </a:p>
          <a:p>
            <a:r>
              <a:rPr lang="de-DE" dirty="0"/>
              <a:t>Eigenschaften werden nicht automatisch implementiert</a:t>
            </a:r>
            <a:br>
              <a:rPr lang="de-DE" dirty="0"/>
            </a:br>
            <a:r>
              <a:rPr lang="de-DE" dirty="0"/>
              <a:t>(auch wenn es der gleiche Aufbau ist)</a:t>
            </a:r>
          </a:p>
        </p:txBody>
      </p:sp>
      <p:pic>
        <p:nvPicPr>
          <p:cNvPr id="7" name="Inhaltsplatzhalter 6">
            <a:extLst>
              <a:ext uri="{FF2B5EF4-FFF2-40B4-BE49-F238E27FC236}">
                <a16:creationId xmlns:a16="http://schemas.microsoft.com/office/drawing/2014/main" id="{904270ED-7908-46AC-80B9-10F07D26D5F2}"/>
              </a:ext>
            </a:extLst>
          </p:cNvPr>
          <p:cNvPicPr>
            <a:picLocks noGrp="1" noChangeAspect="1"/>
          </p:cNvPicPr>
          <p:nvPr>
            <p:ph sz="half" idx="2"/>
          </p:nvPr>
        </p:nvPicPr>
        <p:blipFill>
          <a:blip r:embed="rId3"/>
          <a:stretch>
            <a:fillRect/>
          </a:stretch>
        </p:blipFill>
        <p:spPr>
          <a:xfrm>
            <a:off x="6172200" y="2051551"/>
            <a:ext cx="5181600" cy="3899486"/>
          </a:xfrm>
          <a:prstGeom prst="rect">
            <a:avLst/>
          </a:prstGeom>
        </p:spPr>
      </p:pic>
    </p:spTree>
    <p:extLst>
      <p:ext uri="{BB962C8B-B14F-4D97-AF65-F5344CB8AC3E}">
        <p14:creationId xmlns:p14="http://schemas.microsoft.com/office/powerpoint/2010/main" val="273593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8D86CE-DE03-4F64-B352-BDFFA93FE43B}"/>
              </a:ext>
            </a:extLst>
          </p:cNvPr>
          <p:cNvSpPr>
            <a:spLocks noGrp="1"/>
          </p:cNvSpPr>
          <p:nvPr>
            <p:ph type="title"/>
          </p:nvPr>
        </p:nvSpPr>
        <p:spPr/>
        <p:txBody>
          <a:bodyPr/>
          <a:lstStyle/>
          <a:p>
            <a:r>
              <a:rPr lang="de-DE"/>
              <a:t>Methoden </a:t>
            </a:r>
            <a:r>
              <a:rPr lang="de-DE" dirty="0"/>
              <a:t>und statische Properties</a:t>
            </a:r>
          </a:p>
        </p:txBody>
      </p:sp>
      <p:sp>
        <p:nvSpPr>
          <p:cNvPr id="3" name="Inhaltsplatzhalter 2">
            <a:extLst>
              <a:ext uri="{FF2B5EF4-FFF2-40B4-BE49-F238E27FC236}">
                <a16:creationId xmlns:a16="http://schemas.microsoft.com/office/drawing/2014/main" id="{D3F21FB2-AA34-4689-9AC2-9D70F52100F1}"/>
              </a:ext>
            </a:extLst>
          </p:cNvPr>
          <p:cNvSpPr>
            <a:spLocks noGrp="1"/>
          </p:cNvSpPr>
          <p:nvPr>
            <p:ph idx="1"/>
          </p:nvPr>
        </p:nvSpPr>
        <p:spPr>
          <a:xfrm>
            <a:off x="838200" y="1825625"/>
            <a:ext cx="4914207" cy="4351338"/>
          </a:xfrm>
        </p:spPr>
        <p:txBody>
          <a:bodyPr>
            <a:normAutofit/>
          </a:bodyPr>
          <a:lstStyle/>
          <a:p>
            <a:r>
              <a:rPr lang="de-DE" dirty="0"/>
              <a:t>Interfaces können statische </a:t>
            </a:r>
            <a:r>
              <a:rPr lang="de-DE"/>
              <a:t>Member haben</a:t>
            </a:r>
          </a:p>
          <a:p>
            <a:pPr lvl="1"/>
            <a:r>
              <a:rPr lang="de-DE"/>
              <a:t>sind nur über das Interface aufrufbar</a:t>
            </a:r>
          </a:p>
          <a:p>
            <a:endParaRPr lang="de-DE" dirty="0"/>
          </a:p>
          <a:p>
            <a:r>
              <a:rPr lang="de-DE" dirty="0"/>
              <a:t>Statische Properties und alle Methoden können eine Standartimplementierung </a:t>
            </a:r>
            <a:r>
              <a:rPr lang="de-DE"/>
              <a:t>besitzen  können </a:t>
            </a:r>
            <a:r>
              <a:rPr lang="de-DE" dirty="0"/>
              <a:t>überschrieben werden</a:t>
            </a:r>
          </a:p>
          <a:p>
            <a:endParaRPr lang="de-DE" dirty="0"/>
          </a:p>
          <a:p>
            <a:endParaRPr lang="de-DE" dirty="0"/>
          </a:p>
        </p:txBody>
      </p:sp>
      <p:pic>
        <p:nvPicPr>
          <p:cNvPr id="4" name="Inhaltsplatzhalter 8">
            <a:extLst>
              <a:ext uri="{FF2B5EF4-FFF2-40B4-BE49-F238E27FC236}">
                <a16:creationId xmlns:a16="http://schemas.microsoft.com/office/drawing/2014/main" id="{930433B5-43A2-4C6D-ABE5-FB3470822DF5}"/>
              </a:ext>
            </a:extLst>
          </p:cNvPr>
          <p:cNvPicPr>
            <a:picLocks noChangeAspect="1"/>
          </p:cNvPicPr>
          <p:nvPr/>
        </p:nvPicPr>
        <p:blipFill>
          <a:blip r:embed="rId3"/>
          <a:stretch>
            <a:fillRect/>
          </a:stretch>
        </p:blipFill>
        <p:spPr>
          <a:xfrm>
            <a:off x="6277381" y="1690687"/>
            <a:ext cx="4238219" cy="4539683"/>
          </a:xfrm>
          <a:prstGeom prst="rect">
            <a:avLst/>
          </a:prstGeom>
        </p:spPr>
      </p:pic>
    </p:spTree>
    <p:extLst>
      <p:ext uri="{BB962C8B-B14F-4D97-AF65-F5344CB8AC3E}">
        <p14:creationId xmlns:p14="http://schemas.microsoft.com/office/powerpoint/2010/main" val="166637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2A60E-2727-49E3-9604-F16D47DF98C9}"/>
              </a:ext>
            </a:extLst>
          </p:cNvPr>
          <p:cNvSpPr>
            <a:spLocks noGrp="1"/>
          </p:cNvSpPr>
          <p:nvPr>
            <p:ph type="title"/>
          </p:nvPr>
        </p:nvSpPr>
        <p:spPr/>
        <p:txBody>
          <a:bodyPr/>
          <a:lstStyle/>
          <a:p>
            <a:r>
              <a:rPr lang="de-DE" dirty="0"/>
              <a:t>implizierte Implementierung</a:t>
            </a:r>
          </a:p>
        </p:txBody>
      </p:sp>
      <p:sp>
        <p:nvSpPr>
          <p:cNvPr id="5" name="Textplatzhalter 4">
            <a:extLst>
              <a:ext uri="{FF2B5EF4-FFF2-40B4-BE49-F238E27FC236}">
                <a16:creationId xmlns:a16="http://schemas.microsoft.com/office/drawing/2014/main" id="{B0902018-AFBB-4006-B33E-85209BD0EAD4}"/>
              </a:ext>
            </a:extLst>
          </p:cNvPr>
          <p:cNvSpPr>
            <a:spLocks noGrp="1"/>
          </p:cNvSpPr>
          <p:nvPr>
            <p:ph sz="half" idx="1"/>
          </p:nvPr>
        </p:nvSpPr>
        <p:spPr/>
        <p:txBody>
          <a:bodyPr/>
          <a:lstStyle/>
          <a:p>
            <a:r>
              <a:rPr lang="de-DE" dirty="0"/>
              <a:t>Zugriff auf Member direkt über den Objekttyp</a:t>
            </a:r>
          </a:p>
          <a:p>
            <a:endParaRPr lang="de-DE" dirty="0"/>
          </a:p>
        </p:txBody>
      </p:sp>
      <p:pic>
        <p:nvPicPr>
          <p:cNvPr id="10" name="Inhaltsplatzhalter 9">
            <a:extLst>
              <a:ext uri="{FF2B5EF4-FFF2-40B4-BE49-F238E27FC236}">
                <a16:creationId xmlns:a16="http://schemas.microsoft.com/office/drawing/2014/main" id="{F451891C-8361-4AD8-91C7-77880DBD167C}"/>
              </a:ext>
            </a:extLst>
          </p:cNvPr>
          <p:cNvPicPr>
            <a:picLocks noGrp="1" noChangeAspect="1"/>
          </p:cNvPicPr>
          <p:nvPr>
            <p:ph sz="half" idx="2"/>
          </p:nvPr>
        </p:nvPicPr>
        <p:blipFill>
          <a:blip r:embed="rId2"/>
          <a:stretch>
            <a:fillRect/>
          </a:stretch>
        </p:blipFill>
        <p:spPr>
          <a:xfrm>
            <a:off x="6172200" y="2155976"/>
            <a:ext cx="5181600" cy="3690636"/>
          </a:xfrm>
          <a:prstGeom prst="rect">
            <a:avLst/>
          </a:prstGeom>
        </p:spPr>
      </p:pic>
    </p:spTree>
    <p:extLst>
      <p:ext uri="{BB962C8B-B14F-4D97-AF65-F5344CB8AC3E}">
        <p14:creationId xmlns:p14="http://schemas.microsoft.com/office/powerpoint/2010/main" val="245624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2A60E-2727-49E3-9604-F16D47DF98C9}"/>
              </a:ext>
            </a:extLst>
          </p:cNvPr>
          <p:cNvSpPr>
            <a:spLocks noGrp="1"/>
          </p:cNvSpPr>
          <p:nvPr>
            <p:ph type="title"/>
          </p:nvPr>
        </p:nvSpPr>
        <p:spPr/>
        <p:txBody>
          <a:bodyPr/>
          <a:lstStyle/>
          <a:p>
            <a:r>
              <a:rPr lang="de-DE" dirty="0"/>
              <a:t>explizierte Implementierung</a:t>
            </a:r>
          </a:p>
        </p:txBody>
      </p:sp>
      <p:sp>
        <p:nvSpPr>
          <p:cNvPr id="5" name="Textplatzhalter 4">
            <a:extLst>
              <a:ext uri="{FF2B5EF4-FFF2-40B4-BE49-F238E27FC236}">
                <a16:creationId xmlns:a16="http://schemas.microsoft.com/office/drawing/2014/main" id="{B0902018-AFBB-4006-B33E-85209BD0EAD4}"/>
              </a:ext>
            </a:extLst>
          </p:cNvPr>
          <p:cNvSpPr>
            <a:spLocks noGrp="1"/>
          </p:cNvSpPr>
          <p:nvPr>
            <p:ph sz="half" idx="1"/>
          </p:nvPr>
        </p:nvSpPr>
        <p:spPr/>
        <p:txBody>
          <a:bodyPr/>
          <a:lstStyle/>
          <a:p>
            <a:r>
              <a:rPr lang="de-DE" dirty="0"/>
              <a:t>die Member können keine Zugriffsmodifizierer verwenden</a:t>
            </a:r>
          </a:p>
          <a:p>
            <a:r>
              <a:rPr lang="de-DE" dirty="0"/>
              <a:t>Zugriff nur über Konvertierung in den Typ des Interfaces</a:t>
            </a:r>
          </a:p>
        </p:txBody>
      </p:sp>
      <p:pic>
        <p:nvPicPr>
          <p:cNvPr id="9" name="Inhaltsplatzhalter 8">
            <a:extLst>
              <a:ext uri="{FF2B5EF4-FFF2-40B4-BE49-F238E27FC236}">
                <a16:creationId xmlns:a16="http://schemas.microsoft.com/office/drawing/2014/main" id="{34F2E384-4785-4818-BB49-6F262AD6B046}"/>
              </a:ext>
            </a:extLst>
          </p:cNvPr>
          <p:cNvPicPr>
            <a:picLocks noGrp="1" noChangeAspect="1"/>
          </p:cNvPicPr>
          <p:nvPr>
            <p:ph sz="half" idx="2"/>
          </p:nvPr>
        </p:nvPicPr>
        <p:blipFill>
          <a:blip r:embed="rId2"/>
          <a:stretch>
            <a:fillRect/>
          </a:stretch>
        </p:blipFill>
        <p:spPr>
          <a:xfrm>
            <a:off x="6404675" y="1858963"/>
            <a:ext cx="5181600" cy="4318000"/>
          </a:xfrm>
          <a:prstGeom prst="rect">
            <a:avLst/>
          </a:prstGeom>
        </p:spPr>
      </p:pic>
    </p:spTree>
    <p:extLst>
      <p:ext uri="{BB962C8B-B14F-4D97-AF65-F5344CB8AC3E}">
        <p14:creationId xmlns:p14="http://schemas.microsoft.com/office/powerpoint/2010/main" val="2153940136"/>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180</Words>
  <Application>Microsoft Office PowerPoint</Application>
  <PresentationFormat>Breitbild</PresentationFormat>
  <Paragraphs>32</Paragraphs>
  <Slides>6</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Design1</vt:lpstr>
      <vt:lpstr>Interfaces</vt:lpstr>
      <vt:lpstr>Interface (Schnittstelle)</vt:lpstr>
      <vt:lpstr>Interface (Schnittstelle)</vt:lpstr>
      <vt:lpstr>Methoden und statische Properties</vt:lpstr>
      <vt:lpstr>implizierte Implementierung</vt:lpstr>
      <vt:lpstr>explizierte Implementierung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9</cp:revision>
  <dcterms:created xsi:type="dcterms:W3CDTF">2021-08-31T09:50:45Z</dcterms:created>
  <dcterms:modified xsi:type="dcterms:W3CDTF">2021-12-02T12:33:24Z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