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A6288-B7C3-480B-9E05-A4892E741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AC7960-665B-4203-8B60-840C082AE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D9F790-824B-4F97-B796-B550C374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F18EC-018D-497E-AC05-215A411F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CD547-7C86-463E-AFB6-1317837E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1A42C-C722-412A-AC55-15DD5A11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0F522E-0C16-4D2D-96B5-C6653F471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6E3CD-9D3C-48A1-AB3C-080A5DDA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314E3-806A-42FE-AF0C-9D6DE90E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BC434D-499A-4DEF-86DF-A92B9857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01C5CB-188F-47AB-8E81-5C773F07E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5CB389-9BF4-4906-9BA5-703FC24D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F8F9E5-D269-42EB-9E9E-EBA1F5C0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771D9-CB65-4D27-A289-9B569AF6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B2C26-7A9C-429C-BB4F-86E18FE4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5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08CB6-5E66-43D0-A43C-ADFCD633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0486C-CA1F-4BCC-A917-E06D617A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A34FB-0705-4C97-AAB6-034694A5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07732-9ED5-4569-985B-BB75B978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2B514-0ADA-402F-B4C0-AE254793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62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71E64-1775-4123-9F5B-61C04283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CA35B7-9A18-4A1F-8F7A-2A54E50D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51CCD-782F-4184-A66F-D201FE8B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033E1-B0F0-404F-85D0-ADC6D0BA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63098F-A853-4B6F-B063-6AF1A58A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BC72-D3A2-404A-9301-5744EA87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00B76-C448-460E-8764-A0EC00F14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06BF54-8976-459F-9B28-EF6D3BA8B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098E12-E331-46A6-8C92-18544A42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CB1B1-F16E-4447-9716-B170BDCE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ECBC4A-B3EB-41AC-A198-38973682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94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C378C-7D9C-4BE1-9E4F-29BF9D6B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9F1D72-E44C-425D-9EC0-3AC57796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BC058F-08DA-4CC3-92BF-BEF14F4DA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DCE00E-5F0C-4176-9AB6-A7D28148D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2B77F5-5636-4E85-9B9A-E1F01CE93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B36EB9-7ECC-42AC-B554-6283F130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2176F5-D0C6-48BD-A40E-BDB71258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314D66-F847-4536-BF85-E7B84787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17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86AE7-82EC-46BB-9FED-CB0A8288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D626E0-56E6-4D34-8FF1-B80EEACF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71F5B-3CBA-4233-A3D9-20E07C7B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5B12D5-F406-437C-AC39-58758D32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46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7060A0-FAB9-4695-B856-2E8BC867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749361-9D53-43E8-9C2E-536E35D2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6EEB76-6E59-44E2-84AA-F9AA6904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99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A977-A7AB-4202-8C37-9FAB5A94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91B10-C760-4BAA-ACAB-46899567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48617D-A428-4A11-AB83-4667A13A9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2C5C44-1E10-478B-8DC7-9FD4774D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4896E2-83D4-42C0-A6B4-1E5152B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C85EF7-EFF9-41B6-A47B-E8E01DF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63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91262-4977-4C8A-8890-919E353C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459BCD-3A38-4F93-89C6-C9A26EDCA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A64B38-1282-4493-BF56-0CD7BAEBD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C63D3B-FB28-4CEB-BD05-A99CB0A4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2E9C53-16B6-4F24-AB54-7A64042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925F25-8858-4445-A8E1-AFFD44D3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25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2B8FFF-1B18-4A4B-BD59-BCF193A5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B8B4CD-7B44-4DAF-8B18-572F43705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E8C371-A554-4E1B-BC86-CE0AD8D37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89DA-55B2-4013-8506-D19CFF4C00EB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F7A3BD-D8A3-42D8-8A34-A2EFE2A38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010A5-AEAE-4701-828D-14F3779C9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2D2C-DAB4-4522-9077-2ADA0F0B7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15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86731D3-972A-4325-974A-244C2380230A}"/>
              </a:ext>
            </a:extLst>
          </p:cNvPr>
          <p:cNvSpPr/>
          <p:nvPr/>
        </p:nvSpPr>
        <p:spPr>
          <a:xfrm>
            <a:off x="533400" y="523875"/>
            <a:ext cx="11201400" cy="602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E7296E-CB22-425E-92E0-623F4C5B08A9}"/>
              </a:ext>
            </a:extLst>
          </p:cNvPr>
          <p:cNvSpPr/>
          <p:nvPr/>
        </p:nvSpPr>
        <p:spPr>
          <a:xfrm>
            <a:off x="790575" y="847725"/>
            <a:ext cx="10696575" cy="1790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5CD52F-01E8-4024-B428-A101E4174895}"/>
              </a:ext>
            </a:extLst>
          </p:cNvPr>
          <p:cNvSpPr/>
          <p:nvPr/>
        </p:nvSpPr>
        <p:spPr>
          <a:xfrm>
            <a:off x="790575" y="2728912"/>
            <a:ext cx="10696575" cy="1790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E2EA8E-36F6-4F11-B765-15F97AC93547}"/>
              </a:ext>
            </a:extLst>
          </p:cNvPr>
          <p:cNvSpPr/>
          <p:nvPr/>
        </p:nvSpPr>
        <p:spPr>
          <a:xfrm>
            <a:off x="790575" y="4610099"/>
            <a:ext cx="10696575" cy="1790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D24189-AEC3-4A5E-A2B4-A5C847AA300F}"/>
              </a:ext>
            </a:extLst>
          </p:cNvPr>
          <p:cNvSpPr/>
          <p:nvPr/>
        </p:nvSpPr>
        <p:spPr>
          <a:xfrm>
            <a:off x="1076325" y="1114425"/>
            <a:ext cx="10086975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D8C2D1F-DE12-48F1-BE5D-BB04F741AC30}"/>
              </a:ext>
            </a:extLst>
          </p:cNvPr>
          <p:cNvSpPr/>
          <p:nvPr/>
        </p:nvSpPr>
        <p:spPr>
          <a:xfrm>
            <a:off x="1090612" y="1590675"/>
            <a:ext cx="10086975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941FB6F-0385-4FBA-A0B5-5B0B7382F90F}"/>
              </a:ext>
            </a:extLst>
          </p:cNvPr>
          <p:cNvSpPr/>
          <p:nvPr/>
        </p:nvSpPr>
        <p:spPr>
          <a:xfrm>
            <a:off x="1090612" y="2066925"/>
            <a:ext cx="10086975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77A32C-D0AD-49DE-9005-E37A75286214}"/>
              </a:ext>
            </a:extLst>
          </p:cNvPr>
          <p:cNvSpPr/>
          <p:nvPr/>
        </p:nvSpPr>
        <p:spPr>
          <a:xfrm>
            <a:off x="1090612" y="3076574"/>
            <a:ext cx="10086975" cy="5048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C6B1EC-BD41-4E3E-96E4-9C723F080E6C}"/>
              </a:ext>
            </a:extLst>
          </p:cNvPr>
          <p:cNvSpPr/>
          <p:nvPr/>
        </p:nvSpPr>
        <p:spPr>
          <a:xfrm>
            <a:off x="1090612" y="3798093"/>
            <a:ext cx="10086975" cy="5048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0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22ABF3-D0AA-4707-8617-B04CDC8D6524}"/>
              </a:ext>
            </a:extLst>
          </p:cNvPr>
          <p:cNvSpPr/>
          <p:nvPr/>
        </p:nvSpPr>
        <p:spPr>
          <a:xfrm>
            <a:off x="1866901" y="1352550"/>
            <a:ext cx="8096250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27423C-DBEF-49D4-9ADA-0D39BC3CFABA}"/>
              </a:ext>
            </a:extLst>
          </p:cNvPr>
          <p:cNvSpPr/>
          <p:nvPr/>
        </p:nvSpPr>
        <p:spPr>
          <a:xfrm>
            <a:off x="2038350" y="1533525"/>
            <a:ext cx="7648575" cy="895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BB3734-175A-4457-AF11-ACB58BFD8F31}"/>
              </a:ext>
            </a:extLst>
          </p:cNvPr>
          <p:cNvSpPr/>
          <p:nvPr/>
        </p:nvSpPr>
        <p:spPr>
          <a:xfrm>
            <a:off x="2038350" y="2533650"/>
            <a:ext cx="7648575" cy="895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B94E26-6E65-4722-89A8-A0C557F3FF97}"/>
              </a:ext>
            </a:extLst>
          </p:cNvPr>
          <p:cNvSpPr/>
          <p:nvPr/>
        </p:nvSpPr>
        <p:spPr>
          <a:xfrm>
            <a:off x="2038350" y="3524251"/>
            <a:ext cx="7648575" cy="895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CAA6EA6-172B-4071-8D4B-39011E88CEED}"/>
              </a:ext>
            </a:extLst>
          </p:cNvPr>
          <p:cNvSpPr/>
          <p:nvPr/>
        </p:nvSpPr>
        <p:spPr>
          <a:xfrm>
            <a:off x="2152649" y="1685925"/>
            <a:ext cx="173355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B69ED-2F8B-4CED-8F6E-D0A8818C97B0}"/>
              </a:ext>
            </a:extLst>
          </p:cNvPr>
          <p:cNvSpPr/>
          <p:nvPr/>
        </p:nvSpPr>
        <p:spPr>
          <a:xfrm>
            <a:off x="3971924" y="1685925"/>
            <a:ext cx="173355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289E4A-2932-47BE-95AC-9D4DAB22FBD3}"/>
              </a:ext>
            </a:extLst>
          </p:cNvPr>
          <p:cNvSpPr/>
          <p:nvPr/>
        </p:nvSpPr>
        <p:spPr>
          <a:xfrm>
            <a:off x="5791199" y="1685925"/>
            <a:ext cx="173355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0459FB-F02B-45F2-8D5E-6A94F6DF6C2F}"/>
              </a:ext>
            </a:extLst>
          </p:cNvPr>
          <p:cNvSpPr/>
          <p:nvPr/>
        </p:nvSpPr>
        <p:spPr>
          <a:xfrm>
            <a:off x="7610474" y="1685925"/>
            <a:ext cx="173355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94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BE478EC1-601C-4C55-85C1-4F88A583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26641"/>
              </p:ext>
            </p:extLst>
          </p:nvPr>
        </p:nvGraphicFramePr>
        <p:xfrm>
          <a:off x="3062287" y="1565034"/>
          <a:ext cx="6067425" cy="372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475">
                  <a:extLst>
                    <a:ext uri="{9D8B030D-6E8A-4147-A177-3AD203B41FA5}">
                      <a16:colId xmlns:a16="http://schemas.microsoft.com/office/drawing/2014/main" val="607111642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2056581847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30061394"/>
                    </a:ext>
                  </a:extLst>
                </a:gridCol>
              </a:tblGrid>
              <a:tr h="55633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Obst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Anzahl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925399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de-DE" dirty="0"/>
                        <a:t>Apfel</a:t>
                      </a:r>
                    </a:p>
                  </a:txBody>
                  <a:tcPr marL="360000" marR="360000" marT="180000" marB="18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150</a:t>
                      </a:r>
                    </a:p>
                  </a:txBody>
                  <a:tcPr marL="360000" marR="360000" marT="180000" marB="18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0.15</a:t>
                      </a:r>
                    </a:p>
                  </a:txBody>
                  <a:tcPr marL="360000" marR="360000" marT="180000" marB="180000" anchor="ctr"/>
                </a:tc>
                <a:extLst>
                  <a:ext uri="{0D108BD9-81ED-4DB2-BD59-A6C34878D82A}">
                    <a16:rowId xmlns:a16="http://schemas.microsoft.com/office/drawing/2014/main" val="89526295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de-DE" dirty="0"/>
                        <a:t>Banane</a:t>
                      </a:r>
                    </a:p>
                  </a:txBody>
                  <a:tcPr marL="360000" marR="360000" marT="180000" marB="18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200</a:t>
                      </a:r>
                    </a:p>
                  </a:txBody>
                  <a:tcPr marL="360000" marR="360000" marT="180000" marB="18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0.17</a:t>
                      </a:r>
                    </a:p>
                  </a:txBody>
                  <a:tcPr marL="360000" marR="360000" marT="180000" marB="180000" anchor="ctr"/>
                </a:tc>
                <a:extLst>
                  <a:ext uri="{0D108BD9-81ED-4DB2-BD59-A6C34878D82A}">
                    <a16:rowId xmlns:a16="http://schemas.microsoft.com/office/drawing/2014/main" val="2924241160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0" marR="360000" marT="180000" marB="180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0" marR="360000" marT="180000" marB="180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0" marR="360000" marT="180000" marB="180000"/>
                </a:tc>
                <a:extLst>
                  <a:ext uri="{0D108BD9-81ED-4DB2-BD59-A6C34878D82A}">
                    <a16:rowId xmlns:a16="http://schemas.microsoft.com/office/drawing/2014/main" val="2601455717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360000" marR="360000" marT="180000" marB="180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0" marR="360000" marT="180000" marB="180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0" marR="360000" marT="180000" marB="180000"/>
                </a:tc>
                <a:extLst>
                  <a:ext uri="{0D108BD9-81ED-4DB2-BD59-A6C34878D82A}">
                    <a16:rowId xmlns:a16="http://schemas.microsoft.com/office/drawing/2014/main" val="1032193424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360000" marR="360000" marT="180000" marB="18000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360000" marR="360000" marT="180000" marB="18000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0" marR="360000" marT="180000" marB="180000"/>
                </a:tc>
                <a:extLst>
                  <a:ext uri="{0D108BD9-81ED-4DB2-BD59-A6C34878D82A}">
                    <a16:rowId xmlns:a16="http://schemas.microsoft.com/office/drawing/2014/main" val="296493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69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A92F60B-8356-4796-AB95-EEAAABD24088}"/>
              </a:ext>
            </a:extLst>
          </p:cNvPr>
          <p:cNvSpPr/>
          <p:nvPr/>
        </p:nvSpPr>
        <p:spPr>
          <a:xfrm>
            <a:off x="400050" y="447675"/>
            <a:ext cx="11315700" cy="61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FC28B0F-D3D3-4919-9172-C57AEB2C0993}"/>
              </a:ext>
            </a:extLst>
          </p:cNvPr>
          <p:cNvSpPr/>
          <p:nvPr/>
        </p:nvSpPr>
        <p:spPr>
          <a:xfrm>
            <a:off x="438150" y="447675"/>
            <a:ext cx="111442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259E08D-D067-4CD1-A0B9-E9E4945027A0}"/>
              </a:ext>
            </a:extLst>
          </p:cNvPr>
          <p:cNvSpPr/>
          <p:nvPr/>
        </p:nvSpPr>
        <p:spPr>
          <a:xfrm>
            <a:off x="438150" y="1609725"/>
            <a:ext cx="11144250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167BD0F-50B9-42C3-900A-7F0D2D897791}"/>
              </a:ext>
            </a:extLst>
          </p:cNvPr>
          <p:cNvSpPr/>
          <p:nvPr/>
        </p:nvSpPr>
        <p:spPr>
          <a:xfrm>
            <a:off x="438150" y="2047874"/>
            <a:ext cx="11144250" cy="3705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1552AAF-5855-42C6-8B84-0F8BB6FFCF2C}"/>
              </a:ext>
            </a:extLst>
          </p:cNvPr>
          <p:cNvSpPr/>
          <p:nvPr/>
        </p:nvSpPr>
        <p:spPr>
          <a:xfrm>
            <a:off x="438150" y="5753099"/>
            <a:ext cx="11144250" cy="7334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9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6</cp:revision>
  <dcterms:created xsi:type="dcterms:W3CDTF">2020-09-24T07:48:11Z</dcterms:created>
  <dcterms:modified xsi:type="dcterms:W3CDTF">2020-09-24T15:06:50Z</dcterms:modified>
</cp:coreProperties>
</file>