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1DDD2-D3F5-464A-A2E9-F76F2AD58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81D148-D585-465B-BA91-85DBAF7E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53142-82F7-4D91-B47F-DDE0CD30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E51-E938-446D-B96E-D278FD584FD6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0FD83A-14BB-48BE-8FEA-F52AA619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8505D-5B1C-4336-A6FD-E914215C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DA6-CFD1-4F64-A7EB-B40A9A903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17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A42F7-196C-45E4-B0BB-13E2F8A4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600DA9-A7ED-4B6D-83E9-B7FCBB5D8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0A408-8525-4E0C-ACAA-343ED8B1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E51-E938-446D-B96E-D278FD584FD6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0E373-245D-4D82-B373-BF4D58E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5ADF0D-D964-47A7-8EF6-EB0158F7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DA6-CFD1-4F64-A7EB-B40A9A903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35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C00221-89CF-44EE-A396-7CEA7A591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EF1444-6E33-414F-9393-6A83B4613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F02300-79F0-4B80-B039-C55DB551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E51-E938-446D-B96E-D278FD584FD6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70E95C-AE2F-4171-9791-C5598B5C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BDA41-BF7A-4FDE-9869-C7E16A57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DA6-CFD1-4F64-A7EB-B40A9A903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19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E811A-4F06-4A76-984A-1647AF86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6D6EE7-8F0E-47CC-8D81-503FB61A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497BE-1774-4609-B9A6-7F3E534B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E51-E938-446D-B96E-D278FD584FD6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B1BD5-EE7D-4F74-A4E9-D3BC6EF7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214395-AA7C-43CE-B0EF-531E922B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DA6-CFD1-4F64-A7EB-B40A9A903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92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D432E-986B-4ED9-8465-AA01A7EB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7A274-9870-4E07-8A7D-6FA3ECF6B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9F9866-5267-4D11-9958-3E8F4F0C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E51-E938-446D-B96E-D278FD584FD6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A08DA3-692E-401A-BE45-E52D0C23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708D47-DB66-4CDC-89BD-C8639081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DA6-CFD1-4F64-A7EB-B40A9A903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15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8C31C-F61B-42A1-94B2-17778593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01FDE6-4689-4F44-B310-907EE83A3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910DC3-2387-4434-930D-E64E527A0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1FAF8-0372-4D48-B6DB-64D26B64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E51-E938-446D-B96E-D278FD584FD6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7835F0-C062-40D2-BFEF-695B591D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2AFAB7-6022-4E2A-ACE5-9E84614F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DA6-CFD1-4F64-A7EB-B40A9A903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63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4053F-C3F8-46A3-AB19-145F54F0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A1A6B-EE6A-4818-9151-787FBB4E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87C956-F9CA-472E-A91F-642733EC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1385A2-29BC-4041-A2CF-4426EFABD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25E87A-E64D-4222-98FB-8DBB52186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7DCCBDE-639A-4DEF-9F7A-67E0B870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E51-E938-446D-B96E-D278FD584FD6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6AF7B9-6203-4C3B-B82F-12147F6A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217213-DD3A-439A-86C3-11583803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DA6-CFD1-4F64-A7EB-B40A9A903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7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D5A7D-341C-4EE7-AF3D-383AC464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7B5B99-AA59-4D36-8949-C22A989B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E51-E938-446D-B96E-D278FD584FD6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774F33-5B1F-47AD-8119-92FEABD5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A86A75-85F8-4AC0-AF55-72D54CBD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DA6-CFD1-4F64-A7EB-B40A9A903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43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057C81-7251-453E-ABD8-72A8F0B4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E51-E938-446D-B96E-D278FD584FD6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D04A5C-317A-475B-A972-17B589F3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C1C8D7-27A2-464B-8418-46FFD136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DA6-CFD1-4F64-A7EB-B40A9A903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9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A1B2B-9A69-47EE-8EE3-F74684FD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3D6E7E-BFB4-4963-83BA-B17DCE39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90935D-D1F3-4E7B-8472-B0209CA4E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16F4CE-DF7B-455C-9F40-E9F654FA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E51-E938-446D-B96E-D278FD584FD6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2232DC-5C1E-473B-B776-197B4C5B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90BF4-09C4-45E3-A4B4-950B8991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DA6-CFD1-4F64-A7EB-B40A9A903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75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BBDDE-1446-40E6-B249-D36643B5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6E91C9-C33C-4058-B50D-F84C80973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2628A6-7267-4B14-9217-53FB9ED14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C4A577-828B-41CA-B706-596834D0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1E51-E938-446D-B96E-D278FD584FD6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421A08-283F-4A91-8BDB-670777F1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5F6F9B-F3AB-407C-86D6-9DA8C4E2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CDA6-CFD1-4F64-A7EB-B40A9A903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74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236A07-6B1D-45F0-9DDA-088FB3D6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A9D7A8-5155-4C0A-A63C-90AE500F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58932-9506-448D-A210-02CB5A5E2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71E51-E938-446D-B96E-D278FD584FD6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C2A74B-574A-45C3-A55C-F787E2693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72B349-C3AE-462C-9061-EFA233891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ACDA6-CFD1-4F64-A7EB-B40A9A903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85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EA66531-AEE5-4D2E-A512-639CC070F82B}"/>
              </a:ext>
            </a:extLst>
          </p:cNvPr>
          <p:cNvSpPr/>
          <p:nvPr/>
        </p:nvSpPr>
        <p:spPr>
          <a:xfrm>
            <a:off x="447675" y="381000"/>
            <a:ext cx="11306175" cy="6219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0E9C361-FC6D-4461-ACB8-10D067A88307}"/>
              </a:ext>
            </a:extLst>
          </p:cNvPr>
          <p:cNvSpPr/>
          <p:nvPr/>
        </p:nvSpPr>
        <p:spPr>
          <a:xfrm>
            <a:off x="561975" y="466724"/>
            <a:ext cx="11001375" cy="12192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Companyname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FEF951-796D-4268-A6DD-7B14D4383E6C}"/>
              </a:ext>
            </a:extLst>
          </p:cNvPr>
          <p:cNvSpPr/>
          <p:nvPr/>
        </p:nvSpPr>
        <p:spPr>
          <a:xfrm>
            <a:off x="561975" y="1762125"/>
            <a:ext cx="11001375" cy="6286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Navbar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FE384B-BADE-4DEE-926A-30FED5BD8D84}"/>
              </a:ext>
            </a:extLst>
          </p:cNvPr>
          <p:cNvSpPr/>
          <p:nvPr/>
        </p:nvSpPr>
        <p:spPr>
          <a:xfrm>
            <a:off x="561975" y="5467350"/>
            <a:ext cx="11001375" cy="1009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Footer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B3DDEB-B661-4AB5-B005-9EA6D526A921}"/>
              </a:ext>
            </a:extLst>
          </p:cNvPr>
          <p:cNvSpPr/>
          <p:nvPr/>
        </p:nvSpPr>
        <p:spPr>
          <a:xfrm>
            <a:off x="561975" y="2428875"/>
            <a:ext cx="11001375" cy="2990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Main-Content-Bereich</a:t>
            </a:r>
          </a:p>
        </p:txBody>
      </p:sp>
    </p:spTree>
    <p:extLst>
      <p:ext uri="{BB962C8B-B14F-4D97-AF65-F5344CB8AC3E}">
        <p14:creationId xmlns:p14="http://schemas.microsoft.com/office/powerpoint/2010/main" val="27607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2DB9A7C-5298-4C30-B4C6-F07DA9362B03}"/>
              </a:ext>
            </a:extLst>
          </p:cNvPr>
          <p:cNvSpPr/>
          <p:nvPr/>
        </p:nvSpPr>
        <p:spPr>
          <a:xfrm>
            <a:off x="923925" y="771525"/>
            <a:ext cx="10363200" cy="12287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209B4B1-F270-47F1-BCC8-7EED6CF617A6}"/>
              </a:ext>
            </a:extLst>
          </p:cNvPr>
          <p:cNvSpPr/>
          <p:nvPr/>
        </p:nvSpPr>
        <p:spPr>
          <a:xfrm>
            <a:off x="923925" y="2305050"/>
            <a:ext cx="10363200" cy="1228725"/>
          </a:xfrm>
          <a:prstGeom prst="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13600E-9C1D-4BFE-AFF2-D7CAD720FC41}"/>
              </a:ext>
            </a:extLst>
          </p:cNvPr>
          <p:cNvSpPr/>
          <p:nvPr/>
        </p:nvSpPr>
        <p:spPr>
          <a:xfrm>
            <a:off x="923925" y="3838575"/>
            <a:ext cx="10363200" cy="12287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Nach rechts zeigender Finger, Handrücken mit einfarbiger Füllung">
            <a:extLst>
              <a:ext uri="{FF2B5EF4-FFF2-40B4-BE49-F238E27FC236}">
                <a16:creationId xmlns:a16="http://schemas.microsoft.com/office/drawing/2014/main" id="{A383F5FD-5450-4E5C-84BA-E6C9FB6C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671381">
            <a:off x="8134349" y="2971799"/>
            <a:ext cx="914400" cy="914400"/>
          </a:xfrm>
          <a:prstGeom prst="rect">
            <a:avLst/>
          </a:prstGeom>
        </p:spPr>
      </p:pic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3E547833-2AD9-452D-B208-40C4FDCF6499}"/>
              </a:ext>
            </a:extLst>
          </p:cNvPr>
          <p:cNvSpPr/>
          <p:nvPr/>
        </p:nvSpPr>
        <p:spPr>
          <a:xfrm>
            <a:off x="4191000" y="1790700"/>
            <a:ext cx="1171575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A28E5CE9-70A4-4D5C-96F6-C229E7C6F62C}"/>
              </a:ext>
            </a:extLst>
          </p:cNvPr>
          <p:cNvSpPr/>
          <p:nvPr/>
        </p:nvSpPr>
        <p:spPr>
          <a:xfrm>
            <a:off x="4190999" y="3362325"/>
            <a:ext cx="1171575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714207C-B84C-4705-9E92-11253CCC9A51}"/>
              </a:ext>
            </a:extLst>
          </p:cNvPr>
          <p:cNvSpPr txBox="1"/>
          <p:nvPr/>
        </p:nvSpPr>
        <p:spPr>
          <a:xfrm>
            <a:off x="5362574" y="5534025"/>
            <a:ext cx="444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Übung: </a:t>
            </a:r>
            <a:r>
              <a:rPr lang="de-DE" dirty="0" err="1"/>
              <a:t>Hover</a:t>
            </a:r>
            <a:r>
              <a:rPr lang="de-DE" dirty="0"/>
              <a:t>-Effekt bauen mit JS</a:t>
            </a:r>
          </a:p>
        </p:txBody>
      </p:sp>
    </p:spTree>
    <p:extLst>
      <p:ext uri="{BB962C8B-B14F-4D97-AF65-F5344CB8AC3E}">
        <p14:creationId xmlns:p14="http://schemas.microsoft.com/office/powerpoint/2010/main" val="253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B8E2A9F-5AA4-4E84-AC37-3B2F794DB5C0}"/>
              </a:ext>
            </a:extLst>
          </p:cNvPr>
          <p:cNvSpPr/>
          <p:nvPr/>
        </p:nvSpPr>
        <p:spPr>
          <a:xfrm>
            <a:off x="847725" y="676275"/>
            <a:ext cx="22955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Range: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B03F3D2-AACF-4DEE-BDDF-6EA1126F52C7}"/>
              </a:ext>
            </a:extLst>
          </p:cNvPr>
          <p:cNvSpPr/>
          <p:nvPr/>
        </p:nvSpPr>
        <p:spPr>
          <a:xfrm>
            <a:off x="847725" y="1371600"/>
            <a:ext cx="676275" cy="5524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3FCB8BF-F170-4252-B886-B351FB8F79C4}"/>
              </a:ext>
            </a:extLst>
          </p:cNvPr>
          <p:cNvSpPr/>
          <p:nvPr/>
        </p:nvSpPr>
        <p:spPr>
          <a:xfrm>
            <a:off x="3933825" y="1371600"/>
            <a:ext cx="676275" cy="5524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7C5565-310F-4484-8084-BCB687FA8279}"/>
              </a:ext>
            </a:extLst>
          </p:cNvPr>
          <p:cNvSpPr/>
          <p:nvPr/>
        </p:nvSpPr>
        <p:spPr>
          <a:xfrm>
            <a:off x="1752600" y="1581150"/>
            <a:ext cx="1895475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C38756B-7C46-4FE1-AA40-378A1FC3B78C}"/>
              </a:ext>
            </a:extLst>
          </p:cNvPr>
          <p:cNvSpPr/>
          <p:nvPr/>
        </p:nvSpPr>
        <p:spPr>
          <a:xfrm>
            <a:off x="2566987" y="1414462"/>
            <a:ext cx="32385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E3BCF0B-62A9-4DB2-98CF-A8F290E2E3EB}"/>
              </a:ext>
            </a:extLst>
          </p:cNvPr>
          <p:cNvSpPr/>
          <p:nvPr/>
        </p:nvSpPr>
        <p:spPr>
          <a:xfrm>
            <a:off x="847725" y="2281237"/>
            <a:ext cx="3762375" cy="5524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7ACEF9C-2585-4065-A4D1-54912AD4A1D5}"/>
              </a:ext>
            </a:extLst>
          </p:cNvPr>
          <p:cNvSpPr txBox="1"/>
          <p:nvPr/>
        </p:nvSpPr>
        <p:spPr>
          <a:xfrm>
            <a:off x="1033462" y="1463159"/>
            <a:ext cx="2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2574EB-3C33-4A9F-94C4-1214C06693A3}"/>
              </a:ext>
            </a:extLst>
          </p:cNvPr>
          <p:cNvSpPr txBox="1"/>
          <p:nvPr/>
        </p:nvSpPr>
        <p:spPr>
          <a:xfrm>
            <a:off x="3990975" y="1463159"/>
            <a:ext cx="56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C2DFC93-1758-48B8-BD0B-04E01F7EAF6B}"/>
              </a:ext>
            </a:extLst>
          </p:cNvPr>
          <p:cNvSpPr txBox="1"/>
          <p:nvPr/>
        </p:nvSpPr>
        <p:spPr>
          <a:xfrm>
            <a:off x="2512218" y="2372796"/>
            <a:ext cx="43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61375D8-78C6-4BC7-998B-FEE0D61C191D}"/>
              </a:ext>
            </a:extLst>
          </p:cNvPr>
          <p:cNvSpPr/>
          <p:nvPr/>
        </p:nvSpPr>
        <p:spPr>
          <a:xfrm>
            <a:off x="8067672" y="3651767"/>
            <a:ext cx="2895603" cy="22838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0870D11-2496-4C61-B512-3DBB0DD2BFC4}"/>
              </a:ext>
            </a:extLst>
          </p:cNvPr>
          <p:cNvSpPr txBox="1"/>
          <p:nvPr/>
        </p:nvSpPr>
        <p:spPr>
          <a:xfrm>
            <a:off x="8067672" y="3943351"/>
            <a:ext cx="370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.getAttribute();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6E5FE1-7304-456F-93A8-5D784BEBB81E}"/>
              </a:ext>
            </a:extLst>
          </p:cNvPr>
          <p:cNvSpPr txBox="1"/>
          <p:nvPr/>
        </p:nvSpPr>
        <p:spPr>
          <a:xfrm>
            <a:off x="8067672" y="4638676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.addEventListener();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A0F93B3-B259-49CF-8659-52F3020022E9}"/>
              </a:ext>
            </a:extLst>
          </p:cNvPr>
          <p:cNvSpPr txBox="1"/>
          <p:nvPr/>
        </p:nvSpPr>
        <p:spPr>
          <a:xfrm>
            <a:off x="8067672" y="5299592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.value;  (NICHT .innerHTML)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FAEC87F-176B-4534-81B0-92F29C49552A}"/>
              </a:ext>
            </a:extLst>
          </p:cNvPr>
          <p:cNvSpPr/>
          <p:nvPr/>
        </p:nvSpPr>
        <p:spPr>
          <a:xfrm>
            <a:off x="8067672" y="3131582"/>
            <a:ext cx="1162050" cy="52018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Tipps:</a:t>
            </a:r>
          </a:p>
        </p:txBody>
      </p:sp>
    </p:spTree>
    <p:extLst>
      <p:ext uri="{BB962C8B-B14F-4D97-AF65-F5344CB8AC3E}">
        <p14:creationId xmlns:p14="http://schemas.microsoft.com/office/powerpoint/2010/main" val="404097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280BB2A-0BA5-468A-8FE3-E57236474642}"/>
              </a:ext>
            </a:extLst>
          </p:cNvPr>
          <p:cNvSpPr txBox="1"/>
          <p:nvPr/>
        </p:nvSpPr>
        <p:spPr>
          <a:xfrm>
            <a:off x="400050" y="400050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Companyname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711867-AA5D-444F-8FDB-14E92609E6EB}"/>
              </a:ext>
            </a:extLst>
          </p:cNvPr>
          <p:cNvSpPr txBox="1"/>
          <p:nvPr/>
        </p:nvSpPr>
        <p:spPr>
          <a:xfrm>
            <a:off x="400050" y="769382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Navbar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AB435D0-2A44-4ED0-94EF-48E42D1ADD3E}"/>
              </a:ext>
            </a:extLst>
          </p:cNvPr>
          <p:cNvSpPr txBox="1"/>
          <p:nvPr/>
        </p:nvSpPr>
        <p:spPr>
          <a:xfrm>
            <a:off x="400050" y="1161455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Main-Content-Bereich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489569C-48E6-4CB8-BFE8-8F2CD32EE933}"/>
              </a:ext>
            </a:extLst>
          </p:cNvPr>
          <p:cNvSpPr txBox="1"/>
          <p:nvPr/>
        </p:nvSpPr>
        <p:spPr>
          <a:xfrm>
            <a:off x="400050" y="1508046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68726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EA66531-AEE5-4D2E-A512-639CC070F82B}"/>
              </a:ext>
            </a:extLst>
          </p:cNvPr>
          <p:cNvSpPr/>
          <p:nvPr/>
        </p:nvSpPr>
        <p:spPr>
          <a:xfrm>
            <a:off x="447675" y="381000"/>
            <a:ext cx="11306175" cy="6219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0E9C361-FC6D-4461-ACB8-10D067A88307}"/>
              </a:ext>
            </a:extLst>
          </p:cNvPr>
          <p:cNvSpPr/>
          <p:nvPr/>
        </p:nvSpPr>
        <p:spPr>
          <a:xfrm>
            <a:off x="561975" y="466724"/>
            <a:ext cx="11001375" cy="12192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Companyname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FEF951-796D-4268-A6DD-7B14D4383E6C}"/>
              </a:ext>
            </a:extLst>
          </p:cNvPr>
          <p:cNvSpPr/>
          <p:nvPr/>
        </p:nvSpPr>
        <p:spPr>
          <a:xfrm>
            <a:off x="561975" y="1685925"/>
            <a:ext cx="11001375" cy="704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Navbar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FE384B-BADE-4DEE-926A-30FED5BD8D84}"/>
              </a:ext>
            </a:extLst>
          </p:cNvPr>
          <p:cNvSpPr/>
          <p:nvPr/>
        </p:nvSpPr>
        <p:spPr>
          <a:xfrm>
            <a:off x="561975" y="5467350"/>
            <a:ext cx="11001375" cy="1009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Footer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B3DDEB-B661-4AB5-B005-9EA6D526A921}"/>
              </a:ext>
            </a:extLst>
          </p:cNvPr>
          <p:cNvSpPr/>
          <p:nvPr/>
        </p:nvSpPr>
        <p:spPr>
          <a:xfrm>
            <a:off x="561975" y="2390774"/>
            <a:ext cx="11001375" cy="3076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Main-Content-Bereich</a:t>
            </a:r>
          </a:p>
        </p:txBody>
      </p:sp>
    </p:spTree>
    <p:extLst>
      <p:ext uri="{BB962C8B-B14F-4D97-AF65-F5344CB8AC3E}">
        <p14:creationId xmlns:p14="http://schemas.microsoft.com/office/powerpoint/2010/main" val="117264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EA66531-AEE5-4D2E-A512-639CC070F82B}"/>
              </a:ext>
            </a:extLst>
          </p:cNvPr>
          <p:cNvSpPr/>
          <p:nvPr/>
        </p:nvSpPr>
        <p:spPr>
          <a:xfrm>
            <a:off x="447675" y="381000"/>
            <a:ext cx="11306175" cy="6219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0E9C361-FC6D-4461-ACB8-10D067A88307}"/>
              </a:ext>
            </a:extLst>
          </p:cNvPr>
          <p:cNvSpPr/>
          <p:nvPr/>
        </p:nvSpPr>
        <p:spPr>
          <a:xfrm>
            <a:off x="561975" y="713859"/>
            <a:ext cx="11001375" cy="972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de-DE" dirty="0"/>
              <a:t>Companyname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FEF951-796D-4268-A6DD-7B14D4383E6C}"/>
              </a:ext>
            </a:extLst>
          </p:cNvPr>
          <p:cNvSpPr/>
          <p:nvPr/>
        </p:nvSpPr>
        <p:spPr>
          <a:xfrm>
            <a:off x="561975" y="1828799"/>
            <a:ext cx="11001375" cy="561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de-DE" dirty="0" err="1"/>
              <a:t>Navbar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FE384B-BADE-4DEE-926A-30FED5BD8D84}"/>
              </a:ext>
            </a:extLst>
          </p:cNvPr>
          <p:cNvSpPr/>
          <p:nvPr/>
        </p:nvSpPr>
        <p:spPr>
          <a:xfrm>
            <a:off x="561975" y="5672008"/>
            <a:ext cx="11001375" cy="8049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de-DE" dirty="0"/>
              <a:t>Footer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B3DDEB-B661-4AB5-B005-9EA6D526A921}"/>
              </a:ext>
            </a:extLst>
          </p:cNvPr>
          <p:cNvSpPr/>
          <p:nvPr/>
        </p:nvSpPr>
        <p:spPr>
          <a:xfrm>
            <a:off x="561975" y="2533648"/>
            <a:ext cx="11001375" cy="29337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de-DE" dirty="0"/>
              <a:t>Main-Content-Bereich</a:t>
            </a:r>
          </a:p>
        </p:txBody>
      </p:sp>
    </p:spTree>
    <p:extLst>
      <p:ext uri="{BB962C8B-B14F-4D97-AF65-F5344CB8AC3E}">
        <p14:creationId xmlns:p14="http://schemas.microsoft.com/office/powerpoint/2010/main" val="229252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B5DA05E-AE41-4C06-9223-6C377691A656}"/>
              </a:ext>
            </a:extLst>
          </p:cNvPr>
          <p:cNvSpPr/>
          <p:nvPr/>
        </p:nvSpPr>
        <p:spPr>
          <a:xfrm>
            <a:off x="819150" y="771525"/>
            <a:ext cx="10572750" cy="557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24FC29C-7494-4DF1-9A15-D77541DA142C}"/>
              </a:ext>
            </a:extLst>
          </p:cNvPr>
          <p:cNvSpPr/>
          <p:nvPr/>
        </p:nvSpPr>
        <p:spPr>
          <a:xfrm>
            <a:off x="1076325" y="1047750"/>
            <a:ext cx="10067925" cy="1104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EFF2A6-9846-43AD-AF22-29D58BC60758}"/>
              </a:ext>
            </a:extLst>
          </p:cNvPr>
          <p:cNvSpPr/>
          <p:nvPr/>
        </p:nvSpPr>
        <p:spPr>
          <a:xfrm>
            <a:off x="1076325" y="2305050"/>
            <a:ext cx="10067925" cy="1104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189C220-14C5-471C-A7B5-235FEB6C044C}"/>
              </a:ext>
            </a:extLst>
          </p:cNvPr>
          <p:cNvSpPr/>
          <p:nvPr/>
        </p:nvSpPr>
        <p:spPr>
          <a:xfrm>
            <a:off x="1076325" y="3605212"/>
            <a:ext cx="10067925" cy="1104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A18C82-0A58-4FE7-BFB2-9FABFAE39906}"/>
              </a:ext>
            </a:extLst>
          </p:cNvPr>
          <p:cNvSpPr/>
          <p:nvPr/>
        </p:nvSpPr>
        <p:spPr>
          <a:xfrm>
            <a:off x="1076325" y="4857749"/>
            <a:ext cx="10067925" cy="1104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2872C9B-3F43-47B4-A700-A2DE35EB1AAC}"/>
              </a:ext>
            </a:extLst>
          </p:cNvPr>
          <p:cNvSpPr/>
          <p:nvPr/>
        </p:nvSpPr>
        <p:spPr>
          <a:xfrm>
            <a:off x="1619250" y="1285875"/>
            <a:ext cx="2438400" cy="638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B457096-D794-400D-A0D9-D1E83AEE0646}"/>
              </a:ext>
            </a:extLst>
          </p:cNvPr>
          <p:cNvSpPr/>
          <p:nvPr/>
        </p:nvSpPr>
        <p:spPr>
          <a:xfrm>
            <a:off x="8134350" y="1281113"/>
            <a:ext cx="2438400" cy="638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BD9DBD7-7DC1-4493-8F62-91934749C10C}"/>
              </a:ext>
            </a:extLst>
          </p:cNvPr>
          <p:cNvSpPr/>
          <p:nvPr/>
        </p:nvSpPr>
        <p:spPr>
          <a:xfrm>
            <a:off x="4829175" y="1281113"/>
            <a:ext cx="2438400" cy="638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821EE34-0DB0-4FE8-A8B4-21CD711C0791}"/>
              </a:ext>
            </a:extLst>
          </p:cNvPr>
          <p:cNvSpPr/>
          <p:nvPr/>
        </p:nvSpPr>
        <p:spPr>
          <a:xfrm>
            <a:off x="1619250" y="2586037"/>
            <a:ext cx="2438400" cy="638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54127B-7A5A-43FF-873B-6D5A8CED9300}"/>
              </a:ext>
            </a:extLst>
          </p:cNvPr>
          <p:cNvSpPr/>
          <p:nvPr/>
        </p:nvSpPr>
        <p:spPr>
          <a:xfrm>
            <a:off x="8134350" y="2581275"/>
            <a:ext cx="2438400" cy="638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D13D4D2-7754-4DB1-9910-AEF37C012795}"/>
              </a:ext>
            </a:extLst>
          </p:cNvPr>
          <p:cNvSpPr/>
          <p:nvPr/>
        </p:nvSpPr>
        <p:spPr>
          <a:xfrm>
            <a:off x="4829175" y="2581275"/>
            <a:ext cx="2438400" cy="638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02E7C8D-E02B-460F-8A40-A8721562E368}"/>
              </a:ext>
            </a:extLst>
          </p:cNvPr>
          <p:cNvSpPr/>
          <p:nvPr/>
        </p:nvSpPr>
        <p:spPr>
          <a:xfrm>
            <a:off x="1619250" y="3857627"/>
            <a:ext cx="2438400" cy="638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8AA6DE9-0DD0-4EB7-8C30-EA0C28A28E29}"/>
              </a:ext>
            </a:extLst>
          </p:cNvPr>
          <p:cNvSpPr/>
          <p:nvPr/>
        </p:nvSpPr>
        <p:spPr>
          <a:xfrm>
            <a:off x="8134350" y="3852865"/>
            <a:ext cx="2438400" cy="638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1543308-6BF7-4C9F-BCCC-FAEA1BB421CB}"/>
              </a:ext>
            </a:extLst>
          </p:cNvPr>
          <p:cNvSpPr/>
          <p:nvPr/>
        </p:nvSpPr>
        <p:spPr>
          <a:xfrm>
            <a:off x="4829175" y="3852865"/>
            <a:ext cx="2438400" cy="638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22D53C5-B850-44DB-BF9D-B47C55C977F5}"/>
              </a:ext>
            </a:extLst>
          </p:cNvPr>
          <p:cNvSpPr/>
          <p:nvPr/>
        </p:nvSpPr>
        <p:spPr>
          <a:xfrm>
            <a:off x="1619250" y="5086350"/>
            <a:ext cx="2438400" cy="638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947125B-B9E5-445D-A864-E71F4E7153F4}"/>
              </a:ext>
            </a:extLst>
          </p:cNvPr>
          <p:cNvSpPr/>
          <p:nvPr/>
        </p:nvSpPr>
        <p:spPr>
          <a:xfrm>
            <a:off x="8134350" y="5081588"/>
            <a:ext cx="2438400" cy="638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0C74A3A-529E-472C-9E8A-282F90667F89}"/>
              </a:ext>
            </a:extLst>
          </p:cNvPr>
          <p:cNvSpPr/>
          <p:nvPr/>
        </p:nvSpPr>
        <p:spPr>
          <a:xfrm>
            <a:off x="4829175" y="5081588"/>
            <a:ext cx="2438400" cy="638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86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FFC2445A-3CD1-4408-8839-5C677D59A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30181"/>
              </p:ext>
            </p:extLst>
          </p:nvPr>
        </p:nvGraphicFramePr>
        <p:xfrm>
          <a:off x="2032000" y="1200150"/>
          <a:ext cx="8128000" cy="405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57557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260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39449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3990131"/>
                    </a:ext>
                  </a:extLst>
                </a:gridCol>
              </a:tblGrid>
              <a:tr h="73956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 Black" panose="020B0A04020102020204" pitchFamily="34" charset="0"/>
                        </a:rPr>
                        <a:t>Obst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 Black" panose="020B0A04020102020204" pitchFamily="34" charset="0"/>
                        </a:rPr>
                        <a:t>Preis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 Black" panose="020B0A04020102020204" pitchFamily="34" charset="0"/>
                        </a:rPr>
                        <a:t>Anzahl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 Black" panose="020B0A04020102020204" pitchFamily="34" charset="0"/>
                        </a:rPr>
                        <a:t>Bemerkung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362749"/>
                  </a:ext>
                </a:extLst>
              </a:tr>
              <a:tr h="82952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Äpfel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0.15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200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/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171484"/>
                  </a:ext>
                </a:extLst>
              </a:tr>
              <a:tr h="82952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Bananen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0.25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150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nachbestellen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443231"/>
                  </a:ext>
                </a:extLst>
              </a:tr>
              <a:tr h="82952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Birnen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0.20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250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00741"/>
                  </a:ext>
                </a:extLst>
              </a:tr>
              <a:tr h="829522">
                <a:tc gridSpan="4">
                  <a:txBody>
                    <a:bodyPr/>
                    <a:lstStyle/>
                    <a:p>
                      <a:pPr algn="l"/>
                      <a:r>
                        <a:rPr lang="de-DE" sz="1100" dirty="0">
                          <a:latin typeface="Brush Script MT" panose="03060802040406070304" pitchFamily="66" charset="0"/>
                        </a:rPr>
                        <a:t>Obstlager 2021</a:t>
                      </a:r>
                    </a:p>
                  </a:txBody>
                  <a:tcPr marL="3600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97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20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EA66531-AEE5-4D2E-A512-639CC070F82B}"/>
              </a:ext>
            </a:extLst>
          </p:cNvPr>
          <p:cNvSpPr/>
          <p:nvPr/>
        </p:nvSpPr>
        <p:spPr>
          <a:xfrm>
            <a:off x="447675" y="381000"/>
            <a:ext cx="11306175" cy="6219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0E9C361-FC6D-4461-ACB8-10D067A88307}"/>
              </a:ext>
            </a:extLst>
          </p:cNvPr>
          <p:cNvSpPr/>
          <p:nvPr/>
        </p:nvSpPr>
        <p:spPr>
          <a:xfrm>
            <a:off x="561975" y="713859"/>
            <a:ext cx="11001375" cy="972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de-DE" dirty="0"/>
              <a:t>Companyname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FEF951-796D-4268-A6DD-7B14D4383E6C}"/>
              </a:ext>
            </a:extLst>
          </p:cNvPr>
          <p:cNvSpPr/>
          <p:nvPr/>
        </p:nvSpPr>
        <p:spPr>
          <a:xfrm>
            <a:off x="561975" y="1685925"/>
            <a:ext cx="11001375" cy="7048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de-DE" dirty="0" err="1"/>
              <a:t>Navbar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FE384B-BADE-4DEE-926A-30FED5BD8D84}"/>
              </a:ext>
            </a:extLst>
          </p:cNvPr>
          <p:cNvSpPr/>
          <p:nvPr/>
        </p:nvSpPr>
        <p:spPr>
          <a:xfrm>
            <a:off x="561975" y="5672008"/>
            <a:ext cx="11001375" cy="8049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de-DE" dirty="0"/>
              <a:t>Footer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B3DDEB-B661-4AB5-B005-9EA6D526A921}"/>
              </a:ext>
            </a:extLst>
          </p:cNvPr>
          <p:cNvSpPr/>
          <p:nvPr/>
        </p:nvSpPr>
        <p:spPr>
          <a:xfrm>
            <a:off x="561975" y="2390774"/>
            <a:ext cx="11001375" cy="32812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96000" rtlCol="0" anchor="ctr"/>
          <a:lstStyle/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ED40E27-B745-4939-9789-AA6F7D438F5A}"/>
              </a:ext>
            </a:extLst>
          </p:cNvPr>
          <p:cNvSpPr/>
          <p:nvPr/>
        </p:nvSpPr>
        <p:spPr>
          <a:xfrm>
            <a:off x="1190625" y="2847975"/>
            <a:ext cx="9839325" cy="2019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elle 2">
            <a:extLst>
              <a:ext uri="{FF2B5EF4-FFF2-40B4-BE49-F238E27FC236}">
                <a16:creationId xmlns:a16="http://schemas.microsoft.com/office/drawing/2014/main" id="{ADDDF23C-C24A-4B6A-849C-C783B5CBB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34347"/>
              </p:ext>
            </p:extLst>
          </p:nvPr>
        </p:nvGraphicFramePr>
        <p:xfrm>
          <a:off x="3941761" y="3081209"/>
          <a:ext cx="4337052" cy="1552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63">
                  <a:extLst>
                    <a:ext uri="{9D8B030D-6E8A-4147-A177-3AD203B41FA5}">
                      <a16:colId xmlns:a16="http://schemas.microsoft.com/office/drawing/2014/main" val="557557952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34260913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1123944905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713990131"/>
                    </a:ext>
                  </a:extLst>
                </a:gridCol>
              </a:tblGrid>
              <a:tr h="395936">
                <a:tc>
                  <a:txBody>
                    <a:bodyPr/>
                    <a:lstStyle/>
                    <a:p>
                      <a:pPr algn="ctr"/>
                      <a:r>
                        <a:rPr lang="de-DE" sz="800" dirty="0">
                          <a:latin typeface="Arial Black" panose="020B0A04020102020204" pitchFamily="34" charset="0"/>
                        </a:rPr>
                        <a:t>Obst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>
                          <a:latin typeface="Arial Black" panose="020B0A04020102020204" pitchFamily="34" charset="0"/>
                        </a:rPr>
                        <a:t>Preis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>
                          <a:latin typeface="Arial Black" panose="020B0A04020102020204" pitchFamily="34" charset="0"/>
                        </a:rPr>
                        <a:t>Anzahl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>
                          <a:latin typeface="Arial Black" panose="020B0A04020102020204" pitchFamily="34" charset="0"/>
                        </a:rPr>
                        <a:t>Bemerkung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362749"/>
                  </a:ext>
                </a:extLst>
              </a:tr>
              <a:tr h="265044"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Äpfel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0.15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200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171484"/>
                  </a:ext>
                </a:extLst>
              </a:tr>
              <a:tr h="361506"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Bananen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0.25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150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nachbestellen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443231"/>
                  </a:ext>
                </a:extLst>
              </a:tr>
              <a:tr h="265044"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Birnen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0.20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250</a:t>
                      </a:r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800" dirty="0"/>
                    </a:p>
                  </a:txBody>
                  <a:tcPr marL="324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00741"/>
                  </a:ext>
                </a:extLst>
              </a:tr>
              <a:tr h="265044">
                <a:tc gridSpan="4">
                  <a:txBody>
                    <a:bodyPr/>
                    <a:lstStyle/>
                    <a:p>
                      <a:pPr algn="l"/>
                      <a:r>
                        <a:rPr lang="de-DE" sz="800" dirty="0">
                          <a:latin typeface="Brush Script MT" panose="03060802040406070304" pitchFamily="66" charset="0"/>
                        </a:rPr>
                        <a:t>Obstlager 2021</a:t>
                      </a:r>
                    </a:p>
                  </a:txBody>
                  <a:tcPr marL="3600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97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29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EA66531-AEE5-4D2E-A512-639CC070F82B}"/>
              </a:ext>
            </a:extLst>
          </p:cNvPr>
          <p:cNvSpPr/>
          <p:nvPr/>
        </p:nvSpPr>
        <p:spPr>
          <a:xfrm>
            <a:off x="447675" y="381000"/>
            <a:ext cx="11306175" cy="6219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0E9C361-FC6D-4461-ACB8-10D067A88307}"/>
              </a:ext>
            </a:extLst>
          </p:cNvPr>
          <p:cNvSpPr/>
          <p:nvPr/>
        </p:nvSpPr>
        <p:spPr>
          <a:xfrm>
            <a:off x="561975" y="713859"/>
            <a:ext cx="11001375" cy="972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de-DE" dirty="0"/>
              <a:t>Companyname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FEF951-796D-4268-A6DD-7B14D4383E6C}"/>
              </a:ext>
            </a:extLst>
          </p:cNvPr>
          <p:cNvSpPr/>
          <p:nvPr/>
        </p:nvSpPr>
        <p:spPr>
          <a:xfrm>
            <a:off x="561975" y="1685925"/>
            <a:ext cx="11001375" cy="7048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de-DE" dirty="0" err="1"/>
              <a:t>Navbar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FE384B-BADE-4DEE-926A-30FED5BD8D84}"/>
              </a:ext>
            </a:extLst>
          </p:cNvPr>
          <p:cNvSpPr/>
          <p:nvPr/>
        </p:nvSpPr>
        <p:spPr>
          <a:xfrm>
            <a:off x="561975" y="5672008"/>
            <a:ext cx="11001375" cy="8049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de-DE" dirty="0"/>
              <a:t>Footer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B3DDEB-B661-4AB5-B005-9EA6D526A921}"/>
              </a:ext>
            </a:extLst>
          </p:cNvPr>
          <p:cNvSpPr/>
          <p:nvPr/>
        </p:nvSpPr>
        <p:spPr>
          <a:xfrm>
            <a:off x="561975" y="2390774"/>
            <a:ext cx="11001375" cy="32812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96000" rtlCol="0" anchor="ctr"/>
          <a:lstStyle/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ED40E27-B745-4939-9789-AA6F7D438F5A}"/>
              </a:ext>
            </a:extLst>
          </p:cNvPr>
          <p:cNvSpPr/>
          <p:nvPr/>
        </p:nvSpPr>
        <p:spPr>
          <a:xfrm>
            <a:off x="1176337" y="2481391"/>
            <a:ext cx="9839325" cy="130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2AD8C91-73FA-45E4-825A-D56BD29A797D}"/>
              </a:ext>
            </a:extLst>
          </p:cNvPr>
          <p:cNvSpPr/>
          <p:nvPr/>
        </p:nvSpPr>
        <p:spPr>
          <a:xfrm>
            <a:off x="4638674" y="2578958"/>
            <a:ext cx="2847975" cy="1104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0490E53-F449-40DA-8A1E-4F0380603202}"/>
              </a:ext>
            </a:extLst>
          </p:cNvPr>
          <p:cNvSpPr/>
          <p:nvPr/>
        </p:nvSpPr>
        <p:spPr>
          <a:xfrm>
            <a:off x="1176337" y="4019550"/>
            <a:ext cx="9839325" cy="130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00B9EC5-9058-4C55-B3E5-03D54356A042}"/>
              </a:ext>
            </a:extLst>
          </p:cNvPr>
          <p:cNvSpPr/>
          <p:nvPr/>
        </p:nvSpPr>
        <p:spPr>
          <a:xfrm>
            <a:off x="2333625" y="4200527"/>
            <a:ext cx="3762375" cy="285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4D9090-30C3-460F-A88D-03CE61E218AB}"/>
              </a:ext>
            </a:extLst>
          </p:cNvPr>
          <p:cNvSpPr/>
          <p:nvPr/>
        </p:nvSpPr>
        <p:spPr>
          <a:xfrm>
            <a:off x="2333625" y="4552950"/>
            <a:ext cx="6924675" cy="638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Ballontier mit einfarbiger Füllung">
            <a:extLst>
              <a:ext uri="{FF2B5EF4-FFF2-40B4-BE49-F238E27FC236}">
                <a16:creationId xmlns:a16="http://schemas.microsoft.com/office/drawing/2014/main" id="{E7B1DF80-5694-4C7B-BEAB-32394CD21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675" y="2557527"/>
            <a:ext cx="1126331" cy="11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7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EA66531-AEE5-4D2E-A512-639CC070F82B}"/>
              </a:ext>
            </a:extLst>
          </p:cNvPr>
          <p:cNvSpPr/>
          <p:nvPr/>
        </p:nvSpPr>
        <p:spPr>
          <a:xfrm>
            <a:off x="447675" y="381000"/>
            <a:ext cx="11306175" cy="6219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0E9C361-FC6D-4461-ACB8-10D067A88307}"/>
              </a:ext>
            </a:extLst>
          </p:cNvPr>
          <p:cNvSpPr/>
          <p:nvPr/>
        </p:nvSpPr>
        <p:spPr>
          <a:xfrm>
            <a:off x="561975" y="713859"/>
            <a:ext cx="11001375" cy="972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de-DE" dirty="0"/>
              <a:t>Companyname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FEF951-796D-4268-A6DD-7B14D4383E6C}"/>
              </a:ext>
            </a:extLst>
          </p:cNvPr>
          <p:cNvSpPr/>
          <p:nvPr/>
        </p:nvSpPr>
        <p:spPr>
          <a:xfrm>
            <a:off x="561975" y="1685925"/>
            <a:ext cx="11001375" cy="7048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de-DE" dirty="0" err="1"/>
              <a:t>Navbar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FE384B-BADE-4DEE-926A-30FED5BD8D84}"/>
              </a:ext>
            </a:extLst>
          </p:cNvPr>
          <p:cNvSpPr/>
          <p:nvPr/>
        </p:nvSpPr>
        <p:spPr>
          <a:xfrm>
            <a:off x="561975" y="5672008"/>
            <a:ext cx="11001375" cy="8049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de-DE" dirty="0"/>
              <a:t>Footer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B3DDEB-B661-4AB5-B005-9EA6D526A921}"/>
              </a:ext>
            </a:extLst>
          </p:cNvPr>
          <p:cNvSpPr/>
          <p:nvPr/>
        </p:nvSpPr>
        <p:spPr>
          <a:xfrm>
            <a:off x="561975" y="2390774"/>
            <a:ext cx="11001375" cy="32812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96000" rtlCol="0" anchor="ctr"/>
          <a:lstStyle/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0F97ACF-069D-4C3F-9A25-5A6EAAAD3AD8}"/>
              </a:ext>
            </a:extLst>
          </p:cNvPr>
          <p:cNvSpPr/>
          <p:nvPr/>
        </p:nvSpPr>
        <p:spPr>
          <a:xfrm>
            <a:off x="785812" y="2485960"/>
            <a:ext cx="10620375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20D260-C7A8-4246-AD36-9B883125A84F}"/>
              </a:ext>
            </a:extLst>
          </p:cNvPr>
          <p:cNvSpPr/>
          <p:nvPr/>
        </p:nvSpPr>
        <p:spPr>
          <a:xfrm>
            <a:off x="790574" y="4326190"/>
            <a:ext cx="10620375" cy="125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D2887EA-8A4A-4EA1-A92C-B9DEFE65BA03}"/>
              </a:ext>
            </a:extLst>
          </p:cNvPr>
          <p:cNvSpPr/>
          <p:nvPr/>
        </p:nvSpPr>
        <p:spPr>
          <a:xfrm>
            <a:off x="3686174" y="4494545"/>
            <a:ext cx="208597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7A3BD8-E647-4C17-8776-4C11B56D6716}"/>
              </a:ext>
            </a:extLst>
          </p:cNvPr>
          <p:cNvSpPr/>
          <p:nvPr/>
        </p:nvSpPr>
        <p:spPr>
          <a:xfrm>
            <a:off x="1040606" y="2765518"/>
            <a:ext cx="3276600" cy="11525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703ED6-6C8F-4F9F-B04C-F82301DA1B6F}"/>
              </a:ext>
            </a:extLst>
          </p:cNvPr>
          <p:cNvSpPr/>
          <p:nvPr/>
        </p:nvSpPr>
        <p:spPr>
          <a:xfrm>
            <a:off x="4487465" y="2765517"/>
            <a:ext cx="3276600" cy="11525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69ECDA7-CC1E-4A43-84F3-40BAF3B08370}"/>
              </a:ext>
            </a:extLst>
          </p:cNvPr>
          <p:cNvSpPr/>
          <p:nvPr/>
        </p:nvSpPr>
        <p:spPr>
          <a:xfrm>
            <a:off x="7934324" y="2765517"/>
            <a:ext cx="3276600" cy="11525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B7B3EB8-E7B5-4B8B-A4E4-7E947AFF49F1}"/>
              </a:ext>
            </a:extLst>
          </p:cNvPr>
          <p:cNvSpPr/>
          <p:nvPr/>
        </p:nvSpPr>
        <p:spPr>
          <a:xfrm>
            <a:off x="1040606" y="4480018"/>
            <a:ext cx="208597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1" name="Grafik 20" descr="Banane mit einfarbiger Füllung">
            <a:extLst>
              <a:ext uri="{FF2B5EF4-FFF2-40B4-BE49-F238E27FC236}">
                <a16:creationId xmlns:a16="http://schemas.microsoft.com/office/drawing/2014/main" id="{D6EC3063-9EF3-45FE-894F-4DD0A9CC0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6870" y="4440966"/>
            <a:ext cx="914400" cy="91440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4BC50B8D-BC11-42CB-B495-64F1CBB9F2E8}"/>
              </a:ext>
            </a:extLst>
          </p:cNvPr>
          <p:cNvSpPr/>
          <p:nvPr/>
        </p:nvSpPr>
        <p:spPr>
          <a:xfrm>
            <a:off x="9078515" y="4494545"/>
            <a:ext cx="208597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241D62D-4C7E-44E4-BBF6-370F840D083F}"/>
              </a:ext>
            </a:extLst>
          </p:cNvPr>
          <p:cNvSpPr/>
          <p:nvPr/>
        </p:nvSpPr>
        <p:spPr>
          <a:xfrm>
            <a:off x="6432947" y="4504547"/>
            <a:ext cx="208597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4" name="Grafik 23" descr="Apfel mit einfarbiger Füllung">
            <a:extLst>
              <a:ext uri="{FF2B5EF4-FFF2-40B4-BE49-F238E27FC236}">
                <a16:creationId xmlns:a16="http://schemas.microsoft.com/office/drawing/2014/main" id="{57A250F8-3173-41F0-B891-0479DCFAA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1961" y="4494545"/>
            <a:ext cx="914400" cy="914400"/>
          </a:xfrm>
          <a:prstGeom prst="rect">
            <a:avLst/>
          </a:prstGeom>
        </p:spPr>
      </p:pic>
      <p:pic>
        <p:nvPicPr>
          <p:cNvPr id="25" name="Grafik 24" descr="Ananas mit einfarbiger Füllung">
            <a:extLst>
              <a:ext uri="{FF2B5EF4-FFF2-40B4-BE49-F238E27FC236}">
                <a16:creationId xmlns:a16="http://schemas.microsoft.com/office/drawing/2014/main" id="{B8DF1E51-C781-4720-9055-4C52DE6247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9220" y="4514785"/>
            <a:ext cx="840581" cy="840581"/>
          </a:xfrm>
          <a:prstGeom prst="rect">
            <a:avLst/>
          </a:prstGeom>
        </p:spPr>
      </p:pic>
      <p:pic>
        <p:nvPicPr>
          <p:cNvPr id="26" name="Grafik 25" descr="Trauben mit einfarbiger Füllung">
            <a:extLst>
              <a:ext uri="{FF2B5EF4-FFF2-40B4-BE49-F238E27FC236}">
                <a16:creationId xmlns:a16="http://schemas.microsoft.com/office/drawing/2014/main" id="{855A2D5E-5779-4945-BA15-C95A3DF926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5508" y="4606464"/>
            <a:ext cx="748902" cy="7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7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Brush Script MT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15</cp:revision>
  <dcterms:created xsi:type="dcterms:W3CDTF">2021-01-11T08:53:25Z</dcterms:created>
  <dcterms:modified xsi:type="dcterms:W3CDTF">2021-01-13T15:52:39Z</dcterms:modified>
</cp:coreProperties>
</file>