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39" d="100"/>
          <a:sy n="39" d="100"/>
        </p:scale>
        <p:origin x="4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B40B9-595C-41F8-876E-5C6230DAB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D5C992-9689-419A-A8CE-E7DB7878B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17718-4A56-4898-B36B-8924E016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A368-E0B1-466D-AE11-BBD360D980A7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DDFB8F-2037-49FE-9DD4-14CDFB14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2DDC20-55E5-4A40-8343-9E687018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84EB-8538-49AD-A201-C9CAE3033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12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70ABD-76FB-4936-A2B5-FC1E8C8E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D6C9ED-4CDD-4609-8C45-210189E0E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C5EC0-F5BF-4832-906E-25F59C2D8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A368-E0B1-466D-AE11-BBD360D980A7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E26B5F-D727-4FD5-A853-C7F9A80A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16633C-C900-49F8-B8FD-239E6CD2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84EB-8538-49AD-A201-C9CAE3033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80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C5EBDB-3E94-4ABB-9258-0928055C7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B49B0D-184A-4145-8F23-D4F2F1B8F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4ECC1C-D1A0-400C-A1EA-7D601514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A368-E0B1-466D-AE11-BBD360D980A7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613230-F4E4-4520-9670-A072148F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99C126-D100-47AE-BCC1-ED33B914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84EB-8538-49AD-A201-C9CAE3033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4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DB7C8-BB8D-449C-877F-62DD2A21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607A99-A260-449B-9687-54D93020E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E2C072-E9DD-4FAC-90E7-54D03EED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A368-E0B1-466D-AE11-BBD360D980A7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A8CFFB-7F4E-4E04-9372-B93E7B5D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907108-B8B2-45A5-8AF4-6690C9F8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84EB-8538-49AD-A201-C9CAE3033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59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601C2-C1CA-4EFA-B660-0DAD94BA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33F94A-49EA-4008-AB14-74BE17493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3D24B0-DB1C-46F0-BEFD-81437310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A368-E0B1-466D-AE11-BBD360D980A7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9D9920-3191-41D0-866C-CE830A29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77A319-51FF-43DE-ABDD-26ECB63B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84EB-8538-49AD-A201-C9CAE3033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68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17A13-49B2-4C1A-8C0B-E84D3E41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006D94-5E32-41CC-9C7C-0C5DE238E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AD36C2-A5C8-4A8E-93CD-C28D37E01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498C83-C4A7-4DDD-8B88-88B59E11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A368-E0B1-466D-AE11-BBD360D980A7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FB2449-2D10-443D-BA39-A9F5B62D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9AECF4-EE6A-425A-9E07-26CDF400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84EB-8538-49AD-A201-C9CAE3033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27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1E75F-9B49-454F-AB3E-679032617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D64101-2007-4EF2-8E42-1D6B53199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239363-4CE6-43A7-ACA7-40ADC9116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CBE194-8B6C-4F91-8C2E-CC5028CCD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E68805-5E49-4665-A195-1315FBCE2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6EE5C5-E624-4F1D-B684-DBF0D6A2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A368-E0B1-466D-AE11-BBD360D980A7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4EFD66-1FD7-47A1-A286-1408E9EC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899552-A025-4B1D-B82C-473A5951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84EB-8538-49AD-A201-C9CAE3033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60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CF7FE-221F-4A60-AC72-AF834F70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108E65-392E-4E17-8729-980746DA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A368-E0B1-466D-AE11-BBD360D980A7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6F6A9A-5602-4181-96DF-86C8F184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6BBDD0-93B2-4B9F-BD2F-5CF72294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84EB-8538-49AD-A201-C9CAE3033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00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7FA459-FA7C-4429-B4E8-7B03E953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A368-E0B1-466D-AE11-BBD360D980A7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E5D378B-FC7B-4ED8-AE5F-B70EDF0F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4BB2AB-1305-4301-893B-FEC9EF52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84EB-8538-49AD-A201-C9CAE3033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39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4A567-47DE-401E-B3F6-8E1F8E54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09BE0-7C5A-4B2D-B9C6-DE7DFF83B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78FE76-05B0-4896-8B4D-B8D7F69C8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56713B-0B0C-4AFE-9A0C-7A2CC61C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A368-E0B1-466D-AE11-BBD360D980A7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CE8AB5-96D9-453C-9C94-785ECEEA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FE1E21-DDCB-4173-AD85-C6BE6C2C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84EB-8538-49AD-A201-C9CAE3033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91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959B0-8991-4EA4-B236-EEE371F5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573F09-73EE-4716-B86D-F3CF7A39D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F8FA95-746A-46B6-9988-1041020C3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1AEE54-FD66-4CD1-AB69-55EB28E0F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A368-E0B1-466D-AE11-BBD360D980A7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211842-AFB0-41E8-9B7E-21E11733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F0D554-B066-46FF-B60D-6C04C1A9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84EB-8538-49AD-A201-C9CAE3033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665886A-4394-4189-ADEE-B99EA370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D3976A-7095-48C2-8BD0-2AE005DC2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CC468E-5A21-4FC7-8780-7E3A87E5B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CA368-E0B1-466D-AE11-BBD360D980A7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962B87-D546-40C6-B70B-D52B5718F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F7F12B-AF33-412B-AEE1-4B1C1E1B2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084EB-8538-49AD-A201-C9CAE3033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01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4346BCA-FF89-4D54-9502-3FC746D0F3AE}"/>
              </a:ext>
            </a:extLst>
          </p:cNvPr>
          <p:cNvSpPr/>
          <p:nvPr/>
        </p:nvSpPr>
        <p:spPr>
          <a:xfrm>
            <a:off x="476250" y="342900"/>
            <a:ext cx="11410950" cy="631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EDF06B0-7E87-45FF-B2D0-F3E79E38AAAF}"/>
              </a:ext>
            </a:extLst>
          </p:cNvPr>
          <p:cNvSpPr/>
          <p:nvPr/>
        </p:nvSpPr>
        <p:spPr>
          <a:xfrm>
            <a:off x="561975" y="447676"/>
            <a:ext cx="11220450" cy="1219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Companyname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37E5E1B-5C86-433F-9669-E76984A251C1}"/>
              </a:ext>
            </a:extLst>
          </p:cNvPr>
          <p:cNvSpPr/>
          <p:nvPr/>
        </p:nvSpPr>
        <p:spPr>
          <a:xfrm>
            <a:off x="561975" y="1771652"/>
            <a:ext cx="11220450" cy="5238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Navigationsleiste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67C8B4-4CAC-4D84-B768-A7464CB64DBF}"/>
              </a:ext>
            </a:extLst>
          </p:cNvPr>
          <p:cNvSpPr/>
          <p:nvPr/>
        </p:nvSpPr>
        <p:spPr>
          <a:xfrm>
            <a:off x="561975" y="2400303"/>
            <a:ext cx="11220450" cy="33908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Main-Content-Bereich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01F7863-19A3-4227-A518-F1E13FC002A7}"/>
              </a:ext>
            </a:extLst>
          </p:cNvPr>
          <p:cNvSpPr/>
          <p:nvPr/>
        </p:nvSpPr>
        <p:spPr>
          <a:xfrm>
            <a:off x="561975" y="5895976"/>
            <a:ext cx="11220450" cy="6191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Main-</a:t>
            </a:r>
            <a:r>
              <a:rPr lang="de-DE" dirty="0" err="1"/>
              <a:t>Footer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004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6C21FEE-B8F0-46F0-8F49-037DCB298F29}"/>
              </a:ext>
            </a:extLst>
          </p:cNvPr>
          <p:cNvSpPr txBox="1"/>
          <p:nvPr/>
        </p:nvSpPr>
        <p:spPr>
          <a:xfrm>
            <a:off x="561975" y="67841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CompanyName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C826EDA-9C74-4025-9A66-6DFDA1BF2F79}"/>
              </a:ext>
            </a:extLst>
          </p:cNvPr>
          <p:cNvSpPr txBox="1"/>
          <p:nvPr/>
        </p:nvSpPr>
        <p:spPr>
          <a:xfrm>
            <a:off x="561975" y="1095375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Navigationsleiste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8205A2C-1176-4253-BB40-648FDA0D4527}"/>
              </a:ext>
            </a:extLst>
          </p:cNvPr>
          <p:cNvSpPr txBox="1"/>
          <p:nvPr/>
        </p:nvSpPr>
        <p:spPr>
          <a:xfrm>
            <a:off x="561975" y="1512332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Main-Content-Bereich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3BE763-A232-43C0-BCBE-2E28E37A9333}"/>
              </a:ext>
            </a:extLst>
          </p:cNvPr>
          <p:cNvSpPr txBox="1"/>
          <p:nvPr/>
        </p:nvSpPr>
        <p:spPr>
          <a:xfrm>
            <a:off x="561975" y="1881664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Main-</a:t>
            </a:r>
            <a:r>
              <a:rPr lang="de-DE" dirty="0" err="1"/>
              <a:t>Footer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165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4346BCA-FF89-4D54-9502-3FC746D0F3AE}"/>
              </a:ext>
            </a:extLst>
          </p:cNvPr>
          <p:cNvSpPr/>
          <p:nvPr/>
        </p:nvSpPr>
        <p:spPr>
          <a:xfrm>
            <a:off x="476250" y="342900"/>
            <a:ext cx="11410950" cy="631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EDF06B0-7E87-45FF-B2D0-F3E79E38AAAF}"/>
              </a:ext>
            </a:extLst>
          </p:cNvPr>
          <p:cNvSpPr/>
          <p:nvPr/>
        </p:nvSpPr>
        <p:spPr>
          <a:xfrm>
            <a:off x="561975" y="447676"/>
            <a:ext cx="11220450" cy="1219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Companyname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37E5E1B-5C86-433F-9669-E76984A251C1}"/>
              </a:ext>
            </a:extLst>
          </p:cNvPr>
          <p:cNvSpPr/>
          <p:nvPr/>
        </p:nvSpPr>
        <p:spPr>
          <a:xfrm>
            <a:off x="561975" y="1666876"/>
            <a:ext cx="11220450" cy="5238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Navigationsleiste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67C8B4-4CAC-4D84-B768-A7464CB64DBF}"/>
              </a:ext>
            </a:extLst>
          </p:cNvPr>
          <p:cNvSpPr/>
          <p:nvPr/>
        </p:nvSpPr>
        <p:spPr>
          <a:xfrm>
            <a:off x="561975" y="2190750"/>
            <a:ext cx="11220450" cy="3705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Main-Content-Bereich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01F7863-19A3-4227-A518-F1E13FC002A7}"/>
              </a:ext>
            </a:extLst>
          </p:cNvPr>
          <p:cNvSpPr/>
          <p:nvPr/>
        </p:nvSpPr>
        <p:spPr>
          <a:xfrm>
            <a:off x="561975" y="5895976"/>
            <a:ext cx="11220450" cy="6191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Main-</a:t>
            </a:r>
            <a:r>
              <a:rPr lang="de-DE" dirty="0" err="1"/>
              <a:t>Footer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884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337ACA9A-487D-4C4A-AD47-1F68DF94411A}"/>
              </a:ext>
            </a:extLst>
          </p:cNvPr>
          <p:cNvSpPr/>
          <p:nvPr/>
        </p:nvSpPr>
        <p:spPr>
          <a:xfrm>
            <a:off x="1247775" y="962024"/>
            <a:ext cx="9705975" cy="5229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4E596A0-27AF-4E21-8EE8-BE5F232C3F3D}"/>
              </a:ext>
            </a:extLst>
          </p:cNvPr>
          <p:cNvSpPr/>
          <p:nvPr/>
        </p:nvSpPr>
        <p:spPr>
          <a:xfrm>
            <a:off x="1552575" y="1285875"/>
            <a:ext cx="9144000" cy="638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B16C19-602A-4A77-B59C-20E1BC046DCE}"/>
              </a:ext>
            </a:extLst>
          </p:cNvPr>
          <p:cNvSpPr/>
          <p:nvPr/>
        </p:nvSpPr>
        <p:spPr>
          <a:xfrm>
            <a:off x="1552575" y="2081212"/>
            <a:ext cx="9144000" cy="638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D157EFF-28AD-46B1-B88A-A4ECDE90A63B}"/>
              </a:ext>
            </a:extLst>
          </p:cNvPr>
          <p:cNvSpPr/>
          <p:nvPr/>
        </p:nvSpPr>
        <p:spPr>
          <a:xfrm>
            <a:off x="1552575" y="2876549"/>
            <a:ext cx="9144000" cy="638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0BC69D7-2A50-493F-890E-378DFECA7B50}"/>
              </a:ext>
            </a:extLst>
          </p:cNvPr>
          <p:cNvSpPr/>
          <p:nvPr/>
        </p:nvSpPr>
        <p:spPr>
          <a:xfrm>
            <a:off x="1552575" y="3671886"/>
            <a:ext cx="9144000" cy="638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A51ACA-CFFD-42C0-A01A-3D0E434CD230}"/>
              </a:ext>
            </a:extLst>
          </p:cNvPr>
          <p:cNvSpPr/>
          <p:nvPr/>
        </p:nvSpPr>
        <p:spPr>
          <a:xfrm>
            <a:off x="1552575" y="4467223"/>
            <a:ext cx="9144000" cy="638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7FBA6A6-1B14-4A57-81C7-28631B29F2CC}"/>
              </a:ext>
            </a:extLst>
          </p:cNvPr>
          <p:cNvSpPr/>
          <p:nvPr/>
        </p:nvSpPr>
        <p:spPr>
          <a:xfrm>
            <a:off x="1552575" y="5262560"/>
            <a:ext cx="9144000" cy="638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2A9A3F0-DDBA-4F67-85D5-CD395CF7EC55}"/>
              </a:ext>
            </a:extLst>
          </p:cNvPr>
          <p:cNvSpPr/>
          <p:nvPr/>
        </p:nvSpPr>
        <p:spPr>
          <a:xfrm>
            <a:off x="1852612" y="1447800"/>
            <a:ext cx="2752725" cy="3428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3059317-17CB-4367-B9C5-DC9238A4BBA0}"/>
              </a:ext>
            </a:extLst>
          </p:cNvPr>
          <p:cNvSpPr/>
          <p:nvPr/>
        </p:nvSpPr>
        <p:spPr>
          <a:xfrm>
            <a:off x="4833940" y="1447800"/>
            <a:ext cx="2752725" cy="3428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3A4B21A-C5C5-4290-BFE3-3894B79ABF41}"/>
              </a:ext>
            </a:extLst>
          </p:cNvPr>
          <p:cNvSpPr/>
          <p:nvPr/>
        </p:nvSpPr>
        <p:spPr>
          <a:xfrm>
            <a:off x="7779543" y="1450182"/>
            <a:ext cx="2752725" cy="3428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D28837F-608C-4E2B-AB04-32282BFF8656}"/>
              </a:ext>
            </a:extLst>
          </p:cNvPr>
          <p:cNvSpPr/>
          <p:nvPr/>
        </p:nvSpPr>
        <p:spPr>
          <a:xfrm>
            <a:off x="1852612" y="2241946"/>
            <a:ext cx="2752725" cy="3428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1886519-86FF-45A2-803D-49D8A01CEB63}"/>
              </a:ext>
            </a:extLst>
          </p:cNvPr>
          <p:cNvSpPr/>
          <p:nvPr/>
        </p:nvSpPr>
        <p:spPr>
          <a:xfrm>
            <a:off x="4833940" y="2241946"/>
            <a:ext cx="2752725" cy="3428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84E8FB5-08AD-4DA8-A53E-940A63252FAC}"/>
              </a:ext>
            </a:extLst>
          </p:cNvPr>
          <p:cNvSpPr/>
          <p:nvPr/>
        </p:nvSpPr>
        <p:spPr>
          <a:xfrm>
            <a:off x="7779543" y="2244328"/>
            <a:ext cx="2752725" cy="3428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D3CC47-63D1-494E-AE58-A8521BDD7B41}"/>
              </a:ext>
            </a:extLst>
          </p:cNvPr>
          <p:cNvSpPr/>
          <p:nvPr/>
        </p:nvSpPr>
        <p:spPr>
          <a:xfrm>
            <a:off x="1852612" y="3018231"/>
            <a:ext cx="2752725" cy="3428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59909E1-EC53-4EA7-B7B0-161676405CA8}"/>
              </a:ext>
            </a:extLst>
          </p:cNvPr>
          <p:cNvSpPr/>
          <p:nvPr/>
        </p:nvSpPr>
        <p:spPr>
          <a:xfrm>
            <a:off x="4833940" y="3018231"/>
            <a:ext cx="2752725" cy="3428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AD3EF42-CB7D-408E-A9DC-6311008482BB}"/>
              </a:ext>
            </a:extLst>
          </p:cNvPr>
          <p:cNvSpPr/>
          <p:nvPr/>
        </p:nvSpPr>
        <p:spPr>
          <a:xfrm>
            <a:off x="7779543" y="3020613"/>
            <a:ext cx="2752725" cy="3428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4676277-6633-46AF-A5C2-E4BE1A0EE945}"/>
              </a:ext>
            </a:extLst>
          </p:cNvPr>
          <p:cNvSpPr/>
          <p:nvPr/>
        </p:nvSpPr>
        <p:spPr>
          <a:xfrm>
            <a:off x="1852612" y="3829644"/>
            <a:ext cx="2752725" cy="3428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FC75576-3B02-4352-8B40-5F0828B0C8A8}"/>
              </a:ext>
            </a:extLst>
          </p:cNvPr>
          <p:cNvSpPr/>
          <p:nvPr/>
        </p:nvSpPr>
        <p:spPr>
          <a:xfrm>
            <a:off x="4833940" y="3829644"/>
            <a:ext cx="2752725" cy="3428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FBA37B7-E00F-4B91-BC57-F1F106DBB44F}"/>
              </a:ext>
            </a:extLst>
          </p:cNvPr>
          <p:cNvSpPr/>
          <p:nvPr/>
        </p:nvSpPr>
        <p:spPr>
          <a:xfrm>
            <a:off x="7779543" y="3832026"/>
            <a:ext cx="2752725" cy="3428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28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5E32E2BF-4138-4A0C-8435-BCD49A8FB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025283"/>
              </p:ext>
            </p:extLst>
          </p:nvPr>
        </p:nvGraphicFramePr>
        <p:xfrm>
          <a:off x="3048000" y="1072091"/>
          <a:ext cx="6096000" cy="3795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880154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02705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57050259"/>
                    </a:ext>
                  </a:extLst>
                </a:gridCol>
              </a:tblGrid>
              <a:tr h="7590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lgerian" panose="04020705040A02060702" pitchFamily="82" charset="0"/>
                        </a:rPr>
                        <a:t>Obst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lgerian" panose="04020705040A02060702" pitchFamily="82" charset="0"/>
                        </a:rPr>
                        <a:t>Anzahl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lgerian" panose="04020705040A02060702" pitchFamily="82" charset="0"/>
                        </a:rPr>
                        <a:t>Preis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000818"/>
                  </a:ext>
                </a:extLst>
              </a:tr>
              <a:tr h="759037">
                <a:tc>
                  <a:txBody>
                    <a:bodyPr/>
                    <a:lstStyle/>
                    <a:p>
                      <a:r>
                        <a:rPr lang="de-DE" dirty="0"/>
                        <a:t>Apfel</a:t>
                      </a:r>
                    </a:p>
                  </a:txBody>
                  <a:tcPr marL="360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150</a:t>
                      </a:r>
                    </a:p>
                  </a:txBody>
                  <a:tcPr marL="360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0.12</a:t>
                      </a:r>
                    </a:p>
                  </a:txBody>
                  <a:tcPr marL="360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10932"/>
                  </a:ext>
                </a:extLst>
              </a:tr>
              <a:tr h="759037">
                <a:tc>
                  <a:txBody>
                    <a:bodyPr/>
                    <a:lstStyle/>
                    <a:p>
                      <a:r>
                        <a:rPr lang="de-DE" dirty="0"/>
                        <a:t>Banane</a:t>
                      </a:r>
                    </a:p>
                  </a:txBody>
                  <a:tcPr marL="360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</a:t>
                      </a:r>
                    </a:p>
                  </a:txBody>
                  <a:tcPr marL="360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0.20</a:t>
                      </a:r>
                    </a:p>
                  </a:txBody>
                  <a:tcPr marL="360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03264"/>
                  </a:ext>
                </a:extLst>
              </a:tr>
              <a:tr h="759037">
                <a:tc>
                  <a:txBody>
                    <a:bodyPr/>
                    <a:lstStyle/>
                    <a:p>
                      <a:r>
                        <a:rPr lang="de-DE" dirty="0"/>
                        <a:t>Kiwi</a:t>
                      </a:r>
                    </a:p>
                  </a:txBody>
                  <a:tcPr marL="360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</a:t>
                      </a:r>
                    </a:p>
                  </a:txBody>
                  <a:tcPr marL="360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0.50</a:t>
                      </a:r>
                    </a:p>
                  </a:txBody>
                  <a:tcPr marL="360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446151"/>
                  </a:ext>
                </a:extLst>
              </a:tr>
              <a:tr h="759037">
                <a:tc>
                  <a:txBody>
                    <a:bodyPr/>
                    <a:lstStyle/>
                    <a:p>
                      <a:r>
                        <a:rPr lang="de-DE" dirty="0"/>
                        <a:t>Mango</a:t>
                      </a:r>
                    </a:p>
                  </a:txBody>
                  <a:tcPr marL="360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</a:t>
                      </a:r>
                    </a:p>
                  </a:txBody>
                  <a:tcPr marL="360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3.00</a:t>
                      </a:r>
                    </a:p>
                  </a:txBody>
                  <a:tcPr marL="360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067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71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4346BCA-FF89-4D54-9502-3FC746D0F3AE}"/>
              </a:ext>
            </a:extLst>
          </p:cNvPr>
          <p:cNvSpPr/>
          <p:nvPr/>
        </p:nvSpPr>
        <p:spPr>
          <a:xfrm>
            <a:off x="476250" y="342900"/>
            <a:ext cx="11410950" cy="631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EDF06B0-7E87-45FF-B2D0-F3E79E38AAAF}"/>
              </a:ext>
            </a:extLst>
          </p:cNvPr>
          <p:cNvSpPr/>
          <p:nvPr/>
        </p:nvSpPr>
        <p:spPr>
          <a:xfrm>
            <a:off x="561975" y="447676"/>
            <a:ext cx="11220450" cy="1219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Companyname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37E5E1B-5C86-433F-9669-E76984A251C1}"/>
              </a:ext>
            </a:extLst>
          </p:cNvPr>
          <p:cNvSpPr/>
          <p:nvPr/>
        </p:nvSpPr>
        <p:spPr>
          <a:xfrm>
            <a:off x="561975" y="1666876"/>
            <a:ext cx="11220450" cy="5238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Navigationsleiste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67C8B4-4CAC-4D84-B768-A7464CB64DBF}"/>
              </a:ext>
            </a:extLst>
          </p:cNvPr>
          <p:cNvSpPr/>
          <p:nvPr/>
        </p:nvSpPr>
        <p:spPr>
          <a:xfrm>
            <a:off x="561975" y="2190750"/>
            <a:ext cx="11220450" cy="3705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01F7863-19A3-4227-A518-F1E13FC002A7}"/>
              </a:ext>
            </a:extLst>
          </p:cNvPr>
          <p:cNvSpPr/>
          <p:nvPr/>
        </p:nvSpPr>
        <p:spPr>
          <a:xfrm>
            <a:off x="561975" y="5895976"/>
            <a:ext cx="11220450" cy="6191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Main-</a:t>
            </a:r>
            <a:r>
              <a:rPr lang="de-DE" dirty="0" err="1"/>
              <a:t>Footer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5446B2A-8806-4C19-93D5-F872379C4B36}"/>
              </a:ext>
            </a:extLst>
          </p:cNvPr>
          <p:cNvSpPr/>
          <p:nvPr/>
        </p:nvSpPr>
        <p:spPr>
          <a:xfrm>
            <a:off x="866775" y="2638425"/>
            <a:ext cx="10620375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" name="Tabelle 8">
            <a:extLst>
              <a:ext uri="{FF2B5EF4-FFF2-40B4-BE49-F238E27FC236}">
                <a16:creationId xmlns:a16="http://schemas.microsoft.com/office/drawing/2014/main" id="{2624615F-33A7-4EDD-9CD9-041C7C258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828526"/>
              </p:ext>
            </p:extLst>
          </p:nvPr>
        </p:nvGraphicFramePr>
        <p:xfrm>
          <a:off x="3435349" y="2764155"/>
          <a:ext cx="5321301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73767">
                  <a:extLst>
                    <a:ext uri="{9D8B030D-6E8A-4147-A177-3AD203B41FA5}">
                      <a16:colId xmlns:a16="http://schemas.microsoft.com/office/drawing/2014/main" val="1493552379"/>
                    </a:ext>
                  </a:extLst>
                </a:gridCol>
                <a:gridCol w="1773767">
                  <a:extLst>
                    <a:ext uri="{9D8B030D-6E8A-4147-A177-3AD203B41FA5}">
                      <a16:colId xmlns:a16="http://schemas.microsoft.com/office/drawing/2014/main" val="2715535521"/>
                    </a:ext>
                  </a:extLst>
                </a:gridCol>
                <a:gridCol w="1773767">
                  <a:extLst>
                    <a:ext uri="{9D8B030D-6E8A-4147-A177-3AD203B41FA5}">
                      <a16:colId xmlns:a16="http://schemas.microsoft.com/office/drawing/2014/main" val="643127640"/>
                    </a:ext>
                  </a:extLst>
                </a:gridCol>
              </a:tblGrid>
              <a:tr h="30517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670089"/>
                  </a:ext>
                </a:extLst>
              </a:tr>
              <a:tr h="30517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866730"/>
                  </a:ext>
                </a:extLst>
              </a:tr>
              <a:tr h="30517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13293"/>
                  </a:ext>
                </a:extLst>
              </a:tr>
              <a:tr h="30517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69177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7C766F43-CE71-458E-BC02-E0F879761C19}"/>
              </a:ext>
            </a:extLst>
          </p:cNvPr>
          <p:cNvSpPr/>
          <p:nvPr/>
        </p:nvSpPr>
        <p:spPr>
          <a:xfrm>
            <a:off x="871537" y="4478655"/>
            <a:ext cx="10620375" cy="125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7755351-ED41-41AB-984E-39E00C041634}"/>
              </a:ext>
            </a:extLst>
          </p:cNvPr>
          <p:cNvSpPr/>
          <p:nvPr/>
        </p:nvSpPr>
        <p:spPr>
          <a:xfrm>
            <a:off x="5138736" y="4646771"/>
            <a:ext cx="2085975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 descr="Banane mit einfarbiger Füllung">
            <a:extLst>
              <a:ext uri="{FF2B5EF4-FFF2-40B4-BE49-F238E27FC236}">
                <a16:creationId xmlns:a16="http://schemas.microsoft.com/office/drawing/2014/main" id="{B65271D2-765A-409D-930C-AD6C5CF19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0" y="46077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4346BCA-FF89-4D54-9502-3FC746D0F3AE}"/>
              </a:ext>
            </a:extLst>
          </p:cNvPr>
          <p:cNvSpPr/>
          <p:nvPr/>
        </p:nvSpPr>
        <p:spPr>
          <a:xfrm>
            <a:off x="476250" y="342900"/>
            <a:ext cx="11410950" cy="631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EDF06B0-7E87-45FF-B2D0-F3E79E38AAAF}"/>
              </a:ext>
            </a:extLst>
          </p:cNvPr>
          <p:cNvSpPr/>
          <p:nvPr/>
        </p:nvSpPr>
        <p:spPr>
          <a:xfrm>
            <a:off x="561975" y="447676"/>
            <a:ext cx="11220450" cy="1219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/>
              <a:t>Companyname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37E5E1B-5C86-433F-9669-E76984A251C1}"/>
              </a:ext>
            </a:extLst>
          </p:cNvPr>
          <p:cNvSpPr/>
          <p:nvPr/>
        </p:nvSpPr>
        <p:spPr>
          <a:xfrm>
            <a:off x="561975" y="1666876"/>
            <a:ext cx="11220450" cy="5238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/>
              <a:t>Navigationsleiste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67C8B4-4CAC-4D84-B768-A7464CB64DBF}"/>
              </a:ext>
            </a:extLst>
          </p:cNvPr>
          <p:cNvSpPr/>
          <p:nvPr/>
        </p:nvSpPr>
        <p:spPr>
          <a:xfrm>
            <a:off x="561975" y="2190750"/>
            <a:ext cx="11220450" cy="3705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01F7863-19A3-4227-A518-F1E13FC002A7}"/>
              </a:ext>
            </a:extLst>
          </p:cNvPr>
          <p:cNvSpPr/>
          <p:nvPr/>
        </p:nvSpPr>
        <p:spPr>
          <a:xfrm>
            <a:off x="561975" y="5895976"/>
            <a:ext cx="11220450" cy="6191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/>
              <a:t>Main-Footer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5446B2A-8806-4C19-93D5-F872379C4B36}"/>
              </a:ext>
            </a:extLst>
          </p:cNvPr>
          <p:cNvSpPr/>
          <p:nvPr/>
        </p:nvSpPr>
        <p:spPr>
          <a:xfrm>
            <a:off x="866775" y="2638425"/>
            <a:ext cx="10620375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766F43-CE71-458E-BC02-E0F879761C19}"/>
              </a:ext>
            </a:extLst>
          </p:cNvPr>
          <p:cNvSpPr/>
          <p:nvPr/>
        </p:nvSpPr>
        <p:spPr>
          <a:xfrm>
            <a:off x="871537" y="4478655"/>
            <a:ext cx="10620375" cy="125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7755351-ED41-41AB-984E-39E00C041634}"/>
              </a:ext>
            </a:extLst>
          </p:cNvPr>
          <p:cNvSpPr/>
          <p:nvPr/>
        </p:nvSpPr>
        <p:spPr>
          <a:xfrm>
            <a:off x="3767137" y="4647010"/>
            <a:ext cx="2085975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F10D9FF-D911-4D3B-86D7-7DA09228520C}"/>
              </a:ext>
            </a:extLst>
          </p:cNvPr>
          <p:cNvSpPr/>
          <p:nvPr/>
        </p:nvSpPr>
        <p:spPr>
          <a:xfrm>
            <a:off x="1121569" y="2917983"/>
            <a:ext cx="3276600" cy="11525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F54C0F9-15E3-47C7-A2DD-D891B580A0F2}"/>
              </a:ext>
            </a:extLst>
          </p:cNvPr>
          <p:cNvSpPr/>
          <p:nvPr/>
        </p:nvSpPr>
        <p:spPr>
          <a:xfrm>
            <a:off x="4568428" y="2917982"/>
            <a:ext cx="3276600" cy="11525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8561EBA-9915-44D6-A4D2-DAB1B339B3FD}"/>
              </a:ext>
            </a:extLst>
          </p:cNvPr>
          <p:cNvSpPr/>
          <p:nvPr/>
        </p:nvSpPr>
        <p:spPr>
          <a:xfrm>
            <a:off x="8015287" y="2917982"/>
            <a:ext cx="3276600" cy="11525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80E200-3891-4C6C-B4D3-EDBB1363F395}"/>
              </a:ext>
            </a:extLst>
          </p:cNvPr>
          <p:cNvSpPr/>
          <p:nvPr/>
        </p:nvSpPr>
        <p:spPr>
          <a:xfrm>
            <a:off x="1121569" y="4632483"/>
            <a:ext cx="2085975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 descr="Banane mit einfarbiger Füllung">
            <a:extLst>
              <a:ext uri="{FF2B5EF4-FFF2-40B4-BE49-F238E27FC236}">
                <a16:creationId xmlns:a16="http://schemas.microsoft.com/office/drawing/2014/main" id="{FC48D88B-1A9B-4FE7-894E-9211D7862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7833" y="4593431"/>
            <a:ext cx="914400" cy="91440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35F19F3A-FCD5-4394-84AE-D51B9BF1CBF5}"/>
              </a:ext>
            </a:extLst>
          </p:cNvPr>
          <p:cNvSpPr/>
          <p:nvPr/>
        </p:nvSpPr>
        <p:spPr>
          <a:xfrm>
            <a:off x="9159478" y="4647010"/>
            <a:ext cx="2085975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A26120C-0256-44F2-8EA6-739D87FF024D}"/>
              </a:ext>
            </a:extLst>
          </p:cNvPr>
          <p:cNvSpPr/>
          <p:nvPr/>
        </p:nvSpPr>
        <p:spPr>
          <a:xfrm>
            <a:off x="6513910" y="4657012"/>
            <a:ext cx="2085975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fik 21" descr="Apfel mit einfarbiger Füllung">
            <a:extLst>
              <a:ext uri="{FF2B5EF4-FFF2-40B4-BE49-F238E27FC236}">
                <a16:creationId xmlns:a16="http://schemas.microsoft.com/office/drawing/2014/main" id="{646D109F-65CC-45F4-A8F2-E6A99FEDD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2924" y="4647010"/>
            <a:ext cx="914400" cy="914400"/>
          </a:xfrm>
          <a:prstGeom prst="rect">
            <a:avLst/>
          </a:prstGeom>
        </p:spPr>
      </p:pic>
      <p:pic>
        <p:nvPicPr>
          <p:cNvPr id="24" name="Grafik 23" descr="Ananas mit einfarbiger Füllung">
            <a:extLst>
              <a:ext uri="{FF2B5EF4-FFF2-40B4-BE49-F238E27FC236}">
                <a16:creationId xmlns:a16="http://schemas.microsoft.com/office/drawing/2014/main" id="{EE12C159-E9D0-483E-8CEA-151A232334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90183" y="4667250"/>
            <a:ext cx="840581" cy="840581"/>
          </a:xfrm>
          <a:prstGeom prst="rect">
            <a:avLst/>
          </a:prstGeom>
        </p:spPr>
      </p:pic>
      <p:pic>
        <p:nvPicPr>
          <p:cNvPr id="26" name="Grafik 25" descr="Trauben mit einfarbiger Füllung">
            <a:extLst>
              <a:ext uri="{FF2B5EF4-FFF2-40B4-BE49-F238E27FC236}">
                <a16:creationId xmlns:a16="http://schemas.microsoft.com/office/drawing/2014/main" id="{2F64FD8D-F6A9-466B-97AD-F851E1C3BD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46471" y="4758929"/>
            <a:ext cx="748902" cy="7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9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72D0B0E-459D-4864-A1DA-6BB0B34EE711}"/>
              </a:ext>
            </a:extLst>
          </p:cNvPr>
          <p:cNvSpPr/>
          <p:nvPr/>
        </p:nvSpPr>
        <p:spPr>
          <a:xfrm>
            <a:off x="847725" y="942975"/>
            <a:ext cx="1552575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Range: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632C57B-7B10-43E6-B856-6706AE210452}"/>
              </a:ext>
            </a:extLst>
          </p:cNvPr>
          <p:cNvSpPr/>
          <p:nvPr/>
        </p:nvSpPr>
        <p:spPr>
          <a:xfrm>
            <a:off x="3809999" y="1038224"/>
            <a:ext cx="2543175" cy="66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0D6163A-B66A-40A0-99A6-378A4F0A3D07}"/>
              </a:ext>
            </a:extLst>
          </p:cNvPr>
          <p:cNvSpPr/>
          <p:nvPr/>
        </p:nvSpPr>
        <p:spPr>
          <a:xfrm>
            <a:off x="4872036" y="857250"/>
            <a:ext cx="419100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8090F20-17C2-47EF-A785-86BD72DF7EE2}"/>
              </a:ext>
            </a:extLst>
          </p:cNvPr>
          <p:cNvSpPr/>
          <p:nvPr/>
        </p:nvSpPr>
        <p:spPr>
          <a:xfrm>
            <a:off x="2771775" y="866775"/>
            <a:ext cx="685800" cy="40957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723BB10-9815-4D7E-A0A5-D3058FD0C4F6}"/>
              </a:ext>
            </a:extLst>
          </p:cNvPr>
          <p:cNvSpPr/>
          <p:nvPr/>
        </p:nvSpPr>
        <p:spPr>
          <a:xfrm>
            <a:off x="6705597" y="866775"/>
            <a:ext cx="685800" cy="40957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100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21C103-C3B6-4F0E-B9D4-F91C4770A653}"/>
              </a:ext>
            </a:extLst>
          </p:cNvPr>
          <p:cNvSpPr/>
          <p:nvPr/>
        </p:nvSpPr>
        <p:spPr>
          <a:xfrm>
            <a:off x="847725" y="1685925"/>
            <a:ext cx="6543672" cy="40957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EC6416-EDF5-4B61-A819-C8720EC187A4}"/>
              </a:ext>
            </a:extLst>
          </p:cNvPr>
          <p:cNvSpPr txBox="1"/>
          <p:nvPr/>
        </p:nvSpPr>
        <p:spPr>
          <a:xfrm>
            <a:off x="7391397" y="2762250"/>
            <a:ext cx="370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</a:t>
            </a:r>
            <a:r>
              <a:rPr lang="de-DE" dirty="0" err="1"/>
              <a:t>getAttribute</a:t>
            </a:r>
            <a:r>
              <a:rPr lang="de-DE" dirty="0"/>
              <a:t>();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EF76FAF-E682-440F-B4BB-2EB6F64781F3}"/>
              </a:ext>
            </a:extLst>
          </p:cNvPr>
          <p:cNvSpPr txBox="1"/>
          <p:nvPr/>
        </p:nvSpPr>
        <p:spPr>
          <a:xfrm>
            <a:off x="7391397" y="3457575"/>
            <a:ext cx="310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</a:t>
            </a:r>
            <a:r>
              <a:rPr lang="de-DE" dirty="0" err="1"/>
              <a:t>addEventListener</a:t>
            </a:r>
            <a:r>
              <a:rPr lang="de-DE" dirty="0"/>
              <a:t>();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7E216AB-CFF4-4393-AF85-600C8261323C}"/>
              </a:ext>
            </a:extLst>
          </p:cNvPr>
          <p:cNvSpPr txBox="1"/>
          <p:nvPr/>
        </p:nvSpPr>
        <p:spPr>
          <a:xfrm>
            <a:off x="7391397" y="4118491"/>
            <a:ext cx="310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</a:t>
            </a:r>
            <a:r>
              <a:rPr lang="de-DE" dirty="0" err="1"/>
              <a:t>value</a:t>
            </a:r>
            <a:r>
              <a:rPr lang="de-DE" dirty="0"/>
              <a:t>;  (NICHT .</a:t>
            </a:r>
            <a:r>
              <a:rPr lang="de-DE" dirty="0" err="1"/>
              <a:t>innerHTML</a:t>
            </a:r>
            <a:r>
              <a:rPr lang="de-DE" dirty="0"/>
              <a:t>)</a:t>
            </a:r>
          </a:p>
        </p:txBody>
      </p:sp>
      <p:sp>
        <p:nvSpPr>
          <p:cNvPr id="11" name="Legende: Linie 10">
            <a:extLst>
              <a:ext uri="{FF2B5EF4-FFF2-40B4-BE49-F238E27FC236}">
                <a16:creationId xmlns:a16="http://schemas.microsoft.com/office/drawing/2014/main" id="{D1BAD29A-F2A3-4574-8863-376A280F6C8B}"/>
              </a:ext>
            </a:extLst>
          </p:cNvPr>
          <p:cNvSpPr/>
          <p:nvPr/>
        </p:nvSpPr>
        <p:spPr>
          <a:xfrm>
            <a:off x="7693815" y="156091"/>
            <a:ext cx="2500314" cy="590549"/>
          </a:xfrm>
          <a:prstGeom prst="borderCallout1">
            <a:avLst>
              <a:gd name="adj1" fmla="val 47782"/>
              <a:gd name="adj2" fmla="val -333"/>
              <a:gd name="adj3" fmla="val 144758"/>
              <a:gd name="adj4" fmla="val -10004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r>
              <a:rPr lang="de-DE" dirty="0"/>
              <a:t> type=</a:t>
            </a:r>
            <a:r>
              <a:rPr lang="de-DE" dirty="0" err="1"/>
              <a:t>range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0118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41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 Hlavin</dc:creator>
  <cp:lastModifiedBy>Leonard Hlavin</cp:lastModifiedBy>
  <cp:revision>11</cp:revision>
  <dcterms:created xsi:type="dcterms:W3CDTF">2020-12-14T10:17:57Z</dcterms:created>
  <dcterms:modified xsi:type="dcterms:W3CDTF">2020-12-16T16:28:30Z</dcterms:modified>
</cp:coreProperties>
</file>