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44" r:id="rId5"/>
    <p:sldId id="345" r:id="rId6"/>
    <p:sldId id="346" r:id="rId7"/>
    <p:sldId id="355" r:id="rId8"/>
    <p:sldId id="347" r:id="rId9"/>
    <p:sldId id="356" r:id="rId10"/>
    <p:sldId id="348" r:id="rId11"/>
    <p:sldId id="357" r:id="rId12"/>
    <p:sldId id="349" r:id="rId13"/>
    <p:sldId id="350" r:id="rId14"/>
    <p:sldId id="351" r:id="rId15"/>
    <p:sldId id="352" r:id="rId16"/>
    <p:sldId id="353" r:id="rId17"/>
    <p:sldId id="35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ADD53-043E-379F-6B55-F548A2D5DAF6}" v="22" dt="2024-02-08T14:51:49.456"/>
    <p1510:client id="{A288C7B7-C06B-4250-9DB4-F4E15E9AA9E8}" v="5" dt="2024-02-08T14:44:10.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4ef31a4e-f445-4888-abfe-34ac87ab2ceb" providerId="ADAL" clId="{A288C7B7-C06B-4250-9DB4-F4E15E9AA9E8}"/>
    <pc:docChg chg="custSel addSld modSld">
      <pc:chgData name="Philipp G. Libowicz" userId="4ef31a4e-f445-4888-abfe-34ac87ab2ceb" providerId="ADAL" clId="{A288C7B7-C06B-4250-9DB4-F4E15E9AA9E8}" dt="2024-02-08T14:44:47.146" v="32" actId="113"/>
      <pc:docMkLst>
        <pc:docMk/>
      </pc:docMkLst>
      <pc:sldChg chg="modSp mod">
        <pc:chgData name="Philipp G. Libowicz" userId="4ef31a4e-f445-4888-abfe-34ac87ab2ceb" providerId="ADAL" clId="{A288C7B7-C06B-4250-9DB4-F4E15E9AA9E8}" dt="2024-02-08T14:44:47.146" v="32" actId="113"/>
        <pc:sldMkLst>
          <pc:docMk/>
          <pc:sldMk cId="216937503" sldId="345"/>
        </pc:sldMkLst>
        <pc:spChg chg="mod">
          <ac:chgData name="Philipp G. Libowicz" userId="4ef31a4e-f445-4888-abfe-34ac87ab2ceb" providerId="ADAL" clId="{A288C7B7-C06B-4250-9DB4-F4E15E9AA9E8}" dt="2024-02-08T14:44:47.146" v="32" actId="113"/>
          <ac:spMkLst>
            <pc:docMk/>
            <pc:sldMk cId="216937503" sldId="345"/>
            <ac:spMk id="9" creationId="{9F356188-4108-4BA8-CDDA-4DFBC6E59944}"/>
          </ac:spMkLst>
        </pc:spChg>
      </pc:sldChg>
      <pc:sldChg chg="modSp mod">
        <pc:chgData name="Philipp G. Libowicz" userId="4ef31a4e-f445-4888-abfe-34ac87ab2ceb" providerId="ADAL" clId="{A288C7B7-C06B-4250-9DB4-F4E15E9AA9E8}" dt="2024-02-08T14:44:43.754" v="31" actId="113"/>
        <pc:sldMkLst>
          <pc:docMk/>
          <pc:sldMk cId="566933631" sldId="346"/>
        </pc:sldMkLst>
        <pc:spChg chg="mod">
          <ac:chgData name="Philipp G. Libowicz" userId="4ef31a4e-f445-4888-abfe-34ac87ab2ceb" providerId="ADAL" clId="{A288C7B7-C06B-4250-9DB4-F4E15E9AA9E8}" dt="2024-02-08T14:44:43.754" v="31" actId="113"/>
          <ac:spMkLst>
            <pc:docMk/>
            <pc:sldMk cId="566933631" sldId="346"/>
            <ac:spMk id="5" creationId="{9D6A2F47-0E39-0D8E-78D2-590FEF0BEC7E}"/>
          </ac:spMkLst>
        </pc:spChg>
      </pc:sldChg>
      <pc:sldChg chg="modSp mod">
        <pc:chgData name="Philipp G. Libowicz" userId="4ef31a4e-f445-4888-abfe-34ac87ab2ceb" providerId="ADAL" clId="{A288C7B7-C06B-4250-9DB4-F4E15E9AA9E8}" dt="2024-02-08T14:44:40.753" v="30" actId="113"/>
        <pc:sldMkLst>
          <pc:docMk/>
          <pc:sldMk cId="1684331814" sldId="347"/>
        </pc:sldMkLst>
        <pc:spChg chg="mod">
          <ac:chgData name="Philipp G. Libowicz" userId="4ef31a4e-f445-4888-abfe-34ac87ab2ceb" providerId="ADAL" clId="{A288C7B7-C06B-4250-9DB4-F4E15E9AA9E8}" dt="2024-02-08T14:44:40.753" v="30" actId="113"/>
          <ac:spMkLst>
            <pc:docMk/>
            <pc:sldMk cId="1684331814" sldId="347"/>
            <ac:spMk id="2" creationId="{CB9DD44B-1583-21F1-5831-84007A3DEC6C}"/>
          </ac:spMkLst>
        </pc:spChg>
      </pc:sldChg>
      <pc:sldChg chg="modSp mod">
        <pc:chgData name="Philipp G. Libowicz" userId="4ef31a4e-f445-4888-abfe-34ac87ab2ceb" providerId="ADAL" clId="{A288C7B7-C06B-4250-9DB4-F4E15E9AA9E8}" dt="2024-02-08T14:44:37.603" v="29" actId="113"/>
        <pc:sldMkLst>
          <pc:docMk/>
          <pc:sldMk cId="349472467" sldId="348"/>
        </pc:sldMkLst>
        <pc:spChg chg="mod">
          <ac:chgData name="Philipp G. Libowicz" userId="4ef31a4e-f445-4888-abfe-34ac87ab2ceb" providerId="ADAL" clId="{A288C7B7-C06B-4250-9DB4-F4E15E9AA9E8}" dt="2024-02-08T14:44:37.603" v="29" actId="113"/>
          <ac:spMkLst>
            <pc:docMk/>
            <pc:sldMk cId="349472467" sldId="348"/>
            <ac:spMk id="5" creationId="{AC937DC0-922E-D31A-D103-4D7F0C151712}"/>
          </ac:spMkLst>
        </pc:spChg>
      </pc:sldChg>
      <pc:sldChg chg="modSp mod">
        <pc:chgData name="Philipp G. Libowicz" userId="4ef31a4e-f445-4888-abfe-34ac87ab2ceb" providerId="ADAL" clId="{A288C7B7-C06B-4250-9DB4-F4E15E9AA9E8}" dt="2024-02-08T14:44:33.909" v="28" actId="113"/>
        <pc:sldMkLst>
          <pc:docMk/>
          <pc:sldMk cId="2982556873" sldId="349"/>
        </pc:sldMkLst>
        <pc:spChg chg="mod">
          <ac:chgData name="Philipp G. Libowicz" userId="4ef31a4e-f445-4888-abfe-34ac87ab2ceb" providerId="ADAL" clId="{A288C7B7-C06B-4250-9DB4-F4E15E9AA9E8}" dt="2024-02-08T14:44:33.909" v="28" actId="113"/>
          <ac:spMkLst>
            <pc:docMk/>
            <pc:sldMk cId="2982556873" sldId="349"/>
            <ac:spMk id="2" creationId="{89B0CC88-ADE3-9A10-A208-9211B45AE56D}"/>
          </ac:spMkLst>
        </pc:spChg>
      </pc:sldChg>
      <pc:sldChg chg="addSp delSp modSp add mod">
        <pc:chgData name="Philipp G. Libowicz" userId="4ef31a4e-f445-4888-abfe-34ac87ab2ceb" providerId="ADAL" clId="{A288C7B7-C06B-4250-9DB4-F4E15E9AA9E8}" dt="2024-02-08T14:44:30.695" v="27" actId="113"/>
        <pc:sldMkLst>
          <pc:docMk/>
          <pc:sldMk cId="3551768477" sldId="350"/>
        </pc:sldMkLst>
        <pc:spChg chg="del">
          <ac:chgData name="Philipp G. Libowicz" userId="4ef31a4e-f445-4888-abfe-34ac87ab2ceb" providerId="ADAL" clId="{A288C7B7-C06B-4250-9DB4-F4E15E9AA9E8}" dt="2024-02-08T14:41:15.801" v="1" actId="478"/>
          <ac:spMkLst>
            <pc:docMk/>
            <pc:sldMk cId="3551768477" sldId="350"/>
            <ac:spMk id="2" creationId="{22AF5840-8740-2FFB-BF34-EDF2519B17EF}"/>
          </ac:spMkLst>
        </pc:spChg>
        <pc:spChg chg="del">
          <ac:chgData name="Philipp G. Libowicz" userId="4ef31a4e-f445-4888-abfe-34ac87ab2ceb" providerId="ADAL" clId="{A288C7B7-C06B-4250-9DB4-F4E15E9AA9E8}" dt="2024-02-08T14:41:15.801" v="1" actId="478"/>
          <ac:spMkLst>
            <pc:docMk/>
            <pc:sldMk cId="3551768477" sldId="350"/>
            <ac:spMk id="3" creationId="{59C8630B-F0A8-BAC3-1D50-482C9026B490}"/>
          </ac:spMkLst>
        </pc:spChg>
        <pc:spChg chg="add mod">
          <ac:chgData name="Philipp G. Libowicz" userId="4ef31a4e-f445-4888-abfe-34ac87ab2ceb" providerId="ADAL" clId="{A288C7B7-C06B-4250-9DB4-F4E15E9AA9E8}" dt="2024-02-08T14:44:30.695" v="27" actId="113"/>
          <ac:spMkLst>
            <pc:docMk/>
            <pc:sldMk cId="3551768477" sldId="350"/>
            <ac:spMk id="4" creationId="{8CE4E739-D8A4-C729-9CE5-8CF9C0B33F45}"/>
          </ac:spMkLst>
        </pc:spChg>
        <pc:graphicFrameChg chg="add mod">
          <ac:chgData name="Philipp G. Libowicz" userId="4ef31a4e-f445-4888-abfe-34ac87ab2ceb" providerId="ADAL" clId="{A288C7B7-C06B-4250-9DB4-F4E15E9AA9E8}" dt="2024-02-08T14:41:37.843" v="4" actId="1076"/>
          <ac:graphicFrameMkLst>
            <pc:docMk/>
            <pc:sldMk cId="3551768477" sldId="350"/>
            <ac:graphicFrameMk id="5" creationId="{978CF5EC-08D5-E5E7-8BAC-261B8A8282C4}"/>
          </ac:graphicFrameMkLst>
        </pc:graphicFrameChg>
      </pc:sldChg>
      <pc:sldChg chg="addSp delSp modSp add mod">
        <pc:chgData name="Philipp G. Libowicz" userId="4ef31a4e-f445-4888-abfe-34ac87ab2ceb" providerId="ADAL" clId="{A288C7B7-C06B-4250-9DB4-F4E15E9AA9E8}" dt="2024-02-08T14:44:27.520" v="26" actId="113"/>
        <pc:sldMkLst>
          <pc:docMk/>
          <pc:sldMk cId="4016823909" sldId="351"/>
        </pc:sldMkLst>
        <pc:spChg chg="add mod">
          <ac:chgData name="Philipp G. Libowicz" userId="4ef31a4e-f445-4888-abfe-34ac87ab2ceb" providerId="ADAL" clId="{A288C7B7-C06B-4250-9DB4-F4E15E9AA9E8}" dt="2024-02-08T14:44:27.520" v="26" actId="113"/>
          <ac:spMkLst>
            <pc:docMk/>
            <pc:sldMk cId="4016823909" sldId="351"/>
            <ac:spMk id="2" creationId="{413940BE-27AE-D48D-AAD0-114AE3ACD263}"/>
          </ac:spMkLst>
        </pc:spChg>
        <pc:spChg chg="del">
          <ac:chgData name="Philipp G. Libowicz" userId="4ef31a4e-f445-4888-abfe-34ac87ab2ceb" providerId="ADAL" clId="{A288C7B7-C06B-4250-9DB4-F4E15E9AA9E8}" dt="2024-02-08T14:41:47.267" v="6" actId="478"/>
          <ac:spMkLst>
            <pc:docMk/>
            <pc:sldMk cId="4016823909" sldId="351"/>
            <ac:spMk id="4" creationId="{4CA8884C-5C7E-E048-0BA8-EB9AAE707493}"/>
          </ac:spMkLst>
        </pc:spChg>
        <pc:graphicFrameChg chg="add mod">
          <ac:chgData name="Philipp G. Libowicz" userId="4ef31a4e-f445-4888-abfe-34ac87ab2ceb" providerId="ADAL" clId="{A288C7B7-C06B-4250-9DB4-F4E15E9AA9E8}" dt="2024-02-08T14:42:01.529" v="8" actId="1076"/>
          <ac:graphicFrameMkLst>
            <pc:docMk/>
            <pc:sldMk cId="4016823909" sldId="351"/>
            <ac:graphicFrameMk id="3" creationId="{03F6DAE8-B925-F742-3402-87C386E08E61}"/>
          </ac:graphicFrameMkLst>
        </pc:graphicFrameChg>
        <pc:graphicFrameChg chg="del">
          <ac:chgData name="Philipp G. Libowicz" userId="4ef31a4e-f445-4888-abfe-34ac87ab2ceb" providerId="ADAL" clId="{A288C7B7-C06B-4250-9DB4-F4E15E9AA9E8}" dt="2024-02-08T14:41:47.267" v="6" actId="478"/>
          <ac:graphicFrameMkLst>
            <pc:docMk/>
            <pc:sldMk cId="4016823909" sldId="351"/>
            <ac:graphicFrameMk id="5" creationId="{FDF422AF-6244-F6FB-AC2F-65E0C6280091}"/>
          </ac:graphicFrameMkLst>
        </pc:graphicFrameChg>
      </pc:sldChg>
      <pc:sldChg chg="addSp delSp modSp add mod">
        <pc:chgData name="Philipp G. Libowicz" userId="4ef31a4e-f445-4888-abfe-34ac87ab2ceb" providerId="ADAL" clId="{A288C7B7-C06B-4250-9DB4-F4E15E9AA9E8}" dt="2024-02-08T14:44:24.317" v="25" actId="113"/>
        <pc:sldMkLst>
          <pc:docMk/>
          <pc:sldMk cId="1685329540" sldId="352"/>
        </pc:sldMkLst>
        <pc:spChg chg="del">
          <ac:chgData name="Philipp G. Libowicz" userId="4ef31a4e-f445-4888-abfe-34ac87ab2ceb" providerId="ADAL" clId="{A288C7B7-C06B-4250-9DB4-F4E15E9AA9E8}" dt="2024-02-08T14:42:08.559" v="10" actId="478"/>
          <ac:spMkLst>
            <pc:docMk/>
            <pc:sldMk cId="1685329540" sldId="352"/>
            <ac:spMk id="2" creationId="{FF102A0E-B935-3EC9-AF65-A78CBDF21688}"/>
          </ac:spMkLst>
        </pc:spChg>
        <pc:spChg chg="add mod">
          <ac:chgData name="Philipp G. Libowicz" userId="4ef31a4e-f445-4888-abfe-34ac87ab2ceb" providerId="ADAL" clId="{A288C7B7-C06B-4250-9DB4-F4E15E9AA9E8}" dt="2024-02-08T14:44:24.317" v="25" actId="113"/>
          <ac:spMkLst>
            <pc:docMk/>
            <pc:sldMk cId="1685329540" sldId="352"/>
            <ac:spMk id="4" creationId="{300C6806-018A-6392-8219-037253ED2F9D}"/>
          </ac:spMkLst>
        </pc:spChg>
        <pc:graphicFrameChg chg="del">
          <ac:chgData name="Philipp G. Libowicz" userId="4ef31a4e-f445-4888-abfe-34ac87ab2ceb" providerId="ADAL" clId="{A288C7B7-C06B-4250-9DB4-F4E15E9AA9E8}" dt="2024-02-08T14:42:08.559" v="10" actId="478"/>
          <ac:graphicFrameMkLst>
            <pc:docMk/>
            <pc:sldMk cId="1685329540" sldId="352"/>
            <ac:graphicFrameMk id="3" creationId="{FBBF7494-831A-D65D-510D-66E6A5A537C9}"/>
          </ac:graphicFrameMkLst>
        </pc:graphicFrameChg>
        <pc:graphicFrameChg chg="add mod">
          <ac:chgData name="Philipp G. Libowicz" userId="4ef31a4e-f445-4888-abfe-34ac87ab2ceb" providerId="ADAL" clId="{A288C7B7-C06B-4250-9DB4-F4E15E9AA9E8}" dt="2024-02-08T14:42:26.145" v="12" actId="1076"/>
          <ac:graphicFrameMkLst>
            <pc:docMk/>
            <pc:sldMk cId="1685329540" sldId="352"/>
            <ac:graphicFrameMk id="5" creationId="{388D93BB-2A0E-E48D-91E4-16A2B0B5A0B9}"/>
          </ac:graphicFrameMkLst>
        </pc:graphicFrameChg>
      </pc:sldChg>
      <pc:sldChg chg="addSp delSp modSp add mod">
        <pc:chgData name="Philipp G. Libowicz" userId="4ef31a4e-f445-4888-abfe-34ac87ab2ceb" providerId="ADAL" clId="{A288C7B7-C06B-4250-9DB4-F4E15E9AA9E8}" dt="2024-02-08T14:44:19.704" v="23" actId="113"/>
        <pc:sldMkLst>
          <pc:docMk/>
          <pc:sldMk cId="2080168795" sldId="353"/>
        </pc:sldMkLst>
        <pc:spChg chg="add mod">
          <ac:chgData name="Philipp G. Libowicz" userId="4ef31a4e-f445-4888-abfe-34ac87ab2ceb" providerId="ADAL" clId="{A288C7B7-C06B-4250-9DB4-F4E15E9AA9E8}" dt="2024-02-08T14:44:19.704" v="23" actId="113"/>
          <ac:spMkLst>
            <pc:docMk/>
            <pc:sldMk cId="2080168795" sldId="353"/>
            <ac:spMk id="2" creationId="{B4EEB133-C9B1-27A0-E43D-839E7AB9CA4F}"/>
          </ac:spMkLst>
        </pc:spChg>
        <pc:spChg chg="del">
          <ac:chgData name="Philipp G. Libowicz" userId="4ef31a4e-f445-4888-abfe-34ac87ab2ceb" providerId="ADAL" clId="{A288C7B7-C06B-4250-9DB4-F4E15E9AA9E8}" dt="2024-02-08T14:43:41.560" v="14" actId="478"/>
          <ac:spMkLst>
            <pc:docMk/>
            <pc:sldMk cId="2080168795" sldId="353"/>
            <ac:spMk id="4" creationId="{7A6E97E8-1B34-4631-DF33-394A63465504}"/>
          </ac:spMkLst>
        </pc:spChg>
        <pc:graphicFrameChg chg="add mod">
          <ac:chgData name="Philipp G. Libowicz" userId="4ef31a4e-f445-4888-abfe-34ac87ab2ceb" providerId="ADAL" clId="{A288C7B7-C06B-4250-9DB4-F4E15E9AA9E8}" dt="2024-02-08T14:43:56.174" v="17" actId="1076"/>
          <ac:graphicFrameMkLst>
            <pc:docMk/>
            <pc:sldMk cId="2080168795" sldId="353"/>
            <ac:graphicFrameMk id="3" creationId="{620E85D9-1BDD-619F-1A19-6749AD7C2055}"/>
          </ac:graphicFrameMkLst>
        </pc:graphicFrameChg>
        <pc:graphicFrameChg chg="del">
          <ac:chgData name="Philipp G. Libowicz" userId="4ef31a4e-f445-4888-abfe-34ac87ab2ceb" providerId="ADAL" clId="{A288C7B7-C06B-4250-9DB4-F4E15E9AA9E8}" dt="2024-02-08T14:43:41.560" v="14" actId="478"/>
          <ac:graphicFrameMkLst>
            <pc:docMk/>
            <pc:sldMk cId="2080168795" sldId="353"/>
            <ac:graphicFrameMk id="5" creationId="{9D9B6C71-503A-A8DD-7570-F3C8B6B3558A}"/>
          </ac:graphicFrameMkLst>
        </pc:graphicFrameChg>
      </pc:sldChg>
      <pc:sldChg chg="addSp delSp modSp add mod">
        <pc:chgData name="Philipp G. Libowicz" userId="4ef31a4e-f445-4888-abfe-34ac87ab2ceb" providerId="ADAL" clId="{A288C7B7-C06B-4250-9DB4-F4E15E9AA9E8}" dt="2024-02-08T14:44:15.830" v="22" actId="113"/>
        <pc:sldMkLst>
          <pc:docMk/>
          <pc:sldMk cId="1591304598" sldId="354"/>
        </pc:sldMkLst>
        <pc:spChg chg="del">
          <ac:chgData name="Philipp G. Libowicz" userId="4ef31a4e-f445-4888-abfe-34ac87ab2ceb" providerId="ADAL" clId="{A288C7B7-C06B-4250-9DB4-F4E15E9AA9E8}" dt="2024-02-08T14:44:02.629" v="19" actId="478"/>
          <ac:spMkLst>
            <pc:docMk/>
            <pc:sldMk cId="1591304598" sldId="354"/>
            <ac:spMk id="2" creationId="{C4446891-5445-6D04-2A52-D36A3533C4AF}"/>
          </ac:spMkLst>
        </pc:spChg>
        <pc:spChg chg="add mod">
          <ac:chgData name="Philipp G. Libowicz" userId="4ef31a4e-f445-4888-abfe-34ac87ab2ceb" providerId="ADAL" clId="{A288C7B7-C06B-4250-9DB4-F4E15E9AA9E8}" dt="2024-02-08T14:44:15.830" v="22" actId="113"/>
          <ac:spMkLst>
            <pc:docMk/>
            <pc:sldMk cId="1591304598" sldId="354"/>
            <ac:spMk id="4" creationId="{878153F0-9F7F-8D9C-AE93-5316E56B80B3}"/>
          </ac:spMkLst>
        </pc:spChg>
        <pc:spChg chg="add mod">
          <ac:chgData name="Philipp G. Libowicz" userId="4ef31a4e-f445-4888-abfe-34ac87ab2ceb" providerId="ADAL" clId="{A288C7B7-C06B-4250-9DB4-F4E15E9AA9E8}" dt="2024-02-08T14:44:13.007" v="21" actId="1076"/>
          <ac:spMkLst>
            <pc:docMk/>
            <pc:sldMk cId="1591304598" sldId="354"/>
            <ac:spMk id="6" creationId="{BC661E5F-D3A6-0DDD-CB09-CD6632A5781E}"/>
          </ac:spMkLst>
        </pc:spChg>
        <pc:graphicFrameChg chg="del">
          <ac:chgData name="Philipp G. Libowicz" userId="4ef31a4e-f445-4888-abfe-34ac87ab2ceb" providerId="ADAL" clId="{A288C7B7-C06B-4250-9DB4-F4E15E9AA9E8}" dt="2024-02-08T14:44:02.629" v="19" actId="478"/>
          <ac:graphicFrameMkLst>
            <pc:docMk/>
            <pc:sldMk cId="1591304598" sldId="354"/>
            <ac:graphicFrameMk id="3" creationId="{88D64DF2-CC03-06B9-812F-2AFC4A96B8B3}"/>
          </ac:graphicFrameMkLst>
        </pc:graphicFrameChg>
        <pc:graphicFrameChg chg="add mod">
          <ac:chgData name="Philipp G. Libowicz" userId="4ef31a4e-f445-4888-abfe-34ac87ab2ceb" providerId="ADAL" clId="{A288C7B7-C06B-4250-9DB4-F4E15E9AA9E8}" dt="2024-02-08T14:44:13.007" v="21" actId="1076"/>
          <ac:graphicFrameMkLst>
            <pc:docMk/>
            <pc:sldMk cId="1591304598" sldId="354"/>
            <ac:graphicFrameMk id="5" creationId="{1E6694CF-170E-F90B-43CE-AE2CBBD364F2}"/>
          </ac:graphicFrameMkLst>
        </pc:graphicFrameChg>
        <pc:graphicFrameChg chg="add mod">
          <ac:chgData name="Philipp G. Libowicz" userId="4ef31a4e-f445-4888-abfe-34ac87ab2ceb" providerId="ADAL" clId="{A288C7B7-C06B-4250-9DB4-F4E15E9AA9E8}" dt="2024-02-08T14:44:13.007" v="21" actId="1076"/>
          <ac:graphicFrameMkLst>
            <pc:docMk/>
            <pc:sldMk cId="1591304598" sldId="354"/>
            <ac:graphicFrameMk id="7" creationId="{89CA947F-C60C-CE5F-E7E5-F51EEAC7C99C}"/>
          </ac:graphicFrameMkLst>
        </pc:graphicFrameChg>
      </pc:sldChg>
    </pc:docChg>
  </pc:docChgLst>
  <pc:docChgLst>
    <pc:chgData name="Philipp G. Libowicz" userId="S::philippl@ppedv.de::4ef31a4e-f445-4888-abfe-34ac87ab2ceb" providerId="AD" clId="Web-{6DDADD53-043E-379F-6B55-F548A2D5DAF6}"/>
    <pc:docChg chg="addSld modSld">
      <pc:chgData name="Philipp G. Libowicz" userId="S::philippl@ppedv.de::4ef31a4e-f445-4888-abfe-34ac87ab2ceb" providerId="AD" clId="Web-{6DDADD53-043E-379F-6B55-F548A2D5DAF6}" dt="2024-02-08T14:51:49.456" v="21" actId="1076"/>
      <pc:docMkLst>
        <pc:docMk/>
      </pc:docMkLst>
      <pc:sldChg chg="addSp delSp modSp add replId">
        <pc:chgData name="Philipp G. Libowicz" userId="S::philippl@ppedv.de::4ef31a4e-f445-4888-abfe-34ac87ab2ceb" providerId="AD" clId="Web-{6DDADD53-043E-379F-6B55-F548A2D5DAF6}" dt="2024-02-08T14:51:03.829" v="8" actId="14100"/>
        <pc:sldMkLst>
          <pc:docMk/>
          <pc:sldMk cId="1321990119" sldId="355"/>
        </pc:sldMkLst>
        <pc:spChg chg="del">
          <ac:chgData name="Philipp G. Libowicz" userId="S::philippl@ppedv.de::4ef31a4e-f445-4888-abfe-34ac87ab2ceb" providerId="AD" clId="Web-{6DDADD53-043E-379F-6B55-F548A2D5DAF6}" dt="2024-02-08T14:50:53.672" v="4"/>
          <ac:spMkLst>
            <pc:docMk/>
            <pc:sldMk cId="1321990119" sldId="355"/>
            <ac:spMk id="5" creationId="{9D6A2F47-0E39-0D8E-78D2-590FEF0BEC7E}"/>
          </ac:spMkLst>
        </pc:spChg>
        <pc:spChg chg="del">
          <ac:chgData name="Philipp G. Libowicz" userId="S::philippl@ppedv.de::4ef31a4e-f445-4888-abfe-34ac87ab2ceb" providerId="AD" clId="Web-{6DDADD53-043E-379F-6B55-F548A2D5DAF6}" dt="2024-02-08T14:50:53.672" v="3"/>
          <ac:spMkLst>
            <pc:docMk/>
            <pc:sldMk cId="1321990119" sldId="355"/>
            <ac:spMk id="6" creationId="{2E64F461-B782-B15F-CC10-F564E65E2EAB}"/>
          </ac:spMkLst>
        </pc:spChg>
        <pc:picChg chg="add del mod">
          <ac:chgData name="Philipp G. Libowicz" userId="S::philippl@ppedv.de::4ef31a4e-f445-4888-abfe-34ac87ab2ceb" providerId="AD" clId="Web-{6DDADD53-043E-379F-6B55-F548A2D5DAF6}" dt="2024-02-08T14:50:51.735" v="2"/>
          <ac:picMkLst>
            <pc:docMk/>
            <pc:sldMk cId="1321990119" sldId="355"/>
            <ac:picMk id="2" creationId="{28DB89CB-D6DA-F332-0322-DDFBF9B2C22D}"/>
          </ac:picMkLst>
        </pc:picChg>
        <pc:picChg chg="add mod">
          <ac:chgData name="Philipp G. Libowicz" userId="S::philippl@ppedv.de::4ef31a4e-f445-4888-abfe-34ac87ab2ceb" providerId="AD" clId="Web-{6DDADD53-043E-379F-6B55-F548A2D5DAF6}" dt="2024-02-08T14:51:03.829" v="8" actId="14100"/>
          <ac:picMkLst>
            <pc:docMk/>
            <pc:sldMk cId="1321990119" sldId="355"/>
            <ac:picMk id="3" creationId="{1185D827-3846-910D-9458-D4AABC1168AE}"/>
          </ac:picMkLst>
        </pc:picChg>
      </pc:sldChg>
      <pc:sldChg chg="addSp delSp modSp add replId">
        <pc:chgData name="Philipp G. Libowicz" userId="S::philippl@ppedv.de::4ef31a4e-f445-4888-abfe-34ac87ab2ceb" providerId="AD" clId="Web-{6DDADD53-043E-379F-6B55-F548A2D5DAF6}" dt="2024-02-08T14:51:28.705" v="15" actId="1076"/>
        <pc:sldMkLst>
          <pc:docMk/>
          <pc:sldMk cId="1016583415" sldId="356"/>
        </pc:sldMkLst>
        <pc:spChg chg="del">
          <ac:chgData name="Philipp G. Libowicz" userId="S::philippl@ppedv.de::4ef31a4e-f445-4888-abfe-34ac87ab2ceb" providerId="AD" clId="Web-{6DDADD53-043E-379F-6B55-F548A2D5DAF6}" dt="2024-02-08T14:51:22.236" v="12"/>
          <ac:spMkLst>
            <pc:docMk/>
            <pc:sldMk cId="1016583415" sldId="356"/>
            <ac:spMk id="2" creationId="{CB9DD44B-1583-21F1-5831-84007A3DEC6C}"/>
          </ac:spMkLst>
        </pc:spChg>
        <pc:spChg chg="del">
          <ac:chgData name="Philipp G. Libowicz" userId="S::philippl@ppedv.de::4ef31a4e-f445-4888-abfe-34ac87ab2ceb" providerId="AD" clId="Web-{6DDADD53-043E-379F-6B55-F548A2D5DAF6}" dt="2024-02-08T14:51:22.236" v="11"/>
          <ac:spMkLst>
            <pc:docMk/>
            <pc:sldMk cId="1016583415" sldId="356"/>
            <ac:spMk id="3" creationId="{5D2D1002-8A3C-7630-C3D0-A963A6FCC7EE}"/>
          </ac:spMkLst>
        </pc:spChg>
        <pc:graphicFrameChg chg="del">
          <ac:chgData name="Philipp G. Libowicz" userId="S::philippl@ppedv.de::4ef31a4e-f445-4888-abfe-34ac87ab2ceb" providerId="AD" clId="Web-{6DDADD53-043E-379F-6B55-F548A2D5DAF6}" dt="2024-02-08T14:51:22.236" v="10"/>
          <ac:graphicFrameMkLst>
            <pc:docMk/>
            <pc:sldMk cId="1016583415" sldId="356"/>
            <ac:graphicFrameMk id="4" creationId="{EDD10C8F-598B-D2BA-8FAA-18428833CFE3}"/>
          </ac:graphicFrameMkLst>
        </pc:graphicFrameChg>
        <pc:picChg chg="add mod">
          <ac:chgData name="Philipp G. Libowicz" userId="S::philippl@ppedv.de::4ef31a4e-f445-4888-abfe-34ac87ab2ceb" providerId="AD" clId="Web-{6DDADD53-043E-379F-6B55-F548A2D5DAF6}" dt="2024-02-08T14:51:28.705" v="15" actId="1076"/>
          <ac:picMkLst>
            <pc:docMk/>
            <pc:sldMk cId="1016583415" sldId="356"/>
            <ac:picMk id="5" creationId="{1FFBE17F-7AED-BF74-81C4-B7F18C675131}"/>
          </ac:picMkLst>
        </pc:picChg>
      </pc:sldChg>
      <pc:sldChg chg="addSp delSp modSp add replId">
        <pc:chgData name="Philipp G. Libowicz" userId="S::philippl@ppedv.de::4ef31a4e-f445-4888-abfe-34ac87ab2ceb" providerId="AD" clId="Web-{6DDADD53-043E-379F-6B55-F548A2D5DAF6}" dt="2024-02-08T14:51:49.456" v="21" actId="1076"/>
        <pc:sldMkLst>
          <pc:docMk/>
          <pc:sldMk cId="2507665319" sldId="357"/>
        </pc:sldMkLst>
        <pc:spChg chg="del">
          <ac:chgData name="Philipp G. Libowicz" userId="S::philippl@ppedv.de::4ef31a4e-f445-4888-abfe-34ac87ab2ceb" providerId="AD" clId="Web-{6DDADD53-043E-379F-6B55-F548A2D5DAF6}" dt="2024-02-08T14:51:43.284" v="18"/>
          <ac:spMkLst>
            <pc:docMk/>
            <pc:sldMk cId="2507665319" sldId="357"/>
            <ac:spMk id="5" creationId="{AC937DC0-922E-D31A-D103-4D7F0C151712}"/>
          </ac:spMkLst>
        </pc:spChg>
        <pc:graphicFrameChg chg="del">
          <ac:chgData name="Philipp G. Libowicz" userId="S::philippl@ppedv.de::4ef31a4e-f445-4888-abfe-34ac87ab2ceb" providerId="AD" clId="Web-{6DDADD53-043E-379F-6B55-F548A2D5DAF6}" dt="2024-02-08T14:51:43.284" v="17"/>
          <ac:graphicFrameMkLst>
            <pc:docMk/>
            <pc:sldMk cId="2507665319" sldId="357"/>
            <ac:graphicFrameMk id="6" creationId="{3E40BF5A-C58E-DFBE-6301-24B116BFBD56}"/>
          </ac:graphicFrameMkLst>
        </pc:graphicFrameChg>
        <pc:picChg chg="add mod">
          <ac:chgData name="Philipp G. Libowicz" userId="S::philippl@ppedv.de::4ef31a4e-f445-4888-abfe-34ac87ab2ceb" providerId="AD" clId="Web-{6DDADD53-043E-379F-6B55-F548A2D5DAF6}" dt="2024-02-08T14:51:49.456" v="21" actId="1076"/>
          <ac:picMkLst>
            <pc:docMk/>
            <pc:sldMk cId="2507665319" sldId="357"/>
            <ac:picMk id="2" creationId="{B1FD4C95-477F-270F-7BB1-28E7776655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AC1D-689B-4AFB-BD3C-756C6DF6DC64}" type="datetimeFigureOut">
              <a:rPr lang="de-DE" smtClean="0"/>
              <a:t>08.02.2024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45978-EFDE-4040-A898-B7754F1E3604}" type="slidenum">
              <a:rPr lang="de-DE" smtClean="0"/>
              <a:t>‹#›</a:t>
            </a:fld>
            <a:endParaRPr lang="de-DE"/>
          </a:p>
        </p:txBody>
      </p:sp>
    </p:spTree>
    <p:extLst>
      <p:ext uri="{BB962C8B-B14F-4D97-AF65-F5344CB8AC3E}">
        <p14:creationId xmlns:p14="http://schemas.microsoft.com/office/powerpoint/2010/main" val="50665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497E7-9921-4B55-8290-8509556A241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7921511-BF37-74FE-997F-03D17ABAE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B6CC63-EED8-94BA-6997-96B3B9FEDEBE}"/>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01FA986E-070D-916A-6FA3-31751206CE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7A5A9A-F226-ADE3-B2A2-06F56B0362E6}"/>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33805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0AFA28-56DE-CF1D-2B1D-E5DC3C2D340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FF0E1C6-67E9-FA39-951F-36ED334C5EB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3403360-4161-C136-3400-1C68D9CDAB1D}"/>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3E176D35-5738-D5E7-AA1C-9465FB24FB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9718ED-CCB5-ED23-E585-0E7A94365B17}"/>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35790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CA2C5B4-23E3-FD2D-4157-CFC7E55206C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BD21C1-0069-37DC-3DDC-97DAFA9577D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A214572-8AD9-4B40-AE26-FB386CF57917}"/>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8B0F8BDD-077C-43ED-FD39-96F1DFB371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0B297C-942F-2024-6846-1060F944147C}"/>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413401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7634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444B9-7B63-16AB-8916-67E57176840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072C715-1558-B54B-BDD8-CDA8752C013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9DD0E4-E1E9-782E-9CD2-261F59DB7B24}"/>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8C3A866E-1EBA-98B1-B767-19FCE51D652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E0BED4B-7056-E745-8758-D553B2FEDC5D}"/>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204624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38F42-664E-96C8-7424-3866B7CF90A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36FDBD8-7156-F741-AAFB-35C7CE3350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02A30E8-C650-5A69-5E18-942E279636B3}"/>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7B189660-5FA1-A623-D008-0664D363FF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95F16F-CA8E-7661-D2D7-FCFCB8E2F771}"/>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4145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59D4F-D119-5F20-89FC-11B15CC03A8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F766A15-8DA0-39B6-F1EC-9068C3631CE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974524A-F936-B480-0ECF-FB6385E9D2A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05469DD-D173-1F9A-8484-5693D8A4CC99}"/>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6" name="Fußzeilenplatzhalter 5">
            <a:extLst>
              <a:ext uri="{FF2B5EF4-FFF2-40B4-BE49-F238E27FC236}">
                <a16:creationId xmlns:a16="http://schemas.microsoft.com/office/drawing/2014/main" id="{731E8D27-EC16-45D7-D79E-FA2BCB6501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4653262-9DBC-28C3-7E44-D42075097284}"/>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386961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E15D45-A2DE-39BD-E949-7B41F7D66DD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CF51BD5-0B07-C4BF-61E4-EEC6B5CD4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A424118-122F-4229-CEFC-7D0D45D4A19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0C0D04A-AE0E-0761-3B85-F685ECDCA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8D51767-B21D-C1B0-0D42-D7CC2BF7140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FB67915-BEE0-C2FE-03BE-4F81972BB0D2}"/>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8" name="Fußzeilenplatzhalter 7">
            <a:extLst>
              <a:ext uri="{FF2B5EF4-FFF2-40B4-BE49-F238E27FC236}">
                <a16:creationId xmlns:a16="http://schemas.microsoft.com/office/drawing/2014/main" id="{D61DD624-F153-6873-C813-F86EBD9A5D2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4F8F40E-68A7-4CEF-B01B-A5D1F2EBD23E}"/>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294854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D4D62E-3995-FDCF-75CD-BC90DF58D1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92DAD2B-E2AA-EF66-5949-1C3B63B6D062}"/>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4" name="Fußzeilenplatzhalter 3">
            <a:extLst>
              <a:ext uri="{FF2B5EF4-FFF2-40B4-BE49-F238E27FC236}">
                <a16:creationId xmlns:a16="http://schemas.microsoft.com/office/drawing/2014/main" id="{41C22BF7-0824-C32F-9C7C-60B60A1ECB0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3D05F04-AEAA-7590-BEFD-DACB456AFF33}"/>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212214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5020C8B-810B-1F2A-4B0C-A8F7B287EB37}"/>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3" name="Fußzeilenplatzhalter 2">
            <a:extLst>
              <a:ext uri="{FF2B5EF4-FFF2-40B4-BE49-F238E27FC236}">
                <a16:creationId xmlns:a16="http://schemas.microsoft.com/office/drawing/2014/main" id="{F515CB8E-D260-39FC-9D21-5D4A5DE977B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58BF803-CCC1-F115-D68A-1A121D960DA3}"/>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158943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9E20B-E354-55E3-39EB-CF3171D7BCB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7123A2E-8DD4-8258-F306-37085D244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8CE5551-F055-808C-A15B-975BB368D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09391FA-427A-5644-467C-3976025C768A}"/>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6" name="Fußzeilenplatzhalter 5">
            <a:extLst>
              <a:ext uri="{FF2B5EF4-FFF2-40B4-BE49-F238E27FC236}">
                <a16:creationId xmlns:a16="http://schemas.microsoft.com/office/drawing/2014/main" id="{26C2BAFC-D1C6-B3D7-F080-03DC026B58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985F6F-315E-BF3B-5677-CF36B2D004D0}"/>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23038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8F0A9B-7521-EC77-FF89-9742D62E7D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587BD77-196E-1867-50EA-CDB6A4C73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49FB94B-7D10-EC41-32D4-0E7AA668D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E7A9071-D0DD-E07B-FCA1-AD9405CF621B}"/>
              </a:ext>
            </a:extLst>
          </p:cNvPr>
          <p:cNvSpPr>
            <a:spLocks noGrp="1"/>
          </p:cNvSpPr>
          <p:nvPr>
            <p:ph type="dt" sz="half" idx="10"/>
          </p:nvPr>
        </p:nvSpPr>
        <p:spPr/>
        <p:txBody>
          <a:bodyPr/>
          <a:lstStyle/>
          <a:p>
            <a:fld id="{4042453C-46CF-408D-AAB0-3671B04D5969}" type="datetimeFigureOut">
              <a:rPr lang="de-DE" smtClean="0"/>
              <a:t>08.02.2024</a:t>
            </a:fld>
            <a:endParaRPr lang="de-DE"/>
          </a:p>
        </p:txBody>
      </p:sp>
      <p:sp>
        <p:nvSpPr>
          <p:cNvPr id="6" name="Fußzeilenplatzhalter 5">
            <a:extLst>
              <a:ext uri="{FF2B5EF4-FFF2-40B4-BE49-F238E27FC236}">
                <a16:creationId xmlns:a16="http://schemas.microsoft.com/office/drawing/2014/main" id="{4BB2EBB6-8C72-BEA3-0619-839874ED2AC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2F137CE-E594-249E-88ED-834C646225FE}"/>
              </a:ext>
            </a:extLst>
          </p:cNvPr>
          <p:cNvSpPr>
            <a:spLocks noGrp="1"/>
          </p:cNvSpPr>
          <p:nvPr>
            <p:ph type="sldNum" sz="quarter" idx="12"/>
          </p:nvPr>
        </p:nvSpPr>
        <p:spPr/>
        <p:txBody>
          <a:bodyPr/>
          <a:lstStyle/>
          <a:p>
            <a:fld id="{1CF2C79B-5421-4108-B634-ECB6E8568C1D}" type="slidenum">
              <a:rPr lang="de-DE" smtClean="0"/>
              <a:t>‹#›</a:t>
            </a:fld>
            <a:endParaRPr lang="de-DE"/>
          </a:p>
        </p:txBody>
      </p:sp>
    </p:spTree>
    <p:extLst>
      <p:ext uri="{BB962C8B-B14F-4D97-AF65-F5344CB8AC3E}">
        <p14:creationId xmlns:p14="http://schemas.microsoft.com/office/powerpoint/2010/main" val="323187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AF86855-AE1D-BB8E-4420-9A3DB8A13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E746193-89C9-34D4-BD5E-4DD67ABD1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452031-314C-F062-15C3-C742D4B0B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2453C-46CF-408D-AAB0-3671B04D5969}" type="datetimeFigureOut">
              <a:rPr lang="de-DE" smtClean="0"/>
              <a:t>08.02.2024</a:t>
            </a:fld>
            <a:endParaRPr lang="de-DE"/>
          </a:p>
        </p:txBody>
      </p:sp>
      <p:sp>
        <p:nvSpPr>
          <p:cNvPr id="5" name="Fußzeilenplatzhalter 4">
            <a:extLst>
              <a:ext uri="{FF2B5EF4-FFF2-40B4-BE49-F238E27FC236}">
                <a16:creationId xmlns:a16="http://schemas.microsoft.com/office/drawing/2014/main" id="{5B491264-1DF1-7C5D-7DD9-25595E1FD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AFEBF01E-5945-A224-AE2C-B9E2B89F6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F2C79B-5421-4108-B634-ECB6E8568C1D}" type="slidenum">
              <a:rPr lang="de-DE" smtClean="0"/>
              <a:t>‹#›</a:t>
            </a:fld>
            <a:endParaRPr lang="de-DE"/>
          </a:p>
        </p:txBody>
      </p:sp>
    </p:spTree>
    <p:extLst>
      <p:ext uri="{BB962C8B-B14F-4D97-AF65-F5344CB8AC3E}">
        <p14:creationId xmlns:p14="http://schemas.microsoft.com/office/powerpoint/2010/main" val="338784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00</a:t>
            </a:r>
            <a:r>
              <a:rPr lang="de-DE" sz="4500" b="1" dirty="0">
                <a:latin typeface="Calibri"/>
                <a:cs typeface="Calibri"/>
              </a:rPr>
              <a:t>1</a:t>
            </a:r>
            <a:endParaRPr sz="4500" dirty="0">
              <a:latin typeface="Calibri"/>
              <a:cs typeface="Calibri"/>
            </a:endParaRPr>
          </a:p>
        </p:txBody>
      </p:sp>
      <p:sp>
        <p:nvSpPr>
          <p:cNvPr id="6" name="object 6"/>
          <p:cNvSpPr txBox="1"/>
          <p:nvPr/>
        </p:nvSpPr>
        <p:spPr>
          <a:xfrm>
            <a:off x="4267200" y="3592779"/>
            <a:ext cx="3886200" cy="289823"/>
          </a:xfrm>
          <a:prstGeom prst="rect">
            <a:avLst/>
          </a:prstGeom>
        </p:spPr>
        <p:txBody>
          <a:bodyPr vert="horz" wrap="square" lIns="0" tIns="12700" rIns="0" bIns="0" rtlCol="0">
            <a:spAutoFit/>
          </a:bodyPr>
          <a:lstStyle/>
          <a:p>
            <a:pPr marL="12700">
              <a:lnSpc>
                <a:spcPct val="100000"/>
              </a:lnSpc>
              <a:spcBef>
                <a:spcPts val="100"/>
              </a:spcBef>
            </a:pPr>
            <a:r>
              <a:rPr lang="de-DE" spc="-10" dirty="0">
                <a:latin typeface="Calibri"/>
                <a:cs typeface="Calibri"/>
              </a:rPr>
              <a:t>Einbinden, Notationsregeln, Datentypen…</a:t>
            </a:r>
            <a:endParaRPr sz="1800" dirty="0">
              <a:latin typeface="Calibri"/>
              <a:cs typeface="Calibri"/>
            </a:endParaRPr>
          </a:p>
        </p:txBody>
      </p:sp>
    </p:spTree>
    <p:extLst>
      <p:ext uri="{BB962C8B-B14F-4D97-AF65-F5344CB8AC3E}">
        <p14:creationId xmlns:p14="http://schemas.microsoft.com/office/powerpoint/2010/main" val="243676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D9EF5-C83B-CD85-BE2D-D5E6D327B5A5}"/>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8CE4E739-D8A4-C729-9CE5-8CF9C0B33F45}"/>
              </a:ext>
            </a:extLst>
          </p:cNvPr>
          <p:cNvSpPr txBox="1">
            <a:spLocks/>
          </p:cNvSpPr>
          <p:nvPr/>
        </p:nvSpPr>
        <p:spPr>
          <a:xfrm>
            <a:off x="837691" y="546804"/>
            <a:ext cx="48011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err="1">
                <a:latin typeface="Calibri"/>
                <a:cs typeface="Calibri"/>
              </a:rPr>
              <a:t>Arithmetic</a:t>
            </a:r>
            <a:r>
              <a:rPr lang="de-DE" sz="3300" b="1" dirty="0">
                <a:latin typeface="Calibri"/>
                <a:cs typeface="Calibri"/>
              </a:rPr>
              <a:t> Operators</a:t>
            </a:r>
          </a:p>
        </p:txBody>
      </p:sp>
      <p:graphicFrame>
        <p:nvGraphicFramePr>
          <p:cNvPr id="5" name="object 4">
            <a:extLst>
              <a:ext uri="{FF2B5EF4-FFF2-40B4-BE49-F238E27FC236}">
                <a16:creationId xmlns:a16="http://schemas.microsoft.com/office/drawing/2014/main" id="{978CF5EC-08D5-E5E7-8BAC-261B8A8282C4}"/>
              </a:ext>
            </a:extLst>
          </p:cNvPr>
          <p:cNvGraphicFramePr>
            <a:graphicFrameLocks noGrp="1"/>
          </p:cNvGraphicFramePr>
          <p:nvPr>
            <p:extLst>
              <p:ext uri="{D42A27DB-BD31-4B8C-83A1-F6EECF244321}">
                <p14:modId xmlns:p14="http://schemas.microsoft.com/office/powerpoint/2010/main" val="1366703882"/>
              </p:ext>
            </p:extLst>
          </p:nvPr>
        </p:nvGraphicFramePr>
        <p:xfrm>
          <a:off x="837691" y="1760249"/>
          <a:ext cx="10446384" cy="3337502"/>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Operator</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Beschreibung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Addition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Subtraktion</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Multiplikation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err="1">
                          <a:latin typeface="Calibri"/>
                          <a:cs typeface="Calibri"/>
                        </a:rPr>
                        <a:t>Exponentation</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Division</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err="1">
                          <a:latin typeface="Calibri"/>
                          <a:cs typeface="Calibri"/>
                        </a:rPr>
                        <a:t>Modulus</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Inkrement</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422500172"/>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Dekrement</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2569598473"/>
                  </a:ext>
                </a:extLst>
              </a:tr>
            </a:tbl>
          </a:graphicData>
        </a:graphic>
      </p:graphicFrame>
    </p:spTree>
    <p:extLst>
      <p:ext uri="{BB962C8B-B14F-4D97-AF65-F5344CB8AC3E}">
        <p14:creationId xmlns:p14="http://schemas.microsoft.com/office/powerpoint/2010/main" val="355176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9532C-A139-ED0F-024E-5C56E02B43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13940BE-27AE-D48D-AAD0-114AE3ACD263}"/>
              </a:ext>
            </a:extLst>
          </p:cNvPr>
          <p:cNvSpPr txBox="1">
            <a:spLocks/>
          </p:cNvSpPr>
          <p:nvPr/>
        </p:nvSpPr>
        <p:spPr>
          <a:xfrm>
            <a:off x="837691" y="546804"/>
            <a:ext cx="48011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err="1">
                <a:latin typeface="Calibri"/>
                <a:cs typeface="Calibri"/>
              </a:rPr>
              <a:t>Assignment</a:t>
            </a:r>
            <a:r>
              <a:rPr lang="de-DE" sz="3300" b="1" dirty="0">
                <a:latin typeface="Calibri"/>
                <a:cs typeface="Calibri"/>
              </a:rPr>
              <a:t> Operators</a:t>
            </a:r>
          </a:p>
        </p:txBody>
      </p:sp>
      <p:graphicFrame>
        <p:nvGraphicFramePr>
          <p:cNvPr id="3" name="object 4">
            <a:extLst>
              <a:ext uri="{FF2B5EF4-FFF2-40B4-BE49-F238E27FC236}">
                <a16:creationId xmlns:a16="http://schemas.microsoft.com/office/drawing/2014/main" id="{03F6DAE8-B925-F742-3402-87C386E08E61}"/>
              </a:ext>
            </a:extLst>
          </p:cNvPr>
          <p:cNvGraphicFramePr>
            <a:graphicFrameLocks noGrp="1"/>
          </p:cNvGraphicFramePr>
          <p:nvPr>
            <p:extLst>
              <p:ext uri="{D42A27DB-BD31-4B8C-83A1-F6EECF244321}">
                <p14:modId xmlns:p14="http://schemas.microsoft.com/office/powerpoint/2010/main" val="3784938260"/>
              </p:ext>
            </p:extLst>
          </p:nvPr>
        </p:nvGraphicFramePr>
        <p:xfrm>
          <a:off x="837691" y="1683327"/>
          <a:ext cx="10446384" cy="2966663"/>
        </p:xfrm>
        <a:graphic>
          <a:graphicData uri="http://schemas.openxmlformats.org/drawingml/2006/table">
            <a:tbl>
              <a:tblPr firstRow="1" bandRow="1">
                <a:tableStyleId>{2D5ABB26-0587-4C30-8999-92F81FD0307C}</a:tableStyleId>
              </a:tblPr>
              <a:tblGrid>
                <a:gridCol w="1981709">
                  <a:extLst>
                    <a:ext uri="{9D8B030D-6E8A-4147-A177-3AD203B41FA5}">
                      <a16:colId xmlns:a16="http://schemas.microsoft.com/office/drawing/2014/main" val="20000"/>
                    </a:ext>
                  </a:extLst>
                </a:gridCol>
                <a:gridCol w="3913172">
                  <a:extLst>
                    <a:ext uri="{9D8B030D-6E8A-4147-A177-3AD203B41FA5}">
                      <a16:colId xmlns:a16="http://schemas.microsoft.com/office/drawing/2014/main" val="20001"/>
                    </a:ext>
                  </a:extLst>
                </a:gridCol>
                <a:gridCol w="4551503">
                  <a:extLst>
                    <a:ext uri="{9D8B030D-6E8A-4147-A177-3AD203B41FA5}">
                      <a16:colId xmlns:a16="http://schemas.microsoft.com/office/drawing/2014/main" val="624950571"/>
                    </a:ext>
                  </a:extLst>
                </a:gridCol>
              </a:tblGrid>
              <a:tr h="370840">
                <a:tc>
                  <a:txBody>
                    <a:bodyPr/>
                    <a:lstStyle/>
                    <a:p>
                      <a:pPr marL="85090">
                        <a:lnSpc>
                          <a:spcPts val="2050"/>
                        </a:lnSpc>
                      </a:pPr>
                      <a:r>
                        <a:rPr lang="de-DE" sz="1800" b="1" dirty="0">
                          <a:solidFill>
                            <a:schemeClr val="bg1"/>
                          </a:solidFill>
                          <a:latin typeface="Calibri"/>
                          <a:cs typeface="Calibri"/>
                        </a:rPr>
                        <a:t>Operator</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Beispiel</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Dasselbe wie: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x = y </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x =  x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x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x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x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x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y</a:t>
                      </a: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x = ** y</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422500172"/>
                  </a:ext>
                </a:extLst>
              </a:tr>
            </a:tbl>
          </a:graphicData>
        </a:graphic>
      </p:graphicFrame>
    </p:spTree>
    <p:extLst>
      <p:ext uri="{BB962C8B-B14F-4D97-AF65-F5344CB8AC3E}">
        <p14:creationId xmlns:p14="http://schemas.microsoft.com/office/powerpoint/2010/main" val="401682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22F50-0715-3888-FA9A-D2FEA9AB755B}"/>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300C6806-018A-6392-8219-037253ED2F9D}"/>
              </a:ext>
            </a:extLst>
          </p:cNvPr>
          <p:cNvSpPr txBox="1">
            <a:spLocks/>
          </p:cNvSpPr>
          <p:nvPr/>
        </p:nvSpPr>
        <p:spPr>
          <a:xfrm>
            <a:off x="872808" y="588368"/>
            <a:ext cx="48011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err="1">
                <a:latin typeface="Calibri"/>
                <a:cs typeface="Calibri"/>
              </a:rPr>
              <a:t>Comparison</a:t>
            </a:r>
            <a:r>
              <a:rPr lang="de-DE" sz="3300" dirty="0">
                <a:latin typeface="Calibri"/>
                <a:cs typeface="Calibri"/>
              </a:rPr>
              <a:t> </a:t>
            </a:r>
            <a:r>
              <a:rPr lang="de-DE" sz="3300" b="1" dirty="0">
                <a:latin typeface="Calibri"/>
                <a:cs typeface="Calibri"/>
              </a:rPr>
              <a:t>Operators</a:t>
            </a:r>
          </a:p>
        </p:txBody>
      </p:sp>
      <p:graphicFrame>
        <p:nvGraphicFramePr>
          <p:cNvPr id="5" name="object 4">
            <a:extLst>
              <a:ext uri="{FF2B5EF4-FFF2-40B4-BE49-F238E27FC236}">
                <a16:creationId xmlns:a16="http://schemas.microsoft.com/office/drawing/2014/main" id="{388D93BB-2A0E-E48D-91E4-16A2B0B5A0B9}"/>
              </a:ext>
            </a:extLst>
          </p:cNvPr>
          <p:cNvGraphicFramePr>
            <a:graphicFrameLocks noGrp="1"/>
          </p:cNvGraphicFramePr>
          <p:nvPr>
            <p:extLst>
              <p:ext uri="{D42A27DB-BD31-4B8C-83A1-F6EECF244321}">
                <p14:modId xmlns:p14="http://schemas.microsoft.com/office/powerpoint/2010/main" val="3949814113"/>
              </p:ext>
            </p:extLst>
          </p:nvPr>
        </p:nvGraphicFramePr>
        <p:xfrm>
          <a:off x="872808" y="1724891"/>
          <a:ext cx="10446384" cy="3708341"/>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Operator</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Beschreibung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gleich wie</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gleicher wert und gleicher typ</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nicht gleich</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nicht gleicher wert und nicht gleicher typ</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r>
                        <a:rPr lang="de-DE" sz="1800" dirty="0">
                          <a:latin typeface="Calibri"/>
                          <a:cs typeface="Calibri"/>
                        </a:rPr>
                        <a:t>&gt;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größer als</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370839">
                <a:tc>
                  <a:txBody>
                    <a:bodyPr/>
                    <a:lstStyle/>
                    <a:p>
                      <a:pPr marL="85090">
                        <a:lnSpc>
                          <a:spcPts val="2050"/>
                        </a:lnSpc>
                      </a:pPr>
                      <a:r>
                        <a:rPr lang="de-DE" sz="1800" dirty="0">
                          <a:latin typeface="Calibri"/>
                          <a:cs typeface="Calibri"/>
                        </a:rPr>
                        <a:t>&lt;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kleiner als</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r h="370839">
                <a:tc>
                  <a:txBody>
                    <a:bodyPr/>
                    <a:lstStyle/>
                    <a:p>
                      <a:pPr marL="85090">
                        <a:lnSpc>
                          <a:spcPts val="2050"/>
                        </a:lnSpc>
                      </a:pPr>
                      <a:r>
                        <a:rPr lang="de-DE" sz="1800" dirty="0">
                          <a:latin typeface="Calibri"/>
                          <a:cs typeface="Calibri"/>
                        </a:rPr>
                        <a:t>&gt;=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größer oder gleich</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422500172"/>
                  </a:ext>
                </a:extLst>
              </a:tr>
              <a:tr h="370839">
                <a:tc>
                  <a:txBody>
                    <a:bodyPr/>
                    <a:lstStyle/>
                    <a:p>
                      <a:pPr marL="85090">
                        <a:lnSpc>
                          <a:spcPts val="2050"/>
                        </a:lnSpc>
                      </a:pPr>
                      <a:r>
                        <a:rPr lang="de-DE" sz="1800" dirty="0">
                          <a:latin typeface="Calibri"/>
                          <a:cs typeface="Calibri"/>
                        </a:rPr>
                        <a:t>&lt;=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kleiner oder gleich</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2569598473"/>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err="1">
                          <a:latin typeface="Calibri"/>
                          <a:cs typeface="Calibri"/>
                        </a:rPr>
                        <a:t>ternary</a:t>
                      </a:r>
                      <a:r>
                        <a:rPr lang="de-DE" sz="1800" dirty="0">
                          <a:latin typeface="Calibri"/>
                          <a:cs typeface="Calibri"/>
                        </a:rPr>
                        <a:t> </a:t>
                      </a:r>
                      <a:r>
                        <a:rPr lang="de-DE" sz="1800" dirty="0" err="1">
                          <a:latin typeface="Calibri"/>
                          <a:cs typeface="Calibri"/>
                        </a:rPr>
                        <a:t>operator</a:t>
                      </a:r>
                      <a:endParaRPr lang="de-DE"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2540684569"/>
                  </a:ext>
                </a:extLst>
              </a:tr>
            </a:tbl>
          </a:graphicData>
        </a:graphic>
      </p:graphicFrame>
    </p:spTree>
    <p:extLst>
      <p:ext uri="{BB962C8B-B14F-4D97-AF65-F5344CB8AC3E}">
        <p14:creationId xmlns:p14="http://schemas.microsoft.com/office/powerpoint/2010/main" val="168532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134FC-0C69-5ED3-D3D9-E46B2545C4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EEB133-C9B1-27A0-E43D-839E7AB9CA4F}"/>
              </a:ext>
            </a:extLst>
          </p:cNvPr>
          <p:cNvSpPr txBox="1">
            <a:spLocks/>
          </p:cNvSpPr>
          <p:nvPr/>
        </p:nvSpPr>
        <p:spPr>
          <a:xfrm>
            <a:off x="872808" y="602223"/>
            <a:ext cx="48011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a:t>String</a:t>
            </a:r>
            <a:r>
              <a:rPr lang="de-DE" sz="3300" b="1" dirty="0">
                <a:latin typeface="Calibri"/>
                <a:cs typeface="Calibri"/>
              </a:rPr>
              <a:t> Operators</a:t>
            </a:r>
          </a:p>
        </p:txBody>
      </p:sp>
      <p:graphicFrame>
        <p:nvGraphicFramePr>
          <p:cNvPr id="3" name="object 4">
            <a:extLst>
              <a:ext uri="{FF2B5EF4-FFF2-40B4-BE49-F238E27FC236}">
                <a16:creationId xmlns:a16="http://schemas.microsoft.com/office/drawing/2014/main" id="{620E85D9-1BDD-619F-1A19-6749AD7C2055}"/>
              </a:ext>
            </a:extLst>
          </p:cNvPr>
          <p:cNvGraphicFramePr>
            <a:graphicFrameLocks noGrp="1"/>
          </p:cNvGraphicFramePr>
          <p:nvPr>
            <p:extLst>
              <p:ext uri="{D42A27DB-BD31-4B8C-83A1-F6EECF244321}">
                <p14:modId xmlns:p14="http://schemas.microsoft.com/office/powerpoint/2010/main" val="2477380296"/>
              </p:ext>
            </p:extLst>
          </p:nvPr>
        </p:nvGraphicFramePr>
        <p:xfrm>
          <a:off x="872808" y="1738746"/>
          <a:ext cx="10446384" cy="4417057"/>
        </p:xfrm>
        <a:graphic>
          <a:graphicData uri="http://schemas.openxmlformats.org/drawingml/2006/table">
            <a:tbl>
              <a:tblPr firstRow="1" bandRow="1">
                <a:tableStyleId>{2D5ABB26-0587-4C30-8999-92F81FD0307C}</a:tableStyleId>
              </a:tblPr>
              <a:tblGrid>
                <a:gridCol w="6934709">
                  <a:extLst>
                    <a:ext uri="{9D8B030D-6E8A-4147-A177-3AD203B41FA5}">
                      <a16:colId xmlns:a16="http://schemas.microsoft.com/office/drawing/2014/main" val="20000"/>
                    </a:ext>
                  </a:extLst>
                </a:gridCol>
                <a:gridCol w="3511675">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Beispiel</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Ergebnis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err="1">
                          <a:latin typeface="Calibri"/>
                          <a:cs typeface="Calibri"/>
                        </a:rPr>
                        <a:t>Let</a:t>
                      </a:r>
                      <a:r>
                        <a:rPr lang="de-DE" sz="1800" dirty="0">
                          <a:latin typeface="Calibri"/>
                          <a:cs typeface="Calibri"/>
                        </a:rPr>
                        <a:t> text1 = „A“;</a:t>
                      </a:r>
                    </a:p>
                    <a:p>
                      <a:pPr marL="85090">
                        <a:lnSpc>
                          <a:spcPts val="2050"/>
                        </a:lnSpc>
                      </a:pPr>
                      <a:r>
                        <a:rPr lang="de-DE" sz="1800" dirty="0" err="1">
                          <a:latin typeface="Calibri"/>
                          <a:cs typeface="Calibri"/>
                        </a:rPr>
                        <a:t>Let</a:t>
                      </a:r>
                      <a:r>
                        <a:rPr lang="de-DE" sz="1800" dirty="0">
                          <a:latin typeface="Calibri"/>
                          <a:cs typeface="Calibri"/>
                        </a:rPr>
                        <a:t> text2 = „B“;</a:t>
                      </a:r>
                    </a:p>
                    <a:p>
                      <a:pPr marL="85090">
                        <a:lnSpc>
                          <a:spcPts val="2050"/>
                        </a:lnSpc>
                      </a:pPr>
                      <a:r>
                        <a:rPr lang="de-DE" sz="1800" dirty="0" err="1">
                          <a:latin typeface="Calibri"/>
                          <a:cs typeface="Calibri"/>
                        </a:rPr>
                        <a:t>Let</a:t>
                      </a:r>
                      <a:r>
                        <a:rPr lang="de-DE" sz="1800" dirty="0">
                          <a:latin typeface="Calibri"/>
                          <a:cs typeface="Calibri"/>
                        </a:rPr>
                        <a:t> </a:t>
                      </a:r>
                      <a:r>
                        <a:rPr lang="de-DE" sz="1800" dirty="0" err="1">
                          <a:latin typeface="Calibri"/>
                          <a:cs typeface="Calibri"/>
                        </a:rPr>
                        <a:t>result</a:t>
                      </a:r>
                      <a:r>
                        <a:rPr lang="de-DE" sz="1800" dirty="0">
                          <a:latin typeface="Calibri"/>
                          <a:cs typeface="Calibri"/>
                        </a:rPr>
                        <a:t> = text1 &lt; text2;</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True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err="1">
                          <a:latin typeface="Calibri"/>
                          <a:cs typeface="Calibri"/>
                        </a:rPr>
                        <a:t>let</a:t>
                      </a:r>
                      <a:r>
                        <a:rPr lang="de-DE" sz="1800" dirty="0">
                          <a:latin typeface="Calibri"/>
                          <a:cs typeface="Calibri"/>
                        </a:rPr>
                        <a:t> text1 = „20“;</a:t>
                      </a:r>
                    </a:p>
                    <a:p>
                      <a:pPr marL="85090">
                        <a:lnSpc>
                          <a:spcPts val="2050"/>
                        </a:lnSpc>
                      </a:pPr>
                      <a:r>
                        <a:rPr lang="de-DE" sz="1800" dirty="0" err="1">
                          <a:latin typeface="Calibri"/>
                          <a:cs typeface="Calibri"/>
                        </a:rPr>
                        <a:t>Let</a:t>
                      </a:r>
                      <a:r>
                        <a:rPr lang="de-DE" sz="1800" dirty="0">
                          <a:latin typeface="Calibri"/>
                          <a:cs typeface="Calibri"/>
                        </a:rPr>
                        <a:t> text2 = „5“;</a:t>
                      </a:r>
                    </a:p>
                    <a:p>
                      <a:pPr marL="85090">
                        <a:lnSpc>
                          <a:spcPts val="2050"/>
                        </a:lnSpc>
                      </a:pPr>
                      <a:r>
                        <a:rPr lang="de-DE" sz="1800" dirty="0" err="1">
                          <a:latin typeface="Calibri"/>
                          <a:cs typeface="Calibri"/>
                        </a:rPr>
                        <a:t>Let</a:t>
                      </a:r>
                      <a:r>
                        <a:rPr lang="de-DE" sz="1800" dirty="0">
                          <a:latin typeface="Calibri"/>
                          <a:cs typeface="Calibri"/>
                        </a:rPr>
                        <a:t> </a:t>
                      </a:r>
                      <a:r>
                        <a:rPr lang="de-DE" sz="1800" dirty="0" err="1">
                          <a:latin typeface="Calibri"/>
                          <a:cs typeface="Calibri"/>
                        </a:rPr>
                        <a:t>result</a:t>
                      </a:r>
                      <a:r>
                        <a:rPr lang="de-DE" sz="1800" dirty="0">
                          <a:latin typeface="Calibri"/>
                          <a:cs typeface="Calibri"/>
                        </a:rPr>
                        <a:t> = text1 &lt; text2;</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True</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dirty="0" err="1">
                          <a:latin typeface="Calibri"/>
                          <a:cs typeface="Calibri"/>
                        </a:rPr>
                        <a:t>Let</a:t>
                      </a:r>
                      <a:r>
                        <a:rPr lang="de-DE" sz="1800" dirty="0">
                          <a:latin typeface="Calibri"/>
                          <a:cs typeface="Calibri"/>
                        </a:rPr>
                        <a:t> text1 = „John“;</a:t>
                      </a:r>
                    </a:p>
                    <a:p>
                      <a:pPr marL="85090">
                        <a:lnSpc>
                          <a:spcPts val="2050"/>
                        </a:lnSpc>
                      </a:pPr>
                      <a:r>
                        <a:rPr lang="de-DE" sz="1800" dirty="0" err="1">
                          <a:latin typeface="Calibri"/>
                          <a:cs typeface="Calibri"/>
                        </a:rPr>
                        <a:t>Let</a:t>
                      </a:r>
                      <a:r>
                        <a:rPr lang="de-DE" sz="1800" dirty="0">
                          <a:latin typeface="Calibri"/>
                          <a:cs typeface="Calibri"/>
                        </a:rPr>
                        <a:t> text2 = „</a:t>
                      </a:r>
                      <a:r>
                        <a:rPr lang="de-DE" sz="1800" dirty="0" err="1">
                          <a:latin typeface="Calibri"/>
                          <a:cs typeface="Calibri"/>
                        </a:rPr>
                        <a:t>Doe</a:t>
                      </a:r>
                      <a:r>
                        <a:rPr lang="de-DE" sz="1800" dirty="0">
                          <a:latin typeface="Calibri"/>
                          <a:cs typeface="Calibri"/>
                        </a:rPr>
                        <a:t>“;</a:t>
                      </a:r>
                    </a:p>
                    <a:p>
                      <a:pPr marL="85090">
                        <a:lnSpc>
                          <a:spcPts val="2050"/>
                        </a:lnSpc>
                      </a:pPr>
                      <a:r>
                        <a:rPr lang="de-DE" sz="1800" dirty="0" err="1">
                          <a:latin typeface="Calibri"/>
                          <a:cs typeface="Calibri"/>
                        </a:rPr>
                        <a:t>Let</a:t>
                      </a:r>
                      <a:r>
                        <a:rPr lang="de-DE" sz="1800" dirty="0">
                          <a:latin typeface="Calibri"/>
                          <a:cs typeface="Calibri"/>
                        </a:rPr>
                        <a:t> text3 = text1 + „ „ + text2;</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John </a:t>
                      </a:r>
                      <a:r>
                        <a:rPr lang="de-DE" sz="1800" dirty="0" err="1">
                          <a:latin typeface="Calibri"/>
                          <a:cs typeface="Calibri"/>
                        </a:rPr>
                        <a:t>Doe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lang="de-DE" sz="1800" dirty="0" err="1">
                          <a:latin typeface="Calibri"/>
                          <a:cs typeface="Calibri"/>
                        </a:rPr>
                        <a:t>let</a:t>
                      </a:r>
                      <a:r>
                        <a:rPr lang="de-DE" sz="1800" dirty="0">
                          <a:latin typeface="Calibri"/>
                          <a:cs typeface="Calibri"/>
                        </a:rPr>
                        <a:t> text1 = „</a:t>
                      </a:r>
                      <a:r>
                        <a:rPr lang="de-DE" sz="1800" dirty="0" err="1">
                          <a:latin typeface="Calibri"/>
                          <a:cs typeface="Calibri"/>
                        </a:rPr>
                        <a:t>What</a:t>
                      </a:r>
                      <a:r>
                        <a:rPr lang="de-DE" sz="1800" dirty="0">
                          <a:latin typeface="Calibri"/>
                          <a:cs typeface="Calibri"/>
                        </a:rPr>
                        <a:t> a </a:t>
                      </a:r>
                      <a:r>
                        <a:rPr lang="de-DE" sz="1800" dirty="0" err="1">
                          <a:latin typeface="Calibri"/>
                          <a:cs typeface="Calibri"/>
                        </a:rPr>
                        <a:t>very</a:t>
                      </a:r>
                      <a:r>
                        <a:rPr lang="de-DE" sz="1800" dirty="0">
                          <a:latin typeface="Calibri"/>
                          <a:cs typeface="Calibri"/>
                        </a:rPr>
                        <a:t> „;</a:t>
                      </a:r>
                    </a:p>
                    <a:p>
                      <a:pPr marL="85090">
                        <a:lnSpc>
                          <a:spcPts val="2050"/>
                        </a:lnSpc>
                      </a:pPr>
                      <a:r>
                        <a:rPr lang="de-DE" sz="1800" dirty="0">
                          <a:latin typeface="Calibri"/>
                          <a:cs typeface="Calibri"/>
                        </a:rPr>
                        <a:t>Text1 += „nice </a:t>
                      </a:r>
                      <a:r>
                        <a:rPr lang="de-DE" sz="1800" dirty="0" err="1">
                          <a:latin typeface="Calibri"/>
                          <a:cs typeface="Calibri"/>
                        </a:rPr>
                        <a:t>day</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err="1">
                          <a:latin typeface="Calibri"/>
                          <a:cs typeface="Calibri"/>
                        </a:rPr>
                        <a:t>What</a:t>
                      </a:r>
                      <a:r>
                        <a:rPr lang="de-DE" sz="1800" dirty="0">
                          <a:latin typeface="Calibri"/>
                          <a:cs typeface="Calibri"/>
                        </a:rPr>
                        <a:t> a </a:t>
                      </a:r>
                      <a:r>
                        <a:rPr lang="de-DE" sz="1800" dirty="0" err="1">
                          <a:latin typeface="Calibri"/>
                          <a:cs typeface="Calibri"/>
                        </a:rPr>
                        <a:t>very</a:t>
                      </a:r>
                      <a:r>
                        <a:rPr lang="de-DE" sz="1800" dirty="0">
                          <a:latin typeface="Calibri"/>
                          <a:cs typeface="Calibri"/>
                        </a:rPr>
                        <a:t> nice </a:t>
                      </a:r>
                      <a:r>
                        <a:rPr lang="de-DE" sz="1800" dirty="0" err="1">
                          <a:latin typeface="Calibri"/>
                          <a:cs typeface="Calibri"/>
                        </a:rPr>
                        <a:t>day</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r>
                        <a:rPr lang="de-DE" sz="1800" dirty="0" err="1">
                          <a:latin typeface="Calibri"/>
                          <a:cs typeface="Calibri"/>
                        </a:rPr>
                        <a:t>Let</a:t>
                      </a:r>
                      <a:r>
                        <a:rPr lang="de-DE" sz="1800" dirty="0">
                          <a:latin typeface="Calibri"/>
                          <a:cs typeface="Calibri"/>
                        </a:rPr>
                        <a:t> x = 5 + 5;</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10</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370839">
                <a:tc>
                  <a:txBody>
                    <a:bodyPr/>
                    <a:lstStyle/>
                    <a:p>
                      <a:pPr marL="85090">
                        <a:lnSpc>
                          <a:spcPts val="2050"/>
                        </a:lnSpc>
                      </a:pPr>
                      <a:r>
                        <a:rPr lang="de-DE" sz="1800" dirty="0" err="1">
                          <a:latin typeface="Calibri"/>
                          <a:cs typeface="Calibri"/>
                        </a:rPr>
                        <a:t>Let</a:t>
                      </a:r>
                      <a:r>
                        <a:rPr lang="de-DE" sz="1800" dirty="0">
                          <a:latin typeface="Calibri"/>
                          <a:cs typeface="Calibri"/>
                        </a:rPr>
                        <a:t> y = „5“ + 5;</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55</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r h="370839">
                <a:tc>
                  <a:txBody>
                    <a:bodyPr/>
                    <a:lstStyle/>
                    <a:p>
                      <a:pPr marL="85090">
                        <a:lnSpc>
                          <a:spcPts val="2050"/>
                        </a:lnSpc>
                      </a:pPr>
                      <a:r>
                        <a:rPr lang="de-DE" sz="1800" dirty="0" err="1">
                          <a:latin typeface="Calibri"/>
                          <a:cs typeface="Calibri"/>
                        </a:rPr>
                        <a:t>Let</a:t>
                      </a:r>
                      <a:r>
                        <a:rPr lang="de-DE" sz="1800" dirty="0">
                          <a:latin typeface="Calibri"/>
                          <a:cs typeface="Calibri"/>
                        </a:rPr>
                        <a:t> z = „Hello“ + 5;</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Hello5</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422500172"/>
                  </a:ext>
                </a:extLst>
              </a:tr>
            </a:tbl>
          </a:graphicData>
        </a:graphic>
      </p:graphicFrame>
    </p:spTree>
    <p:extLst>
      <p:ext uri="{BB962C8B-B14F-4D97-AF65-F5344CB8AC3E}">
        <p14:creationId xmlns:p14="http://schemas.microsoft.com/office/powerpoint/2010/main" val="208016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CA820-4A34-219E-008E-E0C265EDABCC}"/>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878153F0-9F7F-8D9C-AE93-5316E56B80B3}"/>
              </a:ext>
            </a:extLst>
          </p:cNvPr>
          <p:cNvSpPr txBox="1">
            <a:spLocks/>
          </p:cNvSpPr>
          <p:nvPr/>
        </p:nvSpPr>
        <p:spPr>
          <a:xfrm>
            <a:off x="880182" y="658091"/>
            <a:ext cx="48011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a:latin typeface="Calibri"/>
                <a:cs typeface="Calibri"/>
              </a:rPr>
              <a:t>Logical Operators</a:t>
            </a:r>
          </a:p>
        </p:txBody>
      </p:sp>
      <p:graphicFrame>
        <p:nvGraphicFramePr>
          <p:cNvPr id="5" name="object 4">
            <a:extLst>
              <a:ext uri="{FF2B5EF4-FFF2-40B4-BE49-F238E27FC236}">
                <a16:creationId xmlns:a16="http://schemas.microsoft.com/office/drawing/2014/main" id="{1E6694CF-170E-F90B-43CE-AE2CBBD364F2}"/>
              </a:ext>
            </a:extLst>
          </p:cNvPr>
          <p:cNvGraphicFramePr>
            <a:graphicFrameLocks noGrp="1"/>
          </p:cNvGraphicFramePr>
          <p:nvPr>
            <p:extLst>
              <p:ext uri="{D42A27DB-BD31-4B8C-83A1-F6EECF244321}">
                <p14:modId xmlns:p14="http://schemas.microsoft.com/office/powerpoint/2010/main" val="1835819753"/>
              </p:ext>
            </p:extLst>
          </p:nvPr>
        </p:nvGraphicFramePr>
        <p:xfrm>
          <a:off x="872808" y="1724891"/>
          <a:ext cx="10446384" cy="1483307"/>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Operator</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Beschreibung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a:latin typeface="Calibri"/>
                          <a:cs typeface="Calibri"/>
                        </a:rPr>
                        <a:t>&amp;&amp;</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Logisches UND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Logisches ODER</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Logisches NICHT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bl>
          </a:graphicData>
        </a:graphic>
      </p:graphicFrame>
      <p:sp>
        <p:nvSpPr>
          <p:cNvPr id="6" name="object 2">
            <a:extLst>
              <a:ext uri="{FF2B5EF4-FFF2-40B4-BE49-F238E27FC236}">
                <a16:creationId xmlns:a16="http://schemas.microsoft.com/office/drawing/2014/main" id="{BC661E5F-D3A6-0DDD-CB09-CD6632A5781E}"/>
              </a:ext>
            </a:extLst>
          </p:cNvPr>
          <p:cNvSpPr txBox="1">
            <a:spLocks/>
          </p:cNvSpPr>
          <p:nvPr/>
        </p:nvSpPr>
        <p:spPr>
          <a:xfrm>
            <a:off x="880182" y="3638857"/>
            <a:ext cx="4801109" cy="520655"/>
          </a:xfrm>
          <a:prstGeom prst="rect">
            <a:avLst/>
          </a:prstGeom>
        </p:spPr>
        <p:txBody>
          <a:bodyPr vert="horz" wrap="square" lIns="0" tIns="12700" rIns="0" bIns="0" rtlCol="0">
            <a:spAutoFit/>
          </a:bodyPr>
          <a:lstStyle>
            <a:lvl1pPr>
              <a:defRPr sz="4000" b="1" i="0">
                <a:solidFill>
                  <a:schemeClr val="tx1"/>
                </a:solidFill>
                <a:latin typeface="Calibri"/>
                <a:ea typeface="+mj-ea"/>
                <a:cs typeface="Calibri"/>
              </a:defRPr>
            </a:lvl1pPr>
          </a:lstStyle>
          <a:p>
            <a:pPr marL="12700">
              <a:spcBef>
                <a:spcPts val="100"/>
              </a:spcBef>
            </a:pPr>
            <a:r>
              <a:rPr lang="de-DE" sz="3300" kern="0" dirty="0"/>
              <a:t>Type Operators</a:t>
            </a:r>
          </a:p>
        </p:txBody>
      </p:sp>
      <p:graphicFrame>
        <p:nvGraphicFramePr>
          <p:cNvPr id="7" name="object 4">
            <a:extLst>
              <a:ext uri="{FF2B5EF4-FFF2-40B4-BE49-F238E27FC236}">
                <a16:creationId xmlns:a16="http://schemas.microsoft.com/office/drawing/2014/main" id="{89CA947F-C60C-CE5F-E7E5-F51EEAC7C99C}"/>
              </a:ext>
            </a:extLst>
          </p:cNvPr>
          <p:cNvGraphicFramePr>
            <a:graphicFrameLocks noGrp="1"/>
          </p:cNvGraphicFramePr>
          <p:nvPr>
            <p:extLst>
              <p:ext uri="{D42A27DB-BD31-4B8C-83A1-F6EECF244321}">
                <p14:modId xmlns:p14="http://schemas.microsoft.com/office/powerpoint/2010/main" val="3179707284"/>
              </p:ext>
            </p:extLst>
          </p:nvPr>
        </p:nvGraphicFramePr>
        <p:xfrm>
          <a:off x="872808" y="4577033"/>
          <a:ext cx="10446384" cy="1100110"/>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Operator</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Beschreibung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58418">
                <a:tc>
                  <a:txBody>
                    <a:bodyPr/>
                    <a:lstStyle/>
                    <a:p>
                      <a:pPr marL="85090">
                        <a:lnSpc>
                          <a:spcPts val="2050"/>
                        </a:lnSpc>
                      </a:pPr>
                      <a:r>
                        <a:rPr lang="de-DE" sz="1800" dirty="0" err="1">
                          <a:latin typeface="Calibri"/>
                          <a:cs typeface="Calibri"/>
                        </a:rPr>
                        <a:t>typeof</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Gibt den Typ der Variable 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err="1">
                          <a:latin typeface="Calibri"/>
                          <a:cs typeface="Calibri"/>
                        </a:rPr>
                        <a:t>instanceof</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Gibt „</a:t>
                      </a:r>
                      <a:r>
                        <a:rPr lang="de-DE" sz="1800" dirty="0" err="1">
                          <a:latin typeface="Calibri"/>
                          <a:cs typeface="Calibri"/>
                        </a:rPr>
                        <a:t>true</a:t>
                      </a:r>
                      <a:r>
                        <a:rPr lang="de-DE" sz="1800" dirty="0">
                          <a:latin typeface="Calibri"/>
                          <a:cs typeface="Calibri"/>
                        </a:rPr>
                        <a:t>“ zurück, wenn ein Objekt eine Instanz eines Objekttyps ist</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130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3F73-40BA-F233-430E-45DED9C90EA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CF759F5-254C-6496-D2D8-23606162AA72}"/>
              </a:ext>
            </a:extLst>
          </p:cNvPr>
          <p:cNvGrpSpPr/>
          <p:nvPr/>
        </p:nvGrpSpPr>
        <p:grpSpPr>
          <a:xfrm>
            <a:off x="0" y="0"/>
            <a:ext cx="12192000" cy="632460"/>
            <a:chOff x="0" y="0"/>
            <a:chExt cx="12192000" cy="632460"/>
          </a:xfrm>
        </p:grpSpPr>
        <p:pic>
          <p:nvPicPr>
            <p:cNvPr id="3" name="object 3">
              <a:extLst>
                <a:ext uri="{FF2B5EF4-FFF2-40B4-BE49-F238E27FC236}">
                  <a16:creationId xmlns:a16="http://schemas.microsoft.com/office/drawing/2014/main" id="{03E8DEE3-54F6-A5C5-B3A4-AEBB28D2CAC3}"/>
                </a:ext>
              </a:extLst>
            </p:cNvPr>
            <p:cNvPicPr/>
            <p:nvPr/>
          </p:nvPicPr>
          <p:blipFill>
            <a:blip r:embed="rId2" cstate="print"/>
            <a:stretch>
              <a:fillRect/>
            </a:stretch>
          </p:blipFill>
          <p:spPr>
            <a:xfrm>
              <a:off x="0" y="0"/>
              <a:ext cx="12191999" cy="632460"/>
            </a:xfrm>
            <a:prstGeom prst="rect">
              <a:avLst/>
            </a:prstGeom>
          </p:spPr>
        </p:pic>
        <p:sp>
          <p:nvSpPr>
            <p:cNvPr id="4" name="object 4">
              <a:extLst>
                <a:ext uri="{FF2B5EF4-FFF2-40B4-BE49-F238E27FC236}">
                  <a16:creationId xmlns:a16="http://schemas.microsoft.com/office/drawing/2014/main" id="{AFDC549D-D0E6-BDC7-BB28-B3F2C458E51F}"/>
                </a:ext>
              </a:extLst>
            </p:cNvPr>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7" name="Inhaltsplatzhalter 9">
            <a:extLst>
              <a:ext uri="{FF2B5EF4-FFF2-40B4-BE49-F238E27FC236}">
                <a16:creationId xmlns:a16="http://schemas.microsoft.com/office/drawing/2014/main" id="{00EC89D5-10EE-F358-19D4-1FB46CF7882C}"/>
              </a:ext>
            </a:extLst>
          </p:cNvPr>
          <p:cNvSpPr txBox="1">
            <a:spLocks/>
          </p:cNvSpPr>
          <p:nvPr/>
        </p:nvSpPr>
        <p:spPr>
          <a:xfrm>
            <a:off x="838200" y="1268761"/>
            <a:ext cx="10515600" cy="26642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pc="-10">
                <a:latin typeface="Calibri"/>
                <a:cs typeface="Calibri"/>
              </a:rPr>
              <a:t>Script-Tag wird genutzt, um entweder die JS-Anweisungen direkt dort anzugeben oder eine Datei mit JS-Anweisungen zu verlinken</a:t>
            </a:r>
          </a:p>
          <a:p>
            <a:endParaRPr lang="de-DE" dirty="0"/>
          </a:p>
        </p:txBody>
      </p:sp>
      <p:sp>
        <p:nvSpPr>
          <p:cNvPr id="8" name="Textplatzhalter 11">
            <a:extLst>
              <a:ext uri="{FF2B5EF4-FFF2-40B4-BE49-F238E27FC236}">
                <a16:creationId xmlns:a16="http://schemas.microsoft.com/office/drawing/2014/main" id="{3555AF25-DFBC-5F11-F14B-80ACD90DBEB5}"/>
              </a:ext>
            </a:extLst>
          </p:cNvPr>
          <p:cNvSpPr txBox="1">
            <a:spLocks/>
          </p:cNvSpPr>
          <p:nvPr/>
        </p:nvSpPr>
        <p:spPr>
          <a:xfrm>
            <a:off x="838200" y="2469121"/>
            <a:ext cx="10515600" cy="376816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800000"/>
                </a:solidFill>
              </a:rPr>
              <a:t>&lt;script </a:t>
            </a:r>
            <a:r>
              <a:rPr lang="en-US" dirty="0" err="1">
                <a:solidFill>
                  <a:srgbClr val="FF3300"/>
                </a:solidFill>
              </a:rPr>
              <a:t>src</a:t>
            </a:r>
            <a:r>
              <a:rPr lang="en-US" dirty="0">
                <a:solidFill>
                  <a:schemeClr val="tx1">
                    <a:lumMod val="85000"/>
                    <a:lumOff val="15000"/>
                  </a:schemeClr>
                </a:solidFill>
              </a:rPr>
              <a:t>=</a:t>
            </a:r>
            <a:r>
              <a:rPr lang="en-US" dirty="0">
                <a:solidFill>
                  <a:srgbClr val="3366FF"/>
                </a:solidFill>
              </a:rPr>
              <a:t>"myJavaScript.js"</a:t>
            </a:r>
            <a:r>
              <a:rPr lang="en-US" dirty="0">
                <a:solidFill>
                  <a:srgbClr val="800000"/>
                </a:solidFill>
              </a:rPr>
              <a:t>&gt;&lt;/script&gt;</a:t>
            </a:r>
          </a:p>
          <a:p>
            <a:endParaRPr lang="en-US" dirty="0">
              <a:solidFill>
                <a:srgbClr val="008000"/>
              </a:solidFill>
            </a:endParaRPr>
          </a:p>
          <a:p>
            <a:pPr marL="0" indent="0">
              <a:buNone/>
            </a:pPr>
            <a:r>
              <a:rPr lang="en-US" dirty="0">
                <a:solidFill>
                  <a:srgbClr val="800000"/>
                </a:solidFill>
              </a:rPr>
              <a:t>&lt;script&gt;</a:t>
            </a:r>
          </a:p>
          <a:p>
            <a:pPr marL="0" indent="0">
              <a:buNone/>
            </a:pPr>
            <a:r>
              <a:rPr lang="en-US" dirty="0">
                <a:solidFill>
                  <a:srgbClr val="008000"/>
                </a:solidFill>
              </a:rPr>
              <a:t>	</a:t>
            </a:r>
            <a:r>
              <a:rPr lang="en-US" dirty="0">
                <a:solidFill>
                  <a:srgbClr val="000000"/>
                </a:solidFill>
              </a:rPr>
              <a:t>console.log('hallo')</a:t>
            </a:r>
          </a:p>
          <a:p>
            <a:pPr marL="0" indent="0">
              <a:buNone/>
            </a:pPr>
            <a:r>
              <a:rPr lang="en-US" dirty="0">
                <a:solidFill>
                  <a:srgbClr val="800000"/>
                </a:solidFill>
              </a:rPr>
              <a:t>&lt;/script&gt;</a:t>
            </a:r>
          </a:p>
          <a:p>
            <a:endParaRPr lang="en-US" dirty="0">
              <a:solidFill>
                <a:srgbClr val="008000"/>
              </a:solidFill>
            </a:endParaRPr>
          </a:p>
          <a:p>
            <a:pPr marL="0" indent="0">
              <a:buNone/>
            </a:pPr>
            <a:r>
              <a:rPr lang="en-US" dirty="0">
                <a:solidFill>
                  <a:srgbClr val="008000"/>
                </a:solidFill>
              </a:rPr>
              <a:t>&lt;!-- für Browser </a:t>
            </a:r>
            <a:r>
              <a:rPr lang="en-US" dirty="0" err="1">
                <a:solidFill>
                  <a:srgbClr val="008000"/>
                </a:solidFill>
              </a:rPr>
              <a:t>ohne</a:t>
            </a:r>
            <a:r>
              <a:rPr lang="en-US" dirty="0">
                <a:solidFill>
                  <a:srgbClr val="008000"/>
                </a:solidFill>
              </a:rPr>
              <a:t> JavaScript --&gt;</a:t>
            </a:r>
            <a:endParaRPr lang="en-US" dirty="0">
              <a:solidFill>
                <a:srgbClr val="000000"/>
              </a:solidFill>
            </a:endParaRPr>
          </a:p>
          <a:p>
            <a:pPr marL="0" indent="0">
              <a:buNone/>
            </a:pPr>
            <a:r>
              <a:rPr lang="en-US" dirty="0">
                <a:solidFill>
                  <a:srgbClr val="800000"/>
                </a:solidFill>
              </a:rPr>
              <a:t>&lt;</a:t>
            </a:r>
            <a:r>
              <a:rPr lang="en-US" dirty="0" err="1">
                <a:solidFill>
                  <a:srgbClr val="800000"/>
                </a:solidFill>
              </a:rPr>
              <a:t>noscript</a:t>
            </a:r>
            <a:r>
              <a:rPr lang="en-US" dirty="0">
                <a:solidFill>
                  <a:srgbClr val="800000"/>
                </a:solidFill>
              </a:rPr>
              <a:t>&gt;</a:t>
            </a:r>
            <a:r>
              <a:rPr lang="en-US" dirty="0" err="1">
                <a:solidFill>
                  <a:srgbClr val="000000"/>
                </a:solidFill>
              </a:rPr>
              <a:t>Ihr</a:t>
            </a:r>
            <a:r>
              <a:rPr lang="en-US" dirty="0">
                <a:solidFill>
                  <a:srgbClr val="000000"/>
                </a:solidFill>
              </a:rPr>
              <a:t> Browser </a:t>
            </a:r>
            <a:r>
              <a:rPr lang="en-US" dirty="0" err="1">
                <a:solidFill>
                  <a:srgbClr val="000000"/>
                </a:solidFill>
              </a:rPr>
              <a:t>unterstützt</a:t>
            </a:r>
            <a:r>
              <a:rPr lang="en-US" dirty="0">
                <a:solidFill>
                  <a:srgbClr val="000000"/>
                </a:solidFill>
              </a:rPr>
              <a:t> </a:t>
            </a:r>
            <a:r>
              <a:rPr lang="en-US" dirty="0" err="1">
                <a:solidFill>
                  <a:srgbClr val="000000"/>
                </a:solidFill>
              </a:rPr>
              <a:t>kein</a:t>
            </a:r>
            <a:r>
              <a:rPr lang="en-US" dirty="0">
                <a:solidFill>
                  <a:srgbClr val="000000"/>
                </a:solidFill>
              </a:rPr>
              <a:t> JavaScript</a:t>
            </a:r>
            <a:r>
              <a:rPr lang="en-US" dirty="0">
                <a:solidFill>
                  <a:srgbClr val="800000"/>
                </a:solidFill>
              </a:rPr>
              <a:t>&lt;/</a:t>
            </a:r>
            <a:r>
              <a:rPr lang="en-US" dirty="0" err="1">
                <a:solidFill>
                  <a:srgbClr val="800000"/>
                </a:solidFill>
              </a:rPr>
              <a:t>noscript</a:t>
            </a:r>
            <a:r>
              <a:rPr lang="en-US" dirty="0">
                <a:solidFill>
                  <a:srgbClr val="800000"/>
                </a:solidFill>
              </a:rPr>
              <a:t>&gt;</a:t>
            </a:r>
            <a:endParaRPr lang="en-US" dirty="0">
              <a:solidFill>
                <a:srgbClr val="000000"/>
              </a:solidFill>
            </a:endParaRPr>
          </a:p>
          <a:p>
            <a:endParaRPr lang="de-DE" dirty="0"/>
          </a:p>
        </p:txBody>
      </p:sp>
      <p:sp>
        <p:nvSpPr>
          <p:cNvPr id="9" name="object 2">
            <a:extLst>
              <a:ext uri="{FF2B5EF4-FFF2-40B4-BE49-F238E27FC236}">
                <a16:creationId xmlns:a16="http://schemas.microsoft.com/office/drawing/2014/main" id="{9F356188-4108-4BA8-CDDA-4DFBC6E59944}"/>
              </a:ext>
            </a:extLst>
          </p:cNvPr>
          <p:cNvSpPr txBox="1">
            <a:spLocks/>
          </p:cNvSpPr>
          <p:nvPr/>
        </p:nvSpPr>
        <p:spPr>
          <a:xfrm>
            <a:off x="1004455" y="620712"/>
            <a:ext cx="8171985" cy="507831"/>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pPr>
            <a:r>
              <a:rPr lang="de-DE" sz="3300" b="1" dirty="0"/>
              <a:t>SCRIPT</a:t>
            </a:r>
            <a:endParaRPr lang="de-DE" sz="3300" b="1" spc="-10" dirty="0"/>
          </a:p>
        </p:txBody>
      </p:sp>
    </p:spTree>
    <p:extLst>
      <p:ext uri="{BB962C8B-B14F-4D97-AF65-F5344CB8AC3E}">
        <p14:creationId xmlns:p14="http://schemas.microsoft.com/office/powerpoint/2010/main" val="21693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E0BE-071A-7210-5455-2FAFFD4A198D}"/>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9D6A2F47-0E39-0D8E-78D2-590FEF0BEC7E}"/>
              </a:ext>
            </a:extLst>
          </p:cNvPr>
          <p:cNvSpPr txBox="1">
            <a:spLocks/>
          </p:cNvSpPr>
          <p:nvPr/>
        </p:nvSpPr>
        <p:spPr>
          <a:xfrm>
            <a:off x="837691" y="463677"/>
            <a:ext cx="56393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a:latin typeface="Calibri"/>
                <a:cs typeface="Calibri"/>
              </a:rPr>
              <a:t>Grundlegende Notationsregeln</a:t>
            </a:r>
          </a:p>
        </p:txBody>
      </p:sp>
      <p:sp>
        <p:nvSpPr>
          <p:cNvPr id="6" name="object 3">
            <a:extLst>
              <a:ext uri="{FF2B5EF4-FFF2-40B4-BE49-F238E27FC236}">
                <a16:creationId xmlns:a16="http://schemas.microsoft.com/office/drawing/2014/main" id="{2E64F461-B782-B15F-CC10-F564E65E2EAB}"/>
              </a:ext>
            </a:extLst>
          </p:cNvPr>
          <p:cNvSpPr txBox="1"/>
          <p:nvPr/>
        </p:nvSpPr>
        <p:spPr>
          <a:xfrm>
            <a:off x="837690" y="1545814"/>
            <a:ext cx="9068310" cy="5198859"/>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lang="de-DE" sz="2400" dirty="0">
                <a:latin typeface="Calibri"/>
                <a:cs typeface="Calibri"/>
              </a:rPr>
              <a:t>Die Sprache </a:t>
            </a:r>
            <a:r>
              <a:rPr lang="de-DE" sz="2400" dirty="0" err="1">
                <a:latin typeface="Calibri"/>
                <a:cs typeface="Calibri"/>
              </a:rPr>
              <a:t>is</a:t>
            </a:r>
            <a:r>
              <a:rPr lang="de-DE" sz="2400" dirty="0">
                <a:latin typeface="Calibri"/>
                <a:cs typeface="Calibri"/>
              </a:rPr>
              <a:t> </a:t>
            </a:r>
            <a:r>
              <a:rPr lang="de-DE" sz="2400" dirty="0" err="1">
                <a:latin typeface="Calibri"/>
                <a:cs typeface="Calibri"/>
              </a:rPr>
              <a:t>case</a:t>
            </a:r>
            <a:r>
              <a:rPr lang="de-DE" sz="2400" dirty="0">
                <a:latin typeface="Calibri"/>
                <a:cs typeface="Calibri"/>
              </a:rPr>
              <a:t>-sensitiv (z. B „a“ und „A“ sind 2 verschiedene Dinge</a:t>
            </a:r>
          </a:p>
          <a:p>
            <a:pPr marL="355600" indent="-343535">
              <a:lnSpc>
                <a:spcPct val="100000"/>
              </a:lnSpc>
              <a:spcBef>
                <a:spcPts val="940"/>
              </a:spcBef>
              <a:buFont typeface="Arial MT"/>
              <a:buChar char="•"/>
              <a:tabLst>
                <a:tab pos="355600" algn="l"/>
                <a:tab pos="356235" algn="l"/>
              </a:tabLst>
            </a:pPr>
            <a:r>
              <a:rPr lang="de-DE" sz="2400" dirty="0">
                <a:latin typeface="Calibri"/>
                <a:cs typeface="Calibri"/>
              </a:rPr>
              <a:t>Selbstvergebene Namen dürfen keine Leer- und Sonderzeichen haben</a:t>
            </a:r>
          </a:p>
          <a:p>
            <a:pPr marL="355600" indent="-343535">
              <a:lnSpc>
                <a:spcPct val="100000"/>
              </a:lnSpc>
              <a:spcBef>
                <a:spcPts val="940"/>
              </a:spcBef>
              <a:buFont typeface="Arial MT"/>
              <a:buChar char="•"/>
              <a:tabLst>
                <a:tab pos="355600" algn="l"/>
                <a:tab pos="356235" algn="l"/>
              </a:tabLst>
            </a:pPr>
            <a:r>
              <a:rPr lang="de-DE" sz="2400" dirty="0">
                <a:latin typeface="Calibri"/>
                <a:cs typeface="Calibri"/>
              </a:rPr>
              <a:t>Selbstvergebene Namen sollten nicht mit ä, ö, u oder ß beginnen</a:t>
            </a:r>
          </a:p>
          <a:p>
            <a:pPr marL="355600" indent="-343535">
              <a:lnSpc>
                <a:spcPct val="100000"/>
              </a:lnSpc>
              <a:spcBef>
                <a:spcPts val="940"/>
              </a:spcBef>
              <a:buFont typeface="Arial MT"/>
              <a:buChar char="•"/>
              <a:tabLst>
                <a:tab pos="355600" algn="l"/>
                <a:tab pos="356235" algn="l"/>
              </a:tabLst>
            </a:pPr>
            <a:r>
              <a:rPr lang="de-DE" sz="2400" dirty="0">
                <a:latin typeface="Calibri"/>
                <a:cs typeface="Calibri"/>
              </a:rPr>
              <a:t>Selbstvergebene Namen dürfen nicht mit einem reservierten Wort übereinstimmen</a:t>
            </a:r>
          </a:p>
          <a:p>
            <a:pPr marL="355600" indent="-343535">
              <a:lnSpc>
                <a:spcPct val="100000"/>
              </a:lnSpc>
              <a:spcBef>
                <a:spcPts val="940"/>
              </a:spcBef>
              <a:buFont typeface="Arial MT"/>
              <a:buChar char="•"/>
              <a:tabLst>
                <a:tab pos="355600" algn="l"/>
                <a:tab pos="356235" algn="l"/>
              </a:tabLst>
            </a:pPr>
            <a:r>
              <a:rPr lang="de-DE" sz="2400" dirty="0">
                <a:latin typeface="Calibri"/>
                <a:cs typeface="Calibri"/>
              </a:rPr>
              <a:t>Namen dürfen nicht doppelt vergeben werden, d.h. wenn z.B. eine Funktion „</a:t>
            </a:r>
            <a:r>
              <a:rPr lang="de-DE" sz="2400" dirty="0" err="1">
                <a:latin typeface="Calibri"/>
                <a:cs typeface="Calibri"/>
              </a:rPr>
              <a:t>abc</a:t>
            </a:r>
            <a:r>
              <a:rPr lang="de-DE" sz="2400" dirty="0">
                <a:latin typeface="Calibri"/>
                <a:cs typeface="Calibri"/>
              </a:rPr>
              <a:t>“ heißt, darf es keine Variable „</a:t>
            </a:r>
            <a:r>
              <a:rPr lang="de-DE" sz="2400" dirty="0" err="1">
                <a:latin typeface="Calibri"/>
                <a:cs typeface="Calibri"/>
              </a:rPr>
              <a:t>abc</a:t>
            </a:r>
            <a:r>
              <a:rPr lang="de-DE" sz="2400" dirty="0">
                <a:latin typeface="Calibri"/>
                <a:cs typeface="Calibri"/>
              </a:rPr>
              <a:t>“ geben (und umgekehrt)</a:t>
            </a:r>
          </a:p>
          <a:p>
            <a:pPr marL="355600" indent="-343535">
              <a:lnSpc>
                <a:spcPct val="100000"/>
              </a:lnSpc>
              <a:spcBef>
                <a:spcPts val="940"/>
              </a:spcBef>
              <a:buFont typeface="Arial MT"/>
              <a:buChar char="•"/>
              <a:tabLst>
                <a:tab pos="355600" algn="l"/>
                <a:tab pos="356235" algn="l"/>
              </a:tabLst>
            </a:pPr>
            <a:endParaRPr sz="3200" dirty="0">
              <a:latin typeface="Calibri"/>
              <a:cs typeface="Calibri"/>
            </a:endParaRPr>
          </a:p>
          <a:p>
            <a:pPr lvl="1">
              <a:lnSpc>
                <a:spcPct val="100000"/>
              </a:lnSpc>
              <a:spcBef>
                <a:spcPts val="25"/>
              </a:spcBef>
              <a:buClr>
                <a:srgbClr val="00AEEE"/>
              </a:buClr>
              <a:buFont typeface="Arial MT"/>
              <a:buChar char="–"/>
            </a:pPr>
            <a:endParaRPr sz="4450" dirty="0">
              <a:latin typeface="Calibri"/>
              <a:cs typeface="Calibri"/>
            </a:endParaRPr>
          </a:p>
        </p:txBody>
      </p:sp>
    </p:spTree>
    <p:extLst>
      <p:ext uri="{BB962C8B-B14F-4D97-AF65-F5344CB8AC3E}">
        <p14:creationId xmlns:p14="http://schemas.microsoft.com/office/powerpoint/2010/main" val="56693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E0BE-071A-7210-5455-2FAFFD4A198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85D827-3846-910D-9458-D4AABC1168AE}"/>
              </a:ext>
            </a:extLst>
          </p:cNvPr>
          <p:cNvPicPr>
            <a:picLocks noChangeAspect="1"/>
          </p:cNvPicPr>
          <p:nvPr/>
        </p:nvPicPr>
        <p:blipFill>
          <a:blip r:embed="rId2"/>
          <a:stretch>
            <a:fillRect/>
          </a:stretch>
        </p:blipFill>
        <p:spPr>
          <a:xfrm>
            <a:off x="517407" y="718074"/>
            <a:ext cx="10442222" cy="5478296"/>
          </a:xfrm>
          <a:prstGeom prst="rect">
            <a:avLst/>
          </a:prstGeom>
        </p:spPr>
      </p:pic>
    </p:spTree>
    <p:extLst>
      <p:ext uri="{BB962C8B-B14F-4D97-AF65-F5344CB8AC3E}">
        <p14:creationId xmlns:p14="http://schemas.microsoft.com/office/powerpoint/2010/main" val="132199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65D5-2EDB-BD3D-DACE-10B2E2FBE5E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9DD44B-1583-21F1-5831-84007A3DEC6C}"/>
              </a:ext>
            </a:extLst>
          </p:cNvPr>
          <p:cNvSpPr txBox="1">
            <a:spLocks/>
          </p:cNvSpPr>
          <p:nvPr/>
        </p:nvSpPr>
        <p:spPr>
          <a:xfrm>
            <a:off x="837691" y="463677"/>
            <a:ext cx="232219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spc="-40"/>
              <a:t>Variablen</a:t>
            </a:r>
            <a:endParaRPr lang="de-DE" sz="3300" b="1" dirty="0">
              <a:latin typeface="Calibri"/>
              <a:cs typeface="Calibri"/>
            </a:endParaRPr>
          </a:p>
        </p:txBody>
      </p:sp>
      <p:sp>
        <p:nvSpPr>
          <p:cNvPr id="3" name="object 3">
            <a:extLst>
              <a:ext uri="{FF2B5EF4-FFF2-40B4-BE49-F238E27FC236}">
                <a16:creationId xmlns:a16="http://schemas.microsoft.com/office/drawing/2014/main" id="{5D2D1002-8A3C-7630-C3D0-A963A6FCC7EE}"/>
              </a:ext>
            </a:extLst>
          </p:cNvPr>
          <p:cNvSpPr txBox="1"/>
          <p:nvPr/>
        </p:nvSpPr>
        <p:spPr>
          <a:xfrm>
            <a:off x="837691" y="1545814"/>
            <a:ext cx="4429760" cy="2757165"/>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dirty="0">
                <a:latin typeface="Calibri"/>
                <a:cs typeface="Calibri"/>
              </a:rPr>
              <a:t>3</a:t>
            </a:r>
            <a:r>
              <a:rPr sz="3200" spc="-10" dirty="0">
                <a:latin typeface="Calibri"/>
                <a:cs typeface="Calibri"/>
              </a:rPr>
              <a:t> </a:t>
            </a:r>
            <a:r>
              <a:rPr lang="de-DE" sz="3200" spc="-20" dirty="0">
                <a:latin typeface="Calibri"/>
                <a:cs typeface="Calibri"/>
              </a:rPr>
              <a:t>Arten</a:t>
            </a:r>
            <a:r>
              <a:rPr lang="de-DE" sz="3200" spc="-30" dirty="0">
                <a:latin typeface="Calibri"/>
                <a:cs typeface="Calibri"/>
              </a:rPr>
              <a:t> </a:t>
            </a:r>
            <a:r>
              <a:rPr lang="de-DE" sz="3200" spc="-15" dirty="0">
                <a:latin typeface="Calibri"/>
                <a:cs typeface="Calibri"/>
              </a:rPr>
              <a:t>von</a:t>
            </a:r>
            <a:r>
              <a:rPr lang="de-DE" sz="3200" spc="-25" dirty="0">
                <a:latin typeface="Calibri"/>
                <a:cs typeface="Calibri"/>
              </a:rPr>
              <a:t> </a:t>
            </a:r>
            <a:r>
              <a:rPr lang="de-DE" sz="3200" spc="-75" dirty="0">
                <a:latin typeface="Calibri"/>
                <a:cs typeface="Calibri"/>
              </a:rPr>
              <a:t>Variablen</a:t>
            </a:r>
            <a:endParaRPr lang="de-DE" sz="3200" dirty="0">
              <a:latin typeface="Calibri"/>
              <a:cs typeface="Calibri"/>
            </a:endParaRPr>
          </a:p>
          <a:p>
            <a:pPr marL="756285" lvl="1" indent="-287020">
              <a:lnSpc>
                <a:spcPct val="100000"/>
              </a:lnSpc>
              <a:spcBef>
                <a:spcPts val="695"/>
              </a:spcBef>
              <a:buFont typeface="Arial MT"/>
              <a:buChar char="–"/>
              <a:tabLst>
                <a:tab pos="756920" algn="l"/>
              </a:tabLst>
            </a:pPr>
            <a:r>
              <a:rPr lang="de-DE" sz="2800" spc="-20" dirty="0">
                <a:solidFill>
                  <a:srgbClr val="00AEEE"/>
                </a:solidFill>
                <a:latin typeface="Calibri"/>
                <a:cs typeface="Calibri"/>
              </a:rPr>
              <a:t>Var</a:t>
            </a:r>
          </a:p>
          <a:p>
            <a:pPr marL="756285" lvl="1" indent="-287020">
              <a:lnSpc>
                <a:spcPct val="100000"/>
              </a:lnSpc>
              <a:spcBef>
                <a:spcPts val="695"/>
              </a:spcBef>
              <a:buFont typeface="Arial MT"/>
              <a:buChar char="–"/>
              <a:tabLst>
                <a:tab pos="756920" algn="l"/>
              </a:tabLst>
            </a:pPr>
            <a:r>
              <a:rPr lang="de-DE" sz="2800" spc="-20" dirty="0" err="1">
                <a:solidFill>
                  <a:srgbClr val="00AEEE"/>
                </a:solidFill>
                <a:latin typeface="Calibri"/>
                <a:cs typeface="Calibri"/>
              </a:rPr>
              <a:t>Let</a:t>
            </a:r>
            <a:endParaRPr lang="de-DE" sz="2800" spc="-20" dirty="0">
              <a:solidFill>
                <a:srgbClr val="00AEEE"/>
              </a:solidFill>
              <a:latin typeface="Calibri"/>
              <a:cs typeface="Calibri"/>
            </a:endParaRPr>
          </a:p>
          <a:p>
            <a:pPr marL="756285" lvl="1" indent="-287020">
              <a:lnSpc>
                <a:spcPct val="100000"/>
              </a:lnSpc>
              <a:spcBef>
                <a:spcPts val="695"/>
              </a:spcBef>
              <a:buFont typeface="Arial MT"/>
              <a:buChar char="–"/>
              <a:tabLst>
                <a:tab pos="756920" algn="l"/>
              </a:tabLst>
            </a:pPr>
            <a:r>
              <a:rPr lang="de-DE" sz="2800" spc="-20" dirty="0">
                <a:solidFill>
                  <a:srgbClr val="00AEEE"/>
                </a:solidFill>
                <a:latin typeface="Calibri"/>
                <a:cs typeface="Calibri"/>
              </a:rPr>
              <a:t>Const</a:t>
            </a:r>
          </a:p>
          <a:p>
            <a:pPr marL="469265" lvl="1">
              <a:lnSpc>
                <a:spcPct val="100000"/>
              </a:lnSpc>
              <a:spcBef>
                <a:spcPts val="695"/>
              </a:spcBef>
              <a:tabLst>
                <a:tab pos="756920" algn="l"/>
              </a:tabLst>
            </a:pPr>
            <a:r>
              <a:rPr lang="de-DE" sz="3200" spc="-20" dirty="0">
                <a:latin typeface="Calibri"/>
                <a:cs typeface="Calibri"/>
              </a:rPr>
              <a:t>Wann nutzt man was?</a:t>
            </a:r>
          </a:p>
        </p:txBody>
      </p:sp>
      <p:graphicFrame>
        <p:nvGraphicFramePr>
          <p:cNvPr id="4" name="object 4">
            <a:extLst>
              <a:ext uri="{FF2B5EF4-FFF2-40B4-BE49-F238E27FC236}">
                <a16:creationId xmlns:a16="http://schemas.microsoft.com/office/drawing/2014/main" id="{EDD10C8F-598B-D2BA-8FAA-18428833CFE3}"/>
              </a:ext>
            </a:extLst>
          </p:cNvPr>
          <p:cNvGraphicFramePr>
            <a:graphicFrameLocks noGrp="1"/>
          </p:cNvGraphicFramePr>
          <p:nvPr>
            <p:extLst>
              <p:ext uri="{D42A27DB-BD31-4B8C-83A1-F6EECF244321}">
                <p14:modId xmlns:p14="http://schemas.microsoft.com/office/powerpoint/2010/main" val="186950451"/>
              </p:ext>
            </p:extLst>
          </p:nvPr>
        </p:nvGraphicFramePr>
        <p:xfrm>
          <a:off x="914400" y="4343400"/>
          <a:ext cx="10446384" cy="1645931"/>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dirty="0">
                          <a:solidFill>
                            <a:schemeClr val="bg1"/>
                          </a:solidFill>
                          <a:latin typeface="Calibri"/>
                          <a:cs typeface="Calibri"/>
                        </a:rPr>
                        <a:t>Variable</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50"/>
                        </a:lnSpc>
                      </a:pPr>
                      <a:r>
                        <a:rPr lang="de-DE" sz="1800" b="1" dirty="0">
                          <a:solidFill>
                            <a:schemeClr val="bg1"/>
                          </a:solidFill>
                          <a:latin typeface="Calibri"/>
                          <a:cs typeface="Calibri"/>
                        </a:rPr>
                        <a:t>Nutzbarkeit</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spc="-15" dirty="0">
                          <a:latin typeface="Calibri"/>
                          <a:cs typeface="Calibri"/>
                        </a:rPr>
                        <a:t>const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spc="-20" dirty="0">
                          <a:latin typeface="Calibri"/>
                          <a:cs typeface="Calibri"/>
                        </a:rPr>
                        <a:t>Wenn der Wert nicht geändert werden darf und der Typ nicht geändert werden darf (Arrays und Objekte)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spc="-20" dirty="0" err="1">
                          <a:latin typeface="Calibri"/>
                          <a:cs typeface="Calibri"/>
                        </a:rPr>
                        <a:t>let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lang="de-DE" sz="1800" dirty="0">
                          <a:latin typeface="Calibri"/>
                          <a:cs typeface="Calibri"/>
                        </a:rPr>
                        <a:t>Wenn du nicht „const“ wählen kannst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50"/>
                        </a:lnSpc>
                      </a:pPr>
                      <a:r>
                        <a:rPr lang="de-DE" sz="1800" spc="-5" dirty="0" err="1">
                          <a:latin typeface="Calibri"/>
                          <a:cs typeface="Calibri"/>
                        </a:rPr>
                        <a:t>var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Wenn du ältere Browser Versionen supporten musst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433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65D5-2EDB-BD3D-DACE-10B2E2FBE5E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FBE17F-7AED-BF74-81C4-B7F18C675131}"/>
              </a:ext>
            </a:extLst>
          </p:cNvPr>
          <p:cNvPicPr>
            <a:picLocks noChangeAspect="1"/>
          </p:cNvPicPr>
          <p:nvPr/>
        </p:nvPicPr>
        <p:blipFill>
          <a:blip r:embed="rId2"/>
          <a:stretch>
            <a:fillRect/>
          </a:stretch>
        </p:blipFill>
        <p:spPr>
          <a:xfrm>
            <a:off x="432740" y="1111201"/>
            <a:ext cx="10912593" cy="4635596"/>
          </a:xfrm>
          <a:prstGeom prst="rect">
            <a:avLst/>
          </a:prstGeom>
        </p:spPr>
      </p:pic>
    </p:spTree>
    <p:extLst>
      <p:ext uri="{BB962C8B-B14F-4D97-AF65-F5344CB8AC3E}">
        <p14:creationId xmlns:p14="http://schemas.microsoft.com/office/powerpoint/2010/main" val="101658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ADA19-2A0D-71C8-E83A-666EA857A6BA}"/>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AC937DC0-922E-D31A-D103-4D7F0C151712}"/>
              </a:ext>
            </a:extLst>
          </p:cNvPr>
          <p:cNvSpPr txBox="1">
            <a:spLocks/>
          </p:cNvSpPr>
          <p:nvPr/>
        </p:nvSpPr>
        <p:spPr>
          <a:xfrm>
            <a:off x="837691" y="520065"/>
            <a:ext cx="232219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a:latin typeface="Calibri"/>
                <a:cs typeface="Calibri"/>
              </a:rPr>
              <a:t>Datentypen</a:t>
            </a:r>
          </a:p>
        </p:txBody>
      </p:sp>
      <p:graphicFrame>
        <p:nvGraphicFramePr>
          <p:cNvPr id="6" name="object 4">
            <a:extLst>
              <a:ext uri="{FF2B5EF4-FFF2-40B4-BE49-F238E27FC236}">
                <a16:creationId xmlns:a16="http://schemas.microsoft.com/office/drawing/2014/main" id="{3E40BF5A-C58E-DFBE-6301-24B116BFBD56}"/>
              </a:ext>
            </a:extLst>
          </p:cNvPr>
          <p:cNvGraphicFramePr>
            <a:graphicFrameLocks noGrp="1"/>
          </p:cNvGraphicFramePr>
          <p:nvPr>
            <p:extLst>
              <p:ext uri="{D42A27DB-BD31-4B8C-83A1-F6EECF244321}">
                <p14:modId xmlns:p14="http://schemas.microsoft.com/office/powerpoint/2010/main" val="3693828711"/>
              </p:ext>
            </p:extLst>
          </p:nvPr>
        </p:nvGraphicFramePr>
        <p:xfrm>
          <a:off x="837691" y="1974273"/>
          <a:ext cx="10217275" cy="3337502"/>
        </p:xfrm>
        <a:graphic>
          <a:graphicData uri="http://schemas.openxmlformats.org/drawingml/2006/table">
            <a:tbl>
              <a:tblPr firstRow="1" bandRow="1">
                <a:tableStyleId>{2D5ABB26-0587-4C30-8999-92F81FD0307C}</a:tableStyleId>
              </a:tblPr>
              <a:tblGrid>
                <a:gridCol w="2151506">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spc="-5" dirty="0">
                          <a:solidFill>
                            <a:srgbClr val="FFFFFF"/>
                          </a:solidFill>
                          <a:latin typeface="Calibri"/>
                          <a:cs typeface="Calibri"/>
                        </a:rPr>
                        <a:t>Objekt-Datentypen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spc="-5" dirty="0">
                          <a:solidFill>
                            <a:srgbClr val="FFFFFF"/>
                          </a:solidFill>
                          <a:latin typeface="+mn-lt"/>
                          <a:cs typeface="Calibri"/>
                        </a:rPr>
                        <a:t>JavaScript-Datentypen</a:t>
                      </a:r>
                      <a:endParaRPr lang="de-DE" sz="1800" dirty="0">
                        <a:latin typeface="+mn-lt"/>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spc="-15" dirty="0">
                          <a:latin typeface="Calibri"/>
                          <a:cs typeface="Calibri"/>
                        </a:rPr>
                        <a:t>Ein Objekt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Ein String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a:latin typeface="Calibri"/>
                          <a:cs typeface="Calibri"/>
                        </a:rPr>
                        <a:t>Ein Array</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Eine </a:t>
                      </a:r>
                      <a:r>
                        <a:rPr lang="de-DE" sz="1800" dirty="0" err="1">
                          <a:latin typeface="Calibri"/>
                          <a:cs typeface="Calibri"/>
                        </a:rPr>
                        <a:t>Number</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spc="-5" dirty="0">
                          <a:latin typeface="Calibri"/>
                          <a:cs typeface="Calibri"/>
                        </a:rPr>
                        <a:t>Ein Datum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Ein </a:t>
                      </a:r>
                      <a:r>
                        <a:rPr lang="de-DE" sz="1800" dirty="0" err="1">
                          <a:latin typeface="Calibri"/>
                          <a:cs typeface="Calibri"/>
                        </a:rPr>
                        <a:t>Bigint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endParaRPr sz="180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Ein Boolean</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Ein </a:t>
                      </a:r>
                      <a:r>
                        <a:rPr lang="de-DE" sz="1800" dirty="0" err="1">
                          <a:latin typeface="Calibri"/>
                          <a:cs typeface="Calibri"/>
                        </a:rPr>
                        <a:t>Undefined</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370839">
                <a:tc>
                  <a:txBody>
                    <a:bodyPr/>
                    <a:lstStyle/>
                    <a:p>
                      <a:pPr marL="85090">
                        <a:lnSpc>
                          <a:spcPts val="2050"/>
                        </a:lnSpc>
                      </a:pPr>
                      <a:endParaRPr sz="180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Ein Null</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r h="370839">
                <a:tc>
                  <a:txBody>
                    <a:bodyPr/>
                    <a:lstStyle/>
                    <a:p>
                      <a:pPr marL="85090">
                        <a:lnSpc>
                          <a:spcPts val="2050"/>
                        </a:lnSpc>
                      </a:pPr>
                      <a:endParaRPr sz="180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Ein Symbol</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422500172"/>
                  </a:ext>
                </a:extLst>
              </a:tr>
              <a:tr h="370839">
                <a:tc>
                  <a:txBody>
                    <a:bodyPr/>
                    <a:lstStyle/>
                    <a:p>
                      <a:pPr marL="85090">
                        <a:lnSpc>
                          <a:spcPts val="2050"/>
                        </a:lnSpc>
                      </a:pPr>
                      <a:endParaRPr sz="180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a:latin typeface="Calibri"/>
                          <a:cs typeface="Calibri"/>
                        </a:rPr>
                        <a:t>Ein Objekt</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2569598473"/>
                  </a:ext>
                </a:extLst>
              </a:tr>
            </a:tbl>
          </a:graphicData>
        </a:graphic>
      </p:graphicFrame>
    </p:spTree>
    <p:extLst>
      <p:ext uri="{BB962C8B-B14F-4D97-AF65-F5344CB8AC3E}">
        <p14:creationId xmlns:p14="http://schemas.microsoft.com/office/powerpoint/2010/main" val="34947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ADA19-2A0D-71C8-E83A-666EA857A6B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1FD4C95-477F-270F-7BB1-28E777665533}"/>
              </a:ext>
            </a:extLst>
          </p:cNvPr>
          <p:cNvPicPr>
            <a:picLocks noChangeAspect="1"/>
          </p:cNvPicPr>
          <p:nvPr/>
        </p:nvPicPr>
        <p:blipFill>
          <a:blip r:embed="rId2"/>
          <a:stretch>
            <a:fillRect/>
          </a:stretch>
        </p:blipFill>
        <p:spPr>
          <a:xfrm>
            <a:off x="649111" y="738047"/>
            <a:ext cx="9943630" cy="5579461"/>
          </a:xfrm>
          <a:prstGeom prst="rect">
            <a:avLst/>
          </a:prstGeom>
        </p:spPr>
      </p:pic>
    </p:spTree>
    <p:extLst>
      <p:ext uri="{BB962C8B-B14F-4D97-AF65-F5344CB8AC3E}">
        <p14:creationId xmlns:p14="http://schemas.microsoft.com/office/powerpoint/2010/main" val="250766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F9B20-FED4-B7BF-96B2-0F9774B0928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9B0CC88-ADE3-9A10-A208-9211B45AE56D}"/>
              </a:ext>
            </a:extLst>
          </p:cNvPr>
          <p:cNvSpPr txBox="1">
            <a:spLocks/>
          </p:cNvSpPr>
          <p:nvPr/>
        </p:nvSpPr>
        <p:spPr>
          <a:xfrm>
            <a:off x="837691" y="463677"/>
            <a:ext cx="5639309" cy="5206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b="1" dirty="0">
                <a:latin typeface="Calibri"/>
                <a:cs typeface="Calibri"/>
              </a:rPr>
              <a:t>Operatoren</a:t>
            </a:r>
          </a:p>
        </p:txBody>
      </p:sp>
      <p:sp>
        <p:nvSpPr>
          <p:cNvPr id="3" name="object 3">
            <a:extLst>
              <a:ext uri="{FF2B5EF4-FFF2-40B4-BE49-F238E27FC236}">
                <a16:creationId xmlns:a16="http://schemas.microsoft.com/office/drawing/2014/main" id="{A8D8E230-1767-6DE3-EBA0-7D9AA847DF4A}"/>
              </a:ext>
            </a:extLst>
          </p:cNvPr>
          <p:cNvSpPr txBox="1"/>
          <p:nvPr/>
        </p:nvSpPr>
        <p:spPr>
          <a:xfrm>
            <a:off x="837690" y="1545814"/>
            <a:ext cx="9068310" cy="5552802"/>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lang="de-DE" sz="3200" dirty="0" err="1">
                <a:latin typeface="Calibri"/>
                <a:cs typeface="Calibri"/>
              </a:rPr>
              <a:t>Arithmetic</a:t>
            </a:r>
            <a:r>
              <a:rPr lang="de-DE" sz="3200" dirty="0">
                <a:latin typeface="Calibri"/>
                <a:cs typeface="Calibri"/>
              </a:rPr>
              <a:t> Operators</a:t>
            </a:r>
          </a:p>
          <a:p>
            <a:pPr marL="355600" indent="-343535">
              <a:lnSpc>
                <a:spcPct val="100000"/>
              </a:lnSpc>
              <a:spcBef>
                <a:spcPts val="940"/>
              </a:spcBef>
              <a:buFont typeface="Arial MT"/>
              <a:buChar char="•"/>
              <a:tabLst>
                <a:tab pos="355600" algn="l"/>
                <a:tab pos="356235" algn="l"/>
              </a:tabLst>
            </a:pPr>
            <a:r>
              <a:rPr lang="de-DE" sz="3200" dirty="0" err="1">
                <a:latin typeface="Calibri"/>
                <a:cs typeface="Calibri"/>
              </a:rPr>
              <a:t>Assignment</a:t>
            </a:r>
            <a:r>
              <a:rPr lang="de-DE" sz="3200" dirty="0">
                <a:latin typeface="Calibri"/>
                <a:cs typeface="Calibri"/>
              </a:rPr>
              <a:t> Operators</a:t>
            </a:r>
          </a:p>
          <a:p>
            <a:pPr marL="355600" indent="-343535">
              <a:lnSpc>
                <a:spcPct val="100000"/>
              </a:lnSpc>
              <a:spcBef>
                <a:spcPts val="940"/>
              </a:spcBef>
              <a:buFont typeface="Arial MT"/>
              <a:buChar char="•"/>
              <a:tabLst>
                <a:tab pos="355600" algn="l"/>
                <a:tab pos="356235" algn="l"/>
              </a:tabLst>
            </a:pPr>
            <a:r>
              <a:rPr lang="de-DE" sz="3200" dirty="0" err="1">
                <a:latin typeface="Calibri"/>
                <a:cs typeface="Calibri"/>
              </a:rPr>
              <a:t>Comparision</a:t>
            </a:r>
            <a:r>
              <a:rPr lang="de-DE" sz="3200" dirty="0">
                <a:latin typeface="Calibri"/>
                <a:cs typeface="Calibri"/>
              </a:rPr>
              <a:t> Operators</a:t>
            </a:r>
          </a:p>
          <a:p>
            <a:pPr marL="355600" indent="-343535">
              <a:lnSpc>
                <a:spcPct val="100000"/>
              </a:lnSpc>
              <a:spcBef>
                <a:spcPts val="940"/>
              </a:spcBef>
              <a:buFont typeface="Arial MT"/>
              <a:buChar char="•"/>
              <a:tabLst>
                <a:tab pos="355600" algn="l"/>
                <a:tab pos="356235" algn="l"/>
              </a:tabLst>
            </a:pPr>
            <a:r>
              <a:rPr lang="de-DE" sz="3200" dirty="0">
                <a:latin typeface="Calibri"/>
                <a:cs typeface="Calibri"/>
              </a:rPr>
              <a:t>String Operators</a:t>
            </a:r>
          </a:p>
          <a:p>
            <a:pPr marL="355600" indent="-343535">
              <a:lnSpc>
                <a:spcPct val="100000"/>
              </a:lnSpc>
              <a:spcBef>
                <a:spcPts val="940"/>
              </a:spcBef>
              <a:buFont typeface="Arial MT"/>
              <a:buChar char="•"/>
              <a:tabLst>
                <a:tab pos="355600" algn="l"/>
                <a:tab pos="356235" algn="l"/>
              </a:tabLst>
            </a:pPr>
            <a:r>
              <a:rPr lang="de-DE" sz="3200" dirty="0">
                <a:latin typeface="Calibri"/>
                <a:cs typeface="Calibri"/>
              </a:rPr>
              <a:t>Logical Operators</a:t>
            </a:r>
          </a:p>
          <a:p>
            <a:pPr marL="355600" indent="-343535">
              <a:lnSpc>
                <a:spcPct val="100000"/>
              </a:lnSpc>
              <a:spcBef>
                <a:spcPts val="940"/>
              </a:spcBef>
              <a:buFont typeface="Arial MT"/>
              <a:buChar char="•"/>
              <a:tabLst>
                <a:tab pos="355600" algn="l"/>
                <a:tab pos="356235" algn="l"/>
              </a:tabLst>
            </a:pPr>
            <a:r>
              <a:rPr lang="de-DE" sz="3200" dirty="0" err="1">
                <a:solidFill>
                  <a:schemeClr val="bg1">
                    <a:lumMod val="85000"/>
                  </a:schemeClr>
                </a:solidFill>
                <a:latin typeface="Calibri"/>
                <a:cs typeface="Calibri"/>
              </a:rPr>
              <a:t>Bitwise</a:t>
            </a:r>
            <a:r>
              <a:rPr lang="de-DE" sz="3200" dirty="0">
                <a:solidFill>
                  <a:schemeClr val="bg1">
                    <a:lumMod val="85000"/>
                  </a:schemeClr>
                </a:solidFill>
                <a:latin typeface="Calibri"/>
                <a:cs typeface="Calibri"/>
              </a:rPr>
              <a:t> Operators</a:t>
            </a:r>
          </a:p>
          <a:p>
            <a:pPr marL="355600" indent="-343535">
              <a:lnSpc>
                <a:spcPct val="100000"/>
              </a:lnSpc>
              <a:spcBef>
                <a:spcPts val="940"/>
              </a:spcBef>
              <a:buFont typeface="Arial MT"/>
              <a:buChar char="•"/>
              <a:tabLst>
                <a:tab pos="355600" algn="l"/>
                <a:tab pos="356235" algn="l"/>
              </a:tabLst>
            </a:pPr>
            <a:r>
              <a:rPr lang="de-DE" sz="3200" dirty="0" err="1">
                <a:latin typeface="Calibri"/>
                <a:cs typeface="Calibri"/>
              </a:rPr>
              <a:t>Ternary</a:t>
            </a:r>
            <a:r>
              <a:rPr lang="de-DE" sz="3200" dirty="0">
                <a:latin typeface="Calibri"/>
                <a:cs typeface="Calibri"/>
              </a:rPr>
              <a:t> Operators</a:t>
            </a:r>
          </a:p>
          <a:p>
            <a:pPr marL="355600" indent="-343535">
              <a:lnSpc>
                <a:spcPct val="100000"/>
              </a:lnSpc>
              <a:spcBef>
                <a:spcPts val="940"/>
              </a:spcBef>
              <a:buFont typeface="Arial MT"/>
              <a:buChar char="•"/>
              <a:tabLst>
                <a:tab pos="355600" algn="l"/>
                <a:tab pos="356235" algn="l"/>
              </a:tabLst>
            </a:pPr>
            <a:r>
              <a:rPr lang="de-DE" sz="3200" dirty="0">
                <a:latin typeface="Calibri"/>
                <a:cs typeface="Calibri"/>
              </a:rPr>
              <a:t>Type Operators</a:t>
            </a:r>
            <a:endParaRPr sz="3200" dirty="0">
              <a:latin typeface="Calibri"/>
              <a:cs typeface="Calibri"/>
            </a:endParaRPr>
          </a:p>
          <a:p>
            <a:pPr lvl="1">
              <a:lnSpc>
                <a:spcPct val="100000"/>
              </a:lnSpc>
              <a:spcBef>
                <a:spcPts val="25"/>
              </a:spcBef>
              <a:buClr>
                <a:srgbClr val="00AEEE"/>
              </a:buClr>
              <a:buFont typeface="Arial MT"/>
              <a:buChar char="–"/>
            </a:pPr>
            <a:endParaRPr sz="4450" dirty="0">
              <a:latin typeface="Calibri"/>
              <a:cs typeface="Calibri"/>
            </a:endParaRPr>
          </a:p>
        </p:txBody>
      </p:sp>
    </p:spTree>
    <p:extLst>
      <p:ext uri="{BB962C8B-B14F-4D97-AF65-F5344CB8AC3E}">
        <p14:creationId xmlns:p14="http://schemas.microsoft.com/office/powerpoint/2010/main" val="298255687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EDCF67-36D5-49A2-97D0-06453D14FA3D}">
  <ds:schemaRefs>
    <ds:schemaRef ds:uri="http://schemas.microsoft.com/sharepoint/v3/contenttype/forms"/>
  </ds:schemaRefs>
</ds:datastoreItem>
</file>

<file path=customXml/itemProps2.xml><?xml version="1.0" encoding="utf-8"?>
<ds:datastoreItem xmlns:ds="http://schemas.openxmlformats.org/officeDocument/2006/customXml" ds:itemID="{D3B79639-5175-45AF-8363-6F0D3E9E5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505315-4006-4596-8D38-8D25FA90741D}">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Widescreen</PresentationFormat>
  <Paragraphs>160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11</cp:revision>
  <dcterms:created xsi:type="dcterms:W3CDTF">2024-02-08T12:37:42Z</dcterms:created>
  <dcterms:modified xsi:type="dcterms:W3CDTF">2024-02-08T14:51:55Z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