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sldIdLst>
    <p:sldId id="274" r:id="rId6"/>
    <p:sldId id="275" r:id="rId7"/>
    <p:sldId id="276" r:id="rId8"/>
    <p:sldId id="277" r:id="rId9"/>
    <p:sldId id="278" r:id="rId10"/>
    <p:sldId id="279" r:id="rId11"/>
    <p:sldId id="280" r:id="rId12"/>
    <p:sldId id="281"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993F4F-A0FE-202E-61C0-8F4B55163998}" v="1" dt="2024-03-07T14:13:17.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111" d="100"/>
          <a:sy n="111"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G. Libowicz" userId="S::philippl@ppedv.de::4ef31a4e-f445-4888-abfe-34ac87ab2ceb" providerId="AD" clId="Web-{57993F4F-A0FE-202E-61C0-8F4B55163998}"/>
    <pc:docChg chg="delSld">
      <pc:chgData name="Philipp G. Libowicz" userId="S::philippl@ppedv.de::4ef31a4e-f445-4888-abfe-34ac87ab2ceb" providerId="AD" clId="Web-{57993F4F-A0FE-202E-61C0-8F4B55163998}" dt="2024-03-07T14:13:17.765" v="0"/>
      <pc:docMkLst>
        <pc:docMk/>
      </pc:docMkLst>
      <pc:sldChg chg="del">
        <pc:chgData name="Philipp G. Libowicz" userId="S::philippl@ppedv.de::4ef31a4e-f445-4888-abfe-34ac87ab2ceb" providerId="AD" clId="Web-{57993F4F-A0FE-202E-61C0-8F4B55163998}" dt="2024-03-07T14:13:17.765" v="0"/>
        <pc:sldMkLst>
          <pc:docMk/>
          <pc:sldMk cId="1111838686" sldId="2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A16CAD-0B94-7FBD-BFA0-6B50A53C990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73E19BE-9C02-3935-236F-ED182424A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3B674564-E1C4-2D11-5EE7-CE86706A3951}"/>
              </a:ext>
            </a:extLst>
          </p:cNvPr>
          <p:cNvSpPr>
            <a:spLocks noGrp="1"/>
          </p:cNvSpPr>
          <p:nvPr>
            <p:ph type="dt" sz="half" idx="10"/>
          </p:nvPr>
        </p:nvSpPr>
        <p:spPr/>
        <p:txBody>
          <a:bodyPr/>
          <a:lstStyle/>
          <a:p>
            <a:fld id="{1C833A03-0584-4C26-8A78-E333F1D944B2}" type="datetimeFigureOut">
              <a:rPr lang="de-DE" smtClean="0"/>
              <a:t>07.03.2024</a:t>
            </a:fld>
            <a:endParaRPr lang="de-DE"/>
          </a:p>
        </p:txBody>
      </p:sp>
      <p:sp>
        <p:nvSpPr>
          <p:cNvPr id="5" name="Fußzeilenplatzhalter 4">
            <a:extLst>
              <a:ext uri="{FF2B5EF4-FFF2-40B4-BE49-F238E27FC236}">
                <a16:creationId xmlns:a16="http://schemas.microsoft.com/office/drawing/2014/main" id="{B861B625-34B3-2DCB-5EAF-4BD568D7604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1A33516-8EE4-91ED-4FDB-F23ADEEE68A0}"/>
              </a:ext>
            </a:extLst>
          </p:cNvPr>
          <p:cNvSpPr>
            <a:spLocks noGrp="1"/>
          </p:cNvSpPr>
          <p:nvPr>
            <p:ph type="sldNum" sz="quarter" idx="12"/>
          </p:nvPr>
        </p:nvSpPr>
        <p:spPr/>
        <p:txBody>
          <a:bodyPr/>
          <a:lstStyle/>
          <a:p>
            <a:fld id="{21A4FE0E-A77A-4D21-878B-E6AC04D84E5E}" type="slidenum">
              <a:rPr lang="de-DE" smtClean="0"/>
              <a:t>‹#›</a:t>
            </a:fld>
            <a:endParaRPr lang="de-DE"/>
          </a:p>
        </p:txBody>
      </p:sp>
    </p:spTree>
    <p:extLst>
      <p:ext uri="{BB962C8B-B14F-4D97-AF65-F5344CB8AC3E}">
        <p14:creationId xmlns:p14="http://schemas.microsoft.com/office/powerpoint/2010/main" val="1098240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72FEBF-320B-E0F0-9BEC-844A05C4169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6B49F0F5-1C1D-70ED-9795-ADB2E72A3C7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E0B4AAC-FE5B-F781-EABE-F32BED88BCA5}"/>
              </a:ext>
            </a:extLst>
          </p:cNvPr>
          <p:cNvSpPr>
            <a:spLocks noGrp="1"/>
          </p:cNvSpPr>
          <p:nvPr>
            <p:ph type="dt" sz="half" idx="10"/>
          </p:nvPr>
        </p:nvSpPr>
        <p:spPr/>
        <p:txBody>
          <a:bodyPr/>
          <a:lstStyle/>
          <a:p>
            <a:fld id="{1C833A03-0584-4C26-8A78-E333F1D944B2}" type="datetimeFigureOut">
              <a:rPr lang="de-DE" smtClean="0"/>
              <a:t>07.03.2024</a:t>
            </a:fld>
            <a:endParaRPr lang="de-DE"/>
          </a:p>
        </p:txBody>
      </p:sp>
      <p:sp>
        <p:nvSpPr>
          <p:cNvPr id="5" name="Fußzeilenplatzhalter 4">
            <a:extLst>
              <a:ext uri="{FF2B5EF4-FFF2-40B4-BE49-F238E27FC236}">
                <a16:creationId xmlns:a16="http://schemas.microsoft.com/office/drawing/2014/main" id="{A0436F57-B9C1-1C99-0E8A-C88A2C0357D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898F4DB-2391-53B7-76C4-735F0B0022AE}"/>
              </a:ext>
            </a:extLst>
          </p:cNvPr>
          <p:cNvSpPr>
            <a:spLocks noGrp="1"/>
          </p:cNvSpPr>
          <p:nvPr>
            <p:ph type="sldNum" sz="quarter" idx="12"/>
          </p:nvPr>
        </p:nvSpPr>
        <p:spPr/>
        <p:txBody>
          <a:bodyPr/>
          <a:lstStyle/>
          <a:p>
            <a:fld id="{21A4FE0E-A77A-4D21-878B-E6AC04D84E5E}" type="slidenum">
              <a:rPr lang="de-DE" smtClean="0"/>
              <a:t>‹#›</a:t>
            </a:fld>
            <a:endParaRPr lang="de-DE"/>
          </a:p>
        </p:txBody>
      </p:sp>
    </p:spTree>
    <p:extLst>
      <p:ext uri="{BB962C8B-B14F-4D97-AF65-F5344CB8AC3E}">
        <p14:creationId xmlns:p14="http://schemas.microsoft.com/office/powerpoint/2010/main" val="45737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B0282452-B758-4113-79C4-A41B411421C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B89D8E4-E200-9C16-3126-260C2C8FA95B}"/>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7EFA63F-6836-DA1B-1C07-0744AAAB641C}"/>
              </a:ext>
            </a:extLst>
          </p:cNvPr>
          <p:cNvSpPr>
            <a:spLocks noGrp="1"/>
          </p:cNvSpPr>
          <p:nvPr>
            <p:ph type="dt" sz="half" idx="10"/>
          </p:nvPr>
        </p:nvSpPr>
        <p:spPr/>
        <p:txBody>
          <a:bodyPr/>
          <a:lstStyle/>
          <a:p>
            <a:fld id="{1C833A03-0584-4C26-8A78-E333F1D944B2}" type="datetimeFigureOut">
              <a:rPr lang="de-DE" smtClean="0"/>
              <a:t>07.03.2024</a:t>
            </a:fld>
            <a:endParaRPr lang="de-DE"/>
          </a:p>
        </p:txBody>
      </p:sp>
      <p:sp>
        <p:nvSpPr>
          <p:cNvPr id="5" name="Fußzeilenplatzhalter 4">
            <a:extLst>
              <a:ext uri="{FF2B5EF4-FFF2-40B4-BE49-F238E27FC236}">
                <a16:creationId xmlns:a16="http://schemas.microsoft.com/office/drawing/2014/main" id="{82FF7D32-7E71-532A-E1BA-67C76A7FCD9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176C0C-5AD1-2701-A20B-40DE5D3506AB}"/>
              </a:ext>
            </a:extLst>
          </p:cNvPr>
          <p:cNvSpPr>
            <a:spLocks noGrp="1"/>
          </p:cNvSpPr>
          <p:nvPr>
            <p:ph type="sldNum" sz="quarter" idx="12"/>
          </p:nvPr>
        </p:nvSpPr>
        <p:spPr/>
        <p:txBody>
          <a:bodyPr/>
          <a:lstStyle/>
          <a:p>
            <a:fld id="{21A4FE0E-A77A-4D21-878B-E6AC04D84E5E}" type="slidenum">
              <a:rPr lang="de-DE" smtClean="0"/>
              <a:t>‹#›</a:t>
            </a:fld>
            <a:endParaRPr lang="de-DE"/>
          </a:p>
        </p:txBody>
      </p:sp>
    </p:spTree>
    <p:extLst>
      <p:ext uri="{BB962C8B-B14F-4D97-AF65-F5344CB8AC3E}">
        <p14:creationId xmlns:p14="http://schemas.microsoft.com/office/powerpoint/2010/main" val="1812018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03675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64437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61456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5789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381869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el Inhalt Co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F1527-FBE3-4274-AB55-2F770097D076}"/>
              </a:ext>
            </a:extLst>
          </p:cNvPr>
          <p:cNvSpPr>
            <a:spLocks noGrp="1"/>
          </p:cNvSpPr>
          <p:nvPr>
            <p:ph type="title"/>
          </p:nvPr>
        </p:nvSpPr>
        <p:spPr>
          <a:xfrm>
            <a:off x="838200" y="465668"/>
            <a:ext cx="8171985" cy="612000"/>
          </a:xfrm>
        </p:spPr>
        <p:txBody>
          <a:bodyPr/>
          <a:lstStyle>
            <a:lvl1pPr>
              <a:defRPr>
                <a:latin typeface="+mn-lt"/>
              </a:defRPr>
            </a:lvl1pPr>
          </a:lstStyle>
          <a:p>
            <a:r>
              <a:rPr lang="de-DE" dirty="0"/>
              <a:t>Mastertitelformat bearbeiten</a:t>
            </a:r>
          </a:p>
        </p:txBody>
      </p:sp>
      <p:sp>
        <p:nvSpPr>
          <p:cNvPr id="3" name="Fußzeilenplatzhalter 2">
            <a:extLst>
              <a:ext uri="{FF2B5EF4-FFF2-40B4-BE49-F238E27FC236}">
                <a16:creationId xmlns:a16="http://schemas.microsoft.com/office/drawing/2014/main" id="{7FF9AABF-9EA6-4ABB-80F1-0FD58D15DC2D}"/>
              </a:ext>
            </a:extLst>
          </p:cNvPr>
          <p:cNvSpPr>
            <a:spLocks noGrp="1"/>
          </p:cNvSpPr>
          <p:nvPr>
            <p:ph type="ftr" sz="quarter" idx="10"/>
          </p:nvPr>
        </p:nvSpPr>
        <p:spPr/>
        <p:txBody>
          <a:bodyPr/>
          <a:lstStyle/>
          <a:p>
            <a:endParaRPr lang="de-DE"/>
          </a:p>
        </p:txBody>
      </p:sp>
      <p:sp>
        <p:nvSpPr>
          <p:cNvPr id="4" name="Foliennummernplatzhalter 3">
            <a:extLst>
              <a:ext uri="{FF2B5EF4-FFF2-40B4-BE49-F238E27FC236}">
                <a16:creationId xmlns:a16="http://schemas.microsoft.com/office/drawing/2014/main" id="{8F5CF050-7F33-473D-B995-5260267AAC8B}"/>
              </a:ext>
            </a:extLst>
          </p:cNvPr>
          <p:cNvSpPr>
            <a:spLocks noGrp="1"/>
          </p:cNvSpPr>
          <p:nvPr>
            <p:ph type="sldNum" sz="quarter" idx="11"/>
          </p:nvPr>
        </p:nvSpPr>
        <p:spPr/>
        <p:txBody>
          <a:bodyPr/>
          <a:lstStyle/>
          <a:p>
            <a:fld id="{84F07E39-D008-43C7-B962-FDD9EC931FB2}" type="slidenum">
              <a:rPr lang="de-DE" smtClean="0"/>
              <a:t>‹#›</a:t>
            </a:fld>
            <a:endParaRPr lang="de-DE"/>
          </a:p>
        </p:txBody>
      </p:sp>
      <p:sp>
        <p:nvSpPr>
          <p:cNvPr id="6" name="Inhaltsplatzhalter 5">
            <a:extLst>
              <a:ext uri="{FF2B5EF4-FFF2-40B4-BE49-F238E27FC236}">
                <a16:creationId xmlns:a16="http://schemas.microsoft.com/office/drawing/2014/main" id="{6903D6AE-DCFB-464D-AC69-598043A707E5}"/>
              </a:ext>
            </a:extLst>
          </p:cNvPr>
          <p:cNvSpPr>
            <a:spLocks noGrp="1"/>
          </p:cNvSpPr>
          <p:nvPr>
            <p:ph sz="quarter" idx="12"/>
          </p:nvPr>
        </p:nvSpPr>
        <p:spPr>
          <a:xfrm>
            <a:off x="838200" y="1268761"/>
            <a:ext cx="10515600" cy="2664296"/>
          </a:xfrm>
        </p:spPr>
        <p:txBody>
          <a:bodyPr>
            <a:normAutofit/>
          </a:bodyPr>
          <a:lstStyle>
            <a:lvl1pPr>
              <a:defRPr sz="2400"/>
            </a:lvl1pPr>
            <a:lvl2pPr>
              <a:defRPr sz="2000"/>
            </a:lvl2pPr>
            <a:lvl3pPr>
              <a:defRPr sz="16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7">
            <a:extLst>
              <a:ext uri="{FF2B5EF4-FFF2-40B4-BE49-F238E27FC236}">
                <a16:creationId xmlns:a16="http://schemas.microsoft.com/office/drawing/2014/main" id="{E291872E-FDC3-41AA-A89E-211FA788CF9A}"/>
              </a:ext>
            </a:extLst>
          </p:cNvPr>
          <p:cNvSpPr>
            <a:spLocks noGrp="1"/>
          </p:cNvSpPr>
          <p:nvPr>
            <p:ph type="body" sz="quarter" idx="13"/>
          </p:nvPr>
        </p:nvSpPr>
        <p:spPr>
          <a:xfrm>
            <a:off x="838200" y="4076700"/>
            <a:ext cx="10515600" cy="2160588"/>
          </a:xfrm>
          <a:noFill/>
          <a:ln w="1905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a:bodyPr>
          <a:lstStyle>
            <a:lvl1pPr marL="0" indent="0">
              <a:buFontTx/>
              <a:buNone/>
              <a:defRPr sz="2400">
                <a:solidFill>
                  <a:schemeClr val="tx1">
                    <a:lumMod val="65000"/>
                    <a:lumOff val="35000"/>
                  </a:schemeClr>
                </a:solidFill>
                <a:latin typeface="Consolas" panose="020B0609020204030204" pitchFamily="49" charset="0"/>
              </a:defRPr>
            </a:lvl1pPr>
            <a:lvl2pPr>
              <a:defRPr sz="1400">
                <a:solidFill>
                  <a:schemeClr val="tx1">
                    <a:lumMod val="65000"/>
                    <a:lumOff val="35000"/>
                  </a:schemeClr>
                </a:solidFill>
                <a:latin typeface="Consolas" panose="020B0609020204030204" pitchFamily="49" charset="0"/>
              </a:defRPr>
            </a:lvl2pPr>
            <a:lvl3pPr>
              <a:defRPr sz="1400">
                <a:solidFill>
                  <a:schemeClr val="tx1">
                    <a:lumMod val="65000"/>
                    <a:lumOff val="35000"/>
                  </a:schemeClr>
                </a:solidFill>
                <a:latin typeface="Consolas" panose="020B0609020204030204" pitchFamily="49" charset="0"/>
              </a:defRPr>
            </a:lvl3pPr>
            <a:lvl4pPr>
              <a:defRPr sz="1400">
                <a:solidFill>
                  <a:schemeClr val="tx1">
                    <a:lumMod val="65000"/>
                    <a:lumOff val="35000"/>
                  </a:schemeClr>
                </a:solidFill>
                <a:latin typeface="Consolas" panose="020B0609020204030204" pitchFamily="49" charset="0"/>
              </a:defRPr>
            </a:lvl4pPr>
            <a:lvl5pPr>
              <a:defRPr sz="1400">
                <a:solidFill>
                  <a:schemeClr val="tx1">
                    <a:lumMod val="65000"/>
                    <a:lumOff val="35000"/>
                  </a:schemeClr>
                </a:solidFill>
                <a:latin typeface="Consolas" panose="020B0609020204030204" pitchFamily="49" charset="0"/>
              </a:defRPr>
            </a:lvl5pPr>
          </a:lstStyle>
          <a:p>
            <a:pPr lvl="0"/>
            <a:r>
              <a:rPr lang="de-DE" dirty="0"/>
              <a:t>Mastertextformat bearbeiten</a:t>
            </a:r>
          </a:p>
        </p:txBody>
      </p:sp>
      <p:sp>
        <p:nvSpPr>
          <p:cNvPr id="9" name="Textplatzhalter 6">
            <a:extLst>
              <a:ext uri="{FF2B5EF4-FFF2-40B4-BE49-F238E27FC236}">
                <a16:creationId xmlns:a16="http://schemas.microsoft.com/office/drawing/2014/main" id="{C3EBE0FE-FCCF-4C5D-B013-482D5346901D}"/>
              </a:ext>
              <a:ext uri="{C183D7F6-B498-43B3-948B-1728B52AA6E4}">
                <adec:decorative xmlns:adec="http://schemas.microsoft.com/office/drawing/2017/decorative" val="1"/>
              </a:ext>
            </a:extLst>
          </p:cNvPr>
          <p:cNvSpPr>
            <a:spLocks noGrp="1"/>
          </p:cNvSpPr>
          <p:nvPr>
            <p:ph type="body" sz="quarter" idx="14" hasCustomPrompt="1"/>
          </p:nvPr>
        </p:nvSpPr>
        <p:spPr>
          <a:xfrm>
            <a:off x="9144000" y="457200"/>
            <a:ext cx="2209800" cy="612000"/>
          </a:xfrm>
        </p:spPr>
        <p:txBody>
          <a:bodyPr>
            <a:noAutofit/>
          </a:bodyPr>
          <a:lstStyle>
            <a:lvl1pPr marL="0" indent="0">
              <a:buNone/>
              <a:defRPr sz="1600">
                <a:solidFill>
                  <a:schemeClr val="bg1">
                    <a:lumMod val="50000"/>
                  </a:schemeClr>
                </a:solidFill>
              </a:defRPr>
            </a:lvl1pPr>
            <a:lvl2pPr marL="342900" indent="0" algn="r">
              <a:buNone/>
              <a:defRPr sz="1800">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1"/>
            <a:r>
              <a:rPr lang="de-DE" dirty="0"/>
              <a:t>#hashtag1</a:t>
            </a:r>
          </a:p>
          <a:p>
            <a:pPr lvl="1"/>
            <a:r>
              <a:rPr lang="de-DE" dirty="0"/>
              <a:t>#hashtag2</a:t>
            </a:r>
          </a:p>
        </p:txBody>
      </p:sp>
    </p:spTree>
    <p:extLst>
      <p:ext uri="{BB962C8B-B14F-4D97-AF65-F5344CB8AC3E}">
        <p14:creationId xmlns:p14="http://schemas.microsoft.com/office/powerpoint/2010/main" val="106807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422455-B6EA-D69F-3F91-D8807031D8B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A3EC8AF-2B65-6CBD-B9A6-7ECACAEDFE6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46A4954-2FD1-8229-0770-31274D8FCF50}"/>
              </a:ext>
            </a:extLst>
          </p:cNvPr>
          <p:cNvSpPr>
            <a:spLocks noGrp="1"/>
          </p:cNvSpPr>
          <p:nvPr>
            <p:ph type="dt" sz="half" idx="10"/>
          </p:nvPr>
        </p:nvSpPr>
        <p:spPr/>
        <p:txBody>
          <a:bodyPr/>
          <a:lstStyle/>
          <a:p>
            <a:fld id="{1C833A03-0584-4C26-8A78-E333F1D944B2}" type="datetimeFigureOut">
              <a:rPr lang="de-DE" smtClean="0"/>
              <a:t>07.03.2024</a:t>
            </a:fld>
            <a:endParaRPr lang="de-DE"/>
          </a:p>
        </p:txBody>
      </p:sp>
      <p:sp>
        <p:nvSpPr>
          <p:cNvPr id="5" name="Fußzeilenplatzhalter 4">
            <a:extLst>
              <a:ext uri="{FF2B5EF4-FFF2-40B4-BE49-F238E27FC236}">
                <a16:creationId xmlns:a16="http://schemas.microsoft.com/office/drawing/2014/main" id="{3CA43A8A-DF69-DCF8-7863-86199E93DAE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F530CED-B234-3D22-F13B-5CF5FECCCB62}"/>
              </a:ext>
            </a:extLst>
          </p:cNvPr>
          <p:cNvSpPr>
            <a:spLocks noGrp="1"/>
          </p:cNvSpPr>
          <p:nvPr>
            <p:ph type="sldNum" sz="quarter" idx="12"/>
          </p:nvPr>
        </p:nvSpPr>
        <p:spPr/>
        <p:txBody>
          <a:bodyPr/>
          <a:lstStyle/>
          <a:p>
            <a:fld id="{21A4FE0E-A77A-4D21-878B-E6AC04D84E5E}" type="slidenum">
              <a:rPr lang="de-DE" smtClean="0"/>
              <a:t>‹#›</a:t>
            </a:fld>
            <a:endParaRPr lang="de-DE"/>
          </a:p>
        </p:txBody>
      </p:sp>
    </p:spTree>
    <p:extLst>
      <p:ext uri="{BB962C8B-B14F-4D97-AF65-F5344CB8AC3E}">
        <p14:creationId xmlns:p14="http://schemas.microsoft.com/office/powerpoint/2010/main" val="2935837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52FFF-58EC-075D-DD65-871AC6C3077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686C726-14C3-646B-31EB-B1003DD2FA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8C1332A-2DF7-E3C3-22C3-1489A37E5DEF}"/>
              </a:ext>
            </a:extLst>
          </p:cNvPr>
          <p:cNvSpPr>
            <a:spLocks noGrp="1"/>
          </p:cNvSpPr>
          <p:nvPr>
            <p:ph type="dt" sz="half" idx="10"/>
          </p:nvPr>
        </p:nvSpPr>
        <p:spPr/>
        <p:txBody>
          <a:bodyPr/>
          <a:lstStyle/>
          <a:p>
            <a:fld id="{1C833A03-0584-4C26-8A78-E333F1D944B2}" type="datetimeFigureOut">
              <a:rPr lang="de-DE" smtClean="0"/>
              <a:t>07.03.2024</a:t>
            </a:fld>
            <a:endParaRPr lang="de-DE"/>
          </a:p>
        </p:txBody>
      </p:sp>
      <p:sp>
        <p:nvSpPr>
          <p:cNvPr id="5" name="Fußzeilenplatzhalter 4">
            <a:extLst>
              <a:ext uri="{FF2B5EF4-FFF2-40B4-BE49-F238E27FC236}">
                <a16:creationId xmlns:a16="http://schemas.microsoft.com/office/drawing/2014/main" id="{DF56E98F-D7F6-C569-8CD9-0718755B6A9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949976A-6F71-6CB3-33B5-9AF52EEFCA19}"/>
              </a:ext>
            </a:extLst>
          </p:cNvPr>
          <p:cNvSpPr>
            <a:spLocks noGrp="1"/>
          </p:cNvSpPr>
          <p:nvPr>
            <p:ph type="sldNum" sz="quarter" idx="12"/>
          </p:nvPr>
        </p:nvSpPr>
        <p:spPr/>
        <p:txBody>
          <a:bodyPr/>
          <a:lstStyle/>
          <a:p>
            <a:fld id="{21A4FE0E-A77A-4D21-878B-E6AC04D84E5E}" type="slidenum">
              <a:rPr lang="de-DE" smtClean="0"/>
              <a:t>‹#›</a:t>
            </a:fld>
            <a:endParaRPr lang="de-DE"/>
          </a:p>
        </p:txBody>
      </p:sp>
    </p:spTree>
    <p:extLst>
      <p:ext uri="{BB962C8B-B14F-4D97-AF65-F5344CB8AC3E}">
        <p14:creationId xmlns:p14="http://schemas.microsoft.com/office/powerpoint/2010/main" val="3457250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C66FAA-FC9F-D9C5-4E11-B3CD3D15CFA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7B4F55D-586D-598F-49AB-F66244B139B0}"/>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A5F7DF1-2A28-FA12-DF5D-583F3605019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F35D20FF-629E-3975-743E-F5F141969C63}"/>
              </a:ext>
            </a:extLst>
          </p:cNvPr>
          <p:cNvSpPr>
            <a:spLocks noGrp="1"/>
          </p:cNvSpPr>
          <p:nvPr>
            <p:ph type="dt" sz="half" idx="10"/>
          </p:nvPr>
        </p:nvSpPr>
        <p:spPr/>
        <p:txBody>
          <a:bodyPr/>
          <a:lstStyle/>
          <a:p>
            <a:fld id="{1C833A03-0584-4C26-8A78-E333F1D944B2}" type="datetimeFigureOut">
              <a:rPr lang="de-DE" smtClean="0"/>
              <a:t>07.03.2024</a:t>
            </a:fld>
            <a:endParaRPr lang="de-DE"/>
          </a:p>
        </p:txBody>
      </p:sp>
      <p:sp>
        <p:nvSpPr>
          <p:cNvPr id="6" name="Fußzeilenplatzhalter 5">
            <a:extLst>
              <a:ext uri="{FF2B5EF4-FFF2-40B4-BE49-F238E27FC236}">
                <a16:creationId xmlns:a16="http://schemas.microsoft.com/office/drawing/2014/main" id="{824D35E0-1D96-D305-960E-463DDDD10C4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F4706E2B-FD9C-F0B3-6751-A8945E3D424A}"/>
              </a:ext>
            </a:extLst>
          </p:cNvPr>
          <p:cNvSpPr>
            <a:spLocks noGrp="1"/>
          </p:cNvSpPr>
          <p:nvPr>
            <p:ph type="sldNum" sz="quarter" idx="12"/>
          </p:nvPr>
        </p:nvSpPr>
        <p:spPr/>
        <p:txBody>
          <a:bodyPr/>
          <a:lstStyle/>
          <a:p>
            <a:fld id="{21A4FE0E-A77A-4D21-878B-E6AC04D84E5E}" type="slidenum">
              <a:rPr lang="de-DE" smtClean="0"/>
              <a:t>‹#›</a:t>
            </a:fld>
            <a:endParaRPr lang="de-DE"/>
          </a:p>
        </p:txBody>
      </p:sp>
    </p:spTree>
    <p:extLst>
      <p:ext uri="{BB962C8B-B14F-4D97-AF65-F5344CB8AC3E}">
        <p14:creationId xmlns:p14="http://schemas.microsoft.com/office/powerpoint/2010/main" val="1975550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EFCF51-5523-E329-F47D-1A1459014951}"/>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37F31F7D-72A1-1A47-17CD-5C89200C0F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A48E5E1-FA7C-A414-B08C-C9775FF045DA}"/>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CC20C91-A49C-608A-240A-2648479B90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F5313F87-50A4-F9A6-3878-11B88B7D6B4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B19C8ACF-30C4-5785-AD7D-C16D5807AC8F}"/>
              </a:ext>
            </a:extLst>
          </p:cNvPr>
          <p:cNvSpPr>
            <a:spLocks noGrp="1"/>
          </p:cNvSpPr>
          <p:nvPr>
            <p:ph type="dt" sz="half" idx="10"/>
          </p:nvPr>
        </p:nvSpPr>
        <p:spPr/>
        <p:txBody>
          <a:bodyPr/>
          <a:lstStyle/>
          <a:p>
            <a:fld id="{1C833A03-0584-4C26-8A78-E333F1D944B2}" type="datetimeFigureOut">
              <a:rPr lang="de-DE" smtClean="0"/>
              <a:t>07.03.2024</a:t>
            </a:fld>
            <a:endParaRPr lang="de-DE"/>
          </a:p>
        </p:txBody>
      </p:sp>
      <p:sp>
        <p:nvSpPr>
          <p:cNvPr id="8" name="Fußzeilenplatzhalter 7">
            <a:extLst>
              <a:ext uri="{FF2B5EF4-FFF2-40B4-BE49-F238E27FC236}">
                <a16:creationId xmlns:a16="http://schemas.microsoft.com/office/drawing/2014/main" id="{85C0C3F1-FE80-75F5-E1E2-48E9DCA8B0F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3285C79-C5CC-B309-680C-56A131EBFB13}"/>
              </a:ext>
            </a:extLst>
          </p:cNvPr>
          <p:cNvSpPr>
            <a:spLocks noGrp="1"/>
          </p:cNvSpPr>
          <p:nvPr>
            <p:ph type="sldNum" sz="quarter" idx="12"/>
          </p:nvPr>
        </p:nvSpPr>
        <p:spPr/>
        <p:txBody>
          <a:bodyPr/>
          <a:lstStyle/>
          <a:p>
            <a:fld id="{21A4FE0E-A77A-4D21-878B-E6AC04D84E5E}" type="slidenum">
              <a:rPr lang="de-DE" smtClean="0"/>
              <a:t>‹#›</a:t>
            </a:fld>
            <a:endParaRPr lang="de-DE"/>
          </a:p>
        </p:txBody>
      </p:sp>
    </p:spTree>
    <p:extLst>
      <p:ext uri="{BB962C8B-B14F-4D97-AF65-F5344CB8AC3E}">
        <p14:creationId xmlns:p14="http://schemas.microsoft.com/office/powerpoint/2010/main" val="3542134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56BFD4-BC0E-A301-694D-12428F92C65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E42C6BA-0A8F-B4E8-9123-66DCB3D9A44F}"/>
              </a:ext>
            </a:extLst>
          </p:cNvPr>
          <p:cNvSpPr>
            <a:spLocks noGrp="1"/>
          </p:cNvSpPr>
          <p:nvPr>
            <p:ph type="dt" sz="half" idx="10"/>
          </p:nvPr>
        </p:nvSpPr>
        <p:spPr/>
        <p:txBody>
          <a:bodyPr/>
          <a:lstStyle/>
          <a:p>
            <a:fld id="{1C833A03-0584-4C26-8A78-E333F1D944B2}" type="datetimeFigureOut">
              <a:rPr lang="de-DE" smtClean="0"/>
              <a:t>07.03.2024</a:t>
            </a:fld>
            <a:endParaRPr lang="de-DE"/>
          </a:p>
        </p:txBody>
      </p:sp>
      <p:sp>
        <p:nvSpPr>
          <p:cNvPr id="4" name="Fußzeilenplatzhalter 3">
            <a:extLst>
              <a:ext uri="{FF2B5EF4-FFF2-40B4-BE49-F238E27FC236}">
                <a16:creationId xmlns:a16="http://schemas.microsoft.com/office/drawing/2014/main" id="{60F26C65-ED9E-F512-191E-D3D98199EC5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5F2003B0-31A7-845B-FDE0-1D026770B808}"/>
              </a:ext>
            </a:extLst>
          </p:cNvPr>
          <p:cNvSpPr>
            <a:spLocks noGrp="1"/>
          </p:cNvSpPr>
          <p:nvPr>
            <p:ph type="sldNum" sz="quarter" idx="12"/>
          </p:nvPr>
        </p:nvSpPr>
        <p:spPr/>
        <p:txBody>
          <a:bodyPr/>
          <a:lstStyle/>
          <a:p>
            <a:fld id="{21A4FE0E-A77A-4D21-878B-E6AC04D84E5E}" type="slidenum">
              <a:rPr lang="de-DE" smtClean="0"/>
              <a:t>‹#›</a:t>
            </a:fld>
            <a:endParaRPr lang="de-DE"/>
          </a:p>
        </p:txBody>
      </p:sp>
    </p:spTree>
    <p:extLst>
      <p:ext uri="{BB962C8B-B14F-4D97-AF65-F5344CB8AC3E}">
        <p14:creationId xmlns:p14="http://schemas.microsoft.com/office/powerpoint/2010/main" val="209872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B76DC11-13B8-8947-7619-909566629F51}"/>
              </a:ext>
            </a:extLst>
          </p:cNvPr>
          <p:cNvSpPr>
            <a:spLocks noGrp="1"/>
          </p:cNvSpPr>
          <p:nvPr>
            <p:ph type="dt" sz="half" idx="10"/>
          </p:nvPr>
        </p:nvSpPr>
        <p:spPr/>
        <p:txBody>
          <a:bodyPr/>
          <a:lstStyle/>
          <a:p>
            <a:fld id="{1C833A03-0584-4C26-8A78-E333F1D944B2}" type="datetimeFigureOut">
              <a:rPr lang="de-DE" smtClean="0"/>
              <a:t>07.03.2024</a:t>
            </a:fld>
            <a:endParaRPr lang="de-DE"/>
          </a:p>
        </p:txBody>
      </p:sp>
      <p:sp>
        <p:nvSpPr>
          <p:cNvPr id="3" name="Fußzeilenplatzhalter 2">
            <a:extLst>
              <a:ext uri="{FF2B5EF4-FFF2-40B4-BE49-F238E27FC236}">
                <a16:creationId xmlns:a16="http://schemas.microsoft.com/office/drawing/2014/main" id="{C20A410E-4F1F-BBBE-A383-B7DFE6AC40A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C322221-6096-616E-E1AB-60CDF7F3E010}"/>
              </a:ext>
            </a:extLst>
          </p:cNvPr>
          <p:cNvSpPr>
            <a:spLocks noGrp="1"/>
          </p:cNvSpPr>
          <p:nvPr>
            <p:ph type="sldNum" sz="quarter" idx="12"/>
          </p:nvPr>
        </p:nvSpPr>
        <p:spPr/>
        <p:txBody>
          <a:bodyPr/>
          <a:lstStyle/>
          <a:p>
            <a:fld id="{21A4FE0E-A77A-4D21-878B-E6AC04D84E5E}" type="slidenum">
              <a:rPr lang="de-DE" smtClean="0"/>
              <a:t>‹#›</a:t>
            </a:fld>
            <a:endParaRPr lang="de-DE"/>
          </a:p>
        </p:txBody>
      </p:sp>
    </p:spTree>
    <p:extLst>
      <p:ext uri="{BB962C8B-B14F-4D97-AF65-F5344CB8AC3E}">
        <p14:creationId xmlns:p14="http://schemas.microsoft.com/office/powerpoint/2010/main" val="796265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72E505-1674-729F-4747-79E2FBC439F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FCFF919-5D4A-C4FF-BC43-7DF309315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A39E753-BA77-833D-A6C7-E94D6BC1D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7EDA5AB-C24F-DA5F-92F1-1646FF259884}"/>
              </a:ext>
            </a:extLst>
          </p:cNvPr>
          <p:cNvSpPr>
            <a:spLocks noGrp="1"/>
          </p:cNvSpPr>
          <p:nvPr>
            <p:ph type="dt" sz="half" idx="10"/>
          </p:nvPr>
        </p:nvSpPr>
        <p:spPr/>
        <p:txBody>
          <a:bodyPr/>
          <a:lstStyle/>
          <a:p>
            <a:fld id="{1C833A03-0584-4C26-8A78-E333F1D944B2}" type="datetimeFigureOut">
              <a:rPr lang="de-DE" smtClean="0"/>
              <a:t>07.03.2024</a:t>
            </a:fld>
            <a:endParaRPr lang="de-DE"/>
          </a:p>
        </p:txBody>
      </p:sp>
      <p:sp>
        <p:nvSpPr>
          <p:cNvPr id="6" name="Fußzeilenplatzhalter 5">
            <a:extLst>
              <a:ext uri="{FF2B5EF4-FFF2-40B4-BE49-F238E27FC236}">
                <a16:creationId xmlns:a16="http://schemas.microsoft.com/office/drawing/2014/main" id="{8433B772-4B47-2335-5F20-C3138F32CFF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36AF051-BD09-0623-2FCA-57FF6A74F9CC}"/>
              </a:ext>
            </a:extLst>
          </p:cNvPr>
          <p:cNvSpPr>
            <a:spLocks noGrp="1"/>
          </p:cNvSpPr>
          <p:nvPr>
            <p:ph type="sldNum" sz="quarter" idx="12"/>
          </p:nvPr>
        </p:nvSpPr>
        <p:spPr/>
        <p:txBody>
          <a:bodyPr/>
          <a:lstStyle/>
          <a:p>
            <a:fld id="{21A4FE0E-A77A-4D21-878B-E6AC04D84E5E}" type="slidenum">
              <a:rPr lang="de-DE" smtClean="0"/>
              <a:t>‹#›</a:t>
            </a:fld>
            <a:endParaRPr lang="de-DE"/>
          </a:p>
        </p:txBody>
      </p:sp>
    </p:spTree>
    <p:extLst>
      <p:ext uri="{BB962C8B-B14F-4D97-AF65-F5344CB8AC3E}">
        <p14:creationId xmlns:p14="http://schemas.microsoft.com/office/powerpoint/2010/main" val="3883942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D6F22-44BB-6FCD-21E9-EE1A8DEF3E6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07C42DC1-9A32-EAB8-3686-FE3A055593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9B74D1A-33CD-3931-AB42-DB25B46057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DF8775E-8A70-5CDD-27EA-C95859C16629}"/>
              </a:ext>
            </a:extLst>
          </p:cNvPr>
          <p:cNvSpPr>
            <a:spLocks noGrp="1"/>
          </p:cNvSpPr>
          <p:nvPr>
            <p:ph type="dt" sz="half" idx="10"/>
          </p:nvPr>
        </p:nvSpPr>
        <p:spPr/>
        <p:txBody>
          <a:bodyPr/>
          <a:lstStyle/>
          <a:p>
            <a:fld id="{1C833A03-0584-4C26-8A78-E333F1D944B2}" type="datetimeFigureOut">
              <a:rPr lang="de-DE" smtClean="0"/>
              <a:t>07.03.2024</a:t>
            </a:fld>
            <a:endParaRPr lang="de-DE"/>
          </a:p>
        </p:txBody>
      </p:sp>
      <p:sp>
        <p:nvSpPr>
          <p:cNvPr id="6" name="Fußzeilenplatzhalter 5">
            <a:extLst>
              <a:ext uri="{FF2B5EF4-FFF2-40B4-BE49-F238E27FC236}">
                <a16:creationId xmlns:a16="http://schemas.microsoft.com/office/drawing/2014/main" id="{5E2EAC98-458A-939C-857A-35F0F90212A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D91477D-745A-DFF9-5F17-C21B38CA0D0C}"/>
              </a:ext>
            </a:extLst>
          </p:cNvPr>
          <p:cNvSpPr>
            <a:spLocks noGrp="1"/>
          </p:cNvSpPr>
          <p:nvPr>
            <p:ph type="sldNum" sz="quarter" idx="12"/>
          </p:nvPr>
        </p:nvSpPr>
        <p:spPr/>
        <p:txBody>
          <a:bodyPr/>
          <a:lstStyle/>
          <a:p>
            <a:fld id="{21A4FE0E-A77A-4D21-878B-E6AC04D84E5E}" type="slidenum">
              <a:rPr lang="de-DE" smtClean="0"/>
              <a:t>‹#›</a:t>
            </a:fld>
            <a:endParaRPr lang="de-DE"/>
          </a:p>
        </p:txBody>
      </p:sp>
    </p:spTree>
    <p:extLst>
      <p:ext uri="{BB962C8B-B14F-4D97-AF65-F5344CB8AC3E}">
        <p14:creationId xmlns:p14="http://schemas.microsoft.com/office/powerpoint/2010/main" val="2389329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0041AD3-A9BA-5B2E-408E-967A424AD3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2865AB1-85CC-BF81-18FD-1D9005065A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8F30BCE-6407-9B46-0F1A-D6E74FCDE2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833A03-0584-4C26-8A78-E333F1D944B2}" type="datetimeFigureOut">
              <a:rPr lang="de-DE" smtClean="0"/>
              <a:t>07.03.2024</a:t>
            </a:fld>
            <a:endParaRPr lang="de-DE"/>
          </a:p>
        </p:txBody>
      </p:sp>
      <p:sp>
        <p:nvSpPr>
          <p:cNvPr id="5" name="Fußzeilenplatzhalter 4">
            <a:extLst>
              <a:ext uri="{FF2B5EF4-FFF2-40B4-BE49-F238E27FC236}">
                <a16:creationId xmlns:a16="http://schemas.microsoft.com/office/drawing/2014/main" id="{8B55DBDA-9D44-3357-46AC-71114E20F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E69B705-D810-846F-9AC9-F35E7DF065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A4FE0E-A77A-4D21-878B-E6AC04D84E5E}" type="slidenum">
              <a:rPr lang="de-DE" smtClean="0"/>
              <a:t>‹#›</a:t>
            </a:fld>
            <a:endParaRPr lang="de-DE"/>
          </a:p>
        </p:txBody>
      </p:sp>
    </p:spTree>
    <p:extLst>
      <p:ext uri="{BB962C8B-B14F-4D97-AF65-F5344CB8AC3E}">
        <p14:creationId xmlns:p14="http://schemas.microsoft.com/office/powerpoint/2010/main" val="292743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title"/>
          </p:nvPr>
        </p:nvSpPr>
        <p:spPr>
          <a:xfrm>
            <a:off x="4669282" y="1233042"/>
            <a:ext cx="285343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1170355" y="2289810"/>
            <a:ext cx="10568305" cy="4036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22577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946" y="1285189"/>
            <a:ext cx="5035550" cy="635000"/>
          </a:xfrm>
          <a:prstGeom prst="rect">
            <a:avLst/>
          </a:prstGeom>
        </p:spPr>
        <p:txBody>
          <a:bodyPr vert="horz" wrap="square" lIns="0" tIns="12065" rIns="0" bIns="0" rtlCol="0">
            <a:spAutoFit/>
          </a:bodyPr>
          <a:lstStyle/>
          <a:p>
            <a:pPr marL="12700">
              <a:lnSpc>
                <a:spcPct val="100000"/>
              </a:lnSpc>
              <a:spcBef>
                <a:spcPts val="95"/>
              </a:spcBef>
            </a:pPr>
            <a:r>
              <a:rPr spc="-45" dirty="0"/>
              <a:t>KONTROLLSTRUKTUREN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933700"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Anweisungsblock</a:t>
            </a:r>
            <a:endParaRPr sz="3300">
              <a:latin typeface="Calibri"/>
              <a:cs typeface="Calibri"/>
            </a:endParaRPr>
          </a:p>
        </p:txBody>
      </p:sp>
      <p:sp>
        <p:nvSpPr>
          <p:cNvPr id="3" name="object 3"/>
          <p:cNvSpPr txBox="1"/>
          <p:nvPr/>
        </p:nvSpPr>
        <p:spPr>
          <a:xfrm>
            <a:off x="837691" y="1652092"/>
            <a:ext cx="5020310"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25" normalizeH="0" baseline="0" noProof="0" dirty="0">
                <a:ln>
                  <a:noFill/>
                </a:ln>
                <a:solidFill>
                  <a:prstClr val="black"/>
                </a:solidFill>
                <a:effectLst/>
                <a:uLnTx/>
                <a:uFillTx/>
                <a:latin typeface="Calibri"/>
                <a:ea typeface="+mn-ea"/>
                <a:cs typeface="Calibri"/>
              </a:rPr>
              <a:t>Anweisungsliste</a:t>
            </a:r>
            <a:r>
              <a:rPr kumimoji="0" sz="3200" b="0" i="0" u="none" strike="noStrike" kern="1200" cap="none" spc="2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zwischen</a:t>
            </a:r>
            <a:r>
              <a:rPr kumimoji="0" sz="3200" b="0" i="0" u="none" strike="noStrike" kern="1200" cap="none" spc="-6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p:nvPr/>
        </p:nvSpPr>
        <p:spPr>
          <a:xfrm>
            <a:off x="837691" y="4474355"/>
            <a:ext cx="3736975" cy="1653539"/>
          </a:xfrm>
          <a:prstGeom prst="rect">
            <a:avLst/>
          </a:prstGeom>
        </p:spPr>
        <p:txBody>
          <a:bodyPr vert="horz" wrap="square" lIns="0" tIns="118110" rIns="0" bIns="0" rtlCol="0">
            <a:spAutoFit/>
          </a:bodyPr>
          <a:lstStyle/>
          <a:p>
            <a:pPr marL="355600" marR="0" lvl="0" indent="-343535" algn="l" defTabSz="914400" rtl="0" eaLnBrk="1" fontAlgn="auto" latinLnBrk="0" hangingPunct="1">
              <a:lnSpc>
                <a:spcPct val="100000"/>
              </a:lnSpc>
              <a:spcBef>
                <a:spcPts val="930"/>
              </a:spcBef>
              <a:spcAft>
                <a:spcPts val="0"/>
              </a:spcAft>
              <a:buClrTx/>
              <a:buSzTx/>
              <a:buFont typeface="Arial MT"/>
              <a:buChar char="•"/>
              <a:tabLst>
                <a:tab pos="355600" algn="l"/>
                <a:tab pos="356235" algn="l"/>
              </a:tabLst>
              <a:defRPr/>
            </a:pPr>
            <a:r>
              <a:rPr kumimoji="0" sz="3200" b="0" i="0" u="none" strike="noStrike" kern="1200" cap="none" spc="-25" normalizeH="0" baseline="0" noProof="0" dirty="0">
                <a:ln>
                  <a:noFill/>
                </a:ln>
                <a:solidFill>
                  <a:prstClr val="black"/>
                </a:solidFill>
                <a:effectLst/>
                <a:uLnTx/>
                <a:uFillTx/>
                <a:latin typeface="Calibri"/>
                <a:ea typeface="+mn-ea"/>
                <a:cs typeface="Calibri"/>
              </a:rPr>
              <a:t>Steuermöglichkeiten</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25"/>
              </a:spcBef>
              <a:spcAft>
                <a:spcPts val="0"/>
              </a:spcAft>
              <a:buClrTx/>
              <a:buSzTx/>
              <a:buFont typeface="Arial MT"/>
              <a:buChar char="–"/>
              <a:tabLst>
                <a:tab pos="756920" algn="l"/>
              </a:tabLst>
              <a:defRPr/>
            </a:pPr>
            <a:r>
              <a:rPr kumimoji="0" sz="2800" b="0" i="0" u="none" strike="noStrike" kern="1200" cap="none" spc="-25" normalizeH="0" baseline="0" noProof="0" dirty="0">
                <a:ln>
                  <a:noFill/>
                </a:ln>
                <a:solidFill>
                  <a:prstClr val="black"/>
                </a:solidFill>
                <a:effectLst/>
                <a:uLnTx/>
                <a:uFillTx/>
                <a:latin typeface="Calibri"/>
                <a:ea typeface="+mn-ea"/>
                <a:cs typeface="Calibri"/>
              </a:rPr>
              <a:t>Auswahl</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756285" marR="0" lvl="1" indent="-287020" algn="l" defTabSz="914400" rtl="0" eaLnBrk="1" fontAlgn="auto" latinLnBrk="0" hangingPunct="1">
              <a:lnSpc>
                <a:spcPct val="100000"/>
              </a:lnSpc>
              <a:spcBef>
                <a:spcPts val="700"/>
              </a:spcBef>
              <a:spcAft>
                <a:spcPts val="0"/>
              </a:spcAft>
              <a:buClrTx/>
              <a:buSzTx/>
              <a:buFont typeface="Arial MT"/>
              <a:buChar char="–"/>
              <a:tabLst>
                <a:tab pos="756920" algn="l"/>
              </a:tabLst>
              <a:defRPr/>
            </a:pPr>
            <a:r>
              <a:rPr kumimoji="0" sz="2800" b="0" i="0" u="none" strike="noStrike" kern="1200" cap="none" spc="-25" normalizeH="0" baseline="0" noProof="0" dirty="0">
                <a:ln>
                  <a:noFill/>
                </a:ln>
                <a:solidFill>
                  <a:prstClr val="black"/>
                </a:solidFill>
                <a:effectLst/>
                <a:uLnTx/>
                <a:uFillTx/>
                <a:latin typeface="Calibri"/>
                <a:ea typeface="+mn-ea"/>
                <a:cs typeface="Calibri"/>
              </a:rPr>
              <a:t>Schleife</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pic>
        <p:nvPicPr>
          <p:cNvPr id="5" name="object 5"/>
          <p:cNvPicPr/>
          <p:nvPr/>
        </p:nvPicPr>
        <p:blipFill>
          <a:blip r:embed="rId2" cstate="print"/>
          <a:stretch>
            <a:fillRect/>
          </a:stretch>
        </p:blipFill>
        <p:spPr>
          <a:xfrm>
            <a:off x="2349462" y="2494467"/>
            <a:ext cx="2193448" cy="15599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2232025"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If-Anweisung</a:t>
            </a:r>
            <a:endParaRPr sz="3300">
              <a:latin typeface="Calibri"/>
              <a:cs typeface="Calibri"/>
            </a:endParaRPr>
          </a:p>
        </p:txBody>
      </p:sp>
      <p:sp>
        <p:nvSpPr>
          <p:cNvPr id="3" name="object 3"/>
          <p:cNvSpPr txBox="1"/>
          <p:nvPr/>
        </p:nvSpPr>
        <p:spPr>
          <a:xfrm>
            <a:off x="837691" y="3114801"/>
            <a:ext cx="4168140" cy="513715"/>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Prüfung</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der</a:t>
            </a:r>
            <a:r>
              <a:rPr kumimoji="0" sz="3200" b="0" i="0" u="none" strike="noStrike" kern="1200" cap="none" spc="-8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Bedingung</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p:nvPr/>
        </p:nvSpPr>
        <p:spPr>
          <a:xfrm>
            <a:off x="837691" y="3599851"/>
            <a:ext cx="1557655" cy="1203325"/>
          </a:xfrm>
          <a:prstGeom prst="rect">
            <a:avLst/>
          </a:prstGeom>
        </p:spPr>
        <p:txBody>
          <a:bodyPr vert="horz" wrap="square" lIns="0" tIns="113664" rIns="0" bIns="0" rtlCol="0">
            <a:spAutoFit/>
          </a:bodyPr>
          <a:lstStyle/>
          <a:p>
            <a:pPr marL="355600" marR="0" lvl="0" indent="-343535" algn="l" defTabSz="914400" rtl="0" eaLnBrk="1" fontAlgn="auto" latinLnBrk="0" hangingPunct="1">
              <a:lnSpc>
                <a:spcPct val="100000"/>
              </a:lnSpc>
              <a:spcBef>
                <a:spcPts val="894"/>
              </a:spcBef>
              <a:spcAft>
                <a:spcPts val="0"/>
              </a:spcAft>
              <a:buClrTx/>
              <a:buSzTx/>
              <a:buFont typeface="Arial MT"/>
              <a:buChar char="•"/>
              <a:tabLst>
                <a:tab pos="355600" algn="l"/>
                <a:tab pos="356235" algn="l"/>
              </a:tabLst>
              <a:defRPr/>
            </a:pPr>
            <a:r>
              <a:rPr kumimoji="0" sz="3200" b="1" i="0" u="none" strike="noStrike" kern="1200" cap="none" spc="0" normalizeH="0" baseline="0" noProof="0" dirty="0">
                <a:ln>
                  <a:noFill/>
                </a:ln>
                <a:solidFill>
                  <a:prstClr val="black"/>
                </a:solidFill>
                <a:effectLst/>
                <a:uLnTx/>
                <a:uFillTx/>
                <a:latin typeface="Calibri"/>
                <a:ea typeface="+mn-ea"/>
                <a:cs typeface="Calibri"/>
              </a:rPr>
              <a:t>true</a:t>
            </a:r>
            <a:r>
              <a:rPr kumimoji="0" sz="3200" b="1" i="0" u="none" strike="noStrike" kern="1200" cap="none" spc="-11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-&gt;</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355600" marR="0" lvl="0" indent="-343535" algn="l" defTabSz="914400" rtl="0" eaLnBrk="1" fontAlgn="auto" latinLnBrk="0" hangingPunct="1">
              <a:lnSpc>
                <a:spcPct val="100000"/>
              </a:lnSpc>
              <a:spcBef>
                <a:spcPts val="795"/>
              </a:spcBef>
              <a:spcAft>
                <a:spcPts val="0"/>
              </a:spcAft>
              <a:buClrTx/>
              <a:buSzTx/>
              <a:buFont typeface="Arial MT"/>
              <a:buChar char="•"/>
              <a:tabLst>
                <a:tab pos="355600" algn="l"/>
                <a:tab pos="356235" algn="l"/>
              </a:tabLst>
              <a:defRPr/>
            </a:pPr>
            <a:r>
              <a:rPr kumimoji="0" sz="3200" b="1" i="0" u="none" strike="noStrike" kern="1200" cap="none" spc="-70" normalizeH="0" baseline="0" noProof="0" dirty="0">
                <a:ln>
                  <a:noFill/>
                </a:ln>
                <a:solidFill>
                  <a:prstClr val="black"/>
                </a:solidFill>
                <a:effectLst/>
                <a:uLnTx/>
                <a:uFillTx/>
                <a:latin typeface="Calibri"/>
                <a:ea typeface="+mn-ea"/>
                <a:cs typeface="Calibri"/>
              </a:rPr>
              <a:t>f</a:t>
            </a:r>
            <a:r>
              <a:rPr kumimoji="0" sz="3200" b="1" i="0" u="none" strike="noStrike" kern="1200" cap="none" spc="-10" normalizeH="0" baseline="0" noProof="0" dirty="0">
                <a:ln>
                  <a:noFill/>
                </a:ln>
                <a:solidFill>
                  <a:prstClr val="black"/>
                </a:solidFill>
                <a:effectLst/>
                <a:uLnTx/>
                <a:uFillTx/>
                <a:latin typeface="Calibri"/>
                <a:ea typeface="+mn-ea"/>
                <a:cs typeface="Calibri"/>
              </a:rPr>
              <a:t>a</a:t>
            </a:r>
            <a:r>
              <a:rPr kumimoji="0" sz="3200" b="1" i="0" u="none" strike="noStrike" kern="1200" cap="none" spc="0" normalizeH="0" baseline="0" noProof="0" dirty="0">
                <a:ln>
                  <a:noFill/>
                </a:ln>
                <a:solidFill>
                  <a:prstClr val="black"/>
                </a:solidFill>
                <a:effectLst/>
                <a:uLnTx/>
                <a:uFillTx/>
                <a:latin typeface="Calibri"/>
                <a:ea typeface="+mn-ea"/>
                <a:cs typeface="Calibri"/>
              </a:rPr>
              <a:t>l</a:t>
            </a:r>
            <a:r>
              <a:rPr kumimoji="0" sz="3200" b="1" i="0" u="none" strike="noStrike" kern="1200" cap="none" spc="-15" normalizeH="0" baseline="0" noProof="0" dirty="0">
                <a:ln>
                  <a:noFill/>
                </a:ln>
                <a:solidFill>
                  <a:prstClr val="black"/>
                </a:solidFill>
                <a:effectLst/>
                <a:uLnTx/>
                <a:uFillTx/>
                <a:latin typeface="Calibri"/>
                <a:ea typeface="+mn-ea"/>
                <a:cs typeface="Calibri"/>
              </a:rPr>
              <a:t>s</a:t>
            </a:r>
            <a:r>
              <a:rPr kumimoji="0" sz="3200" b="1" i="0" u="none" strike="noStrike" kern="1200" cap="none" spc="0" normalizeH="0" baseline="0" noProof="0" dirty="0">
                <a:ln>
                  <a:noFill/>
                </a:ln>
                <a:solidFill>
                  <a:prstClr val="black"/>
                </a:solidFill>
                <a:effectLst/>
                <a:uLnTx/>
                <a:uFillTx/>
                <a:latin typeface="Calibri"/>
                <a:ea typeface="+mn-ea"/>
                <a:cs typeface="Calibri"/>
              </a:rPr>
              <a:t>e</a:t>
            </a:r>
            <a:r>
              <a:rPr kumimoji="0" sz="3200" b="1" i="0" u="none" strike="noStrike" kern="1200" cap="none" spc="-13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-&gt;</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txBox="1"/>
          <p:nvPr/>
        </p:nvSpPr>
        <p:spPr>
          <a:xfrm>
            <a:off x="2667126" y="3599851"/>
            <a:ext cx="6368415" cy="1203325"/>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20700"/>
              </a:lnSpc>
              <a:spcBef>
                <a:spcPts val="100"/>
              </a:spcBef>
              <a:spcAft>
                <a:spcPts val="0"/>
              </a:spcAft>
              <a:buClrTx/>
              <a:buSzTx/>
              <a:buFontTx/>
              <a:buNone/>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Anweisungsblock</a:t>
            </a:r>
            <a:r>
              <a:rPr kumimoji="0" sz="3200" b="0" i="0" u="none" strike="noStrike" kern="1200" cap="none" spc="65" normalizeH="0" baseline="0" noProof="0" dirty="0">
                <a:ln>
                  <a:noFill/>
                </a:ln>
                <a:solidFill>
                  <a:prstClr val="black"/>
                </a:solidFill>
                <a:effectLst/>
                <a:uLnTx/>
                <a:uFillTx/>
                <a:latin typeface="Calibri"/>
                <a:ea typeface="+mn-ea"/>
                <a:cs typeface="Calibri"/>
              </a:rPr>
              <a:t> </a:t>
            </a:r>
            <a:r>
              <a:rPr kumimoji="0" sz="3200" b="0" i="0" u="none" strike="noStrike" kern="1200" cap="none" spc="-25" normalizeH="0" baseline="0" noProof="0" dirty="0">
                <a:ln>
                  <a:noFill/>
                </a:ln>
                <a:solidFill>
                  <a:prstClr val="black"/>
                </a:solidFill>
                <a:effectLst/>
                <a:uLnTx/>
                <a:uFillTx/>
                <a:latin typeface="Calibri"/>
                <a:ea typeface="+mn-ea"/>
                <a:cs typeface="Calibri"/>
              </a:rPr>
              <a:t>wird</a:t>
            </a:r>
            <a:r>
              <a:rPr kumimoji="0" sz="3200" b="0" i="0" u="none" strike="noStrike" kern="1200" cap="none" spc="60"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ausgeführt </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Nach</a:t>
            </a:r>
            <a:r>
              <a:rPr kumimoji="0" sz="3200" b="0" i="0" u="none" strike="noStrike" kern="1200" cap="none" spc="1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dem </a:t>
            </a:r>
            <a:r>
              <a:rPr kumimoji="0" sz="3200" b="0" i="0" u="none" strike="noStrike" kern="1200" cap="none" spc="-20" normalizeH="0" baseline="0" noProof="0" dirty="0">
                <a:ln>
                  <a:noFill/>
                </a:ln>
                <a:solidFill>
                  <a:prstClr val="black"/>
                </a:solidFill>
                <a:effectLst/>
                <a:uLnTx/>
                <a:uFillTx/>
                <a:latin typeface="Calibri"/>
                <a:ea typeface="+mn-ea"/>
                <a:cs typeface="Calibri"/>
              </a:rPr>
              <a:t>Anweisungsblock</a:t>
            </a:r>
            <a:r>
              <a:rPr kumimoji="0" sz="3200" b="0" i="0" u="none" strike="noStrike" kern="1200" cap="none" spc="35" normalizeH="0" baseline="0" noProof="0" dirty="0">
                <a:ln>
                  <a:noFill/>
                </a:ln>
                <a:solidFill>
                  <a:prstClr val="black"/>
                </a:solidFill>
                <a:effectLst/>
                <a:uLnTx/>
                <a:uFillTx/>
                <a:latin typeface="Calibri"/>
                <a:ea typeface="+mn-ea"/>
                <a:cs typeface="Calibri"/>
              </a:rPr>
              <a:t> </a:t>
            </a:r>
            <a:r>
              <a:rPr kumimoji="0" sz="3200" b="0" i="0" u="none" strike="noStrike" kern="1200" cap="none" spc="-45" normalizeH="0" baseline="0" noProof="0" dirty="0">
                <a:ln>
                  <a:noFill/>
                </a:ln>
                <a:solidFill>
                  <a:prstClr val="black"/>
                </a:solidFill>
                <a:effectLst/>
                <a:uLnTx/>
                <a:uFillTx/>
                <a:latin typeface="Calibri"/>
                <a:ea typeface="+mn-ea"/>
                <a:cs typeface="Calibri"/>
              </a:rPr>
              <a:t>fortfahren</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pic>
        <p:nvPicPr>
          <p:cNvPr id="6" name="object 6"/>
          <p:cNvPicPr/>
          <p:nvPr/>
        </p:nvPicPr>
        <p:blipFill>
          <a:blip r:embed="rId2" cstate="print"/>
          <a:stretch>
            <a:fillRect/>
          </a:stretch>
        </p:blipFill>
        <p:spPr>
          <a:xfrm>
            <a:off x="1009605" y="1871091"/>
            <a:ext cx="2580600" cy="952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89654"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If-Else-Anweisung</a:t>
            </a:r>
            <a:r>
              <a:rPr sz="3300" b="0" spc="5" dirty="0">
                <a:latin typeface="Calibri"/>
                <a:cs typeface="Calibri"/>
              </a:rPr>
              <a:t> </a:t>
            </a:r>
            <a:r>
              <a:rPr sz="3300" b="0" spc="-15" dirty="0">
                <a:latin typeface="Calibri"/>
                <a:cs typeface="Calibri"/>
              </a:rPr>
              <a:t>(1)</a:t>
            </a:r>
            <a:endParaRPr sz="3300">
              <a:latin typeface="Calibri"/>
              <a:cs typeface="Calibri"/>
            </a:endParaRPr>
          </a:p>
        </p:txBody>
      </p:sp>
      <p:sp>
        <p:nvSpPr>
          <p:cNvPr id="3" name="object 3"/>
          <p:cNvSpPr txBox="1"/>
          <p:nvPr/>
        </p:nvSpPr>
        <p:spPr>
          <a:xfrm>
            <a:off x="837691" y="3593413"/>
            <a:ext cx="4166870"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5" normalizeH="0" baseline="0" noProof="0" dirty="0">
                <a:ln>
                  <a:noFill/>
                </a:ln>
                <a:solidFill>
                  <a:prstClr val="black"/>
                </a:solidFill>
                <a:effectLst/>
                <a:uLnTx/>
                <a:uFillTx/>
                <a:latin typeface="Calibri"/>
                <a:ea typeface="+mn-ea"/>
                <a:cs typeface="Calibri"/>
              </a:rPr>
              <a:t>Prüfung der</a:t>
            </a:r>
            <a:r>
              <a:rPr kumimoji="0" sz="3200" b="0" i="0" u="none" strike="noStrike" kern="1200" cap="none" spc="-8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Bedingung</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p:nvPr/>
        </p:nvSpPr>
        <p:spPr>
          <a:xfrm>
            <a:off x="837691" y="4079214"/>
            <a:ext cx="1557655" cy="1202055"/>
          </a:xfrm>
          <a:prstGeom prst="rect">
            <a:avLst/>
          </a:prstGeom>
        </p:spPr>
        <p:txBody>
          <a:bodyPr vert="horz" wrap="square" lIns="0" tIns="113030" rIns="0" bIns="0" rtlCol="0">
            <a:spAutoFit/>
          </a:bodyPr>
          <a:lstStyle/>
          <a:p>
            <a:pPr marL="355600" marR="0" lvl="0" indent="-343535" algn="l" defTabSz="914400" rtl="0" eaLnBrk="1" fontAlgn="auto" latinLnBrk="0" hangingPunct="1">
              <a:lnSpc>
                <a:spcPct val="100000"/>
              </a:lnSpc>
              <a:spcBef>
                <a:spcPts val="890"/>
              </a:spcBef>
              <a:spcAft>
                <a:spcPts val="0"/>
              </a:spcAft>
              <a:buClrTx/>
              <a:buSzTx/>
              <a:buFont typeface="Arial MT"/>
              <a:buChar char="•"/>
              <a:tabLst>
                <a:tab pos="355600" algn="l"/>
                <a:tab pos="356235" algn="l"/>
              </a:tabLst>
              <a:defRPr/>
            </a:pPr>
            <a:r>
              <a:rPr kumimoji="0" sz="3200" b="1" i="0" u="none" strike="noStrike" kern="1200" cap="none" spc="0" normalizeH="0" baseline="0" noProof="0" dirty="0">
                <a:ln>
                  <a:noFill/>
                </a:ln>
                <a:solidFill>
                  <a:prstClr val="black"/>
                </a:solidFill>
                <a:effectLst/>
                <a:uLnTx/>
                <a:uFillTx/>
                <a:latin typeface="Calibri"/>
                <a:ea typeface="+mn-ea"/>
                <a:cs typeface="Calibri"/>
              </a:rPr>
              <a:t>true</a:t>
            </a:r>
            <a:r>
              <a:rPr kumimoji="0" sz="3200" b="1" i="0" u="none" strike="noStrike" kern="1200" cap="none" spc="-105"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-&gt;</a:t>
            </a:r>
            <a:endParaRPr kumimoji="0" sz="3200" b="0" i="0" u="none" strike="noStrike" kern="1200" cap="none" spc="0" normalizeH="0" baseline="0" noProof="0">
              <a:ln>
                <a:noFill/>
              </a:ln>
              <a:solidFill>
                <a:prstClr val="black"/>
              </a:solidFill>
              <a:effectLst/>
              <a:uLnTx/>
              <a:uFillTx/>
              <a:latin typeface="Calibri"/>
              <a:ea typeface="+mn-ea"/>
              <a:cs typeface="Calibri"/>
            </a:endParaRPr>
          </a:p>
          <a:p>
            <a:pPr marL="355600" marR="0" lvl="0" indent="-343535" algn="l" defTabSz="914400" rtl="0" eaLnBrk="1" fontAlgn="auto" latinLnBrk="0" hangingPunct="1">
              <a:lnSpc>
                <a:spcPct val="100000"/>
              </a:lnSpc>
              <a:spcBef>
                <a:spcPts val="790"/>
              </a:spcBef>
              <a:spcAft>
                <a:spcPts val="0"/>
              </a:spcAft>
              <a:buClrTx/>
              <a:buSzTx/>
              <a:buFont typeface="Arial MT"/>
              <a:buChar char="•"/>
              <a:tabLst>
                <a:tab pos="355600" algn="l"/>
                <a:tab pos="356235" algn="l"/>
              </a:tabLst>
              <a:defRPr/>
            </a:pPr>
            <a:r>
              <a:rPr kumimoji="0" sz="3200" b="1" i="0" u="none" strike="noStrike" kern="1200" cap="none" spc="-70" normalizeH="0" baseline="0" noProof="0" dirty="0">
                <a:ln>
                  <a:noFill/>
                </a:ln>
                <a:solidFill>
                  <a:prstClr val="black"/>
                </a:solidFill>
                <a:effectLst/>
                <a:uLnTx/>
                <a:uFillTx/>
                <a:latin typeface="Calibri"/>
                <a:ea typeface="+mn-ea"/>
                <a:cs typeface="Calibri"/>
              </a:rPr>
              <a:t>f</a:t>
            </a:r>
            <a:r>
              <a:rPr kumimoji="0" sz="3200" b="1" i="0" u="none" strike="noStrike" kern="1200" cap="none" spc="-10" normalizeH="0" baseline="0" noProof="0" dirty="0">
                <a:ln>
                  <a:noFill/>
                </a:ln>
                <a:solidFill>
                  <a:prstClr val="black"/>
                </a:solidFill>
                <a:effectLst/>
                <a:uLnTx/>
                <a:uFillTx/>
                <a:latin typeface="Calibri"/>
                <a:ea typeface="+mn-ea"/>
                <a:cs typeface="Calibri"/>
              </a:rPr>
              <a:t>a</a:t>
            </a:r>
            <a:r>
              <a:rPr kumimoji="0" sz="3200" b="1" i="0" u="none" strike="noStrike" kern="1200" cap="none" spc="0" normalizeH="0" baseline="0" noProof="0" dirty="0">
                <a:ln>
                  <a:noFill/>
                </a:ln>
                <a:solidFill>
                  <a:prstClr val="black"/>
                </a:solidFill>
                <a:effectLst/>
                <a:uLnTx/>
                <a:uFillTx/>
                <a:latin typeface="Calibri"/>
                <a:ea typeface="+mn-ea"/>
                <a:cs typeface="Calibri"/>
              </a:rPr>
              <a:t>l</a:t>
            </a:r>
            <a:r>
              <a:rPr kumimoji="0" sz="3200" b="1" i="0" u="none" strike="noStrike" kern="1200" cap="none" spc="-15" normalizeH="0" baseline="0" noProof="0" dirty="0">
                <a:ln>
                  <a:noFill/>
                </a:ln>
                <a:solidFill>
                  <a:prstClr val="black"/>
                </a:solidFill>
                <a:effectLst/>
                <a:uLnTx/>
                <a:uFillTx/>
                <a:latin typeface="Calibri"/>
                <a:ea typeface="+mn-ea"/>
                <a:cs typeface="Calibri"/>
              </a:rPr>
              <a:t>s</a:t>
            </a:r>
            <a:r>
              <a:rPr kumimoji="0" sz="3200" b="1" i="0" u="none" strike="noStrike" kern="1200" cap="none" spc="0" normalizeH="0" baseline="0" noProof="0" dirty="0">
                <a:ln>
                  <a:noFill/>
                </a:ln>
                <a:solidFill>
                  <a:prstClr val="black"/>
                </a:solidFill>
                <a:effectLst/>
                <a:uLnTx/>
                <a:uFillTx/>
                <a:latin typeface="Calibri"/>
                <a:ea typeface="+mn-ea"/>
                <a:cs typeface="Calibri"/>
              </a:rPr>
              <a:t>e</a:t>
            </a:r>
            <a:r>
              <a:rPr kumimoji="0" sz="3200" b="1" i="0" u="none" strike="noStrike" kern="1200" cap="none" spc="-13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-&gt;</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
        <p:nvSpPr>
          <p:cNvPr id="5" name="object 5"/>
          <p:cNvSpPr txBox="1"/>
          <p:nvPr/>
        </p:nvSpPr>
        <p:spPr>
          <a:xfrm>
            <a:off x="2667126" y="4079214"/>
            <a:ext cx="5995035" cy="1202055"/>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20600"/>
              </a:lnSpc>
              <a:spcBef>
                <a:spcPts val="100"/>
              </a:spcBef>
              <a:spcAft>
                <a:spcPts val="0"/>
              </a:spcAft>
              <a:buClrTx/>
              <a:buSzTx/>
              <a:buFontTx/>
              <a:buNone/>
              <a:tabLst/>
              <a:defRPr/>
            </a:pPr>
            <a:r>
              <a:rPr kumimoji="0" sz="3200" b="0" i="0" u="none" strike="noStrike" kern="1200" cap="none" spc="-20" normalizeH="0" baseline="0" noProof="0" dirty="0">
                <a:ln>
                  <a:noFill/>
                </a:ln>
                <a:solidFill>
                  <a:prstClr val="black"/>
                </a:solidFill>
                <a:effectLst/>
                <a:uLnTx/>
                <a:uFillTx/>
                <a:latin typeface="Calibri"/>
                <a:ea typeface="+mn-ea"/>
                <a:cs typeface="Calibri"/>
              </a:rPr>
              <a:t>Anweisungsblock</a:t>
            </a:r>
            <a:r>
              <a:rPr kumimoji="0" sz="3200" b="0" i="0" u="none" strike="noStrike" kern="1200" cap="none" spc="25"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wird</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0" i="0" u="none" strike="noStrike" kern="1200" cap="none" spc="-20" normalizeH="0" baseline="0" noProof="0" dirty="0">
                <a:ln>
                  <a:noFill/>
                </a:ln>
                <a:solidFill>
                  <a:prstClr val="black"/>
                </a:solidFill>
                <a:effectLst/>
                <a:uLnTx/>
                <a:uFillTx/>
                <a:latin typeface="Calibri"/>
                <a:ea typeface="+mn-ea"/>
                <a:cs typeface="Calibri"/>
              </a:rPr>
              <a:t>ausgeführt </a:t>
            </a:r>
            <a:r>
              <a:rPr kumimoji="0" sz="3200" b="0" i="0" u="none" strike="noStrike" kern="1200" cap="none" spc="-15"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Führt</a:t>
            </a:r>
            <a:r>
              <a:rPr kumimoji="0" sz="3200" b="0" i="0" u="none" strike="noStrike" kern="1200" cap="none" spc="-3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den</a:t>
            </a:r>
            <a:r>
              <a:rPr kumimoji="0" sz="3200" b="0" i="0" u="none" strike="noStrike" kern="1200" cap="none" spc="-10" normalizeH="0" baseline="0" noProof="0" dirty="0">
                <a:ln>
                  <a:noFill/>
                </a:ln>
                <a:solidFill>
                  <a:prstClr val="black"/>
                </a:solidFill>
                <a:effectLst/>
                <a:uLnTx/>
                <a:uFillTx/>
                <a:latin typeface="Calibri"/>
                <a:ea typeface="+mn-ea"/>
                <a:cs typeface="Calibri"/>
              </a:rPr>
              <a:t> Else-Anweisungsblock</a:t>
            </a:r>
            <a:r>
              <a:rPr kumimoji="0" sz="3200" b="0" i="0" u="none" strike="noStrike" kern="1200" cap="none" spc="-50" normalizeH="0" baseline="0" noProof="0" dirty="0">
                <a:ln>
                  <a:noFill/>
                </a:ln>
                <a:solidFill>
                  <a:prstClr val="black"/>
                </a:solidFill>
                <a:effectLst/>
                <a:uLnTx/>
                <a:uFillTx/>
                <a:latin typeface="Calibri"/>
                <a:ea typeface="+mn-ea"/>
                <a:cs typeface="Calibri"/>
              </a:rPr>
              <a:t> </a:t>
            </a:r>
            <a:r>
              <a:rPr kumimoji="0" sz="3200" b="0" i="0" u="none" strike="noStrike" kern="1200" cap="none" spc="0" normalizeH="0" baseline="0" noProof="0" dirty="0">
                <a:ln>
                  <a:noFill/>
                </a:ln>
                <a:solidFill>
                  <a:prstClr val="black"/>
                </a:solidFill>
                <a:effectLst/>
                <a:uLnTx/>
                <a:uFillTx/>
                <a:latin typeface="Calibri"/>
                <a:ea typeface="+mn-ea"/>
                <a:cs typeface="Calibri"/>
              </a:rPr>
              <a:t>aus</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pic>
        <p:nvPicPr>
          <p:cNvPr id="6" name="object 6"/>
          <p:cNvPicPr/>
          <p:nvPr/>
        </p:nvPicPr>
        <p:blipFill>
          <a:blip r:embed="rId2" cstate="print"/>
          <a:stretch>
            <a:fillRect/>
          </a:stretch>
        </p:blipFill>
        <p:spPr>
          <a:xfrm>
            <a:off x="1167061" y="1812141"/>
            <a:ext cx="2362070" cy="149916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89654"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If-Else-Anweisung</a:t>
            </a:r>
            <a:r>
              <a:rPr sz="3300" b="0" spc="5" dirty="0">
                <a:latin typeface="Calibri"/>
                <a:cs typeface="Calibri"/>
              </a:rPr>
              <a:t> </a:t>
            </a:r>
            <a:r>
              <a:rPr sz="3300" b="0" spc="-15" dirty="0">
                <a:latin typeface="Calibri"/>
                <a:cs typeface="Calibri"/>
              </a:rPr>
              <a:t>(2)</a:t>
            </a:r>
            <a:endParaRPr sz="3300">
              <a:latin typeface="Calibri"/>
              <a:cs typeface="Calibri"/>
            </a:endParaRPr>
          </a:p>
        </p:txBody>
      </p:sp>
      <p:sp>
        <p:nvSpPr>
          <p:cNvPr id="3" name="object 3"/>
          <p:cNvSpPr txBox="1"/>
          <p:nvPr/>
        </p:nvSpPr>
        <p:spPr>
          <a:xfrm>
            <a:off x="837691" y="1652092"/>
            <a:ext cx="4170045"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190" normalizeH="0" baseline="0" noProof="0" dirty="0">
                <a:ln>
                  <a:noFill/>
                </a:ln>
                <a:solidFill>
                  <a:prstClr val="black"/>
                </a:solidFill>
                <a:effectLst/>
                <a:uLnTx/>
                <a:uFillTx/>
                <a:latin typeface="Calibri"/>
                <a:ea typeface="+mn-ea"/>
                <a:cs typeface="Calibri"/>
              </a:rPr>
              <a:t>V</a:t>
            </a:r>
            <a:r>
              <a:rPr kumimoji="0" sz="3200" b="0" i="0" u="none" strike="noStrike" kern="1200" cap="none" spc="-25" normalizeH="0" baseline="0" noProof="0" dirty="0">
                <a:ln>
                  <a:noFill/>
                </a:ln>
                <a:solidFill>
                  <a:prstClr val="black"/>
                </a:solidFill>
                <a:effectLst/>
                <a:uLnTx/>
                <a:uFillTx/>
                <a:latin typeface="Calibri"/>
                <a:ea typeface="+mn-ea"/>
                <a:cs typeface="Calibri"/>
              </a:rPr>
              <a:t>er</a:t>
            </a:r>
            <a:r>
              <a:rPr kumimoji="0" sz="3200" b="0" i="0" u="none" strike="noStrike" kern="1200" cap="none" spc="-35" normalizeH="0" baseline="0" noProof="0" dirty="0">
                <a:ln>
                  <a:noFill/>
                </a:ln>
                <a:solidFill>
                  <a:prstClr val="black"/>
                </a:solidFill>
                <a:effectLst/>
                <a:uLnTx/>
                <a:uFillTx/>
                <a:latin typeface="Calibri"/>
                <a:ea typeface="+mn-ea"/>
                <a:cs typeface="Calibri"/>
              </a:rPr>
              <a:t>kü</a:t>
            </a:r>
            <a:r>
              <a:rPr kumimoji="0" sz="3200" b="0" i="0" u="none" strike="noStrike" kern="1200" cap="none" spc="-25" normalizeH="0" baseline="0" noProof="0" dirty="0">
                <a:ln>
                  <a:noFill/>
                </a:ln>
                <a:solidFill>
                  <a:prstClr val="black"/>
                </a:solidFill>
                <a:effectLst/>
                <a:uLnTx/>
                <a:uFillTx/>
                <a:latin typeface="Calibri"/>
                <a:ea typeface="+mn-ea"/>
                <a:cs typeface="Calibri"/>
              </a:rPr>
              <a:t>r</a:t>
            </a:r>
            <a:r>
              <a:rPr kumimoji="0" sz="3200" b="0" i="0" u="none" strike="noStrike" kern="1200" cap="none" spc="-35" normalizeH="0" baseline="0" noProof="0" dirty="0">
                <a:ln>
                  <a:noFill/>
                </a:ln>
                <a:solidFill>
                  <a:prstClr val="black"/>
                </a:solidFill>
                <a:effectLst/>
                <a:uLnTx/>
                <a:uFillTx/>
                <a:latin typeface="Calibri"/>
                <a:ea typeface="+mn-ea"/>
                <a:cs typeface="Calibri"/>
              </a:rPr>
              <a:t>z</a:t>
            </a:r>
            <a:r>
              <a:rPr kumimoji="0" sz="3200" b="0" i="0" u="none" strike="noStrike" kern="1200" cap="none" spc="-70" normalizeH="0" baseline="0" noProof="0" dirty="0">
                <a:ln>
                  <a:noFill/>
                </a:ln>
                <a:solidFill>
                  <a:prstClr val="black"/>
                </a:solidFill>
                <a:effectLst/>
                <a:uLnTx/>
                <a:uFillTx/>
                <a:latin typeface="Calibri"/>
                <a:ea typeface="+mn-ea"/>
                <a:cs typeface="Calibri"/>
              </a:rPr>
              <a:t>t</a:t>
            </a:r>
            <a:r>
              <a:rPr kumimoji="0" sz="3200" b="0" i="0" u="none" strike="noStrike" kern="1200" cap="none" spc="0" normalizeH="0" baseline="0" noProof="0" dirty="0">
                <a:ln>
                  <a:noFill/>
                </a:ln>
                <a:solidFill>
                  <a:prstClr val="black"/>
                </a:solidFill>
                <a:effectLst/>
                <a:uLnTx/>
                <a:uFillTx/>
                <a:latin typeface="Calibri"/>
                <a:ea typeface="+mn-ea"/>
                <a:cs typeface="Calibri"/>
              </a:rPr>
              <a:t>e</a:t>
            </a:r>
            <a:r>
              <a:rPr kumimoji="0" sz="3200" b="0" i="0" u="none" strike="noStrike" kern="1200" cap="none" spc="-100" normalizeH="0" baseline="0" noProof="0" dirty="0">
                <a:ln>
                  <a:noFill/>
                </a:ln>
                <a:solidFill>
                  <a:prstClr val="black"/>
                </a:solidFill>
                <a:effectLst/>
                <a:uLnTx/>
                <a:uFillTx/>
                <a:latin typeface="Calibri"/>
                <a:ea typeface="+mn-ea"/>
                <a:cs typeface="Calibri"/>
              </a:rPr>
              <a:t> </a:t>
            </a:r>
            <a:r>
              <a:rPr kumimoji="0" sz="3200" b="0" i="0" u="none" strike="noStrike" kern="1200" cap="none" spc="-5" normalizeH="0" baseline="0" noProof="0" dirty="0">
                <a:ln>
                  <a:noFill/>
                </a:ln>
                <a:solidFill>
                  <a:prstClr val="black"/>
                </a:solidFill>
                <a:effectLst/>
                <a:uLnTx/>
                <a:uFillTx/>
                <a:latin typeface="Calibri"/>
                <a:ea typeface="+mn-ea"/>
                <a:cs typeface="Calibri"/>
              </a:rPr>
              <a:t>Sch</a:t>
            </a:r>
            <a:r>
              <a:rPr kumimoji="0" sz="3200" b="0" i="0" u="none" strike="noStrike" kern="1200" cap="none" spc="-40" normalizeH="0" baseline="0" noProof="0" dirty="0">
                <a:ln>
                  <a:noFill/>
                </a:ln>
                <a:solidFill>
                  <a:prstClr val="black"/>
                </a:solidFill>
                <a:effectLst/>
                <a:uLnTx/>
                <a:uFillTx/>
                <a:latin typeface="Calibri"/>
                <a:ea typeface="+mn-ea"/>
                <a:cs typeface="Calibri"/>
              </a:rPr>
              <a:t>r</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i</a:t>
            </a:r>
            <a:r>
              <a:rPr kumimoji="0" sz="3200" b="0" i="0" u="none" strike="noStrike" kern="1200" cap="none" spc="-20" normalizeH="0" baseline="0" noProof="0" dirty="0">
                <a:ln>
                  <a:noFill/>
                </a:ln>
                <a:solidFill>
                  <a:prstClr val="black"/>
                </a:solidFill>
                <a:effectLst/>
                <a:uLnTx/>
                <a:uFillTx/>
                <a:latin typeface="Calibri"/>
                <a:ea typeface="+mn-ea"/>
                <a:cs typeface="Calibri"/>
              </a:rPr>
              <a:t>b</a:t>
            </a:r>
            <a:r>
              <a:rPr kumimoji="0" sz="3200" b="0" i="0" u="none" strike="noStrike" kern="1200" cap="none" spc="-35" normalizeH="0" baseline="0" noProof="0" dirty="0">
                <a:ln>
                  <a:noFill/>
                </a:ln>
                <a:solidFill>
                  <a:prstClr val="black"/>
                </a:solidFill>
                <a:effectLst/>
                <a:uLnTx/>
                <a:uFillTx/>
                <a:latin typeface="Calibri"/>
                <a:ea typeface="+mn-ea"/>
                <a:cs typeface="Calibri"/>
              </a:rPr>
              <a:t>w</a:t>
            </a:r>
            <a:r>
              <a:rPr kumimoji="0" sz="3200" b="0" i="0" u="none" strike="noStrike" kern="1200" cap="none" spc="-15" normalizeH="0" baseline="0" noProof="0" dirty="0">
                <a:ln>
                  <a:noFill/>
                </a:ln>
                <a:solidFill>
                  <a:prstClr val="black"/>
                </a:solidFill>
                <a:effectLst/>
                <a:uLnTx/>
                <a:uFillTx/>
                <a:latin typeface="Calibri"/>
                <a:ea typeface="+mn-ea"/>
                <a:cs typeface="Calibri"/>
              </a:rPr>
              <a:t>e</a:t>
            </a:r>
            <a:r>
              <a:rPr kumimoji="0" sz="3200" b="0" i="0" u="none" strike="noStrike" kern="1200" cap="none" spc="0" normalizeH="0" baseline="0" noProof="0" dirty="0">
                <a:ln>
                  <a:noFill/>
                </a:ln>
                <a:solidFill>
                  <a:prstClr val="black"/>
                </a:solidFill>
                <a:effectLst/>
                <a:uLnTx/>
                <a:uFillTx/>
                <a:latin typeface="Calibri"/>
                <a:ea typeface="+mn-ea"/>
                <a:cs typeface="Calibri"/>
              </a:rPr>
              <a:t>i</a:t>
            </a:r>
            <a:r>
              <a:rPr kumimoji="0" sz="3200" b="0" i="0" u="none" strike="noStrike" kern="1200" cap="none" spc="-10" normalizeH="0" baseline="0" noProof="0" dirty="0">
                <a:ln>
                  <a:noFill/>
                </a:ln>
                <a:solidFill>
                  <a:prstClr val="black"/>
                </a:solidFill>
                <a:effectLst/>
                <a:uLnTx/>
                <a:uFillTx/>
                <a:latin typeface="Calibri"/>
                <a:ea typeface="+mn-ea"/>
                <a:cs typeface="Calibri"/>
              </a:rPr>
              <a:t>s</a:t>
            </a:r>
            <a:r>
              <a:rPr kumimoji="0" sz="3200" b="0" i="0" u="none" strike="noStrike" kern="1200" cap="none" spc="0" normalizeH="0" baseline="0" noProof="0" dirty="0">
                <a:ln>
                  <a:noFill/>
                </a:ln>
                <a:solidFill>
                  <a:prstClr val="black"/>
                </a:solidFill>
                <a:effectLst/>
                <a:uLnTx/>
                <a:uFillTx/>
                <a:latin typeface="Calibri"/>
                <a:ea typeface="+mn-ea"/>
                <a:cs typeface="Calibri"/>
              </a:rPr>
              <a:t>e</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sp>
        <p:nvSpPr>
          <p:cNvPr id="4" name="object 4"/>
          <p:cNvSpPr txBox="1"/>
          <p:nvPr/>
        </p:nvSpPr>
        <p:spPr>
          <a:xfrm>
            <a:off x="837691" y="3408375"/>
            <a:ext cx="3115310" cy="514350"/>
          </a:xfrm>
          <a:prstGeom prst="rect">
            <a:avLst/>
          </a:prstGeom>
        </p:spPr>
        <p:txBody>
          <a:bodyPr vert="horz" wrap="square" lIns="0" tIns="13335" rIns="0" bIns="0" rtlCol="0">
            <a:spAutoFit/>
          </a:bodyPr>
          <a:lstStyle/>
          <a:p>
            <a:pPr marL="355600" marR="0" lvl="0" indent="-343535" algn="l" defTabSz="914400" rtl="0" eaLnBrk="1" fontAlgn="auto" latinLnBrk="0" hangingPunct="1">
              <a:lnSpc>
                <a:spcPct val="100000"/>
              </a:lnSpc>
              <a:spcBef>
                <a:spcPts val="105"/>
              </a:spcBef>
              <a:spcAft>
                <a:spcPts val="0"/>
              </a:spcAft>
              <a:buClrTx/>
              <a:buSzTx/>
              <a:buFont typeface="Arial MT"/>
              <a:buChar char="•"/>
              <a:tabLst>
                <a:tab pos="355600" algn="l"/>
                <a:tab pos="356235" algn="l"/>
              </a:tabLst>
              <a:defRPr/>
            </a:pPr>
            <a:r>
              <a:rPr kumimoji="0" sz="3200" b="0" i="0" u="none" strike="noStrike" kern="1200" cap="none" spc="-10" normalizeH="0" baseline="0" noProof="0" dirty="0">
                <a:ln>
                  <a:noFill/>
                </a:ln>
                <a:solidFill>
                  <a:prstClr val="black"/>
                </a:solidFill>
                <a:effectLst/>
                <a:uLnTx/>
                <a:uFillTx/>
                <a:latin typeface="Calibri"/>
                <a:ea typeface="+mn-ea"/>
                <a:cs typeface="Calibri"/>
              </a:rPr>
              <a:t>Expertenbeispiel</a:t>
            </a:r>
            <a:endParaRPr kumimoji="0" sz="3200" b="0" i="0" u="none" strike="noStrike" kern="1200" cap="none" spc="0" normalizeH="0" baseline="0" noProof="0">
              <a:ln>
                <a:noFill/>
              </a:ln>
              <a:solidFill>
                <a:prstClr val="black"/>
              </a:solidFill>
              <a:effectLst/>
              <a:uLnTx/>
              <a:uFillTx/>
              <a:latin typeface="Calibri"/>
              <a:ea typeface="+mn-ea"/>
              <a:cs typeface="Calibri"/>
            </a:endParaRPr>
          </a:p>
        </p:txBody>
      </p:sp>
      <p:pic>
        <p:nvPicPr>
          <p:cNvPr id="5" name="object 5"/>
          <p:cNvPicPr/>
          <p:nvPr/>
        </p:nvPicPr>
        <p:blipFill>
          <a:blip r:embed="rId2" cstate="print"/>
          <a:stretch>
            <a:fillRect/>
          </a:stretch>
        </p:blipFill>
        <p:spPr>
          <a:xfrm>
            <a:off x="1959854" y="2470113"/>
            <a:ext cx="6247658" cy="304219"/>
          </a:xfrm>
          <a:prstGeom prst="rect">
            <a:avLst/>
          </a:prstGeom>
        </p:spPr>
      </p:pic>
      <p:pic>
        <p:nvPicPr>
          <p:cNvPr id="6" name="object 6"/>
          <p:cNvPicPr/>
          <p:nvPr/>
        </p:nvPicPr>
        <p:blipFill>
          <a:blip r:embed="rId3" cstate="print"/>
          <a:stretch>
            <a:fillRect/>
          </a:stretch>
        </p:blipFill>
        <p:spPr>
          <a:xfrm>
            <a:off x="2059682" y="4193314"/>
            <a:ext cx="5886087" cy="92420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589654" cy="528320"/>
          </a:xfrm>
          <a:prstGeom prst="rect">
            <a:avLst/>
          </a:prstGeom>
        </p:spPr>
        <p:txBody>
          <a:bodyPr vert="horz" wrap="square" lIns="0" tIns="12700" rIns="0" bIns="0" rtlCol="0">
            <a:spAutoFit/>
          </a:bodyPr>
          <a:lstStyle/>
          <a:p>
            <a:pPr marL="12700">
              <a:lnSpc>
                <a:spcPct val="100000"/>
              </a:lnSpc>
              <a:spcBef>
                <a:spcPts val="100"/>
              </a:spcBef>
            </a:pPr>
            <a:r>
              <a:rPr sz="3300" b="0" spc="-20" dirty="0">
                <a:latin typeface="Calibri"/>
                <a:cs typeface="Calibri"/>
              </a:rPr>
              <a:t>If-Else-Anweisung</a:t>
            </a:r>
            <a:r>
              <a:rPr sz="3300" b="0" spc="5" dirty="0">
                <a:latin typeface="Calibri"/>
                <a:cs typeface="Calibri"/>
              </a:rPr>
              <a:t> </a:t>
            </a:r>
            <a:r>
              <a:rPr sz="3300" b="0" spc="-15" dirty="0">
                <a:latin typeface="Calibri"/>
                <a:cs typeface="Calibri"/>
              </a:rPr>
              <a:t>(3)</a:t>
            </a:r>
            <a:endParaRPr sz="3300">
              <a:latin typeface="Calibri"/>
              <a:cs typeface="Calibri"/>
            </a:endParaRPr>
          </a:p>
        </p:txBody>
      </p:sp>
      <p:pic>
        <p:nvPicPr>
          <p:cNvPr id="3" name="object 3"/>
          <p:cNvPicPr/>
          <p:nvPr/>
        </p:nvPicPr>
        <p:blipFill>
          <a:blip r:embed="rId2" cstate="print"/>
          <a:stretch>
            <a:fillRect/>
          </a:stretch>
        </p:blipFill>
        <p:spPr>
          <a:xfrm>
            <a:off x="939166" y="1767777"/>
            <a:ext cx="4139648" cy="43956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109595" cy="528320"/>
          </a:xfrm>
          <a:prstGeom prst="rect">
            <a:avLst/>
          </a:prstGeom>
        </p:spPr>
        <p:txBody>
          <a:bodyPr vert="horz" wrap="square" lIns="0" tIns="12700" rIns="0" bIns="0" rtlCol="0">
            <a:spAutoFit/>
          </a:bodyPr>
          <a:lstStyle/>
          <a:p>
            <a:pPr marL="12700">
              <a:lnSpc>
                <a:spcPct val="100000"/>
              </a:lnSpc>
              <a:spcBef>
                <a:spcPts val="100"/>
              </a:spcBef>
            </a:pPr>
            <a:r>
              <a:rPr sz="3300" b="0" spc="-25" dirty="0">
                <a:latin typeface="Calibri"/>
                <a:cs typeface="Calibri"/>
              </a:rPr>
              <a:t>Switch-Anweisung</a:t>
            </a:r>
            <a:endParaRPr sz="3300">
              <a:latin typeface="Calibri"/>
              <a:cs typeface="Calibri"/>
            </a:endParaRPr>
          </a:p>
        </p:txBody>
      </p:sp>
      <p:sp>
        <p:nvSpPr>
          <p:cNvPr id="3" name="object 3"/>
          <p:cNvSpPr txBox="1"/>
          <p:nvPr/>
        </p:nvSpPr>
        <p:spPr>
          <a:xfrm>
            <a:off x="837691" y="1552013"/>
            <a:ext cx="9787890" cy="1084580"/>
          </a:xfrm>
          <a:prstGeom prst="rect">
            <a:avLst/>
          </a:prstGeom>
        </p:spPr>
        <p:txBody>
          <a:bodyPr vert="horz" wrap="square" lIns="0" tIns="115570" rIns="0" bIns="0" rtlCol="0">
            <a:spAutoFit/>
          </a:bodyPr>
          <a:lstStyle/>
          <a:p>
            <a:pPr marL="355600" marR="0" lvl="0" indent="-343535" algn="l" defTabSz="914400" rtl="0" eaLnBrk="1" fontAlgn="auto" latinLnBrk="0" hangingPunct="1">
              <a:lnSpc>
                <a:spcPct val="100000"/>
              </a:lnSpc>
              <a:spcBef>
                <a:spcPts val="910"/>
              </a:spcBef>
              <a:spcAft>
                <a:spcPts val="0"/>
              </a:spcAft>
              <a:buClrTx/>
              <a:buSzTx/>
              <a:buFont typeface="Arial MT"/>
              <a:buChar char="•"/>
              <a:tabLst>
                <a:tab pos="355600" algn="l"/>
                <a:tab pos="356235" algn="l"/>
              </a:tabLst>
              <a:defRPr/>
            </a:pPr>
            <a:r>
              <a:rPr kumimoji="0" sz="2800" b="0" i="0" u="none" strike="noStrike" kern="1200" cap="none" spc="-50" normalizeH="0" baseline="0" noProof="0" dirty="0">
                <a:ln>
                  <a:noFill/>
                </a:ln>
                <a:solidFill>
                  <a:prstClr val="black"/>
                </a:solidFill>
                <a:effectLst/>
                <a:uLnTx/>
                <a:uFillTx/>
                <a:latin typeface="Calibri"/>
                <a:ea typeface="+mn-ea"/>
                <a:cs typeface="Calibri"/>
              </a:rPr>
              <a:t>Vergleicht </a:t>
            </a:r>
            <a:r>
              <a:rPr kumimoji="0" sz="2800" b="0" i="0" u="none" strike="noStrike" kern="1200" cap="none" spc="-5" normalizeH="0" baseline="0" noProof="0" dirty="0">
                <a:ln>
                  <a:noFill/>
                </a:ln>
                <a:solidFill>
                  <a:prstClr val="black"/>
                </a:solidFill>
                <a:effectLst/>
                <a:uLnTx/>
                <a:uFillTx/>
                <a:latin typeface="Calibri"/>
                <a:ea typeface="+mn-ea"/>
                <a:cs typeface="Calibri"/>
              </a:rPr>
              <a:t>eine</a:t>
            </a:r>
            <a:r>
              <a:rPr kumimoji="0" sz="2800" b="0" i="0" u="none" strike="noStrike" kern="1200" cap="none" spc="-30" normalizeH="0" baseline="0" noProof="0" dirty="0">
                <a:ln>
                  <a:noFill/>
                </a:ln>
                <a:solidFill>
                  <a:prstClr val="black"/>
                </a:solidFill>
                <a:effectLst/>
                <a:uLnTx/>
                <a:uFillTx/>
                <a:latin typeface="Calibri"/>
                <a:ea typeface="+mn-ea"/>
                <a:cs typeface="Calibri"/>
              </a:rPr>
              <a:t> </a:t>
            </a:r>
            <a:r>
              <a:rPr kumimoji="0" sz="2800" b="0" i="0" u="none" strike="noStrike" kern="1200" cap="none" spc="-45" normalizeH="0" baseline="0" noProof="0" dirty="0">
                <a:ln>
                  <a:noFill/>
                </a:ln>
                <a:solidFill>
                  <a:prstClr val="black"/>
                </a:solidFill>
                <a:effectLst/>
                <a:uLnTx/>
                <a:uFillTx/>
                <a:latin typeface="Calibri"/>
                <a:ea typeface="+mn-ea"/>
                <a:cs typeface="Calibri"/>
              </a:rPr>
              <a:t>Variable </a:t>
            </a:r>
            <a:r>
              <a:rPr kumimoji="0" sz="2800" b="0" i="0" u="none" strike="noStrike" kern="1200" cap="none" spc="-10" normalizeH="0" baseline="0" noProof="0" dirty="0">
                <a:ln>
                  <a:noFill/>
                </a:ln>
                <a:solidFill>
                  <a:prstClr val="black"/>
                </a:solidFill>
                <a:effectLst/>
                <a:uLnTx/>
                <a:uFillTx/>
                <a:latin typeface="Calibri"/>
                <a:ea typeface="+mn-ea"/>
                <a:cs typeface="Calibri"/>
              </a:rPr>
              <a:t>mit</a:t>
            </a:r>
            <a:r>
              <a:rPr kumimoji="0" sz="2800" b="0" i="0" u="none" strike="noStrike" kern="1200" cap="none" spc="-5" normalizeH="0" baseline="0" noProof="0" dirty="0">
                <a:ln>
                  <a:noFill/>
                </a:ln>
                <a:solidFill>
                  <a:prstClr val="black"/>
                </a:solidFill>
                <a:effectLst/>
                <a:uLnTx/>
                <a:uFillTx/>
                <a:latin typeface="Calibri"/>
                <a:ea typeface="+mn-ea"/>
                <a:cs typeface="Calibri"/>
              </a:rPr>
              <a:t> möglichen</a:t>
            </a:r>
            <a:r>
              <a:rPr kumimoji="0" sz="2800" b="0" i="0" u="none" strike="noStrike" kern="1200" cap="none" spc="40" normalizeH="0" baseline="0" noProof="0" dirty="0">
                <a:ln>
                  <a:noFill/>
                </a:ln>
                <a:solidFill>
                  <a:prstClr val="black"/>
                </a:solidFill>
                <a:effectLst/>
                <a:uLnTx/>
                <a:uFillTx/>
                <a:latin typeface="Calibri"/>
                <a:ea typeface="+mn-ea"/>
                <a:cs typeface="Calibri"/>
              </a:rPr>
              <a:t> </a:t>
            </a:r>
            <a:r>
              <a:rPr kumimoji="0" sz="2800" b="0" i="0" u="none" strike="noStrike" kern="1200" cap="none" spc="-50" normalizeH="0" baseline="0" noProof="0" dirty="0">
                <a:ln>
                  <a:noFill/>
                </a:ln>
                <a:solidFill>
                  <a:prstClr val="black"/>
                </a:solidFill>
                <a:effectLst/>
                <a:uLnTx/>
                <a:uFillTx/>
                <a:latin typeface="Calibri"/>
                <a:ea typeface="+mn-ea"/>
                <a:cs typeface="Calibri"/>
              </a:rPr>
              <a:t>Werten</a:t>
            </a:r>
            <a:endParaRPr kumimoji="0" sz="2800" b="0" i="0" u="none" strike="noStrike" kern="1200" cap="none" spc="0" normalizeH="0" baseline="0" noProof="0">
              <a:ln>
                <a:noFill/>
              </a:ln>
              <a:solidFill>
                <a:prstClr val="black"/>
              </a:solidFill>
              <a:effectLst/>
              <a:uLnTx/>
              <a:uFillTx/>
              <a:latin typeface="Calibri"/>
              <a:ea typeface="+mn-ea"/>
              <a:cs typeface="Calibri"/>
            </a:endParaRPr>
          </a:p>
          <a:p>
            <a:pPr marL="355600" marR="0" lvl="0" indent="-343535" algn="l" defTabSz="914400" rtl="0" eaLnBrk="1" fontAlgn="auto" latinLnBrk="0" hangingPunct="1">
              <a:lnSpc>
                <a:spcPct val="100000"/>
              </a:lnSpc>
              <a:spcBef>
                <a:spcPts val="805"/>
              </a:spcBef>
              <a:spcAft>
                <a:spcPts val="0"/>
              </a:spcAft>
              <a:buClrTx/>
              <a:buSzTx/>
              <a:buFont typeface="Arial MT"/>
              <a:buChar char="•"/>
              <a:tabLst>
                <a:tab pos="355600" algn="l"/>
                <a:tab pos="356235" algn="l"/>
              </a:tabLst>
              <a:defRPr/>
            </a:pPr>
            <a:r>
              <a:rPr kumimoji="0" sz="2800" b="0" i="0" u="none" strike="noStrike" kern="1200" cap="none" spc="-55" normalizeH="0" baseline="0" noProof="0" dirty="0">
                <a:ln>
                  <a:noFill/>
                </a:ln>
                <a:solidFill>
                  <a:prstClr val="black"/>
                </a:solidFill>
                <a:effectLst/>
                <a:uLnTx/>
                <a:uFillTx/>
                <a:latin typeface="Calibri"/>
                <a:ea typeface="+mn-ea"/>
                <a:cs typeface="Calibri"/>
              </a:rPr>
              <a:t>Wenn</a:t>
            </a:r>
            <a:r>
              <a:rPr kumimoji="0" sz="2800" b="0" i="0" u="none" strike="noStrike" kern="1200" cap="none" spc="-45" normalizeH="0" baseline="0" noProof="0" dirty="0">
                <a:ln>
                  <a:noFill/>
                </a:ln>
                <a:solidFill>
                  <a:prstClr val="black"/>
                </a:solidFill>
                <a:effectLst/>
                <a:uLnTx/>
                <a:uFillTx/>
                <a:latin typeface="Calibri"/>
                <a:ea typeface="+mn-ea"/>
                <a:cs typeface="Calibri"/>
              </a:rPr>
              <a:t> </a:t>
            </a:r>
            <a:r>
              <a:rPr kumimoji="0" sz="2800" b="0" i="0" u="none" strike="noStrike" kern="1200" cap="none" spc="-5" normalizeH="0" baseline="0" noProof="0" dirty="0">
                <a:ln>
                  <a:noFill/>
                </a:ln>
                <a:solidFill>
                  <a:prstClr val="black"/>
                </a:solidFill>
                <a:effectLst/>
                <a:uLnTx/>
                <a:uFillTx/>
                <a:latin typeface="Calibri"/>
                <a:ea typeface="+mn-ea"/>
                <a:cs typeface="Calibri"/>
              </a:rPr>
              <a:t>einer</a:t>
            </a:r>
            <a:r>
              <a:rPr kumimoji="0" sz="2800" b="0" i="0" u="none" strike="noStrike" kern="1200" cap="none" spc="15" normalizeH="0" baseline="0" noProof="0" dirty="0">
                <a:ln>
                  <a:noFill/>
                </a:ln>
                <a:solidFill>
                  <a:prstClr val="black"/>
                </a:solidFill>
                <a:effectLst/>
                <a:uLnTx/>
                <a:uFillTx/>
                <a:latin typeface="Calibri"/>
                <a:ea typeface="+mn-ea"/>
                <a:cs typeface="Calibri"/>
              </a:rPr>
              <a:t> </a:t>
            </a:r>
            <a:r>
              <a:rPr kumimoji="0" sz="2800" b="0" i="0" u="none" strike="noStrike" kern="1200" cap="none" spc="-10" normalizeH="0" baseline="0" noProof="0" dirty="0">
                <a:ln>
                  <a:noFill/>
                </a:ln>
                <a:solidFill>
                  <a:prstClr val="black"/>
                </a:solidFill>
                <a:effectLst/>
                <a:uLnTx/>
                <a:uFillTx/>
                <a:latin typeface="Calibri"/>
                <a:ea typeface="+mn-ea"/>
                <a:cs typeface="Calibri"/>
              </a:rPr>
              <a:t>der</a:t>
            </a:r>
            <a:r>
              <a:rPr kumimoji="0" sz="2800" b="0" i="0" u="none" strike="noStrike" kern="1200" cap="none" spc="-5" normalizeH="0" baseline="0" noProof="0" dirty="0">
                <a:ln>
                  <a:noFill/>
                </a:ln>
                <a:solidFill>
                  <a:prstClr val="black"/>
                </a:solidFill>
                <a:effectLst/>
                <a:uLnTx/>
                <a:uFillTx/>
                <a:latin typeface="Calibri"/>
                <a:ea typeface="+mn-ea"/>
                <a:cs typeface="Calibri"/>
              </a:rPr>
              <a:t> </a:t>
            </a:r>
            <a:r>
              <a:rPr kumimoji="0" sz="2800" b="0" i="0" u="none" strike="noStrike" kern="1200" cap="none" spc="-40" normalizeH="0" baseline="0" noProof="0" dirty="0">
                <a:ln>
                  <a:noFill/>
                </a:ln>
                <a:solidFill>
                  <a:prstClr val="black"/>
                </a:solidFill>
                <a:effectLst/>
                <a:uLnTx/>
                <a:uFillTx/>
                <a:latin typeface="Calibri"/>
                <a:ea typeface="+mn-ea"/>
                <a:cs typeface="Calibri"/>
              </a:rPr>
              <a:t>Fälle </a:t>
            </a:r>
            <a:r>
              <a:rPr kumimoji="0" sz="2800" b="0" i="0" u="none" strike="noStrike" kern="1200" cap="none" spc="-25" normalizeH="0" baseline="0" noProof="0" dirty="0">
                <a:ln>
                  <a:noFill/>
                </a:ln>
                <a:solidFill>
                  <a:prstClr val="black"/>
                </a:solidFill>
                <a:effectLst/>
                <a:uLnTx/>
                <a:uFillTx/>
                <a:latin typeface="Calibri"/>
                <a:ea typeface="+mn-ea"/>
                <a:cs typeface="Calibri"/>
              </a:rPr>
              <a:t>zutrifft, werden </a:t>
            </a:r>
            <a:r>
              <a:rPr kumimoji="0" sz="2800" b="0" i="0" u="none" strike="noStrike" kern="1200" cap="none" spc="-10" normalizeH="0" baseline="0" noProof="0" dirty="0">
                <a:ln>
                  <a:noFill/>
                </a:ln>
                <a:solidFill>
                  <a:prstClr val="black"/>
                </a:solidFill>
                <a:effectLst/>
                <a:uLnTx/>
                <a:uFillTx/>
                <a:latin typeface="Calibri"/>
                <a:ea typeface="+mn-ea"/>
                <a:cs typeface="Calibri"/>
              </a:rPr>
              <a:t>die</a:t>
            </a:r>
            <a:r>
              <a:rPr kumimoji="0" sz="2800" b="0" i="0" u="none" strike="noStrike" kern="1200" cap="none" spc="120"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Anweisungen</a:t>
            </a:r>
            <a:r>
              <a:rPr kumimoji="0" sz="2800" b="0" i="0" u="none" strike="noStrike" kern="1200" cap="none" spc="55" normalizeH="0" baseline="0" noProof="0" dirty="0">
                <a:ln>
                  <a:noFill/>
                </a:ln>
                <a:solidFill>
                  <a:prstClr val="black"/>
                </a:solidFill>
                <a:effectLst/>
                <a:uLnTx/>
                <a:uFillTx/>
                <a:latin typeface="Calibri"/>
                <a:ea typeface="+mn-ea"/>
                <a:cs typeface="Calibri"/>
              </a:rPr>
              <a:t> </a:t>
            </a:r>
            <a:r>
              <a:rPr kumimoji="0" sz="2800" b="0" i="0" u="none" strike="noStrike" kern="1200" cap="none" spc="-25" normalizeH="0" baseline="0" noProof="0" dirty="0">
                <a:ln>
                  <a:noFill/>
                </a:ln>
                <a:solidFill>
                  <a:prstClr val="black"/>
                </a:solidFill>
                <a:effectLst/>
                <a:uLnTx/>
                <a:uFillTx/>
                <a:latin typeface="Calibri"/>
                <a:ea typeface="+mn-ea"/>
                <a:cs typeface="Calibri"/>
              </a:rPr>
              <a:t>ausgeführt</a:t>
            </a:r>
            <a:endParaRPr kumimoji="0" sz="2800" b="0" i="0" u="none" strike="noStrike" kern="1200" cap="none" spc="0" normalizeH="0" baseline="0" noProof="0">
              <a:ln>
                <a:noFill/>
              </a:ln>
              <a:solidFill>
                <a:prstClr val="black"/>
              </a:solidFill>
              <a:effectLst/>
              <a:uLnTx/>
              <a:uFillTx/>
              <a:latin typeface="Calibri"/>
              <a:ea typeface="+mn-ea"/>
              <a:cs typeface="Calibri"/>
            </a:endParaRPr>
          </a:p>
        </p:txBody>
      </p:sp>
      <p:pic>
        <p:nvPicPr>
          <p:cNvPr id="4" name="object 4"/>
          <p:cNvPicPr/>
          <p:nvPr/>
        </p:nvPicPr>
        <p:blipFill>
          <a:blip r:embed="rId2" cstate="print"/>
          <a:stretch>
            <a:fillRect/>
          </a:stretch>
        </p:blipFill>
        <p:spPr>
          <a:xfrm>
            <a:off x="1309587" y="2974673"/>
            <a:ext cx="2485837" cy="35307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463677"/>
            <a:ext cx="3109595" cy="528320"/>
          </a:xfrm>
          <a:prstGeom prst="rect">
            <a:avLst/>
          </a:prstGeom>
        </p:spPr>
        <p:txBody>
          <a:bodyPr vert="horz" wrap="square" lIns="0" tIns="12700" rIns="0" bIns="0" rtlCol="0">
            <a:spAutoFit/>
          </a:bodyPr>
          <a:lstStyle/>
          <a:p>
            <a:pPr marL="12700">
              <a:lnSpc>
                <a:spcPct val="100000"/>
              </a:lnSpc>
              <a:spcBef>
                <a:spcPts val="100"/>
              </a:spcBef>
            </a:pPr>
            <a:r>
              <a:rPr sz="3300" b="0" spc="-25" dirty="0">
                <a:latin typeface="Calibri"/>
                <a:cs typeface="Calibri"/>
              </a:rPr>
              <a:t>Switch-Anweisung</a:t>
            </a:r>
            <a:endParaRPr sz="3300">
              <a:latin typeface="Calibri"/>
              <a:cs typeface="Calibri"/>
            </a:endParaRPr>
          </a:p>
        </p:txBody>
      </p:sp>
      <p:pic>
        <p:nvPicPr>
          <p:cNvPr id="3" name="object 3"/>
          <p:cNvPicPr/>
          <p:nvPr/>
        </p:nvPicPr>
        <p:blipFill>
          <a:blip r:embed="rId2" cstate="print"/>
          <a:stretch>
            <a:fillRect/>
          </a:stretch>
        </p:blipFill>
        <p:spPr>
          <a:xfrm>
            <a:off x="838200" y="1690116"/>
            <a:ext cx="3753489" cy="4660502"/>
          </a:xfrm>
          <a:prstGeom prst="rect">
            <a:avLst/>
          </a:prstGeom>
        </p:spPr>
      </p:pic>
    </p:spTree>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64CE7F0-AE7B-4412-A188-4325CBD9B73D}">
  <ds:schemaRefs>
    <ds:schemaRef ds:uri="http://schemas.microsoft.com/sharepoint/v3/contenttype/forms"/>
  </ds:schemaRefs>
</ds:datastoreItem>
</file>

<file path=customXml/itemProps2.xml><?xml version="1.0" encoding="utf-8"?>
<ds:datastoreItem xmlns:ds="http://schemas.openxmlformats.org/officeDocument/2006/customXml" ds:itemID="{F4C50F51-8368-4BDA-8D47-664CFBFAFA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729C3D-54E4-437D-958C-2320E6143554}">
  <ds:schemaRefs>
    <ds:schemaRef ds:uri="http://schemas.microsoft.com/office/2006/metadata/properties"/>
    <ds:schemaRef ds:uri="http://schemas.microsoft.com/office/infopath/2007/PartnerControls"/>
    <ds:schemaRef ds:uri="965790fa-1676-40e9-a1b2-ba5f45c567ff"/>
    <ds:schemaRef ds:uri="http://schemas.microsoft.com/sharepoint/v3"/>
    <ds:schemaRef ds:uri="6c0c9536-4234-4ee5-917d-0db1094ec3d5"/>
  </ds:schemaRefs>
</ds:datastoreItem>
</file>

<file path=docProps/app.xml><?xml version="1.0" encoding="utf-8"?>
<Properties xmlns="http://schemas.openxmlformats.org/officeDocument/2006/extended-properties" xmlns:vt="http://schemas.openxmlformats.org/officeDocument/2006/docPropsVTypes">
  <TotalTime>0</TotalTime>
  <Words>71</Words>
  <Application>Microsoft Office PowerPoint</Application>
  <PresentationFormat>Widescreen</PresentationFormat>
  <Paragraphs>24</Paragraphs>
  <Slides>8</Slides>
  <Notes>0</Notes>
  <HiddenSlides>0</HiddenSlides>
  <MMClips>0</MMClips>
  <ScaleCrop>false</ScaleCrop>
  <HeadingPairs>
    <vt:vector size="4" baseType="variant">
      <vt:variant>
        <vt:lpstr>Theme</vt:lpstr>
      </vt:variant>
      <vt:variant>
        <vt:i4>2</vt:i4>
      </vt:variant>
      <vt:variant>
        <vt:lpstr>Slide Titles</vt:lpstr>
      </vt:variant>
      <vt:variant>
        <vt:i4>8</vt:i4>
      </vt:variant>
    </vt:vector>
  </HeadingPairs>
  <TitlesOfParts>
    <vt:vector size="10" baseType="lpstr">
      <vt:lpstr>Office</vt:lpstr>
      <vt:lpstr>Office Theme</vt:lpstr>
      <vt:lpstr>KONTROLLSTRUKTUREN</vt:lpstr>
      <vt:lpstr>Anweisungsblock</vt:lpstr>
      <vt:lpstr>If-Anweisung</vt:lpstr>
      <vt:lpstr>If-Else-Anweisung (1)</vt:lpstr>
      <vt:lpstr>If-Else-Anweisung (2)</vt:lpstr>
      <vt:lpstr>If-Else-Anweisung (3)</vt:lpstr>
      <vt:lpstr>Switch-Anweisung</vt:lpstr>
      <vt:lpstr>Switch-Anweisung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G. Libowicz</dc:creator>
  <cp:lastModifiedBy>Philipp G. Libowicz</cp:lastModifiedBy>
  <cp:revision>2</cp:revision>
  <dcterms:created xsi:type="dcterms:W3CDTF">2024-03-07T13:32:50Z</dcterms:created>
  <dcterms:modified xsi:type="dcterms:W3CDTF">2024-03-07T14:13:17Z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y fmtid="{D5CDD505-2E9C-101B-9397-08002B2CF9AE}" pid="3" name="MediaServiceImageTags">
    <vt:lpwstr/>
  </property>
</Properties>
</file>