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7" r:id="rId5"/>
    <p:sldId id="256" r:id="rId6"/>
    <p:sldId id="268" r:id="rId7"/>
    <p:sldId id="269" r:id="rId8"/>
    <p:sldId id="270" r:id="rId9"/>
    <p:sldId id="272" r:id="rId10"/>
    <p:sldId id="271"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A9B2F-6CD9-9124-CCC7-2CBCC1D7BB5B}" v="44" dt="2025-03-27T12:43:48.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Enzenhofer" userId="S::dominike@ppedv.de::786f7da7-8d9b-4a4e-9fae-4e98baafa431" providerId="AD" clId="Web-{519A9B2F-6CD9-9124-CCC7-2CBCC1D7BB5B}"/>
    <pc:docChg chg="modSld sldOrd">
      <pc:chgData name="Dominik Enzenhofer" userId="S::dominike@ppedv.de::786f7da7-8d9b-4a4e-9fae-4e98baafa431" providerId="AD" clId="Web-{519A9B2F-6CD9-9124-CCC7-2CBCC1D7BB5B}" dt="2025-03-27T12:43:48.342" v="41"/>
      <pc:docMkLst>
        <pc:docMk/>
      </pc:docMkLst>
      <pc:sldChg chg="addSp delSp modSp ord">
        <pc:chgData name="Dominik Enzenhofer" userId="S::dominike@ppedv.de::786f7da7-8d9b-4a4e-9fae-4e98baafa431" providerId="AD" clId="Web-{519A9B2F-6CD9-9124-CCC7-2CBCC1D7BB5B}" dt="2025-03-27T12:43:48.342" v="41"/>
        <pc:sldMkLst>
          <pc:docMk/>
          <pc:sldMk cId="3519819130" sldId="269"/>
        </pc:sldMkLst>
        <pc:spChg chg="mod">
          <ac:chgData name="Dominik Enzenhofer" userId="S::dominike@ppedv.de::786f7da7-8d9b-4a4e-9fae-4e98baafa431" providerId="AD" clId="Web-{519A9B2F-6CD9-9124-CCC7-2CBCC1D7BB5B}" dt="2025-03-27T12:43:47.655" v="40" actId="20577"/>
          <ac:spMkLst>
            <pc:docMk/>
            <pc:sldMk cId="3519819130" sldId="269"/>
            <ac:spMk id="7" creationId="{43F71BF0-5F25-A45D-721E-164E5BB813A7}"/>
          </ac:spMkLst>
        </pc:spChg>
        <pc:picChg chg="del">
          <ac:chgData name="Dominik Enzenhofer" userId="S::dominike@ppedv.de::786f7da7-8d9b-4a4e-9fae-4e98baafa431" providerId="AD" clId="Web-{519A9B2F-6CD9-9124-CCC7-2CBCC1D7BB5B}" dt="2025-03-27T12:40:43.905" v="0"/>
          <ac:picMkLst>
            <pc:docMk/>
            <pc:sldMk cId="3519819130" sldId="269"/>
            <ac:picMk id="3" creationId="{6C399044-0A17-E57E-C6C4-C92100C5B52E}"/>
          </ac:picMkLst>
        </pc:picChg>
        <pc:picChg chg="add mod">
          <ac:chgData name="Dominik Enzenhofer" userId="S::dominike@ppedv.de::786f7da7-8d9b-4a4e-9fae-4e98baafa431" providerId="AD" clId="Web-{519A9B2F-6CD9-9124-CCC7-2CBCC1D7BB5B}" dt="2025-03-27T12:41:31.233" v="12" actId="14100"/>
          <ac:picMkLst>
            <pc:docMk/>
            <pc:sldMk cId="3519819130" sldId="269"/>
            <ac:picMk id="4" creationId="{74650FED-CB01-13D0-E1B9-E8BCB198325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80A40-F3E4-7D3F-0E9D-174B42060FA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B84B90C-3832-AE14-64AF-7D1B9A1EF3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AC47387-A475-DD2B-9D66-670814C566B9}"/>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5" name="Fußzeilenplatzhalter 4">
            <a:extLst>
              <a:ext uri="{FF2B5EF4-FFF2-40B4-BE49-F238E27FC236}">
                <a16:creationId xmlns:a16="http://schemas.microsoft.com/office/drawing/2014/main" id="{8BEB234C-16E1-F1AD-F027-77E86907DEB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38C6D62-6092-AC09-22DE-32C5F957E7D4}"/>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3362284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7F02B-57E5-598A-D05B-6B45403B55A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D223F04-7483-085E-6216-E88CAFCA442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2DC3C53-5CC5-1259-97C4-631A108C2D7D}"/>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5" name="Fußzeilenplatzhalter 4">
            <a:extLst>
              <a:ext uri="{FF2B5EF4-FFF2-40B4-BE49-F238E27FC236}">
                <a16:creationId xmlns:a16="http://schemas.microsoft.com/office/drawing/2014/main" id="{A30283F4-26AB-8B71-C15D-8E145C0AC78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748A73-132C-719B-CB61-A792360C57CF}"/>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218479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D0C27A8-7BCA-6715-696A-D6403A67FD5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54F0614-5927-52E8-A10A-D08ABE4B433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0E277FE-D826-FF99-6168-ECE4B6BC30CD}"/>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5" name="Fußzeilenplatzhalter 4">
            <a:extLst>
              <a:ext uri="{FF2B5EF4-FFF2-40B4-BE49-F238E27FC236}">
                <a16:creationId xmlns:a16="http://schemas.microsoft.com/office/drawing/2014/main" id="{BF60D259-00DA-BC3C-53CC-51AE52489BE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C30938-A219-857A-8AD2-A0BF3201E0DC}"/>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739310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0690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15549C-FA84-3707-8667-16999BC42D7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1BE7BC6-F24A-779B-5525-2C26C2D9F15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8D86C-F079-78AB-BF6C-0A76AC96985C}"/>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5" name="Fußzeilenplatzhalter 4">
            <a:extLst>
              <a:ext uri="{FF2B5EF4-FFF2-40B4-BE49-F238E27FC236}">
                <a16:creationId xmlns:a16="http://schemas.microsoft.com/office/drawing/2014/main" id="{535C2EE1-4875-1DC5-794E-C5C5573ABF0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051E549-E815-F152-3061-EC84E774D425}"/>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252439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5EA0C9-BA03-404E-1D38-29DFCAF722D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3BC25EE-08F4-8B48-ED68-5EFA3DC190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E9BC008-1C8C-C56D-BA2B-4B77583EF421}"/>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5" name="Fußzeilenplatzhalter 4">
            <a:extLst>
              <a:ext uri="{FF2B5EF4-FFF2-40B4-BE49-F238E27FC236}">
                <a16:creationId xmlns:a16="http://schemas.microsoft.com/office/drawing/2014/main" id="{728D11B8-F904-FB26-4C93-D437995A1B3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54D1DC4-CC21-278C-90AE-F13285B02932}"/>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323057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DA159-4E36-94D5-F1BD-9D7AACFA66D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C9457D5-E4E8-029E-45AB-4AEFECE9BEC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9DC86FF-1531-320E-E337-20C623F8974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40A7275-3EFC-94C5-5CBA-0F148F1ABFF5}"/>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6" name="Fußzeilenplatzhalter 5">
            <a:extLst>
              <a:ext uri="{FF2B5EF4-FFF2-40B4-BE49-F238E27FC236}">
                <a16:creationId xmlns:a16="http://schemas.microsoft.com/office/drawing/2014/main" id="{0B288CB5-0144-6236-5288-A2CB054A0E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90EEFB2-2067-D9D4-4295-ACE337D92817}"/>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177670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268506-3E90-7AAD-5A0F-1FB6E5FD336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D439625-FA57-2F65-A0C3-FA0C21A10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00227AF-A3F8-DAB1-B362-45C3465AD00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CB4B8EA-36E6-4A8B-B20B-7A730D916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AC2385-F267-0EEA-919E-0054E1FCC54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526A0D2-DDEF-6677-354E-8206A6B7D489}"/>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8" name="Fußzeilenplatzhalter 7">
            <a:extLst>
              <a:ext uri="{FF2B5EF4-FFF2-40B4-BE49-F238E27FC236}">
                <a16:creationId xmlns:a16="http://schemas.microsoft.com/office/drawing/2014/main" id="{42BC63D2-5350-67EC-7635-6DD1AF7B2F40}"/>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530C36A2-02EB-6CB5-6268-D646A5204540}"/>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246839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12626-8475-1034-FF84-79545C7809E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254DF5E-2B8E-9C3D-B4FF-FD31D0963FF6}"/>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4" name="Fußzeilenplatzhalter 3">
            <a:extLst>
              <a:ext uri="{FF2B5EF4-FFF2-40B4-BE49-F238E27FC236}">
                <a16:creationId xmlns:a16="http://schemas.microsoft.com/office/drawing/2014/main" id="{A23CE1AA-E7E3-E02C-C7E0-6D7A5EAE589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192D8F0-5752-7C4B-3BE0-D4DE3AC7132A}"/>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382084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F72943-61F1-4667-AA11-DC7F67D98C69}"/>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3" name="Fußzeilenplatzhalter 2">
            <a:extLst>
              <a:ext uri="{FF2B5EF4-FFF2-40B4-BE49-F238E27FC236}">
                <a16:creationId xmlns:a16="http://schemas.microsoft.com/office/drawing/2014/main" id="{54CC971B-858B-6C4E-5E49-0161ADF03AC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23D3492-1EB1-AF73-4A65-F81D3B71A7A4}"/>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2299206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DD2302-EB6C-6157-1417-8653D107EB0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946A91DE-B80B-65C6-7F4E-FA51F8359D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B24DD28-8344-623A-B165-2C2451AE0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C263EAF-DB10-C495-3983-8596FE5256CE}"/>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6" name="Fußzeilenplatzhalter 5">
            <a:extLst>
              <a:ext uri="{FF2B5EF4-FFF2-40B4-BE49-F238E27FC236}">
                <a16:creationId xmlns:a16="http://schemas.microsoft.com/office/drawing/2014/main" id="{511537E5-A5EB-F578-1922-B6DD40B7FC2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502385-2A28-12D1-AE1A-633C990A7182}"/>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349191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62E6D-EB41-E225-29D1-DAC9672CDE5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9F38B19-1D62-EC08-DA2E-81E0CB0C69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702C677-9D34-9AC2-3CF4-F61CB7DB92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F014F39-6968-9451-F291-62DF9CF22BAD}"/>
              </a:ext>
            </a:extLst>
          </p:cNvPr>
          <p:cNvSpPr>
            <a:spLocks noGrp="1"/>
          </p:cNvSpPr>
          <p:nvPr>
            <p:ph type="dt" sz="half" idx="10"/>
          </p:nvPr>
        </p:nvSpPr>
        <p:spPr/>
        <p:txBody>
          <a:bodyPr/>
          <a:lstStyle/>
          <a:p>
            <a:fld id="{73FCCE61-03CA-4A40-B404-F07FDA408064}" type="datetimeFigureOut">
              <a:rPr lang="de-DE" smtClean="0"/>
              <a:t>27.03.2025</a:t>
            </a:fld>
            <a:endParaRPr lang="de-DE"/>
          </a:p>
        </p:txBody>
      </p:sp>
      <p:sp>
        <p:nvSpPr>
          <p:cNvPr id="6" name="Fußzeilenplatzhalter 5">
            <a:extLst>
              <a:ext uri="{FF2B5EF4-FFF2-40B4-BE49-F238E27FC236}">
                <a16:creationId xmlns:a16="http://schemas.microsoft.com/office/drawing/2014/main" id="{CA4BA589-F090-31E3-6A32-A1E4B9A1D28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698267A-A189-3242-8FA8-109CC72DA9F6}"/>
              </a:ext>
            </a:extLst>
          </p:cNvPr>
          <p:cNvSpPr>
            <a:spLocks noGrp="1"/>
          </p:cNvSpPr>
          <p:nvPr>
            <p:ph type="sldNum" sz="quarter" idx="12"/>
          </p:nvPr>
        </p:nvSpPr>
        <p:spPr/>
        <p:txBody>
          <a:bodyPr/>
          <a:lstStyle/>
          <a:p>
            <a:fld id="{55DABB9C-5D72-4B0C-88F4-3745A134EB5A}" type="slidenum">
              <a:rPr lang="de-DE" smtClean="0"/>
              <a:t>‹#›</a:t>
            </a:fld>
            <a:endParaRPr lang="de-DE"/>
          </a:p>
        </p:txBody>
      </p:sp>
    </p:spTree>
    <p:extLst>
      <p:ext uri="{BB962C8B-B14F-4D97-AF65-F5344CB8AC3E}">
        <p14:creationId xmlns:p14="http://schemas.microsoft.com/office/powerpoint/2010/main" val="4047517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85F35AF-F224-848B-7301-94234A76B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0DEF2904-F8E7-00ED-5693-83646F5FA3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9AA45BE-A1C1-FC10-B744-88D57FB02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FCCE61-03CA-4A40-B404-F07FDA408064}" type="datetimeFigureOut">
              <a:rPr lang="de-DE" smtClean="0"/>
              <a:t>27.03.2025</a:t>
            </a:fld>
            <a:endParaRPr lang="de-DE"/>
          </a:p>
        </p:txBody>
      </p:sp>
      <p:sp>
        <p:nvSpPr>
          <p:cNvPr id="5" name="Fußzeilenplatzhalter 4">
            <a:extLst>
              <a:ext uri="{FF2B5EF4-FFF2-40B4-BE49-F238E27FC236}">
                <a16:creationId xmlns:a16="http://schemas.microsoft.com/office/drawing/2014/main" id="{C4940B8C-A218-FEC7-C811-C1840A2D6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F49FC81-F003-5F75-B2C0-CABA2EE1F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DABB9C-5D72-4B0C-88F4-3745A134EB5A}" type="slidenum">
              <a:rPr lang="de-DE" smtClean="0"/>
              <a:t>‹#›</a:t>
            </a:fld>
            <a:endParaRPr lang="de-DE"/>
          </a:p>
        </p:txBody>
      </p:sp>
    </p:spTree>
    <p:extLst>
      <p:ext uri="{BB962C8B-B14F-4D97-AF65-F5344CB8AC3E}">
        <p14:creationId xmlns:p14="http://schemas.microsoft.com/office/powerpoint/2010/main" val="2944149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00</a:t>
            </a:r>
            <a:r>
              <a:rPr lang="de-DE" sz="4500" b="1" dirty="0">
                <a:latin typeface="Calibri"/>
                <a:cs typeface="Calibri"/>
              </a:rPr>
              <a:t>3</a:t>
            </a:r>
            <a:endParaRPr sz="4500" dirty="0">
              <a:latin typeface="Calibri"/>
              <a:cs typeface="Calibri"/>
            </a:endParaRPr>
          </a:p>
        </p:txBody>
      </p:sp>
      <p:sp>
        <p:nvSpPr>
          <p:cNvPr id="3" name="object 3"/>
          <p:cNvSpPr txBox="1"/>
          <p:nvPr/>
        </p:nvSpPr>
        <p:spPr>
          <a:xfrm>
            <a:off x="4719065" y="3592779"/>
            <a:ext cx="2754630" cy="300355"/>
          </a:xfrm>
          <a:prstGeom prst="rect">
            <a:avLst/>
          </a:prstGeom>
        </p:spPr>
        <p:txBody>
          <a:bodyPr vert="horz" wrap="square" lIns="0" tIns="12700" rIns="0" bIns="0" rtlCol="0">
            <a:spAutoFit/>
          </a:bodyPr>
          <a:lstStyle/>
          <a:p>
            <a:pPr marL="12700" algn="ctr">
              <a:lnSpc>
                <a:spcPct val="100000"/>
              </a:lnSpc>
              <a:spcBef>
                <a:spcPts val="100"/>
              </a:spcBef>
            </a:pPr>
            <a:r>
              <a:rPr sz="1800" spc="-5" dirty="0">
                <a:latin typeface="Calibri"/>
                <a:cs typeface="Calibri"/>
              </a:rPr>
              <a:t>functions</a:t>
            </a:r>
            <a:endParaRPr sz="1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9053F932-45FD-A362-455F-1FC1BD219E29}"/>
              </a:ext>
            </a:extLst>
          </p:cNvPr>
          <p:cNvSpPr>
            <a:spLocks noGrp="1"/>
          </p:cNvSpPr>
          <p:nvPr>
            <p:ph type="ctrTitle"/>
          </p:nvPr>
        </p:nvSpPr>
        <p:spPr/>
        <p:txBody>
          <a:bodyPr/>
          <a:lstStyle/>
          <a:p>
            <a:pPr algn="ctr"/>
            <a:r>
              <a:rPr lang="de-DE" b="1" dirty="0"/>
              <a:t>Funktionen</a:t>
            </a:r>
          </a:p>
        </p:txBody>
      </p:sp>
    </p:spTree>
    <p:extLst>
      <p:ext uri="{BB962C8B-B14F-4D97-AF65-F5344CB8AC3E}">
        <p14:creationId xmlns:p14="http://schemas.microsoft.com/office/powerpoint/2010/main" val="157367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0D57E14-DED6-CFE6-33CF-D248A5373568}"/>
              </a:ext>
            </a:extLst>
          </p:cNvPr>
          <p:cNvSpPr txBox="1">
            <a:spLocks/>
          </p:cNvSpPr>
          <p:nvPr/>
        </p:nvSpPr>
        <p:spPr>
          <a:xfrm>
            <a:off x="837691" y="463677"/>
            <a:ext cx="255968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Grundlagen</a:t>
            </a:r>
            <a:r>
              <a:rPr lang="de-DE" sz="3300" spc="-45">
                <a:latin typeface="Calibri"/>
                <a:cs typeface="Calibri"/>
              </a:rPr>
              <a:t> </a:t>
            </a:r>
            <a:r>
              <a:rPr lang="de-DE" sz="3300" spc="-15">
                <a:latin typeface="Calibri"/>
                <a:cs typeface="Calibri"/>
              </a:rPr>
              <a:t>(1)</a:t>
            </a:r>
            <a:endParaRPr lang="de-DE" sz="3300">
              <a:latin typeface="Calibri"/>
              <a:cs typeface="Calibri"/>
            </a:endParaRPr>
          </a:p>
        </p:txBody>
      </p:sp>
      <p:sp>
        <p:nvSpPr>
          <p:cNvPr id="5" name="object 3">
            <a:extLst>
              <a:ext uri="{FF2B5EF4-FFF2-40B4-BE49-F238E27FC236}">
                <a16:creationId xmlns:a16="http://schemas.microsoft.com/office/drawing/2014/main" id="{F33DF0D0-DBBB-413E-0DAC-CEB8F6495574}"/>
              </a:ext>
            </a:extLst>
          </p:cNvPr>
          <p:cNvSpPr txBox="1"/>
          <p:nvPr/>
        </p:nvSpPr>
        <p:spPr>
          <a:xfrm>
            <a:off x="837691" y="1551722"/>
            <a:ext cx="6913880" cy="2971165"/>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25" dirty="0">
                <a:latin typeface="Calibri"/>
                <a:cs typeface="Calibri"/>
              </a:rPr>
              <a:t>Eigenständige</a:t>
            </a:r>
            <a:r>
              <a:rPr sz="3200" spc="-10" dirty="0">
                <a:latin typeface="Calibri"/>
                <a:cs typeface="Calibri"/>
              </a:rPr>
              <a:t> </a:t>
            </a:r>
            <a:r>
              <a:rPr sz="3200" spc="-30" dirty="0">
                <a:latin typeface="Calibri"/>
                <a:cs typeface="Calibri"/>
              </a:rPr>
              <a:t>„Unterprogramme“</a:t>
            </a:r>
            <a:endParaRPr sz="3200">
              <a:latin typeface="Calibri"/>
              <a:cs typeface="Calibri"/>
            </a:endParaRPr>
          </a:p>
          <a:p>
            <a:pPr marL="355600" indent="-343535">
              <a:lnSpc>
                <a:spcPct val="100000"/>
              </a:lnSpc>
              <a:spcBef>
                <a:spcPts val="795"/>
              </a:spcBef>
              <a:buFont typeface="Arial MT"/>
              <a:buChar char="•"/>
              <a:tabLst>
                <a:tab pos="355600" algn="l"/>
                <a:tab pos="356235" algn="l"/>
              </a:tabLst>
            </a:pPr>
            <a:r>
              <a:rPr sz="3200" spc="-10" dirty="0">
                <a:latin typeface="Calibri"/>
                <a:cs typeface="Calibri"/>
              </a:rPr>
              <a:t>Ausführung</a:t>
            </a:r>
            <a:r>
              <a:rPr sz="3200" spc="-25" dirty="0">
                <a:latin typeface="Calibri"/>
                <a:cs typeface="Calibri"/>
              </a:rPr>
              <a:t> </a:t>
            </a:r>
            <a:r>
              <a:rPr sz="3200" spc="-45" dirty="0">
                <a:latin typeface="Calibri"/>
                <a:cs typeface="Calibri"/>
              </a:rPr>
              <a:t>erst</a:t>
            </a:r>
            <a:r>
              <a:rPr sz="3200" spc="-65" dirty="0">
                <a:latin typeface="Calibri"/>
                <a:cs typeface="Calibri"/>
              </a:rPr>
              <a:t> </a:t>
            </a:r>
            <a:r>
              <a:rPr sz="3200" spc="-5" dirty="0">
                <a:latin typeface="Calibri"/>
                <a:cs typeface="Calibri"/>
              </a:rPr>
              <a:t>bei</a:t>
            </a:r>
            <a:r>
              <a:rPr sz="3200" spc="-15" dirty="0">
                <a:latin typeface="Calibri"/>
                <a:cs typeface="Calibri"/>
              </a:rPr>
              <a:t> </a:t>
            </a:r>
            <a:r>
              <a:rPr sz="3200" spc="-5" dirty="0">
                <a:latin typeface="Calibri"/>
                <a:cs typeface="Calibri"/>
              </a:rPr>
              <a:t>Aufruf</a:t>
            </a:r>
            <a:endParaRPr sz="3200">
              <a:latin typeface="Calibri"/>
              <a:cs typeface="Calibri"/>
            </a:endParaRPr>
          </a:p>
          <a:p>
            <a:pPr marL="355600" indent="-343535">
              <a:lnSpc>
                <a:spcPct val="100000"/>
              </a:lnSpc>
              <a:spcBef>
                <a:spcPts val="805"/>
              </a:spcBef>
              <a:buFont typeface="Arial MT"/>
              <a:buChar char="•"/>
              <a:tabLst>
                <a:tab pos="355600" algn="l"/>
                <a:tab pos="356235" algn="l"/>
              </a:tabLst>
            </a:pPr>
            <a:r>
              <a:rPr sz="3200" spc="-20" dirty="0">
                <a:latin typeface="Calibri"/>
                <a:cs typeface="Calibri"/>
              </a:rPr>
              <a:t>Können</a:t>
            </a:r>
            <a:r>
              <a:rPr sz="3200" spc="-60" dirty="0">
                <a:latin typeface="Calibri"/>
                <a:cs typeface="Calibri"/>
              </a:rPr>
              <a:t> </a:t>
            </a:r>
            <a:r>
              <a:rPr sz="3200" dirty="0">
                <a:latin typeface="Calibri"/>
                <a:cs typeface="Calibri"/>
              </a:rPr>
              <a:t>einen</a:t>
            </a:r>
            <a:r>
              <a:rPr sz="3200" spc="-25" dirty="0">
                <a:latin typeface="Calibri"/>
                <a:cs typeface="Calibri"/>
              </a:rPr>
              <a:t> </a:t>
            </a:r>
            <a:r>
              <a:rPr sz="3200" spc="-55" dirty="0">
                <a:latin typeface="Calibri"/>
                <a:cs typeface="Calibri"/>
              </a:rPr>
              <a:t>Wert</a:t>
            </a:r>
            <a:r>
              <a:rPr sz="3200" spc="-10" dirty="0">
                <a:latin typeface="Calibri"/>
                <a:cs typeface="Calibri"/>
              </a:rPr>
              <a:t> </a:t>
            </a:r>
            <a:r>
              <a:rPr sz="3200" spc="-25" dirty="0">
                <a:latin typeface="Calibri"/>
                <a:cs typeface="Calibri"/>
              </a:rPr>
              <a:t>zurückliefern</a:t>
            </a:r>
            <a:endParaRPr sz="3200">
              <a:latin typeface="Calibri"/>
              <a:cs typeface="Calibri"/>
            </a:endParaRPr>
          </a:p>
          <a:p>
            <a:pPr marL="355600" indent="-343535">
              <a:lnSpc>
                <a:spcPct val="100000"/>
              </a:lnSpc>
              <a:spcBef>
                <a:spcPts val="805"/>
              </a:spcBef>
              <a:buFont typeface="Arial MT"/>
              <a:buChar char="•"/>
              <a:tabLst>
                <a:tab pos="355600" algn="l"/>
                <a:tab pos="356235" algn="l"/>
              </a:tabLst>
            </a:pPr>
            <a:r>
              <a:rPr sz="3200" spc="-5" dirty="0">
                <a:latin typeface="Calibri"/>
                <a:cs typeface="Calibri"/>
              </a:rPr>
              <a:t>Haben</a:t>
            </a:r>
            <a:r>
              <a:rPr sz="3200" spc="-25" dirty="0">
                <a:latin typeface="Calibri"/>
                <a:cs typeface="Calibri"/>
              </a:rPr>
              <a:t> </a:t>
            </a:r>
            <a:r>
              <a:rPr sz="3200" dirty="0">
                <a:latin typeface="Calibri"/>
                <a:cs typeface="Calibri"/>
              </a:rPr>
              <a:t>einen</a:t>
            </a:r>
            <a:r>
              <a:rPr sz="3200" spc="-10" dirty="0">
                <a:latin typeface="Calibri"/>
                <a:cs typeface="Calibri"/>
              </a:rPr>
              <a:t> </a:t>
            </a:r>
            <a:r>
              <a:rPr sz="3200" spc="-5" dirty="0">
                <a:latin typeface="Calibri"/>
                <a:cs typeface="Calibri"/>
              </a:rPr>
              <a:t>eigenen</a:t>
            </a:r>
            <a:r>
              <a:rPr sz="3200" spc="-15" dirty="0">
                <a:latin typeface="Calibri"/>
                <a:cs typeface="Calibri"/>
              </a:rPr>
              <a:t> </a:t>
            </a:r>
            <a:r>
              <a:rPr sz="3200" spc="-25" dirty="0">
                <a:latin typeface="Calibri"/>
                <a:cs typeface="Calibri"/>
              </a:rPr>
              <a:t>Gültigkeitsbereich</a:t>
            </a:r>
            <a:endParaRPr sz="3200">
              <a:latin typeface="Calibri"/>
              <a:cs typeface="Calibri"/>
            </a:endParaRPr>
          </a:p>
          <a:p>
            <a:pPr marL="355600" indent="-343535">
              <a:lnSpc>
                <a:spcPct val="100000"/>
              </a:lnSpc>
              <a:spcBef>
                <a:spcPts val="790"/>
              </a:spcBef>
              <a:buFont typeface="Arial MT"/>
              <a:buChar char="•"/>
              <a:tabLst>
                <a:tab pos="355600" algn="l"/>
                <a:tab pos="356235" algn="l"/>
              </a:tabLst>
            </a:pPr>
            <a:r>
              <a:rPr sz="3200" spc="-45" dirty="0">
                <a:latin typeface="Calibri"/>
                <a:cs typeface="Calibri"/>
              </a:rPr>
              <a:t>Syntax</a:t>
            </a:r>
            <a:endParaRPr sz="3200">
              <a:latin typeface="Calibri"/>
              <a:cs typeface="Calibri"/>
            </a:endParaRPr>
          </a:p>
        </p:txBody>
      </p:sp>
      <p:pic>
        <p:nvPicPr>
          <p:cNvPr id="6" name="object 4">
            <a:extLst>
              <a:ext uri="{FF2B5EF4-FFF2-40B4-BE49-F238E27FC236}">
                <a16:creationId xmlns:a16="http://schemas.microsoft.com/office/drawing/2014/main" id="{FFF2F24E-09F9-8737-7DD9-D434D927A3F0}"/>
              </a:ext>
            </a:extLst>
          </p:cNvPr>
          <p:cNvPicPr/>
          <p:nvPr/>
        </p:nvPicPr>
        <p:blipFill>
          <a:blip r:embed="rId2" cstate="print"/>
          <a:stretch>
            <a:fillRect/>
          </a:stretch>
        </p:blipFill>
        <p:spPr>
          <a:xfrm>
            <a:off x="2348483" y="4689347"/>
            <a:ext cx="7065264" cy="1513827"/>
          </a:xfrm>
          <a:prstGeom prst="rect">
            <a:avLst/>
          </a:prstGeom>
        </p:spPr>
      </p:pic>
    </p:spTree>
    <p:extLst>
      <p:ext uri="{BB962C8B-B14F-4D97-AF65-F5344CB8AC3E}">
        <p14:creationId xmlns:p14="http://schemas.microsoft.com/office/powerpoint/2010/main" val="288589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D76B9-F8E9-C561-D864-09ACFC33D1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E567FD-DA74-0615-F490-0123DA85A7B5}"/>
              </a:ext>
            </a:extLst>
          </p:cNvPr>
          <p:cNvSpPr txBox="1">
            <a:spLocks/>
          </p:cNvSpPr>
          <p:nvPr/>
        </p:nvSpPr>
        <p:spPr>
          <a:xfrm>
            <a:off x="838200" y="582612"/>
            <a:ext cx="8171985" cy="612000"/>
          </a:xfrm>
          <a:prstGeom prst="rect">
            <a:avLst/>
          </a:prstGeom>
        </p:spPr>
        <p:txBody>
          <a:bodyPr vert="horz" wrap="square" lIns="0" tIns="12700" rIns="0" bIns="0" rtlCol="0" anchor="ctr">
            <a:normAutofit lnSpcReduction="10000"/>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spcBef>
                <a:spcPts val="100"/>
              </a:spcBef>
            </a:pPr>
            <a:r>
              <a:rPr lang="de-DE" spc="-20"/>
              <a:t>Grundlagen</a:t>
            </a:r>
            <a:r>
              <a:rPr lang="de-DE" spc="-45"/>
              <a:t> </a:t>
            </a:r>
            <a:r>
              <a:rPr lang="de-DE" spc="-15"/>
              <a:t>(1) &gt; Übung</a:t>
            </a:r>
            <a:endParaRPr lang="de-DE"/>
          </a:p>
        </p:txBody>
      </p:sp>
      <p:sp>
        <p:nvSpPr>
          <p:cNvPr id="7" name="Text Placeholder 3">
            <a:extLst>
              <a:ext uri="{FF2B5EF4-FFF2-40B4-BE49-F238E27FC236}">
                <a16:creationId xmlns:a16="http://schemas.microsoft.com/office/drawing/2014/main" id="{43F71BF0-5F25-A45D-721E-164E5BB813A7}"/>
              </a:ext>
            </a:extLst>
          </p:cNvPr>
          <p:cNvSpPr txBox="1">
            <a:spLocks/>
          </p:cNvSpPr>
          <p:nvPr/>
        </p:nvSpPr>
        <p:spPr>
          <a:xfrm>
            <a:off x="838200" y="4831976"/>
            <a:ext cx="10515600" cy="1843654"/>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Erstelle</a:t>
            </a:r>
            <a:r>
              <a:rPr lang="en-US" dirty="0"/>
              <a:t> </a:t>
            </a:r>
            <a:r>
              <a:rPr lang="en-US" dirty="0" err="1"/>
              <a:t>zu</a:t>
            </a:r>
            <a:r>
              <a:rPr lang="en-US" dirty="0"/>
              <a:t> dem </a:t>
            </a:r>
            <a:r>
              <a:rPr lang="en-US" dirty="0" err="1"/>
              <a:t>Quellcode</a:t>
            </a:r>
            <a:r>
              <a:rPr lang="en-US" dirty="0"/>
              <a:t> die </a:t>
            </a:r>
            <a:r>
              <a:rPr lang="en-US" dirty="0" err="1"/>
              <a:t>passende</a:t>
            </a:r>
            <a:r>
              <a:rPr lang="en-US" dirty="0"/>
              <a:t> </a:t>
            </a:r>
            <a:r>
              <a:rPr lang="en-US" dirty="0" err="1"/>
              <a:t>Funktion</a:t>
            </a:r>
            <a:r>
              <a:rPr lang="en-US" dirty="0"/>
              <a:t> </a:t>
            </a:r>
          </a:p>
          <a:p>
            <a:r>
              <a:rPr lang="en-US" dirty="0" err="1"/>
              <a:t>Funktionsname</a:t>
            </a:r>
            <a:r>
              <a:rPr lang="en-US" dirty="0"/>
              <a:t>: </a:t>
            </a:r>
            <a:r>
              <a:rPr lang="en-US" dirty="0" err="1"/>
              <a:t>bruttoRechner</a:t>
            </a:r>
          </a:p>
          <a:p>
            <a:r>
              <a:rPr lang="en-US" dirty="0"/>
              <a:t>PS: 1 Parameter </a:t>
            </a:r>
            <a:r>
              <a:rPr lang="en-US" dirty="0" err="1"/>
              <a:t>mitgeben</a:t>
            </a:r>
            <a:endParaRPr lang="en-US" dirty="0"/>
          </a:p>
        </p:txBody>
      </p:sp>
      <p:pic>
        <p:nvPicPr>
          <p:cNvPr id="4" name="Picture 3">
            <a:extLst>
              <a:ext uri="{FF2B5EF4-FFF2-40B4-BE49-F238E27FC236}">
                <a16:creationId xmlns:a16="http://schemas.microsoft.com/office/drawing/2014/main" id="{74650FED-CB01-13D0-E1B9-E8BCB1983258}"/>
              </a:ext>
            </a:extLst>
          </p:cNvPr>
          <p:cNvPicPr>
            <a:picLocks noChangeAspect="1"/>
          </p:cNvPicPr>
          <p:nvPr/>
        </p:nvPicPr>
        <p:blipFill>
          <a:blip r:embed="rId2"/>
          <a:stretch>
            <a:fillRect/>
          </a:stretch>
        </p:blipFill>
        <p:spPr>
          <a:xfrm>
            <a:off x="1099217" y="1321844"/>
            <a:ext cx="6412405" cy="2991009"/>
          </a:xfrm>
          <a:prstGeom prst="rect">
            <a:avLst/>
          </a:prstGeom>
        </p:spPr>
      </p:pic>
    </p:spTree>
    <p:extLst>
      <p:ext uri="{BB962C8B-B14F-4D97-AF65-F5344CB8AC3E}">
        <p14:creationId xmlns:p14="http://schemas.microsoft.com/office/powerpoint/2010/main" val="3519819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D6C7-4DAB-E081-CCB7-CF15FD7F8C86}"/>
            </a:ext>
          </a:extLst>
        </p:cNvPr>
        <p:cNvGrpSpPr/>
        <p:nvPr/>
      </p:nvGrpSpPr>
      <p:grpSpPr>
        <a:xfrm>
          <a:off x="0" y="0"/>
          <a:ext cx="0" cy="0"/>
          <a:chOff x="0" y="0"/>
          <a:chExt cx="0" cy="0"/>
        </a:xfrm>
      </p:grpSpPr>
      <p:sp>
        <p:nvSpPr>
          <p:cNvPr id="4" name="object 2">
            <a:extLst>
              <a:ext uri="{FF2B5EF4-FFF2-40B4-BE49-F238E27FC236}">
                <a16:creationId xmlns:a16="http://schemas.microsoft.com/office/drawing/2014/main" id="{7B3D2913-BA9F-1F79-3B13-DA90FC3D7CBC}"/>
              </a:ext>
            </a:extLst>
          </p:cNvPr>
          <p:cNvSpPr txBox="1">
            <a:spLocks/>
          </p:cNvSpPr>
          <p:nvPr/>
        </p:nvSpPr>
        <p:spPr>
          <a:xfrm>
            <a:off x="837691" y="492109"/>
            <a:ext cx="255968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dirty="0">
                <a:latin typeface="Calibri"/>
                <a:cs typeface="Calibri"/>
              </a:rPr>
              <a:t>Grundlagen</a:t>
            </a:r>
            <a:r>
              <a:rPr lang="de-DE" sz="3300" spc="-45" dirty="0">
                <a:latin typeface="Calibri"/>
                <a:cs typeface="Calibri"/>
              </a:rPr>
              <a:t> </a:t>
            </a:r>
            <a:r>
              <a:rPr lang="de-DE" sz="3300" spc="-15" dirty="0">
                <a:latin typeface="Calibri"/>
                <a:cs typeface="Calibri"/>
              </a:rPr>
              <a:t>(2)</a:t>
            </a:r>
            <a:endParaRPr lang="de-DE" sz="3300" dirty="0">
              <a:latin typeface="Calibri"/>
              <a:cs typeface="Calibri"/>
            </a:endParaRPr>
          </a:p>
        </p:txBody>
      </p:sp>
      <p:sp>
        <p:nvSpPr>
          <p:cNvPr id="5" name="object 3">
            <a:extLst>
              <a:ext uri="{FF2B5EF4-FFF2-40B4-BE49-F238E27FC236}">
                <a16:creationId xmlns:a16="http://schemas.microsoft.com/office/drawing/2014/main" id="{B737E382-0840-2E6B-4A81-B0AEC68137AB}"/>
              </a:ext>
            </a:extLst>
          </p:cNvPr>
          <p:cNvSpPr txBox="1"/>
          <p:nvPr/>
        </p:nvSpPr>
        <p:spPr>
          <a:xfrm>
            <a:off x="837691" y="1652092"/>
            <a:ext cx="3902075" cy="5143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Aufruf</a:t>
            </a:r>
            <a:r>
              <a:rPr sz="3200" spc="-20" dirty="0">
                <a:latin typeface="Calibri"/>
                <a:cs typeface="Calibri"/>
              </a:rPr>
              <a:t> </a:t>
            </a:r>
            <a:r>
              <a:rPr sz="3200" dirty="0">
                <a:latin typeface="Calibri"/>
                <a:cs typeface="Calibri"/>
              </a:rPr>
              <a:t>einer</a:t>
            </a:r>
            <a:r>
              <a:rPr sz="3200" spc="-105" dirty="0">
                <a:latin typeface="Calibri"/>
                <a:cs typeface="Calibri"/>
              </a:rPr>
              <a:t> </a:t>
            </a:r>
            <a:r>
              <a:rPr sz="3200" spc="-10" dirty="0">
                <a:latin typeface="Calibri"/>
                <a:cs typeface="Calibri"/>
              </a:rPr>
              <a:t>Funktion</a:t>
            </a:r>
            <a:endParaRPr sz="3200">
              <a:latin typeface="Calibri"/>
              <a:cs typeface="Calibri"/>
            </a:endParaRPr>
          </a:p>
        </p:txBody>
      </p:sp>
      <p:pic>
        <p:nvPicPr>
          <p:cNvPr id="6" name="object 4">
            <a:extLst>
              <a:ext uri="{FF2B5EF4-FFF2-40B4-BE49-F238E27FC236}">
                <a16:creationId xmlns:a16="http://schemas.microsoft.com/office/drawing/2014/main" id="{1E3BFEF2-E0AB-616C-BF8E-2EDFECE5BD11}"/>
              </a:ext>
            </a:extLst>
          </p:cNvPr>
          <p:cNvPicPr/>
          <p:nvPr/>
        </p:nvPicPr>
        <p:blipFill>
          <a:blip r:embed="rId2" cstate="print"/>
          <a:stretch>
            <a:fillRect/>
          </a:stretch>
        </p:blipFill>
        <p:spPr>
          <a:xfrm>
            <a:off x="1158239" y="2355080"/>
            <a:ext cx="6705600" cy="3746651"/>
          </a:xfrm>
          <a:prstGeom prst="rect">
            <a:avLst/>
          </a:prstGeom>
        </p:spPr>
      </p:pic>
    </p:spTree>
    <p:extLst>
      <p:ext uri="{BB962C8B-B14F-4D97-AF65-F5344CB8AC3E}">
        <p14:creationId xmlns:p14="http://schemas.microsoft.com/office/powerpoint/2010/main" val="83985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45AA-4C45-6831-53A8-295B790A50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A999049-0064-1588-B5F5-1D8A0D194E30}"/>
              </a:ext>
            </a:extLst>
          </p:cNvPr>
          <p:cNvSpPr txBox="1">
            <a:spLocks/>
          </p:cNvSpPr>
          <p:nvPr/>
        </p:nvSpPr>
        <p:spPr>
          <a:xfrm>
            <a:off x="837691" y="579791"/>
            <a:ext cx="255968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0">
                <a:latin typeface="Calibri"/>
                <a:cs typeface="Calibri"/>
              </a:rPr>
              <a:t>Grundlagen</a:t>
            </a:r>
            <a:r>
              <a:rPr lang="de-DE" sz="3300" spc="-45">
                <a:latin typeface="Calibri"/>
                <a:cs typeface="Calibri"/>
              </a:rPr>
              <a:t> </a:t>
            </a:r>
            <a:r>
              <a:rPr lang="de-DE" sz="3300" spc="-15">
                <a:latin typeface="Calibri"/>
                <a:cs typeface="Calibri"/>
              </a:rPr>
              <a:t>(3)</a:t>
            </a:r>
            <a:endParaRPr lang="de-DE" sz="3300">
              <a:latin typeface="Calibri"/>
              <a:cs typeface="Calibri"/>
            </a:endParaRPr>
          </a:p>
        </p:txBody>
      </p:sp>
      <p:sp>
        <p:nvSpPr>
          <p:cNvPr id="3" name="object 3">
            <a:extLst>
              <a:ext uri="{FF2B5EF4-FFF2-40B4-BE49-F238E27FC236}">
                <a16:creationId xmlns:a16="http://schemas.microsoft.com/office/drawing/2014/main" id="{2224DFDE-4CF9-A959-D84B-7A027BA9249A}"/>
              </a:ext>
            </a:extLst>
          </p:cNvPr>
          <p:cNvSpPr txBox="1"/>
          <p:nvPr/>
        </p:nvSpPr>
        <p:spPr>
          <a:xfrm>
            <a:off x="837691" y="1662078"/>
            <a:ext cx="8329930" cy="4535170"/>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sz="3200" spc="-25" dirty="0">
                <a:latin typeface="Calibri"/>
                <a:cs typeface="Calibri"/>
              </a:rPr>
              <a:t>Anzahl</a:t>
            </a:r>
            <a:r>
              <a:rPr sz="3200" spc="5" dirty="0">
                <a:latin typeface="Calibri"/>
                <a:cs typeface="Calibri"/>
              </a:rPr>
              <a:t> </a:t>
            </a:r>
            <a:r>
              <a:rPr sz="3200" spc="-5" dirty="0">
                <a:latin typeface="Calibri"/>
                <a:cs typeface="Calibri"/>
              </a:rPr>
              <a:t>der</a:t>
            </a:r>
            <a:r>
              <a:rPr sz="3200" spc="-25" dirty="0">
                <a:latin typeface="Calibri"/>
                <a:cs typeface="Calibri"/>
              </a:rPr>
              <a:t> </a:t>
            </a:r>
            <a:r>
              <a:rPr sz="3200" spc="-10" dirty="0">
                <a:latin typeface="Calibri"/>
                <a:cs typeface="Calibri"/>
              </a:rPr>
              <a:t>übergebenen</a:t>
            </a:r>
            <a:r>
              <a:rPr sz="3200" spc="-30" dirty="0">
                <a:latin typeface="Calibri"/>
                <a:cs typeface="Calibri"/>
              </a:rPr>
              <a:t> </a:t>
            </a:r>
            <a:r>
              <a:rPr sz="3200" spc="-45" dirty="0">
                <a:latin typeface="Calibri"/>
                <a:cs typeface="Calibri"/>
              </a:rPr>
              <a:t>Parameter</a:t>
            </a:r>
            <a:r>
              <a:rPr sz="3200" spc="-35" dirty="0">
                <a:latin typeface="Calibri"/>
                <a:cs typeface="Calibri"/>
              </a:rPr>
              <a:t> </a:t>
            </a:r>
            <a:r>
              <a:rPr sz="3200" spc="-25" dirty="0">
                <a:latin typeface="Calibri"/>
                <a:cs typeface="Calibri"/>
              </a:rPr>
              <a:t>ist</a:t>
            </a:r>
            <a:r>
              <a:rPr sz="3200" dirty="0">
                <a:latin typeface="Calibri"/>
                <a:cs typeface="Calibri"/>
              </a:rPr>
              <a:t> </a:t>
            </a:r>
            <a:r>
              <a:rPr sz="3200" spc="-25" dirty="0">
                <a:latin typeface="Calibri"/>
                <a:cs typeface="Calibri"/>
              </a:rPr>
              <a:t>irrelevant</a:t>
            </a:r>
            <a:endParaRPr sz="3200" dirty="0">
              <a:latin typeface="Calibri"/>
              <a:cs typeface="Calibri"/>
            </a:endParaRPr>
          </a:p>
          <a:p>
            <a:pPr marL="765810" lvl="1" indent="-295910">
              <a:lnSpc>
                <a:spcPct val="100000"/>
              </a:lnSpc>
              <a:spcBef>
                <a:spcPts val="730"/>
              </a:spcBef>
              <a:buFont typeface="Arial MT"/>
              <a:buChar char="–"/>
              <a:tabLst>
                <a:tab pos="766445" algn="l"/>
                <a:tab pos="2756535" algn="l"/>
              </a:tabLst>
            </a:pPr>
            <a:r>
              <a:rPr sz="2800" spc="-5" dirty="0">
                <a:latin typeface="Calibri"/>
                <a:cs typeface="Calibri"/>
              </a:rPr>
              <a:t>Zu</a:t>
            </a:r>
            <a:r>
              <a:rPr sz="2800" spc="-150" dirty="0">
                <a:latin typeface="Calibri"/>
                <a:cs typeface="Calibri"/>
              </a:rPr>
              <a:t> </a:t>
            </a:r>
            <a:r>
              <a:rPr sz="2800" spc="-20" dirty="0">
                <a:latin typeface="Calibri"/>
                <a:cs typeface="Calibri"/>
              </a:rPr>
              <a:t>wenig:	undefined</a:t>
            </a:r>
            <a:endParaRPr sz="2800" dirty="0">
              <a:latin typeface="Calibri"/>
              <a:cs typeface="Calibri"/>
            </a:endParaRPr>
          </a:p>
          <a:p>
            <a:pPr lvl="1">
              <a:lnSpc>
                <a:spcPct val="100000"/>
              </a:lnSpc>
              <a:spcBef>
                <a:spcPts val="45"/>
              </a:spcBef>
              <a:buFont typeface="Arial MT"/>
              <a:buChar char="–"/>
            </a:pPr>
            <a:endParaRPr sz="3800" dirty="0">
              <a:latin typeface="Calibri"/>
              <a:cs typeface="Calibri"/>
            </a:endParaRPr>
          </a:p>
          <a:p>
            <a:pPr marL="756920" lvl="1" indent="-287020">
              <a:lnSpc>
                <a:spcPct val="100000"/>
              </a:lnSpc>
              <a:buFont typeface="Arial MT"/>
              <a:buChar char="–"/>
              <a:tabLst>
                <a:tab pos="757555" algn="l"/>
              </a:tabLst>
            </a:pPr>
            <a:r>
              <a:rPr sz="2800" spc="-45" dirty="0">
                <a:latin typeface="Calibri"/>
                <a:cs typeface="Calibri"/>
              </a:rPr>
              <a:t>Verschachtelung</a:t>
            </a:r>
            <a:r>
              <a:rPr sz="2800" spc="-25" dirty="0">
                <a:latin typeface="Calibri"/>
                <a:cs typeface="Calibri"/>
              </a:rPr>
              <a:t> </a:t>
            </a:r>
            <a:r>
              <a:rPr sz="2800" spc="-5" dirty="0">
                <a:latin typeface="Calibri"/>
                <a:cs typeface="Calibri"/>
              </a:rPr>
              <a:t>möglich</a:t>
            </a:r>
            <a:endParaRPr sz="2800" dirty="0">
              <a:latin typeface="Calibri"/>
              <a:cs typeface="Calibri"/>
            </a:endParaRPr>
          </a:p>
          <a:p>
            <a:pPr lvl="1">
              <a:lnSpc>
                <a:spcPct val="100000"/>
              </a:lnSpc>
              <a:spcBef>
                <a:spcPts val="40"/>
              </a:spcBef>
              <a:buFont typeface="Arial MT"/>
              <a:buChar char="–"/>
            </a:pPr>
            <a:endParaRPr sz="3950" dirty="0">
              <a:latin typeface="Calibri"/>
              <a:cs typeface="Calibri"/>
            </a:endParaRPr>
          </a:p>
          <a:p>
            <a:pPr marL="756920" lvl="1" indent="-287020">
              <a:lnSpc>
                <a:spcPct val="100000"/>
              </a:lnSpc>
              <a:buFont typeface="Arial MT"/>
              <a:buChar char="–"/>
              <a:tabLst>
                <a:tab pos="757555" algn="l"/>
              </a:tabLst>
            </a:pPr>
            <a:r>
              <a:rPr sz="2800" spc="-20" dirty="0">
                <a:latin typeface="Calibri"/>
                <a:cs typeface="Calibri"/>
              </a:rPr>
              <a:t>Funktionstypen</a:t>
            </a:r>
            <a:endParaRPr sz="2800" dirty="0">
              <a:latin typeface="Calibri"/>
              <a:cs typeface="Calibri"/>
            </a:endParaRPr>
          </a:p>
          <a:p>
            <a:pPr marL="1156335" lvl="2" indent="-228600">
              <a:lnSpc>
                <a:spcPct val="100000"/>
              </a:lnSpc>
              <a:spcBef>
                <a:spcPts val="630"/>
              </a:spcBef>
              <a:buFont typeface="Arial MT"/>
              <a:buChar char="•"/>
              <a:tabLst>
                <a:tab pos="1156335" algn="l"/>
              </a:tabLst>
            </a:pPr>
            <a:r>
              <a:rPr sz="2400" spc="-15" dirty="0">
                <a:latin typeface="Calibri"/>
                <a:cs typeface="Calibri"/>
              </a:rPr>
              <a:t>D</a:t>
            </a:r>
            <a:r>
              <a:rPr sz="2400" dirty="0">
                <a:latin typeface="Calibri"/>
                <a:cs typeface="Calibri"/>
              </a:rPr>
              <a:t>e</a:t>
            </a:r>
            <a:r>
              <a:rPr sz="2400" spc="-20" dirty="0">
                <a:latin typeface="Calibri"/>
                <a:cs typeface="Calibri"/>
              </a:rPr>
              <a:t>k</a:t>
            </a:r>
            <a:r>
              <a:rPr sz="2400" spc="-15" dirty="0">
                <a:latin typeface="Calibri"/>
                <a:cs typeface="Calibri"/>
              </a:rPr>
              <a:t>l</a:t>
            </a:r>
            <a:r>
              <a:rPr sz="2400" spc="-10" dirty="0">
                <a:latin typeface="Calibri"/>
                <a:cs typeface="Calibri"/>
              </a:rPr>
              <a:t>a</a:t>
            </a:r>
            <a:r>
              <a:rPr sz="2400" spc="-60" dirty="0">
                <a:latin typeface="Calibri"/>
                <a:cs typeface="Calibri"/>
              </a:rPr>
              <a:t>r</a:t>
            </a:r>
            <a:r>
              <a:rPr sz="2400" spc="-35" dirty="0">
                <a:latin typeface="Calibri"/>
                <a:cs typeface="Calibri"/>
              </a:rPr>
              <a:t>a</a:t>
            </a:r>
            <a:r>
              <a:rPr sz="2400" spc="-15" dirty="0">
                <a:latin typeface="Calibri"/>
                <a:cs typeface="Calibri"/>
              </a:rPr>
              <a:t>ti</a:t>
            </a:r>
            <a:r>
              <a:rPr sz="2400" spc="-40" dirty="0">
                <a:latin typeface="Calibri"/>
                <a:cs typeface="Calibri"/>
              </a:rPr>
              <a:t>v</a:t>
            </a:r>
            <a:r>
              <a:rPr sz="2400" dirty="0">
                <a:latin typeface="Calibri"/>
                <a:cs typeface="Calibri"/>
              </a:rPr>
              <a:t>e</a:t>
            </a:r>
            <a:r>
              <a:rPr sz="2400" spc="-120" dirty="0">
                <a:latin typeface="Calibri"/>
                <a:cs typeface="Calibri"/>
              </a:rPr>
              <a:t> </a:t>
            </a:r>
            <a:r>
              <a:rPr sz="2400" spc="-5" dirty="0">
                <a:latin typeface="Calibri"/>
                <a:cs typeface="Calibri"/>
              </a:rPr>
              <a:t>F</a:t>
            </a:r>
            <a:r>
              <a:rPr sz="2400" dirty="0">
                <a:latin typeface="Calibri"/>
                <a:cs typeface="Calibri"/>
              </a:rPr>
              <a:t>u</a:t>
            </a:r>
            <a:r>
              <a:rPr sz="2400" spc="-5" dirty="0">
                <a:latin typeface="Calibri"/>
                <a:cs typeface="Calibri"/>
              </a:rPr>
              <a:t>n</a:t>
            </a:r>
            <a:r>
              <a:rPr sz="2400" spc="-10" dirty="0">
                <a:latin typeface="Calibri"/>
                <a:cs typeface="Calibri"/>
              </a:rPr>
              <a:t>k</a:t>
            </a:r>
            <a:r>
              <a:rPr sz="2400" dirty="0">
                <a:latin typeface="Calibri"/>
                <a:cs typeface="Calibri"/>
              </a:rPr>
              <a:t>tionen</a:t>
            </a:r>
          </a:p>
          <a:p>
            <a:pPr marL="1156335" lvl="2" indent="-228600">
              <a:lnSpc>
                <a:spcPct val="100000"/>
              </a:lnSpc>
              <a:spcBef>
                <a:spcPts val="600"/>
              </a:spcBef>
              <a:buFont typeface="Arial MT"/>
              <a:buChar char="•"/>
              <a:tabLst>
                <a:tab pos="1156335" algn="l"/>
              </a:tabLst>
            </a:pPr>
            <a:r>
              <a:rPr sz="2400" spc="-20" dirty="0">
                <a:latin typeface="Calibri"/>
                <a:cs typeface="Calibri"/>
              </a:rPr>
              <a:t>Anonyme</a:t>
            </a:r>
            <a:r>
              <a:rPr sz="2400" spc="-105" dirty="0">
                <a:latin typeface="Calibri"/>
                <a:cs typeface="Calibri"/>
              </a:rPr>
              <a:t> </a:t>
            </a:r>
            <a:r>
              <a:rPr sz="2400" spc="-5" dirty="0">
                <a:latin typeface="Calibri"/>
                <a:cs typeface="Calibri"/>
              </a:rPr>
              <a:t>Funktionen</a:t>
            </a:r>
            <a:endParaRPr sz="2400" dirty="0">
              <a:latin typeface="Calibri"/>
              <a:cs typeface="Calibri"/>
            </a:endParaRPr>
          </a:p>
          <a:p>
            <a:pPr marL="1156335" lvl="2" indent="-228600">
              <a:lnSpc>
                <a:spcPct val="100000"/>
              </a:lnSpc>
              <a:spcBef>
                <a:spcPts val="600"/>
              </a:spcBef>
              <a:buFont typeface="Arial MT"/>
              <a:buChar char="•"/>
              <a:tabLst>
                <a:tab pos="1156335" algn="l"/>
              </a:tabLst>
            </a:pPr>
            <a:r>
              <a:rPr sz="2400" spc="-20" dirty="0">
                <a:latin typeface="Calibri"/>
                <a:cs typeface="Calibri"/>
              </a:rPr>
              <a:t>Funktionsliterale</a:t>
            </a:r>
            <a:endParaRPr sz="2400" dirty="0">
              <a:latin typeface="Calibri"/>
              <a:cs typeface="Calibri"/>
            </a:endParaRPr>
          </a:p>
        </p:txBody>
      </p:sp>
    </p:spTree>
    <p:extLst>
      <p:ext uri="{BB962C8B-B14F-4D97-AF65-F5344CB8AC3E}">
        <p14:creationId xmlns:p14="http://schemas.microsoft.com/office/powerpoint/2010/main" val="271727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47AE7-47D4-B7F5-500C-4E5C0D24AA7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AB2B21A-9533-DA5A-A336-2743C948D384}"/>
              </a:ext>
            </a:extLst>
          </p:cNvPr>
          <p:cNvSpPr txBox="1">
            <a:spLocks/>
          </p:cNvSpPr>
          <p:nvPr/>
        </p:nvSpPr>
        <p:spPr>
          <a:xfrm>
            <a:off x="808662" y="695906"/>
            <a:ext cx="4858385" cy="5283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a:lstStyle>
          <a:p>
            <a:pPr marL="12700">
              <a:lnSpc>
                <a:spcPct val="100000"/>
              </a:lnSpc>
              <a:spcBef>
                <a:spcPts val="100"/>
              </a:spcBef>
            </a:pPr>
            <a:r>
              <a:rPr lang="de-DE" sz="3300" spc="-25">
                <a:latin typeface="Calibri"/>
                <a:cs typeface="Calibri"/>
              </a:rPr>
              <a:t>Lokale</a:t>
            </a:r>
            <a:r>
              <a:rPr lang="de-DE" sz="3300" spc="-60">
                <a:latin typeface="Calibri"/>
                <a:cs typeface="Calibri"/>
              </a:rPr>
              <a:t> </a:t>
            </a:r>
            <a:r>
              <a:rPr lang="de-DE" sz="3300" spc="-15">
                <a:latin typeface="Calibri"/>
                <a:cs typeface="Calibri"/>
              </a:rPr>
              <a:t>und</a:t>
            </a:r>
            <a:r>
              <a:rPr lang="de-DE" sz="3300" spc="-5">
                <a:latin typeface="Calibri"/>
                <a:cs typeface="Calibri"/>
              </a:rPr>
              <a:t> globale</a:t>
            </a:r>
            <a:r>
              <a:rPr lang="de-DE" sz="3300" spc="-10">
                <a:latin typeface="Calibri"/>
                <a:cs typeface="Calibri"/>
              </a:rPr>
              <a:t> </a:t>
            </a:r>
            <a:r>
              <a:rPr lang="de-DE" sz="3300" spc="-45">
                <a:latin typeface="Calibri"/>
                <a:cs typeface="Calibri"/>
              </a:rPr>
              <a:t>Variablen</a:t>
            </a:r>
            <a:endParaRPr lang="de-DE" sz="3300">
              <a:latin typeface="Calibri"/>
              <a:cs typeface="Calibri"/>
            </a:endParaRPr>
          </a:p>
        </p:txBody>
      </p:sp>
      <p:sp>
        <p:nvSpPr>
          <p:cNvPr id="3" name="object 3">
            <a:extLst>
              <a:ext uri="{FF2B5EF4-FFF2-40B4-BE49-F238E27FC236}">
                <a16:creationId xmlns:a16="http://schemas.microsoft.com/office/drawing/2014/main" id="{75AAB5E6-8B90-005A-38A0-767416B90812}"/>
              </a:ext>
            </a:extLst>
          </p:cNvPr>
          <p:cNvSpPr txBox="1"/>
          <p:nvPr/>
        </p:nvSpPr>
        <p:spPr>
          <a:xfrm>
            <a:off x="808662" y="1778043"/>
            <a:ext cx="5963285" cy="2774950"/>
          </a:xfrm>
          <a:prstGeom prst="rect">
            <a:avLst/>
          </a:prstGeom>
        </p:spPr>
        <p:txBody>
          <a:bodyPr vert="horz" wrap="square" lIns="0" tIns="119380" rIns="0" bIns="0" rtlCol="0">
            <a:spAutoFit/>
          </a:bodyPr>
          <a:lstStyle/>
          <a:p>
            <a:pPr marL="355600" indent="-343535">
              <a:lnSpc>
                <a:spcPct val="100000"/>
              </a:lnSpc>
              <a:spcBef>
                <a:spcPts val="940"/>
              </a:spcBef>
              <a:buFont typeface="Arial MT"/>
              <a:buChar char="•"/>
              <a:tabLst>
                <a:tab pos="355600" algn="l"/>
                <a:tab pos="356235" algn="l"/>
              </a:tabLst>
            </a:pPr>
            <a:r>
              <a:rPr sz="3200" spc="-25" dirty="0">
                <a:latin typeface="Calibri"/>
                <a:cs typeface="Calibri"/>
              </a:rPr>
              <a:t>Lokale</a:t>
            </a:r>
            <a:r>
              <a:rPr sz="3200" spc="-100" dirty="0">
                <a:latin typeface="Calibri"/>
                <a:cs typeface="Calibri"/>
              </a:rPr>
              <a:t> </a:t>
            </a:r>
            <a:r>
              <a:rPr sz="3200" spc="-45" dirty="0">
                <a:latin typeface="Calibri"/>
                <a:cs typeface="Calibri"/>
              </a:rPr>
              <a:t>Variablen</a:t>
            </a:r>
            <a:endParaRPr sz="3200">
              <a:latin typeface="Calibri"/>
              <a:cs typeface="Calibri"/>
            </a:endParaRPr>
          </a:p>
          <a:p>
            <a:pPr marL="756285" lvl="1" indent="-287020">
              <a:lnSpc>
                <a:spcPct val="100000"/>
              </a:lnSpc>
              <a:spcBef>
                <a:spcPts val="730"/>
              </a:spcBef>
              <a:buFont typeface="Arial MT"/>
              <a:buChar char="–"/>
              <a:tabLst>
                <a:tab pos="756920" algn="l"/>
              </a:tabLst>
            </a:pPr>
            <a:r>
              <a:rPr sz="2800" spc="-20" dirty="0">
                <a:latin typeface="Calibri"/>
                <a:cs typeface="Calibri"/>
              </a:rPr>
              <a:t>Nur</a:t>
            </a:r>
            <a:r>
              <a:rPr sz="2800" dirty="0">
                <a:latin typeface="Calibri"/>
                <a:cs typeface="Calibri"/>
              </a:rPr>
              <a:t> </a:t>
            </a:r>
            <a:r>
              <a:rPr sz="2800" spc="-20" dirty="0">
                <a:latin typeface="Calibri"/>
                <a:cs typeface="Calibri"/>
              </a:rPr>
              <a:t>innerhalb</a:t>
            </a:r>
            <a:r>
              <a:rPr sz="2800" spc="45" dirty="0">
                <a:latin typeface="Calibri"/>
                <a:cs typeface="Calibri"/>
              </a:rPr>
              <a:t> </a:t>
            </a:r>
            <a:r>
              <a:rPr sz="2800" spc="-20" dirty="0">
                <a:latin typeface="Calibri"/>
                <a:cs typeface="Calibri"/>
              </a:rPr>
              <a:t>von</a:t>
            </a:r>
            <a:r>
              <a:rPr sz="2800" spc="-35" dirty="0">
                <a:latin typeface="Calibri"/>
                <a:cs typeface="Calibri"/>
              </a:rPr>
              <a:t> </a:t>
            </a:r>
            <a:r>
              <a:rPr sz="2800" spc="-20" dirty="0">
                <a:latin typeface="Calibri"/>
                <a:cs typeface="Calibri"/>
              </a:rPr>
              <a:t>Funktionen</a:t>
            </a:r>
            <a:r>
              <a:rPr sz="2800" spc="155" dirty="0">
                <a:latin typeface="Calibri"/>
                <a:cs typeface="Calibri"/>
              </a:rPr>
              <a:t> </a:t>
            </a:r>
            <a:r>
              <a:rPr sz="2800" spc="-5" dirty="0">
                <a:latin typeface="Calibri"/>
                <a:cs typeface="Calibri"/>
              </a:rPr>
              <a:t>gültig</a:t>
            </a:r>
            <a:endParaRPr sz="2800">
              <a:latin typeface="Calibri"/>
              <a:cs typeface="Calibri"/>
            </a:endParaRPr>
          </a:p>
          <a:p>
            <a:pPr lvl="1">
              <a:lnSpc>
                <a:spcPct val="100000"/>
              </a:lnSpc>
              <a:spcBef>
                <a:spcPts val="5"/>
              </a:spcBef>
              <a:buFont typeface="Arial MT"/>
              <a:buChar char="–"/>
            </a:pPr>
            <a:endParaRPr sz="4050">
              <a:latin typeface="Calibri"/>
              <a:cs typeface="Calibri"/>
            </a:endParaRPr>
          </a:p>
          <a:p>
            <a:pPr marL="355600" indent="-343535">
              <a:lnSpc>
                <a:spcPct val="100000"/>
              </a:lnSpc>
              <a:buFont typeface="Arial MT"/>
              <a:buChar char="•"/>
              <a:tabLst>
                <a:tab pos="355600" algn="l"/>
                <a:tab pos="356235" algn="l"/>
              </a:tabLst>
            </a:pPr>
            <a:r>
              <a:rPr sz="3200" spc="-5" dirty="0">
                <a:latin typeface="Calibri"/>
                <a:cs typeface="Calibri"/>
              </a:rPr>
              <a:t>Globale</a:t>
            </a:r>
            <a:r>
              <a:rPr sz="3200" spc="-70" dirty="0">
                <a:latin typeface="Calibri"/>
                <a:cs typeface="Calibri"/>
              </a:rPr>
              <a:t> </a:t>
            </a:r>
            <a:r>
              <a:rPr sz="3200" spc="-45" dirty="0">
                <a:latin typeface="Calibri"/>
                <a:cs typeface="Calibri"/>
              </a:rPr>
              <a:t>Variablen</a:t>
            </a:r>
            <a:endParaRPr sz="3200">
              <a:latin typeface="Calibri"/>
              <a:cs typeface="Calibri"/>
            </a:endParaRPr>
          </a:p>
          <a:p>
            <a:pPr marL="756285" lvl="1" indent="-287020">
              <a:lnSpc>
                <a:spcPct val="100000"/>
              </a:lnSpc>
              <a:spcBef>
                <a:spcPts val="730"/>
              </a:spcBef>
              <a:buFont typeface="Arial MT"/>
              <a:buChar char="–"/>
              <a:tabLst>
                <a:tab pos="756920" algn="l"/>
              </a:tabLst>
            </a:pPr>
            <a:r>
              <a:rPr sz="2800" spc="-25" dirty="0">
                <a:latin typeface="Calibri"/>
                <a:cs typeface="Calibri"/>
              </a:rPr>
              <a:t>Überall</a:t>
            </a:r>
            <a:r>
              <a:rPr sz="2800" spc="-120" dirty="0">
                <a:latin typeface="Calibri"/>
                <a:cs typeface="Calibri"/>
              </a:rPr>
              <a:t> </a:t>
            </a:r>
            <a:r>
              <a:rPr sz="2800" spc="-5" dirty="0">
                <a:latin typeface="Calibri"/>
                <a:cs typeface="Calibri"/>
              </a:rPr>
              <a:t>gültig</a:t>
            </a:r>
            <a:endParaRPr sz="2800">
              <a:latin typeface="Calibri"/>
              <a:cs typeface="Calibri"/>
            </a:endParaRPr>
          </a:p>
        </p:txBody>
      </p:sp>
    </p:spTree>
    <p:extLst>
      <p:ext uri="{BB962C8B-B14F-4D97-AF65-F5344CB8AC3E}">
        <p14:creationId xmlns:p14="http://schemas.microsoft.com/office/powerpoint/2010/main" val="286432607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9" ma:contentTypeDescription="Ein neues Dokument erstellen." ma:contentTypeScope="" ma:versionID="f9ed3a502e8bd58f70d289fbe1689e2c">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b486d820a3c68faa6292e74537048b7c"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C9A8C6-96A2-4C79-8FF8-0BEAE3AEC6DC}">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customXml/itemProps2.xml><?xml version="1.0" encoding="utf-8"?>
<ds:datastoreItem xmlns:ds="http://schemas.openxmlformats.org/officeDocument/2006/customXml" ds:itemID="{3670C7AC-8F67-4761-911D-B5EC30250AB9}">
  <ds:schemaRefs>
    <ds:schemaRef ds:uri="http://schemas.microsoft.com/sharepoint/v3/contenttype/forms"/>
  </ds:schemaRefs>
</ds:datastoreItem>
</file>

<file path=customXml/itemProps3.xml><?xml version="1.0" encoding="utf-8"?>
<ds:datastoreItem xmlns:ds="http://schemas.openxmlformats.org/officeDocument/2006/customXml" ds:itemID="{6E91D385-3061-4A80-BD83-527ECC11A2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92</Words>
  <Application>Microsoft Office PowerPoint</Application>
  <PresentationFormat>Widescreen</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vt:lpstr>
      <vt:lpstr>PowerPoint Presentation</vt:lpstr>
      <vt:lpstr>Funktionen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16</cp:revision>
  <dcterms:created xsi:type="dcterms:W3CDTF">2024-02-08T14:46:32Z</dcterms:created>
  <dcterms:modified xsi:type="dcterms:W3CDTF">2025-03-27T12:43:50Z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