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 id="2147483648" r:id="rId5"/>
  </p:sldMasterIdLst>
  <p:sldIdLst>
    <p:sldId id="294" r:id="rId6"/>
    <p:sldId id="289" r:id="rId7"/>
    <p:sldId id="290" r:id="rId8"/>
    <p:sldId id="291" r:id="rId9"/>
    <p:sldId id="292" r:id="rId10"/>
    <p:sldId id="295" r:id="rId11"/>
    <p:sldId id="296" r:id="rId12"/>
    <p:sldId id="297" r:id="rId13"/>
    <p:sldId id="298" r:id="rId14"/>
    <p:sldId id="299" r:id="rId15"/>
    <p:sldId id="300" r:id="rId16"/>
    <p:sldId id="301" r:id="rId17"/>
    <p:sldId id="302" r:id="rId18"/>
    <p:sldId id="303" r:id="rId19"/>
    <p:sldId id="304" r:id="rId20"/>
    <p:sldId id="305"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ipp G. Libowicz" userId="S::philippl@ppedv.de::4ef31a4e-f445-4888-abfe-34ac87ab2ceb" providerId="AD" clId="Web-{D1613B24-F43F-5522-1367-490DEAEB9EF6}"/>
    <pc:docChg chg="addSld delSld modSld addMainMaster modMainMaster">
      <pc:chgData name="Philipp G. Libowicz" userId="S::philippl@ppedv.de::4ef31a4e-f445-4888-abfe-34ac87ab2ceb" providerId="AD" clId="Web-{D1613B24-F43F-5522-1367-490DEAEB9EF6}" dt="2024-02-08T15:50:26.378" v="31"/>
      <pc:docMkLst>
        <pc:docMk/>
      </pc:docMkLst>
      <pc:sldChg chg="add del">
        <pc:chgData name="Philipp G. Libowicz" userId="S::philippl@ppedv.de::4ef31a4e-f445-4888-abfe-34ac87ab2ceb" providerId="AD" clId="Web-{D1613B24-F43F-5522-1367-490DEAEB9EF6}" dt="2024-02-08T15:50:26.378" v="31"/>
        <pc:sldMkLst>
          <pc:docMk/>
          <pc:sldMk cId="0" sldId="289"/>
        </pc:sldMkLst>
      </pc:sldChg>
      <pc:sldChg chg="add del">
        <pc:chgData name="Philipp G. Libowicz" userId="S::philippl@ppedv.de::4ef31a4e-f445-4888-abfe-34ac87ab2ceb" providerId="AD" clId="Web-{D1613B24-F43F-5522-1367-490DEAEB9EF6}" dt="2024-02-08T15:50:26.316" v="30"/>
        <pc:sldMkLst>
          <pc:docMk/>
          <pc:sldMk cId="0" sldId="290"/>
        </pc:sldMkLst>
      </pc:sldChg>
      <pc:sldChg chg="add del">
        <pc:chgData name="Philipp G. Libowicz" userId="S::philippl@ppedv.de::4ef31a4e-f445-4888-abfe-34ac87ab2ceb" providerId="AD" clId="Web-{D1613B24-F43F-5522-1367-490DEAEB9EF6}" dt="2024-02-08T15:50:26.238" v="29"/>
        <pc:sldMkLst>
          <pc:docMk/>
          <pc:sldMk cId="0" sldId="291"/>
        </pc:sldMkLst>
      </pc:sldChg>
      <pc:sldChg chg="add del">
        <pc:chgData name="Philipp G. Libowicz" userId="S::philippl@ppedv.de::4ef31a4e-f445-4888-abfe-34ac87ab2ceb" providerId="AD" clId="Web-{D1613B24-F43F-5522-1367-490DEAEB9EF6}" dt="2024-02-08T15:50:26.175" v="28"/>
        <pc:sldMkLst>
          <pc:docMk/>
          <pc:sldMk cId="0" sldId="292"/>
        </pc:sldMkLst>
      </pc:sldChg>
      <pc:sldChg chg="modSp">
        <pc:chgData name="Philipp G. Libowicz" userId="S::philippl@ppedv.de::4ef31a4e-f445-4888-abfe-34ac87ab2ceb" providerId="AD" clId="Web-{D1613B24-F43F-5522-1367-490DEAEB9EF6}" dt="2024-02-08T15:50:03.830" v="11" actId="1076"/>
        <pc:sldMkLst>
          <pc:docMk/>
          <pc:sldMk cId="0" sldId="294"/>
        </pc:sldMkLst>
      </pc:sldChg>
      <pc:sldMasterChg chg="add addSldLayout">
        <pc:chgData name="Philipp G. Libowicz" userId="S::philippl@ppedv.de::4ef31a4e-f445-4888-abfe-34ac87ab2ceb" providerId="AD" clId="Web-{D1613B24-F43F-5522-1367-490DEAEB9EF6}" dt="2024-02-08T15:50:26.175" v="28"/>
        <pc:sldMasterMkLst>
          <pc:docMk/>
          <pc:sldMasterMk cId="0" sldId="2147483648"/>
        </pc:sldMasterMkLst>
        <pc:sldLayoutChg chg="add">
          <pc:chgData name="Philipp G. Libowicz" userId="S::philippl@ppedv.de::4ef31a4e-f445-4888-abfe-34ac87ab2ceb" providerId="AD" clId="Web-{D1613B24-F43F-5522-1367-490DEAEB9EF6}" dt="2024-02-08T15:50:26.175" v="28"/>
          <pc:sldLayoutMkLst>
            <pc:docMk/>
            <pc:sldMasterMk cId="0" sldId="2147483648"/>
            <pc:sldLayoutMk cId="0" sldId="2147483661"/>
          </pc:sldLayoutMkLst>
        </pc:sldLayoutChg>
        <pc:sldLayoutChg chg="add">
          <pc:chgData name="Philipp G. Libowicz" userId="S::philippl@ppedv.de::4ef31a4e-f445-4888-abfe-34ac87ab2ceb" providerId="AD" clId="Web-{D1613B24-F43F-5522-1367-490DEAEB9EF6}" dt="2024-02-08T15:50:26.175" v="28"/>
          <pc:sldLayoutMkLst>
            <pc:docMk/>
            <pc:sldMasterMk cId="0" sldId="2147483648"/>
            <pc:sldLayoutMk cId="0" sldId="2147483662"/>
          </pc:sldLayoutMkLst>
        </pc:sldLayoutChg>
        <pc:sldLayoutChg chg="add">
          <pc:chgData name="Philipp G. Libowicz" userId="S::philippl@ppedv.de::4ef31a4e-f445-4888-abfe-34ac87ab2ceb" providerId="AD" clId="Web-{D1613B24-F43F-5522-1367-490DEAEB9EF6}" dt="2024-02-08T15:50:26.175" v="28"/>
          <pc:sldLayoutMkLst>
            <pc:docMk/>
            <pc:sldMasterMk cId="0" sldId="2147483648"/>
            <pc:sldLayoutMk cId="0" sldId="2147483663"/>
          </pc:sldLayoutMkLst>
        </pc:sldLayoutChg>
        <pc:sldLayoutChg chg="add">
          <pc:chgData name="Philipp G. Libowicz" userId="S::philippl@ppedv.de::4ef31a4e-f445-4888-abfe-34ac87ab2ceb" providerId="AD" clId="Web-{D1613B24-F43F-5522-1367-490DEAEB9EF6}" dt="2024-02-08T15:50:26.175" v="28"/>
          <pc:sldLayoutMkLst>
            <pc:docMk/>
            <pc:sldMasterMk cId="0" sldId="2147483648"/>
            <pc:sldLayoutMk cId="0" sldId="2147483664"/>
          </pc:sldLayoutMkLst>
        </pc:sldLayoutChg>
        <pc:sldLayoutChg chg="add">
          <pc:chgData name="Philipp G. Libowicz" userId="S::philippl@ppedv.de::4ef31a4e-f445-4888-abfe-34ac87ab2ceb" providerId="AD" clId="Web-{D1613B24-F43F-5522-1367-490DEAEB9EF6}" dt="2024-02-08T15:50:26.175" v="28"/>
          <pc:sldLayoutMkLst>
            <pc:docMk/>
            <pc:sldMasterMk cId="0" sldId="2147483648"/>
            <pc:sldLayoutMk cId="0" sldId="2147483665"/>
          </pc:sldLayoutMkLst>
        </pc:sldLayoutChg>
        <pc:sldLayoutChg chg="add">
          <pc:chgData name="Philipp G. Libowicz" userId="S::philippl@ppedv.de::4ef31a4e-f445-4888-abfe-34ac87ab2ceb" providerId="AD" clId="Web-{D1613B24-F43F-5522-1367-490DEAEB9EF6}" dt="2024-02-08T15:50:26.175" v="28"/>
          <pc:sldLayoutMkLst>
            <pc:docMk/>
            <pc:sldMasterMk cId="0" sldId="2147483648"/>
            <pc:sldLayoutMk cId="3948949879" sldId="2147483666"/>
          </pc:sldLayoutMkLst>
        </pc:sldLayoutChg>
      </pc:sldMasterChg>
      <pc:sldMasterChg chg="replId addSldLayout delSldLayout">
        <pc:chgData name="Philipp G. Libowicz" userId="S::philippl@ppedv.de::4ef31a4e-f445-4888-abfe-34ac87ab2ceb" providerId="AD" clId="Web-{D1613B24-F43F-5522-1367-490DEAEB9EF6}" dt="2024-02-08T15:50:26.175" v="28"/>
        <pc:sldMasterMkLst>
          <pc:docMk/>
          <pc:sldMasterMk cId="2180070291" sldId="2147483667"/>
        </pc:sldMasterMkLst>
        <pc:sldLayoutChg chg="add del">
          <pc:chgData name="Philipp G. Libowicz" userId="S::philippl@ppedv.de::4ef31a4e-f445-4888-abfe-34ac87ab2ceb" providerId="AD" clId="Web-{D1613B24-F43F-5522-1367-490DEAEB9EF6}" dt="2024-02-08T15:50:26.035" v="25"/>
          <pc:sldLayoutMkLst>
            <pc:docMk/>
            <pc:sldMasterMk cId="2180070291" sldId="2147483667"/>
            <pc:sldLayoutMk cId="48640333" sldId="2147483661"/>
          </pc:sldLayoutMkLst>
        </pc:sldLayoutChg>
        <pc:sldLayoutChg chg="add del">
          <pc:chgData name="Philipp G. Libowicz" userId="S::philippl@ppedv.de::4ef31a4e-f445-4888-abfe-34ac87ab2ceb" providerId="AD" clId="Web-{D1613B24-F43F-5522-1367-490DEAEB9EF6}" dt="2024-02-08T15:50:21.894" v="17"/>
          <pc:sldLayoutMkLst>
            <pc:docMk/>
            <pc:sldMasterMk cId="2180070291" sldId="2147483667"/>
            <pc:sldLayoutMk cId="3348008374" sldId="2147483661"/>
          </pc:sldLayoutMkLst>
        </pc:sldLayoutChg>
      </pc:sldMasterChg>
    </pc:docChg>
  </pc:docChgLst>
  <pc:docChgLst>
    <pc:chgData name="Dominik Enzenhofer" userId="786f7da7-8d9b-4a4e-9fae-4e98baafa431" providerId="ADAL" clId="{22139B30-864E-46E8-BE27-8ACA704389B7}"/>
    <pc:docChg chg="undo custSel modSld">
      <pc:chgData name="Dominik Enzenhofer" userId="786f7da7-8d9b-4a4e-9fae-4e98baafa431" providerId="ADAL" clId="{22139B30-864E-46E8-BE27-8ACA704389B7}" dt="2025-03-31T09:15:01.837" v="44" actId="1076"/>
      <pc:docMkLst>
        <pc:docMk/>
      </pc:docMkLst>
      <pc:sldChg chg="modSp mod">
        <pc:chgData name="Dominik Enzenhofer" userId="786f7da7-8d9b-4a4e-9fae-4e98baafa431" providerId="ADAL" clId="{22139B30-864E-46E8-BE27-8ACA704389B7}" dt="2025-03-31T08:49:36.717" v="35" actId="20577"/>
        <pc:sldMkLst>
          <pc:docMk/>
          <pc:sldMk cId="0" sldId="292"/>
        </pc:sldMkLst>
        <pc:graphicFrameChg chg="modGraphic">
          <ac:chgData name="Dominik Enzenhofer" userId="786f7da7-8d9b-4a4e-9fae-4e98baafa431" providerId="ADAL" clId="{22139B30-864E-46E8-BE27-8ACA704389B7}" dt="2025-03-31T08:49:36.717" v="35" actId="20577"/>
          <ac:graphicFrameMkLst>
            <pc:docMk/>
            <pc:sldMk cId="0" sldId="292"/>
            <ac:graphicFrameMk id="4" creationId="{00000000-0000-0000-0000-000000000000}"/>
          </ac:graphicFrameMkLst>
        </pc:graphicFrameChg>
      </pc:sldChg>
      <pc:sldChg chg="addSp delSp modSp mod">
        <pc:chgData name="Dominik Enzenhofer" userId="786f7da7-8d9b-4a4e-9fae-4e98baafa431" providerId="ADAL" clId="{22139B30-864E-46E8-BE27-8ACA704389B7}" dt="2025-03-31T09:15:01.837" v="44" actId="1076"/>
        <pc:sldMkLst>
          <pc:docMk/>
          <pc:sldMk cId="3739352899" sldId="296"/>
        </pc:sldMkLst>
        <pc:picChg chg="add mod modCrop">
          <ac:chgData name="Dominik Enzenhofer" userId="786f7da7-8d9b-4a4e-9fae-4e98baafa431" providerId="ADAL" clId="{22139B30-864E-46E8-BE27-8ACA704389B7}" dt="2025-03-31T09:15:01.837" v="44" actId="1076"/>
          <ac:picMkLst>
            <pc:docMk/>
            <pc:sldMk cId="3739352899" sldId="296"/>
            <ac:picMk id="5" creationId="{AFA5BD70-2CDA-DCE2-0073-FDC6C9CC60C8}"/>
          </ac:picMkLst>
        </pc:picChg>
        <pc:picChg chg="del mod">
          <ac:chgData name="Dominik Enzenhofer" userId="786f7da7-8d9b-4a4e-9fae-4e98baafa431" providerId="ADAL" clId="{22139B30-864E-46E8-BE27-8ACA704389B7}" dt="2025-03-31T09:14:51.357" v="38" actId="478"/>
          <ac:picMkLst>
            <pc:docMk/>
            <pc:sldMk cId="3739352899" sldId="296"/>
            <ac:picMk id="8" creationId="{B23FD851-FCA2-4BD3-6958-395EF0027E4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2FFFA9-FC89-236B-550F-6C5216B7D96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E54D8735-0F70-5BC9-A338-A9C5F7D2EB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F5A3AD6A-FA30-BB66-6A06-C6F2AC5B7C9B}"/>
              </a:ext>
            </a:extLst>
          </p:cNvPr>
          <p:cNvSpPr>
            <a:spLocks noGrp="1"/>
          </p:cNvSpPr>
          <p:nvPr>
            <p:ph type="dt" sz="half" idx="10"/>
          </p:nvPr>
        </p:nvSpPr>
        <p:spPr/>
        <p:txBody>
          <a:bodyPr/>
          <a:lstStyle/>
          <a:p>
            <a:fld id="{FE84EF4A-2F64-4673-BFEF-A8636780442A}" type="datetimeFigureOut">
              <a:rPr lang="de-DE" smtClean="0"/>
              <a:t>31.03.2025</a:t>
            </a:fld>
            <a:endParaRPr lang="de-DE"/>
          </a:p>
        </p:txBody>
      </p:sp>
      <p:sp>
        <p:nvSpPr>
          <p:cNvPr id="5" name="Fußzeilenplatzhalter 4">
            <a:extLst>
              <a:ext uri="{FF2B5EF4-FFF2-40B4-BE49-F238E27FC236}">
                <a16:creationId xmlns:a16="http://schemas.microsoft.com/office/drawing/2014/main" id="{5308630B-C6BC-1998-FD60-862E9031287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AA8AC13-9118-DD55-5E39-498581910F49}"/>
              </a:ext>
            </a:extLst>
          </p:cNvPr>
          <p:cNvSpPr>
            <a:spLocks noGrp="1"/>
          </p:cNvSpPr>
          <p:nvPr>
            <p:ph type="sldNum" sz="quarter" idx="12"/>
          </p:nvPr>
        </p:nvSpPr>
        <p:spPr/>
        <p:txBody>
          <a:bodyPr/>
          <a:lstStyle/>
          <a:p>
            <a:fld id="{184917F8-6875-4D4C-ADBB-88BE49DD9A48}" type="slidenum">
              <a:rPr lang="de-DE" smtClean="0"/>
              <a:t>‹Nr.›</a:t>
            </a:fld>
            <a:endParaRPr lang="de-DE"/>
          </a:p>
        </p:txBody>
      </p:sp>
    </p:spTree>
    <p:extLst>
      <p:ext uri="{BB962C8B-B14F-4D97-AF65-F5344CB8AC3E}">
        <p14:creationId xmlns:p14="http://schemas.microsoft.com/office/powerpoint/2010/main" val="3190537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7D6F81-D33F-E413-EE35-E528703BFB5D}"/>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486DA5B4-E096-55E1-2498-FFF1E731E3C0}"/>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914C82E-76C8-3AF6-428B-A947CD6660E6}"/>
              </a:ext>
            </a:extLst>
          </p:cNvPr>
          <p:cNvSpPr>
            <a:spLocks noGrp="1"/>
          </p:cNvSpPr>
          <p:nvPr>
            <p:ph type="dt" sz="half" idx="10"/>
          </p:nvPr>
        </p:nvSpPr>
        <p:spPr/>
        <p:txBody>
          <a:bodyPr/>
          <a:lstStyle/>
          <a:p>
            <a:fld id="{FE84EF4A-2F64-4673-BFEF-A8636780442A}" type="datetimeFigureOut">
              <a:rPr lang="de-DE" smtClean="0"/>
              <a:t>31.03.2025</a:t>
            </a:fld>
            <a:endParaRPr lang="de-DE"/>
          </a:p>
        </p:txBody>
      </p:sp>
      <p:sp>
        <p:nvSpPr>
          <p:cNvPr id="5" name="Fußzeilenplatzhalter 4">
            <a:extLst>
              <a:ext uri="{FF2B5EF4-FFF2-40B4-BE49-F238E27FC236}">
                <a16:creationId xmlns:a16="http://schemas.microsoft.com/office/drawing/2014/main" id="{328834ED-0276-E6CA-C731-8AAB93B3B53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537ADF2-7D5D-641F-1473-F181FFD5F762}"/>
              </a:ext>
            </a:extLst>
          </p:cNvPr>
          <p:cNvSpPr>
            <a:spLocks noGrp="1"/>
          </p:cNvSpPr>
          <p:nvPr>
            <p:ph type="sldNum" sz="quarter" idx="12"/>
          </p:nvPr>
        </p:nvSpPr>
        <p:spPr/>
        <p:txBody>
          <a:bodyPr/>
          <a:lstStyle/>
          <a:p>
            <a:fld id="{184917F8-6875-4D4C-ADBB-88BE49DD9A48}" type="slidenum">
              <a:rPr lang="de-DE" smtClean="0"/>
              <a:t>‹Nr.›</a:t>
            </a:fld>
            <a:endParaRPr lang="de-DE"/>
          </a:p>
        </p:txBody>
      </p:sp>
    </p:spTree>
    <p:extLst>
      <p:ext uri="{BB962C8B-B14F-4D97-AF65-F5344CB8AC3E}">
        <p14:creationId xmlns:p14="http://schemas.microsoft.com/office/powerpoint/2010/main" val="1052295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32C93DF0-D0C2-159C-F8A9-E789709AAC76}"/>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77F68254-4DE8-E468-C4E8-DD1E6C85108A}"/>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2FAAE36-5B8B-9C1B-7C69-8E8CCF9C932D}"/>
              </a:ext>
            </a:extLst>
          </p:cNvPr>
          <p:cNvSpPr>
            <a:spLocks noGrp="1"/>
          </p:cNvSpPr>
          <p:nvPr>
            <p:ph type="dt" sz="half" idx="10"/>
          </p:nvPr>
        </p:nvSpPr>
        <p:spPr/>
        <p:txBody>
          <a:bodyPr/>
          <a:lstStyle/>
          <a:p>
            <a:fld id="{FE84EF4A-2F64-4673-BFEF-A8636780442A}" type="datetimeFigureOut">
              <a:rPr lang="de-DE" smtClean="0"/>
              <a:t>31.03.2025</a:t>
            </a:fld>
            <a:endParaRPr lang="de-DE"/>
          </a:p>
        </p:txBody>
      </p:sp>
      <p:sp>
        <p:nvSpPr>
          <p:cNvPr id="5" name="Fußzeilenplatzhalter 4">
            <a:extLst>
              <a:ext uri="{FF2B5EF4-FFF2-40B4-BE49-F238E27FC236}">
                <a16:creationId xmlns:a16="http://schemas.microsoft.com/office/drawing/2014/main" id="{443E7A90-7021-FC81-0D2F-A762C7E447D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734D8CB-236F-B417-3288-E19723ABA55E}"/>
              </a:ext>
            </a:extLst>
          </p:cNvPr>
          <p:cNvSpPr>
            <a:spLocks noGrp="1"/>
          </p:cNvSpPr>
          <p:nvPr>
            <p:ph type="sldNum" sz="quarter" idx="12"/>
          </p:nvPr>
        </p:nvSpPr>
        <p:spPr/>
        <p:txBody>
          <a:bodyPr/>
          <a:lstStyle/>
          <a:p>
            <a:fld id="{184917F8-6875-4D4C-ADBB-88BE49DD9A48}" type="slidenum">
              <a:rPr lang="de-DE" smtClean="0"/>
              <a:t>‹Nr.›</a:t>
            </a:fld>
            <a:endParaRPr lang="de-DE"/>
          </a:p>
        </p:txBody>
      </p:sp>
    </p:spTree>
    <p:extLst>
      <p:ext uri="{BB962C8B-B14F-4D97-AF65-F5344CB8AC3E}">
        <p14:creationId xmlns:p14="http://schemas.microsoft.com/office/powerpoint/2010/main" val="1998044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1999" cy="632460"/>
          </a:xfrm>
          <a:prstGeom prst="rect">
            <a:avLst/>
          </a:prstGeom>
        </p:spPr>
      </p:pic>
      <p:sp>
        <p:nvSpPr>
          <p:cNvPr id="17" name="bg object 17"/>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pic>
        <p:nvPicPr>
          <p:cNvPr id="18" name="bg object 18"/>
          <p:cNvPicPr/>
          <p:nvPr/>
        </p:nvPicPr>
        <p:blipFill>
          <a:blip r:embed="rId3" cstate="print"/>
          <a:stretch>
            <a:fillRect/>
          </a:stretch>
        </p:blipFill>
        <p:spPr>
          <a:xfrm>
            <a:off x="0" y="0"/>
            <a:ext cx="12191999" cy="618744"/>
          </a:xfrm>
          <a:prstGeom prst="rect">
            <a:avLst/>
          </a:prstGeom>
        </p:spPr>
      </p:pic>
      <p:sp>
        <p:nvSpPr>
          <p:cNvPr id="19" name="bg object 19"/>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sp>
        <p:nvSpPr>
          <p:cNvPr id="2" name="Holder 2"/>
          <p:cNvSpPr>
            <a:spLocks noGrp="1"/>
          </p:cNvSpPr>
          <p:nvPr>
            <p:ph type="ctrTitle"/>
          </p:nvPr>
        </p:nvSpPr>
        <p:spPr>
          <a:xfrm>
            <a:off x="3833240" y="1357122"/>
            <a:ext cx="4525518" cy="6350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extLst>
      <p:ext uri="{BB962C8B-B14F-4D97-AF65-F5344CB8AC3E}">
        <p14:creationId xmlns:p14="http://schemas.microsoft.com/office/powerpoint/2010/main" val="3725823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1999" cy="632460"/>
          </a:xfrm>
          <a:prstGeom prst="rect">
            <a:avLst/>
          </a:prstGeom>
        </p:spPr>
      </p:pic>
      <p:sp>
        <p:nvSpPr>
          <p:cNvPr id="17" name="bg object 17"/>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pic>
        <p:nvPicPr>
          <p:cNvPr id="18" name="bg object 18"/>
          <p:cNvPicPr/>
          <p:nvPr/>
        </p:nvPicPr>
        <p:blipFill>
          <a:blip r:embed="rId3" cstate="print"/>
          <a:stretch>
            <a:fillRect/>
          </a:stretch>
        </p:blipFill>
        <p:spPr>
          <a:xfrm>
            <a:off x="0" y="0"/>
            <a:ext cx="12191999" cy="618744"/>
          </a:xfrm>
          <a:prstGeom prst="rect">
            <a:avLst/>
          </a:prstGeom>
        </p:spPr>
      </p:pic>
      <p:sp>
        <p:nvSpPr>
          <p:cNvPr id="19" name="bg object 19"/>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sp>
        <p:nvSpPr>
          <p:cNvPr id="2" name="Holder 2"/>
          <p:cNvSpPr>
            <a:spLocks noGrp="1"/>
          </p:cNvSpPr>
          <p:nvPr>
            <p:ph type="ctrTitle"/>
          </p:nvPr>
        </p:nvSpPr>
        <p:spPr>
          <a:xfrm>
            <a:off x="3833240" y="1357122"/>
            <a:ext cx="4525518" cy="6350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el Inhalt Co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AF1527-FBE3-4274-AB55-2F770097D076}"/>
              </a:ext>
            </a:extLst>
          </p:cNvPr>
          <p:cNvSpPr>
            <a:spLocks noGrp="1"/>
          </p:cNvSpPr>
          <p:nvPr>
            <p:ph type="title"/>
          </p:nvPr>
        </p:nvSpPr>
        <p:spPr>
          <a:xfrm>
            <a:off x="838200" y="465668"/>
            <a:ext cx="8171985" cy="612000"/>
          </a:xfrm>
        </p:spPr>
        <p:txBody>
          <a:bodyPr/>
          <a:lstStyle>
            <a:lvl1pPr>
              <a:defRPr>
                <a:latin typeface="+mn-lt"/>
              </a:defRPr>
            </a:lvl1pPr>
          </a:lstStyle>
          <a:p>
            <a:r>
              <a:rPr lang="de-DE"/>
              <a:t>Mastertitelformat bearbeiten</a:t>
            </a:r>
          </a:p>
        </p:txBody>
      </p:sp>
      <p:sp>
        <p:nvSpPr>
          <p:cNvPr id="3" name="Fußzeilenplatzhalter 2">
            <a:extLst>
              <a:ext uri="{FF2B5EF4-FFF2-40B4-BE49-F238E27FC236}">
                <a16:creationId xmlns:a16="http://schemas.microsoft.com/office/drawing/2014/main" id="{7FF9AABF-9EA6-4ABB-80F1-0FD58D15DC2D}"/>
              </a:ext>
            </a:extLst>
          </p:cNvPr>
          <p:cNvSpPr>
            <a:spLocks noGrp="1"/>
          </p:cNvSpPr>
          <p:nvPr>
            <p:ph type="ftr" sz="quarter" idx="10"/>
          </p:nvPr>
        </p:nvSpPr>
        <p:spPr/>
        <p:txBody>
          <a:bodyPr/>
          <a:lstStyle/>
          <a:p>
            <a:endParaRPr lang="de-DE"/>
          </a:p>
        </p:txBody>
      </p:sp>
      <p:sp>
        <p:nvSpPr>
          <p:cNvPr id="4" name="Foliennummernplatzhalter 3">
            <a:extLst>
              <a:ext uri="{FF2B5EF4-FFF2-40B4-BE49-F238E27FC236}">
                <a16:creationId xmlns:a16="http://schemas.microsoft.com/office/drawing/2014/main" id="{8F5CF050-7F33-473D-B995-5260267AAC8B}"/>
              </a:ext>
            </a:extLst>
          </p:cNvPr>
          <p:cNvSpPr>
            <a:spLocks noGrp="1"/>
          </p:cNvSpPr>
          <p:nvPr>
            <p:ph type="sldNum" sz="quarter" idx="11"/>
          </p:nvPr>
        </p:nvSpPr>
        <p:spPr/>
        <p:txBody>
          <a:bodyPr/>
          <a:lstStyle/>
          <a:p>
            <a:fld id="{84F07E39-D008-43C7-B962-FDD9EC931FB2}" type="slidenum">
              <a:rPr lang="de-DE" smtClean="0"/>
              <a:t>‹Nr.›</a:t>
            </a:fld>
            <a:endParaRPr lang="de-DE"/>
          </a:p>
        </p:txBody>
      </p:sp>
      <p:sp>
        <p:nvSpPr>
          <p:cNvPr id="6" name="Inhaltsplatzhalter 5">
            <a:extLst>
              <a:ext uri="{FF2B5EF4-FFF2-40B4-BE49-F238E27FC236}">
                <a16:creationId xmlns:a16="http://schemas.microsoft.com/office/drawing/2014/main" id="{6903D6AE-DCFB-464D-AC69-598043A707E5}"/>
              </a:ext>
            </a:extLst>
          </p:cNvPr>
          <p:cNvSpPr>
            <a:spLocks noGrp="1"/>
          </p:cNvSpPr>
          <p:nvPr>
            <p:ph sz="quarter" idx="12"/>
          </p:nvPr>
        </p:nvSpPr>
        <p:spPr>
          <a:xfrm>
            <a:off x="838200" y="1268761"/>
            <a:ext cx="10515600" cy="2664296"/>
          </a:xfrm>
        </p:spPr>
        <p:txBody>
          <a:bodyPr>
            <a:normAutofit/>
          </a:bodyPr>
          <a:lstStyle>
            <a:lvl1pPr>
              <a:defRPr sz="2400"/>
            </a:lvl1pPr>
            <a:lvl2pPr>
              <a:defRPr sz="2000"/>
            </a:lvl2pPr>
            <a:lvl3pPr>
              <a:defRPr sz="1600"/>
            </a:lvl3pPr>
            <a:lvl4pPr>
              <a:defRPr sz="1400"/>
            </a:lvl4pPr>
            <a:lvl5pPr>
              <a:defRPr sz="14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Textplatzhalter 7">
            <a:extLst>
              <a:ext uri="{FF2B5EF4-FFF2-40B4-BE49-F238E27FC236}">
                <a16:creationId xmlns:a16="http://schemas.microsoft.com/office/drawing/2014/main" id="{E291872E-FDC3-41AA-A89E-211FA788CF9A}"/>
              </a:ext>
            </a:extLst>
          </p:cNvPr>
          <p:cNvSpPr>
            <a:spLocks noGrp="1"/>
          </p:cNvSpPr>
          <p:nvPr>
            <p:ph type="body" sz="quarter" idx="13"/>
          </p:nvPr>
        </p:nvSpPr>
        <p:spPr>
          <a:xfrm>
            <a:off x="838200" y="4076700"/>
            <a:ext cx="10515600" cy="2160588"/>
          </a:xfrm>
          <a:noFill/>
          <a:ln w="19050" cap="flat" cmpd="sng" algn="ctr">
            <a:solidFill>
              <a:schemeClr val="bg1">
                <a:lumMod val="75000"/>
              </a:schemeClr>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a:normAutofit/>
          </a:bodyPr>
          <a:lstStyle>
            <a:lvl1pPr marL="0" indent="0">
              <a:buFontTx/>
              <a:buNone/>
              <a:defRPr sz="2400">
                <a:solidFill>
                  <a:schemeClr val="tx1">
                    <a:lumMod val="65000"/>
                    <a:lumOff val="35000"/>
                  </a:schemeClr>
                </a:solidFill>
                <a:latin typeface="Consolas" panose="020B0609020204030204" pitchFamily="49" charset="0"/>
              </a:defRPr>
            </a:lvl1pPr>
            <a:lvl2pPr>
              <a:defRPr sz="1400">
                <a:solidFill>
                  <a:schemeClr val="tx1">
                    <a:lumMod val="65000"/>
                    <a:lumOff val="35000"/>
                  </a:schemeClr>
                </a:solidFill>
                <a:latin typeface="Consolas" panose="020B0609020204030204" pitchFamily="49" charset="0"/>
              </a:defRPr>
            </a:lvl2pPr>
            <a:lvl3pPr>
              <a:defRPr sz="1400">
                <a:solidFill>
                  <a:schemeClr val="tx1">
                    <a:lumMod val="65000"/>
                    <a:lumOff val="35000"/>
                  </a:schemeClr>
                </a:solidFill>
                <a:latin typeface="Consolas" panose="020B0609020204030204" pitchFamily="49" charset="0"/>
              </a:defRPr>
            </a:lvl3pPr>
            <a:lvl4pPr>
              <a:defRPr sz="1400">
                <a:solidFill>
                  <a:schemeClr val="tx1">
                    <a:lumMod val="65000"/>
                    <a:lumOff val="35000"/>
                  </a:schemeClr>
                </a:solidFill>
                <a:latin typeface="Consolas" panose="020B0609020204030204" pitchFamily="49" charset="0"/>
              </a:defRPr>
            </a:lvl4pPr>
            <a:lvl5pPr>
              <a:defRPr sz="1400">
                <a:solidFill>
                  <a:schemeClr val="tx1">
                    <a:lumMod val="65000"/>
                    <a:lumOff val="35000"/>
                  </a:schemeClr>
                </a:solidFill>
                <a:latin typeface="Consolas" panose="020B0609020204030204" pitchFamily="49" charset="0"/>
              </a:defRPr>
            </a:lvl5pPr>
          </a:lstStyle>
          <a:p>
            <a:pPr lvl="0"/>
            <a:r>
              <a:rPr lang="de-DE"/>
              <a:t>Mastertextformat bearbeiten</a:t>
            </a:r>
          </a:p>
        </p:txBody>
      </p:sp>
      <p:sp>
        <p:nvSpPr>
          <p:cNvPr id="9" name="Textplatzhalter 6">
            <a:extLst>
              <a:ext uri="{FF2B5EF4-FFF2-40B4-BE49-F238E27FC236}">
                <a16:creationId xmlns:a16="http://schemas.microsoft.com/office/drawing/2014/main" id="{C3EBE0FE-FCCF-4C5D-B013-482D5346901D}"/>
              </a:ext>
              <a:ext uri="{C183D7F6-B498-43B3-948B-1728B52AA6E4}">
                <adec:decorative xmlns:adec="http://schemas.microsoft.com/office/drawing/2017/decorative" val="1"/>
              </a:ext>
            </a:extLst>
          </p:cNvPr>
          <p:cNvSpPr>
            <a:spLocks noGrp="1"/>
          </p:cNvSpPr>
          <p:nvPr>
            <p:ph type="body" sz="quarter" idx="14" hasCustomPrompt="1"/>
          </p:nvPr>
        </p:nvSpPr>
        <p:spPr>
          <a:xfrm>
            <a:off x="9144000" y="457200"/>
            <a:ext cx="2209800" cy="612000"/>
          </a:xfrm>
        </p:spPr>
        <p:txBody>
          <a:bodyPr>
            <a:noAutofit/>
          </a:bodyPr>
          <a:lstStyle>
            <a:lvl1pPr marL="0" indent="0">
              <a:buNone/>
              <a:defRPr sz="1600">
                <a:solidFill>
                  <a:schemeClr val="bg1">
                    <a:lumMod val="50000"/>
                  </a:schemeClr>
                </a:solidFill>
              </a:defRPr>
            </a:lvl1pPr>
            <a:lvl2pPr marL="342900" indent="0" algn="r">
              <a:buNone/>
              <a:defRPr sz="1800">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1"/>
            <a:r>
              <a:rPr lang="de-DE"/>
              <a:t>#hashtag1</a:t>
            </a:r>
          </a:p>
          <a:p>
            <a:pPr lvl="1"/>
            <a:r>
              <a:rPr lang="de-DE"/>
              <a:t>#hashtag2</a:t>
            </a:r>
          </a:p>
        </p:txBody>
      </p:sp>
    </p:spTree>
    <p:extLst>
      <p:ext uri="{BB962C8B-B14F-4D97-AF65-F5344CB8AC3E}">
        <p14:creationId xmlns:p14="http://schemas.microsoft.com/office/powerpoint/2010/main" val="3948949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DC867C-6BC4-CE1E-EE74-6B074B54992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14FFCF4-B10E-97EA-D90D-A3C5F258EA77}"/>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66F6010-251D-2955-AB34-A327799F8077}"/>
              </a:ext>
            </a:extLst>
          </p:cNvPr>
          <p:cNvSpPr>
            <a:spLocks noGrp="1"/>
          </p:cNvSpPr>
          <p:nvPr>
            <p:ph type="dt" sz="half" idx="10"/>
          </p:nvPr>
        </p:nvSpPr>
        <p:spPr/>
        <p:txBody>
          <a:bodyPr/>
          <a:lstStyle/>
          <a:p>
            <a:fld id="{FE84EF4A-2F64-4673-BFEF-A8636780442A}" type="datetimeFigureOut">
              <a:rPr lang="de-DE" smtClean="0"/>
              <a:t>31.03.2025</a:t>
            </a:fld>
            <a:endParaRPr lang="de-DE"/>
          </a:p>
        </p:txBody>
      </p:sp>
      <p:sp>
        <p:nvSpPr>
          <p:cNvPr id="5" name="Fußzeilenplatzhalter 4">
            <a:extLst>
              <a:ext uri="{FF2B5EF4-FFF2-40B4-BE49-F238E27FC236}">
                <a16:creationId xmlns:a16="http://schemas.microsoft.com/office/drawing/2014/main" id="{936B01B7-0A61-0440-7A7C-28ACA30457F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AA7A3B8-185D-5B2B-A261-A26727A65756}"/>
              </a:ext>
            </a:extLst>
          </p:cNvPr>
          <p:cNvSpPr>
            <a:spLocks noGrp="1"/>
          </p:cNvSpPr>
          <p:nvPr>
            <p:ph type="sldNum" sz="quarter" idx="12"/>
          </p:nvPr>
        </p:nvSpPr>
        <p:spPr/>
        <p:txBody>
          <a:bodyPr/>
          <a:lstStyle/>
          <a:p>
            <a:fld id="{184917F8-6875-4D4C-ADBB-88BE49DD9A48}" type="slidenum">
              <a:rPr lang="de-DE" smtClean="0"/>
              <a:t>‹Nr.›</a:t>
            </a:fld>
            <a:endParaRPr lang="de-DE"/>
          </a:p>
        </p:txBody>
      </p:sp>
    </p:spTree>
    <p:extLst>
      <p:ext uri="{BB962C8B-B14F-4D97-AF65-F5344CB8AC3E}">
        <p14:creationId xmlns:p14="http://schemas.microsoft.com/office/powerpoint/2010/main" val="761926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1B8F9A-3321-0CAD-F30D-32027EEE6876}"/>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EAA3D753-3D9A-844C-6328-6CB0ADC3E8B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61CEAC8E-1FB7-4346-F7FC-31A6E44017BE}"/>
              </a:ext>
            </a:extLst>
          </p:cNvPr>
          <p:cNvSpPr>
            <a:spLocks noGrp="1"/>
          </p:cNvSpPr>
          <p:nvPr>
            <p:ph type="dt" sz="half" idx="10"/>
          </p:nvPr>
        </p:nvSpPr>
        <p:spPr/>
        <p:txBody>
          <a:bodyPr/>
          <a:lstStyle/>
          <a:p>
            <a:fld id="{FE84EF4A-2F64-4673-BFEF-A8636780442A}" type="datetimeFigureOut">
              <a:rPr lang="de-DE" smtClean="0"/>
              <a:t>31.03.2025</a:t>
            </a:fld>
            <a:endParaRPr lang="de-DE"/>
          </a:p>
        </p:txBody>
      </p:sp>
      <p:sp>
        <p:nvSpPr>
          <p:cNvPr id="5" name="Fußzeilenplatzhalter 4">
            <a:extLst>
              <a:ext uri="{FF2B5EF4-FFF2-40B4-BE49-F238E27FC236}">
                <a16:creationId xmlns:a16="http://schemas.microsoft.com/office/drawing/2014/main" id="{B8BBEC33-B1DA-80E8-3870-CBFA904840C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8DC55DE-E3EA-AEB2-5E32-5D4551763F21}"/>
              </a:ext>
            </a:extLst>
          </p:cNvPr>
          <p:cNvSpPr>
            <a:spLocks noGrp="1"/>
          </p:cNvSpPr>
          <p:nvPr>
            <p:ph type="sldNum" sz="quarter" idx="12"/>
          </p:nvPr>
        </p:nvSpPr>
        <p:spPr/>
        <p:txBody>
          <a:bodyPr/>
          <a:lstStyle/>
          <a:p>
            <a:fld id="{184917F8-6875-4D4C-ADBB-88BE49DD9A48}" type="slidenum">
              <a:rPr lang="de-DE" smtClean="0"/>
              <a:t>‹Nr.›</a:t>
            </a:fld>
            <a:endParaRPr lang="de-DE"/>
          </a:p>
        </p:txBody>
      </p:sp>
    </p:spTree>
    <p:extLst>
      <p:ext uri="{BB962C8B-B14F-4D97-AF65-F5344CB8AC3E}">
        <p14:creationId xmlns:p14="http://schemas.microsoft.com/office/powerpoint/2010/main" val="3770244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C63AAB-D5C1-BD60-D508-4A73A84D503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87D6885-6610-5E0C-6C57-A9CD87EA4C4E}"/>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EC3C97A5-F6B9-D36A-D02D-971AF0D9B787}"/>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8A9A5CB7-5304-52A5-AFE5-0E0F6D69AF24}"/>
              </a:ext>
            </a:extLst>
          </p:cNvPr>
          <p:cNvSpPr>
            <a:spLocks noGrp="1"/>
          </p:cNvSpPr>
          <p:nvPr>
            <p:ph type="dt" sz="half" idx="10"/>
          </p:nvPr>
        </p:nvSpPr>
        <p:spPr/>
        <p:txBody>
          <a:bodyPr/>
          <a:lstStyle/>
          <a:p>
            <a:fld id="{FE84EF4A-2F64-4673-BFEF-A8636780442A}" type="datetimeFigureOut">
              <a:rPr lang="de-DE" smtClean="0"/>
              <a:t>31.03.2025</a:t>
            </a:fld>
            <a:endParaRPr lang="de-DE"/>
          </a:p>
        </p:txBody>
      </p:sp>
      <p:sp>
        <p:nvSpPr>
          <p:cNvPr id="6" name="Fußzeilenplatzhalter 5">
            <a:extLst>
              <a:ext uri="{FF2B5EF4-FFF2-40B4-BE49-F238E27FC236}">
                <a16:creationId xmlns:a16="http://schemas.microsoft.com/office/drawing/2014/main" id="{ED634FA3-09AA-E840-F0AF-2692F76BA1E4}"/>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CC132F1-A102-010E-FD73-013FB5185A57}"/>
              </a:ext>
            </a:extLst>
          </p:cNvPr>
          <p:cNvSpPr>
            <a:spLocks noGrp="1"/>
          </p:cNvSpPr>
          <p:nvPr>
            <p:ph type="sldNum" sz="quarter" idx="12"/>
          </p:nvPr>
        </p:nvSpPr>
        <p:spPr/>
        <p:txBody>
          <a:bodyPr/>
          <a:lstStyle/>
          <a:p>
            <a:fld id="{184917F8-6875-4D4C-ADBB-88BE49DD9A48}" type="slidenum">
              <a:rPr lang="de-DE" smtClean="0"/>
              <a:t>‹Nr.›</a:t>
            </a:fld>
            <a:endParaRPr lang="de-DE"/>
          </a:p>
        </p:txBody>
      </p:sp>
    </p:spTree>
    <p:extLst>
      <p:ext uri="{BB962C8B-B14F-4D97-AF65-F5344CB8AC3E}">
        <p14:creationId xmlns:p14="http://schemas.microsoft.com/office/powerpoint/2010/main" val="873340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C28983-1340-AE4C-4E0B-BD3DC24F8B04}"/>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455EB788-C480-E907-70EF-6928CFFB81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39023551-C44F-CA51-4B40-3760A29EC370}"/>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B4399DA-4BFE-0B71-B4CE-EC1A3D9190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612C5C72-8BC3-21C0-9E48-CBF49479C9F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FFBE9F1F-F040-257C-D892-515FEACF408F}"/>
              </a:ext>
            </a:extLst>
          </p:cNvPr>
          <p:cNvSpPr>
            <a:spLocks noGrp="1"/>
          </p:cNvSpPr>
          <p:nvPr>
            <p:ph type="dt" sz="half" idx="10"/>
          </p:nvPr>
        </p:nvSpPr>
        <p:spPr/>
        <p:txBody>
          <a:bodyPr/>
          <a:lstStyle/>
          <a:p>
            <a:fld id="{FE84EF4A-2F64-4673-BFEF-A8636780442A}" type="datetimeFigureOut">
              <a:rPr lang="de-DE" smtClean="0"/>
              <a:t>31.03.2025</a:t>
            </a:fld>
            <a:endParaRPr lang="de-DE"/>
          </a:p>
        </p:txBody>
      </p:sp>
      <p:sp>
        <p:nvSpPr>
          <p:cNvPr id="8" name="Fußzeilenplatzhalter 7">
            <a:extLst>
              <a:ext uri="{FF2B5EF4-FFF2-40B4-BE49-F238E27FC236}">
                <a16:creationId xmlns:a16="http://schemas.microsoft.com/office/drawing/2014/main" id="{F014DB0A-C774-6098-014D-7C8463EF8270}"/>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5B539028-889A-7EA1-8D8A-9B5C23EC630E}"/>
              </a:ext>
            </a:extLst>
          </p:cNvPr>
          <p:cNvSpPr>
            <a:spLocks noGrp="1"/>
          </p:cNvSpPr>
          <p:nvPr>
            <p:ph type="sldNum" sz="quarter" idx="12"/>
          </p:nvPr>
        </p:nvSpPr>
        <p:spPr/>
        <p:txBody>
          <a:bodyPr/>
          <a:lstStyle/>
          <a:p>
            <a:fld id="{184917F8-6875-4D4C-ADBB-88BE49DD9A48}" type="slidenum">
              <a:rPr lang="de-DE" smtClean="0"/>
              <a:t>‹Nr.›</a:t>
            </a:fld>
            <a:endParaRPr lang="de-DE"/>
          </a:p>
        </p:txBody>
      </p:sp>
    </p:spTree>
    <p:extLst>
      <p:ext uri="{BB962C8B-B14F-4D97-AF65-F5344CB8AC3E}">
        <p14:creationId xmlns:p14="http://schemas.microsoft.com/office/powerpoint/2010/main" val="1732207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D7F660-71FF-8398-9D76-A26EC027D7D8}"/>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C63B8638-D1FD-5EE5-64BF-03F5359D7A24}"/>
              </a:ext>
            </a:extLst>
          </p:cNvPr>
          <p:cNvSpPr>
            <a:spLocks noGrp="1"/>
          </p:cNvSpPr>
          <p:nvPr>
            <p:ph type="dt" sz="half" idx="10"/>
          </p:nvPr>
        </p:nvSpPr>
        <p:spPr/>
        <p:txBody>
          <a:bodyPr/>
          <a:lstStyle/>
          <a:p>
            <a:fld id="{FE84EF4A-2F64-4673-BFEF-A8636780442A}" type="datetimeFigureOut">
              <a:rPr lang="de-DE" smtClean="0"/>
              <a:t>31.03.2025</a:t>
            </a:fld>
            <a:endParaRPr lang="de-DE"/>
          </a:p>
        </p:txBody>
      </p:sp>
      <p:sp>
        <p:nvSpPr>
          <p:cNvPr id="4" name="Fußzeilenplatzhalter 3">
            <a:extLst>
              <a:ext uri="{FF2B5EF4-FFF2-40B4-BE49-F238E27FC236}">
                <a16:creationId xmlns:a16="http://schemas.microsoft.com/office/drawing/2014/main" id="{8F9D831A-E902-8886-A45F-3097A91E5A90}"/>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74377903-1044-60C3-E398-4CFEF9C56B60}"/>
              </a:ext>
            </a:extLst>
          </p:cNvPr>
          <p:cNvSpPr>
            <a:spLocks noGrp="1"/>
          </p:cNvSpPr>
          <p:nvPr>
            <p:ph type="sldNum" sz="quarter" idx="12"/>
          </p:nvPr>
        </p:nvSpPr>
        <p:spPr/>
        <p:txBody>
          <a:bodyPr/>
          <a:lstStyle/>
          <a:p>
            <a:fld id="{184917F8-6875-4D4C-ADBB-88BE49DD9A48}" type="slidenum">
              <a:rPr lang="de-DE" smtClean="0"/>
              <a:t>‹Nr.›</a:t>
            </a:fld>
            <a:endParaRPr lang="de-DE"/>
          </a:p>
        </p:txBody>
      </p:sp>
    </p:spTree>
    <p:extLst>
      <p:ext uri="{BB962C8B-B14F-4D97-AF65-F5344CB8AC3E}">
        <p14:creationId xmlns:p14="http://schemas.microsoft.com/office/powerpoint/2010/main" val="2455371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D5E2A7F-49FA-180F-0718-999BA1DDA796}"/>
              </a:ext>
            </a:extLst>
          </p:cNvPr>
          <p:cNvSpPr>
            <a:spLocks noGrp="1"/>
          </p:cNvSpPr>
          <p:nvPr>
            <p:ph type="dt" sz="half" idx="10"/>
          </p:nvPr>
        </p:nvSpPr>
        <p:spPr/>
        <p:txBody>
          <a:bodyPr/>
          <a:lstStyle/>
          <a:p>
            <a:fld id="{FE84EF4A-2F64-4673-BFEF-A8636780442A}" type="datetimeFigureOut">
              <a:rPr lang="de-DE" smtClean="0"/>
              <a:t>31.03.2025</a:t>
            </a:fld>
            <a:endParaRPr lang="de-DE"/>
          </a:p>
        </p:txBody>
      </p:sp>
      <p:sp>
        <p:nvSpPr>
          <p:cNvPr id="3" name="Fußzeilenplatzhalter 2">
            <a:extLst>
              <a:ext uri="{FF2B5EF4-FFF2-40B4-BE49-F238E27FC236}">
                <a16:creationId xmlns:a16="http://schemas.microsoft.com/office/drawing/2014/main" id="{1FD42607-1FC2-C17B-0D5B-2C21E10E29C0}"/>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C736CAAD-179E-F354-04BE-83C3219B7F3A}"/>
              </a:ext>
            </a:extLst>
          </p:cNvPr>
          <p:cNvSpPr>
            <a:spLocks noGrp="1"/>
          </p:cNvSpPr>
          <p:nvPr>
            <p:ph type="sldNum" sz="quarter" idx="12"/>
          </p:nvPr>
        </p:nvSpPr>
        <p:spPr/>
        <p:txBody>
          <a:bodyPr/>
          <a:lstStyle/>
          <a:p>
            <a:fld id="{184917F8-6875-4D4C-ADBB-88BE49DD9A48}" type="slidenum">
              <a:rPr lang="de-DE" smtClean="0"/>
              <a:t>‹Nr.›</a:t>
            </a:fld>
            <a:endParaRPr lang="de-DE"/>
          </a:p>
        </p:txBody>
      </p:sp>
    </p:spTree>
    <p:extLst>
      <p:ext uri="{BB962C8B-B14F-4D97-AF65-F5344CB8AC3E}">
        <p14:creationId xmlns:p14="http://schemas.microsoft.com/office/powerpoint/2010/main" val="1534584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213533-EC14-AC2C-9B2F-AA6AD6D6429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DBD8DD71-7105-2235-5906-B2C56AFCB3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1A34EDA4-8227-C0A8-E1DD-37D46A78ED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9EA76F1-6089-5C9F-391C-E767BD90E6CB}"/>
              </a:ext>
            </a:extLst>
          </p:cNvPr>
          <p:cNvSpPr>
            <a:spLocks noGrp="1"/>
          </p:cNvSpPr>
          <p:nvPr>
            <p:ph type="dt" sz="half" idx="10"/>
          </p:nvPr>
        </p:nvSpPr>
        <p:spPr/>
        <p:txBody>
          <a:bodyPr/>
          <a:lstStyle/>
          <a:p>
            <a:fld id="{FE84EF4A-2F64-4673-BFEF-A8636780442A}" type="datetimeFigureOut">
              <a:rPr lang="de-DE" smtClean="0"/>
              <a:t>31.03.2025</a:t>
            </a:fld>
            <a:endParaRPr lang="de-DE"/>
          </a:p>
        </p:txBody>
      </p:sp>
      <p:sp>
        <p:nvSpPr>
          <p:cNvPr id="6" name="Fußzeilenplatzhalter 5">
            <a:extLst>
              <a:ext uri="{FF2B5EF4-FFF2-40B4-BE49-F238E27FC236}">
                <a16:creationId xmlns:a16="http://schemas.microsoft.com/office/drawing/2014/main" id="{194E347A-D6E4-A547-D69A-4CBEBE83705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6A0E5AA-2DCA-329E-7126-674D1E8E5365}"/>
              </a:ext>
            </a:extLst>
          </p:cNvPr>
          <p:cNvSpPr>
            <a:spLocks noGrp="1"/>
          </p:cNvSpPr>
          <p:nvPr>
            <p:ph type="sldNum" sz="quarter" idx="12"/>
          </p:nvPr>
        </p:nvSpPr>
        <p:spPr/>
        <p:txBody>
          <a:bodyPr/>
          <a:lstStyle/>
          <a:p>
            <a:fld id="{184917F8-6875-4D4C-ADBB-88BE49DD9A48}" type="slidenum">
              <a:rPr lang="de-DE" smtClean="0"/>
              <a:t>‹Nr.›</a:t>
            </a:fld>
            <a:endParaRPr lang="de-DE"/>
          </a:p>
        </p:txBody>
      </p:sp>
    </p:spTree>
    <p:extLst>
      <p:ext uri="{BB962C8B-B14F-4D97-AF65-F5344CB8AC3E}">
        <p14:creationId xmlns:p14="http://schemas.microsoft.com/office/powerpoint/2010/main" val="1930863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784056-30FC-AC01-12C2-FD7F3B861C0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8979A046-8D35-3895-EB09-D8F3D7A892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045A7346-98BC-E673-0E53-A7F7073B7F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5A6ECC1-5176-AE74-81F2-659FB0BAEF35}"/>
              </a:ext>
            </a:extLst>
          </p:cNvPr>
          <p:cNvSpPr>
            <a:spLocks noGrp="1"/>
          </p:cNvSpPr>
          <p:nvPr>
            <p:ph type="dt" sz="half" idx="10"/>
          </p:nvPr>
        </p:nvSpPr>
        <p:spPr/>
        <p:txBody>
          <a:bodyPr/>
          <a:lstStyle/>
          <a:p>
            <a:fld id="{FE84EF4A-2F64-4673-BFEF-A8636780442A}" type="datetimeFigureOut">
              <a:rPr lang="de-DE" smtClean="0"/>
              <a:t>31.03.2025</a:t>
            </a:fld>
            <a:endParaRPr lang="de-DE"/>
          </a:p>
        </p:txBody>
      </p:sp>
      <p:sp>
        <p:nvSpPr>
          <p:cNvPr id="6" name="Fußzeilenplatzhalter 5">
            <a:extLst>
              <a:ext uri="{FF2B5EF4-FFF2-40B4-BE49-F238E27FC236}">
                <a16:creationId xmlns:a16="http://schemas.microsoft.com/office/drawing/2014/main" id="{6426E34A-C036-E439-75AE-98A4D431BD2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FF56C4F-660D-C62F-2D68-76FCD8B24560}"/>
              </a:ext>
            </a:extLst>
          </p:cNvPr>
          <p:cNvSpPr>
            <a:spLocks noGrp="1"/>
          </p:cNvSpPr>
          <p:nvPr>
            <p:ph type="sldNum" sz="quarter" idx="12"/>
          </p:nvPr>
        </p:nvSpPr>
        <p:spPr/>
        <p:txBody>
          <a:bodyPr/>
          <a:lstStyle/>
          <a:p>
            <a:fld id="{184917F8-6875-4D4C-ADBB-88BE49DD9A48}" type="slidenum">
              <a:rPr lang="de-DE" smtClean="0"/>
              <a:t>‹Nr.›</a:t>
            </a:fld>
            <a:endParaRPr lang="de-DE"/>
          </a:p>
        </p:txBody>
      </p:sp>
    </p:spTree>
    <p:extLst>
      <p:ext uri="{BB962C8B-B14F-4D97-AF65-F5344CB8AC3E}">
        <p14:creationId xmlns:p14="http://schemas.microsoft.com/office/powerpoint/2010/main" val="749667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E4667DF-965F-9A4D-F75C-A879E11597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1B361237-6689-820C-069C-7B393184F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C67A4FF-7578-BB60-3330-F652393AAB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E84EF4A-2F64-4673-BFEF-A8636780442A}" type="datetimeFigureOut">
              <a:rPr lang="de-DE" smtClean="0"/>
              <a:t>31.03.2025</a:t>
            </a:fld>
            <a:endParaRPr lang="de-DE"/>
          </a:p>
        </p:txBody>
      </p:sp>
      <p:sp>
        <p:nvSpPr>
          <p:cNvPr id="5" name="Fußzeilenplatzhalter 4">
            <a:extLst>
              <a:ext uri="{FF2B5EF4-FFF2-40B4-BE49-F238E27FC236}">
                <a16:creationId xmlns:a16="http://schemas.microsoft.com/office/drawing/2014/main" id="{E43E3AB8-3BEF-6972-0AE0-5989090EB4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BC2E9AC5-EC8F-270A-3DC4-6FA4D92CB5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84917F8-6875-4D4C-ADBB-88BE49DD9A48}" type="slidenum">
              <a:rPr lang="de-DE" smtClean="0"/>
              <a:t>‹Nr.›</a:t>
            </a:fld>
            <a:endParaRPr lang="de-DE"/>
          </a:p>
        </p:txBody>
      </p:sp>
    </p:spTree>
    <p:extLst>
      <p:ext uri="{BB962C8B-B14F-4D97-AF65-F5344CB8AC3E}">
        <p14:creationId xmlns:p14="http://schemas.microsoft.com/office/powerpoint/2010/main" val="2180070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8" cstate="print"/>
          <a:stretch>
            <a:fillRect/>
          </a:stretch>
        </p:blipFill>
        <p:spPr>
          <a:xfrm>
            <a:off x="0" y="0"/>
            <a:ext cx="12191999" cy="632460"/>
          </a:xfrm>
          <a:prstGeom prst="rect">
            <a:avLst/>
          </a:prstGeom>
        </p:spPr>
      </p:pic>
      <p:sp>
        <p:nvSpPr>
          <p:cNvPr id="17" name="bg object 17"/>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sp>
        <p:nvSpPr>
          <p:cNvPr id="2" name="Holder 2"/>
          <p:cNvSpPr>
            <a:spLocks noGrp="1"/>
          </p:cNvSpPr>
          <p:nvPr>
            <p:ph type="title"/>
          </p:nvPr>
        </p:nvSpPr>
        <p:spPr>
          <a:xfrm>
            <a:off x="4669282" y="1233042"/>
            <a:ext cx="2853435" cy="635000"/>
          </a:xfrm>
          <a:prstGeom prst="rect">
            <a:avLst/>
          </a:prstGeom>
        </p:spPr>
        <p:txBody>
          <a:bodyPr wrap="square" lIns="0" tIns="0" rIns="0" bIns="0">
            <a:spAutoFit/>
          </a:bodyPr>
          <a:lstStyle>
            <a:lvl1pPr>
              <a:defRPr sz="4000" b="1" i="0">
                <a:solidFill>
                  <a:schemeClr val="tx1"/>
                </a:solidFill>
                <a:latin typeface="Calibri"/>
                <a:cs typeface="Calibri"/>
              </a:defRPr>
            </a:lvl1pPr>
          </a:lstStyle>
          <a:p>
            <a:endParaRPr/>
          </a:p>
        </p:txBody>
      </p:sp>
      <p:sp>
        <p:nvSpPr>
          <p:cNvPr id="3" name="Holder 3"/>
          <p:cNvSpPr>
            <a:spLocks noGrp="1"/>
          </p:cNvSpPr>
          <p:nvPr>
            <p:ph type="body" idx="1"/>
          </p:nvPr>
        </p:nvSpPr>
        <p:spPr>
          <a:xfrm>
            <a:off x="1170355" y="2289810"/>
            <a:ext cx="10568305" cy="403606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3/31/2025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‹Nr.›</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04409" y="2729865"/>
            <a:ext cx="2582545" cy="711200"/>
          </a:xfrm>
          <a:prstGeom prst="rect">
            <a:avLst/>
          </a:prstGeom>
        </p:spPr>
        <p:txBody>
          <a:bodyPr vert="horz" wrap="square" lIns="0" tIns="12700" rIns="0" bIns="0" rtlCol="0">
            <a:spAutoFit/>
          </a:bodyPr>
          <a:lstStyle/>
          <a:p>
            <a:pPr marL="12700">
              <a:lnSpc>
                <a:spcPct val="100000"/>
              </a:lnSpc>
              <a:spcBef>
                <a:spcPts val="100"/>
              </a:spcBef>
            </a:pPr>
            <a:r>
              <a:rPr sz="4500" b="1" spc="-5">
                <a:latin typeface="Calibri"/>
                <a:cs typeface="Calibri"/>
              </a:rPr>
              <a:t>Modul</a:t>
            </a:r>
            <a:r>
              <a:rPr sz="4500" b="1" spc="-100">
                <a:latin typeface="Calibri"/>
                <a:cs typeface="Calibri"/>
              </a:rPr>
              <a:t> </a:t>
            </a:r>
            <a:r>
              <a:rPr lang="de-DE" sz="4500" b="1" spc="-100">
                <a:latin typeface="Calibri"/>
                <a:cs typeface="Calibri"/>
              </a:rPr>
              <a:t>04</a:t>
            </a:r>
            <a:endParaRPr sz="4500">
              <a:latin typeface="Calibri"/>
              <a:cs typeface="Calibri"/>
            </a:endParaRPr>
          </a:p>
        </p:txBody>
      </p:sp>
      <p:sp>
        <p:nvSpPr>
          <p:cNvPr id="3" name="object 3"/>
          <p:cNvSpPr txBox="1"/>
          <p:nvPr/>
        </p:nvSpPr>
        <p:spPr>
          <a:xfrm>
            <a:off x="4874438" y="3427526"/>
            <a:ext cx="2196387" cy="289823"/>
          </a:xfrm>
          <a:prstGeom prst="rect">
            <a:avLst/>
          </a:prstGeom>
        </p:spPr>
        <p:txBody>
          <a:bodyPr vert="horz" wrap="square" lIns="0" tIns="12700" rIns="0" bIns="0" rtlCol="0" anchor="t">
            <a:spAutoFit/>
          </a:bodyPr>
          <a:lstStyle/>
          <a:p>
            <a:pPr marL="12700" algn="ctr">
              <a:spcBef>
                <a:spcPts val="100"/>
              </a:spcBef>
            </a:pPr>
            <a:r>
              <a:rPr lang="en-US" spc="-5">
                <a:latin typeface="Calibri"/>
                <a:cs typeface="Calibri"/>
              </a:rPr>
              <a:t>Arrays, </a:t>
            </a:r>
            <a:r>
              <a:rPr sz="1800" spc="-5" err="1">
                <a:latin typeface="Calibri"/>
                <a:cs typeface="Calibri"/>
              </a:rPr>
              <a:t>Obje</a:t>
            </a:r>
            <a:r>
              <a:rPr sz="1800" spc="-20" err="1">
                <a:latin typeface="Calibri"/>
                <a:cs typeface="Calibri"/>
              </a:rPr>
              <a:t>k</a:t>
            </a:r>
            <a:r>
              <a:rPr sz="1800" spc="-30" err="1">
                <a:latin typeface="Calibri"/>
                <a:cs typeface="Calibri"/>
              </a:rPr>
              <a:t>t</a:t>
            </a:r>
            <a:r>
              <a:rPr sz="1800" err="1">
                <a:latin typeface="Calibri"/>
                <a:cs typeface="Calibri"/>
              </a:rPr>
              <a:t>e</a:t>
            </a:r>
            <a:endParaRPr lang="en-US" sz="1800" err="1">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9DD12A-51DF-258D-389D-B17F2A159E3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1F4A86C-00BD-27E2-E31D-9E1B956D79CC}"/>
              </a:ext>
            </a:extLst>
          </p:cNvPr>
          <p:cNvSpPr txBox="1">
            <a:spLocks/>
          </p:cNvSpPr>
          <p:nvPr/>
        </p:nvSpPr>
        <p:spPr>
          <a:xfrm>
            <a:off x="837691" y="594305"/>
            <a:ext cx="2933065" cy="528320"/>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b="0" i="0" kern="1200">
                <a:solidFill>
                  <a:schemeClr val="tx1"/>
                </a:solidFill>
                <a:latin typeface="+mj-lt"/>
                <a:ea typeface="+mj-ea"/>
                <a:cs typeface="+mj-cs"/>
              </a:defRPr>
            </a:lvl1pPr>
          </a:lstStyle>
          <a:p>
            <a:pPr marL="12700">
              <a:lnSpc>
                <a:spcPct val="100000"/>
              </a:lnSpc>
              <a:spcBef>
                <a:spcPts val="100"/>
              </a:spcBef>
            </a:pPr>
            <a:r>
              <a:rPr lang="de-DE" sz="3300" spc="-25">
                <a:latin typeface="Calibri"/>
                <a:cs typeface="Calibri"/>
              </a:rPr>
              <a:t>Eigenschaften</a:t>
            </a:r>
            <a:r>
              <a:rPr lang="de-DE" sz="3300" spc="-75">
                <a:latin typeface="Calibri"/>
                <a:cs typeface="Calibri"/>
              </a:rPr>
              <a:t> </a:t>
            </a:r>
            <a:r>
              <a:rPr lang="de-DE" sz="3300" spc="-15">
                <a:latin typeface="Calibri"/>
                <a:cs typeface="Calibri"/>
              </a:rPr>
              <a:t>(2)</a:t>
            </a:r>
            <a:endParaRPr lang="de-DE" sz="3300">
              <a:latin typeface="Calibri"/>
              <a:cs typeface="Calibri"/>
            </a:endParaRPr>
          </a:p>
        </p:txBody>
      </p:sp>
      <p:sp>
        <p:nvSpPr>
          <p:cNvPr id="3" name="object 3">
            <a:extLst>
              <a:ext uri="{FF2B5EF4-FFF2-40B4-BE49-F238E27FC236}">
                <a16:creationId xmlns:a16="http://schemas.microsoft.com/office/drawing/2014/main" id="{2F17DDA2-9058-727E-2D62-2757587A7AC4}"/>
              </a:ext>
            </a:extLst>
          </p:cNvPr>
          <p:cNvSpPr txBox="1"/>
          <p:nvPr/>
        </p:nvSpPr>
        <p:spPr>
          <a:xfrm>
            <a:off x="837691" y="1712361"/>
            <a:ext cx="7605395" cy="514350"/>
          </a:xfrm>
          <a:prstGeom prst="rect">
            <a:avLst/>
          </a:prstGeom>
        </p:spPr>
        <p:txBody>
          <a:bodyPr vert="horz" wrap="square" lIns="0" tIns="13335" rIns="0" bIns="0" rtlCol="0">
            <a:spAutoFit/>
          </a:bodyPr>
          <a:lstStyle/>
          <a:p>
            <a:pPr marL="355600" indent="-343535">
              <a:lnSpc>
                <a:spcPct val="100000"/>
              </a:lnSpc>
              <a:spcBef>
                <a:spcPts val="105"/>
              </a:spcBef>
              <a:buFont typeface="Arial MT"/>
              <a:buChar char="•"/>
              <a:tabLst>
                <a:tab pos="355600" algn="l"/>
                <a:tab pos="356235" algn="l"/>
              </a:tabLst>
            </a:pPr>
            <a:r>
              <a:rPr sz="3200" spc="-5">
                <a:latin typeface="Calibri"/>
                <a:cs typeface="Calibri"/>
              </a:rPr>
              <a:t>Eine</a:t>
            </a:r>
            <a:r>
              <a:rPr sz="3200" spc="-25">
                <a:latin typeface="Calibri"/>
                <a:cs typeface="Calibri"/>
              </a:rPr>
              <a:t> </a:t>
            </a:r>
            <a:r>
              <a:rPr sz="3200" spc="-10">
                <a:latin typeface="Calibri"/>
                <a:cs typeface="Calibri"/>
              </a:rPr>
              <a:t>Eigenschaft</a:t>
            </a:r>
            <a:r>
              <a:rPr sz="3200" spc="-50">
                <a:latin typeface="Calibri"/>
                <a:cs typeface="Calibri"/>
              </a:rPr>
              <a:t> </a:t>
            </a:r>
            <a:r>
              <a:rPr sz="3200" spc="-30">
                <a:latin typeface="Calibri"/>
                <a:cs typeface="Calibri"/>
              </a:rPr>
              <a:t>kann</a:t>
            </a:r>
            <a:r>
              <a:rPr sz="3200" spc="-20">
                <a:latin typeface="Calibri"/>
                <a:cs typeface="Calibri"/>
              </a:rPr>
              <a:t> </a:t>
            </a:r>
            <a:r>
              <a:rPr sz="3200">
                <a:latin typeface="Calibri"/>
                <a:cs typeface="Calibri"/>
              </a:rPr>
              <a:t>auch</a:t>
            </a:r>
            <a:r>
              <a:rPr sz="3200" spc="15">
                <a:latin typeface="Calibri"/>
                <a:cs typeface="Calibri"/>
              </a:rPr>
              <a:t> </a:t>
            </a:r>
            <a:r>
              <a:rPr sz="3200">
                <a:latin typeface="Calibri"/>
                <a:cs typeface="Calibri"/>
              </a:rPr>
              <a:t>ein</a:t>
            </a:r>
            <a:r>
              <a:rPr sz="3200" spc="-15">
                <a:latin typeface="Calibri"/>
                <a:cs typeface="Calibri"/>
              </a:rPr>
              <a:t> </a:t>
            </a:r>
            <a:r>
              <a:rPr sz="3200" spc="-5">
                <a:latin typeface="Calibri"/>
                <a:cs typeface="Calibri"/>
              </a:rPr>
              <a:t>Objekt</a:t>
            </a:r>
            <a:r>
              <a:rPr sz="3200" spc="-35">
                <a:latin typeface="Calibri"/>
                <a:cs typeface="Calibri"/>
              </a:rPr>
              <a:t> </a:t>
            </a:r>
            <a:r>
              <a:rPr sz="3200" spc="-5">
                <a:latin typeface="Calibri"/>
                <a:cs typeface="Calibri"/>
              </a:rPr>
              <a:t>sein</a:t>
            </a:r>
            <a:r>
              <a:rPr sz="3200" spc="45">
                <a:latin typeface="Calibri"/>
                <a:cs typeface="Calibri"/>
              </a:rPr>
              <a:t> </a:t>
            </a:r>
            <a:r>
              <a:rPr sz="3200">
                <a:latin typeface="Calibri"/>
                <a:cs typeface="Calibri"/>
              </a:rPr>
              <a:t>!</a:t>
            </a:r>
          </a:p>
        </p:txBody>
      </p:sp>
      <p:pic>
        <p:nvPicPr>
          <p:cNvPr id="4" name="object 4">
            <a:extLst>
              <a:ext uri="{FF2B5EF4-FFF2-40B4-BE49-F238E27FC236}">
                <a16:creationId xmlns:a16="http://schemas.microsoft.com/office/drawing/2014/main" id="{CE1F5C44-AEED-1142-8043-2A6F9DC5FEAE}"/>
              </a:ext>
            </a:extLst>
          </p:cNvPr>
          <p:cNvPicPr/>
          <p:nvPr/>
        </p:nvPicPr>
        <p:blipFill>
          <a:blip r:embed="rId2" cstate="print"/>
          <a:stretch>
            <a:fillRect/>
          </a:stretch>
        </p:blipFill>
        <p:spPr>
          <a:xfrm>
            <a:off x="2183437" y="2296232"/>
            <a:ext cx="5523302" cy="4109667"/>
          </a:xfrm>
          <a:prstGeom prst="rect">
            <a:avLst/>
          </a:prstGeom>
        </p:spPr>
      </p:pic>
    </p:spTree>
    <p:extLst>
      <p:ext uri="{BB962C8B-B14F-4D97-AF65-F5344CB8AC3E}">
        <p14:creationId xmlns:p14="http://schemas.microsoft.com/office/powerpoint/2010/main" val="3580025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7162E0-AC5E-96A2-6BB0-16C7D4F7C836}"/>
            </a:ext>
          </a:extLst>
        </p:cNvPr>
        <p:cNvGrpSpPr/>
        <p:nvPr/>
      </p:nvGrpSpPr>
      <p:grpSpPr>
        <a:xfrm>
          <a:off x="0" y="0"/>
          <a:ext cx="0" cy="0"/>
          <a:chOff x="0" y="0"/>
          <a:chExt cx="0" cy="0"/>
        </a:xfrm>
      </p:grpSpPr>
      <p:sp>
        <p:nvSpPr>
          <p:cNvPr id="5" name="object 2">
            <a:extLst>
              <a:ext uri="{FF2B5EF4-FFF2-40B4-BE49-F238E27FC236}">
                <a16:creationId xmlns:a16="http://schemas.microsoft.com/office/drawing/2014/main" id="{EBB18A8C-65FA-8AA2-E36E-4D67891B5E2C}"/>
              </a:ext>
            </a:extLst>
          </p:cNvPr>
          <p:cNvSpPr txBox="1">
            <a:spLocks/>
          </p:cNvSpPr>
          <p:nvPr/>
        </p:nvSpPr>
        <p:spPr>
          <a:xfrm>
            <a:off x="837691" y="565277"/>
            <a:ext cx="2933065" cy="528320"/>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b="0" i="0" kern="1200">
                <a:solidFill>
                  <a:schemeClr val="tx1"/>
                </a:solidFill>
                <a:latin typeface="+mj-lt"/>
                <a:ea typeface="+mj-ea"/>
                <a:cs typeface="+mj-cs"/>
              </a:defRPr>
            </a:lvl1pPr>
          </a:lstStyle>
          <a:p>
            <a:pPr marL="12700">
              <a:lnSpc>
                <a:spcPct val="100000"/>
              </a:lnSpc>
              <a:spcBef>
                <a:spcPts val="100"/>
              </a:spcBef>
            </a:pPr>
            <a:r>
              <a:rPr lang="de-DE" sz="3300" spc="-25">
                <a:latin typeface="Calibri"/>
                <a:cs typeface="Calibri"/>
              </a:rPr>
              <a:t>Eigenschaften</a:t>
            </a:r>
            <a:r>
              <a:rPr lang="de-DE" sz="3300" spc="-75">
                <a:latin typeface="Calibri"/>
                <a:cs typeface="Calibri"/>
              </a:rPr>
              <a:t> </a:t>
            </a:r>
            <a:r>
              <a:rPr lang="de-DE" sz="3300" spc="-15">
                <a:latin typeface="Calibri"/>
                <a:cs typeface="Calibri"/>
              </a:rPr>
              <a:t>(3)</a:t>
            </a:r>
            <a:endParaRPr lang="de-DE" sz="3300">
              <a:latin typeface="Calibri"/>
              <a:cs typeface="Calibri"/>
            </a:endParaRPr>
          </a:p>
        </p:txBody>
      </p:sp>
      <p:sp>
        <p:nvSpPr>
          <p:cNvPr id="6" name="object 3">
            <a:extLst>
              <a:ext uri="{FF2B5EF4-FFF2-40B4-BE49-F238E27FC236}">
                <a16:creationId xmlns:a16="http://schemas.microsoft.com/office/drawing/2014/main" id="{1E5EC1FB-B091-308E-701F-56AA72D9A99E}"/>
              </a:ext>
            </a:extLst>
          </p:cNvPr>
          <p:cNvSpPr txBox="1"/>
          <p:nvPr/>
        </p:nvSpPr>
        <p:spPr>
          <a:xfrm>
            <a:off x="837691" y="3530041"/>
            <a:ext cx="7576820" cy="514350"/>
          </a:xfrm>
          <a:prstGeom prst="rect">
            <a:avLst/>
          </a:prstGeom>
        </p:spPr>
        <p:txBody>
          <a:bodyPr vert="horz" wrap="square" lIns="0" tIns="13335" rIns="0" bIns="0" rtlCol="0">
            <a:spAutoFit/>
          </a:bodyPr>
          <a:lstStyle/>
          <a:p>
            <a:pPr marL="355600" indent="-343535">
              <a:lnSpc>
                <a:spcPct val="100000"/>
              </a:lnSpc>
              <a:spcBef>
                <a:spcPts val="105"/>
              </a:spcBef>
              <a:buFont typeface="Arial MT"/>
              <a:buChar char="•"/>
              <a:tabLst>
                <a:tab pos="355600" algn="l"/>
                <a:tab pos="356235" algn="l"/>
              </a:tabLst>
            </a:pPr>
            <a:r>
              <a:rPr sz="3200" spc="-5">
                <a:latin typeface="Calibri"/>
                <a:cs typeface="Calibri"/>
              </a:rPr>
              <a:t>Dynamisches</a:t>
            </a:r>
            <a:r>
              <a:rPr sz="3200" spc="-55">
                <a:latin typeface="Calibri"/>
                <a:cs typeface="Calibri"/>
              </a:rPr>
              <a:t> </a:t>
            </a:r>
            <a:r>
              <a:rPr sz="3200" spc="-10">
                <a:latin typeface="Calibri"/>
                <a:cs typeface="Calibri"/>
              </a:rPr>
              <a:t>Hinzufügen</a:t>
            </a:r>
            <a:r>
              <a:rPr sz="3200" spc="-25">
                <a:latin typeface="Calibri"/>
                <a:cs typeface="Calibri"/>
              </a:rPr>
              <a:t> </a:t>
            </a:r>
            <a:r>
              <a:rPr sz="3200" spc="-15">
                <a:latin typeface="Calibri"/>
                <a:cs typeface="Calibri"/>
              </a:rPr>
              <a:t>von</a:t>
            </a:r>
            <a:r>
              <a:rPr sz="3200" spc="60">
                <a:latin typeface="Calibri"/>
                <a:cs typeface="Calibri"/>
              </a:rPr>
              <a:t> </a:t>
            </a:r>
            <a:r>
              <a:rPr sz="3200" spc="-20">
                <a:latin typeface="Calibri"/>
                <a:cs typeface="Calibri"/>
              </a:rPr>
              <a:t>Eigenschaften</a:t>
            </a:r>
            <a:endParaRPr sz="3200">
              <a:latin typeface="Calibri"/>
              <a:cs typeface="Calibri"/>
            </a:endParaRPr>
          </a:p>
        </p:txBody>
      </p:sp>
      <p:sp>
        <p:nvSpPr>
          <p:cNvPr id="7" name="object 4">
            <a:extLst>
              <a:ext uri="{FF2B5EF4-FFF2-40B4-BE49-F238E27FC236}">
                <a16:creationId xmlns:a16="http://schemas.microsoft.com/office/drawing/2014/main" id="{E17F8553-C3FC-5062-DCC1-13D3751B1D8A}"/>
              </a:ext>
            </a:extLst>
          </p:cNvPr>
          <p:cNvSpPr txBox="1"/>
          <p:nvPr/>
        </p:nvSpPr>
        <p:spPr>
          <a:xfrm>
            <a:off x="837691" y="5287264"/>
            <a:ext cx="7046595" cy="513715"/>
          </a:xfrm>
          <a:prstGeom prst="rect">
            <a:avLst/>
          </a:prstGeom>
        </p:spPr>
        <p:txBody>
          <a:bodyPr vert="horz" wrap="square" lIns="0" tIns="12700" rIns="0" bIns="0" rtlCol="0">
            <a:spAutoFit/>
          </a:bodyPr>
          <a:lstStyle/>
          <a:p>
            <a:pPr marL="355600" indent="-343535">
              <a:lnSpc>
                <a:spcPct val="100000"/>
              </a:lnSpc>
              <a:spcBef>
                <a:spcPts val="100"/>
              </a:spcBef>
              <a:buFont typeface="Arial MT"/>
              <a:buChar char="•"/>
              <a:tabLst>
                <a:tab pos="355600" algn="l"/>
                <a:tab pos="356235" algn="l"/>
              </a:tabLst>
            </a:pPr>
            <a:r>
              <a:rPr sz="3200" spc="-5">
                <a:latin typeface="Calibri"/>
                <a:cs typeface="Calibri"/>
              </a:rPr>
              <a:t>Dynamisches</a:t>
            </a:r>
            <a:r>
              <a:rPr sz="3200" spc="-70">
                <a:latin typeface="Calibri"/>
                <a:cs typeface="Calibri"/>
              </a:rPr>
              <a:t> </a:t>
            </a:r>
            <a:r>
              <a:rPr sz="3200" spc="-5">
                <a:latin typeface="Calibri"/>
                <a:cs typeface="Calibri"/>
              </a:rPr>
              <a:t>Löschen</a:t>
            </a:r>
            <a:r>
              <a:rPr sz="3200" spc="-30">
                <a:latin typeface="Calibri"/>
                <a:cs typeface="Calibri"/>
              </a:rPr>
              <a:t> </a:t>
            </a:r>
            <a:r>
              <a:rPr sz="3200" spc="-15">
                <a:latin typeface="Calibri"/>
                <a:cs typeface="Calibri"/>
              </a:rPr>
              <a:t>von</a:t>
            </a:r>
            <a:r>
              <a:rPr sz="3200" spc="25">
                <a:latin typeface="Calibri"/>
                <a:cs typeface="Calibri"/>
              </a:rPr>
              <a:t> </a:t>
            </a:r>
            <a:r>
              <a:rPr sz="3200" spc="-20">
                <a:latin typeface="Calibri"/>
                <a:cs typeface="Calibri"/>
              </a:rPr>
              <a:t>Eigenschaften</a:t>
            </a:r>
            <a:endParaRPr sz="3200">
              <a:latin typeface="Calibri"/>
              <a:cs typeface="Calibri"/>
            </a:endParaRPr>
          </a:p>
        </p:txBody>
      </p:sp>
      <p:pic>
        <p:nvPicPr>
          <p:cNvPr id="8" name="object 5">
            <a:extLst>
              <a:ext uri="{FF2B5EF4-FFF2-40B4-BE49-F238E27FC236}">
                <a16:creationId xmlns:a16="http://schemas.microsoft.com/office/drawing/2014/main" id="{70D0EDED-C0F0-3E0A-F5D3-AD31836ABAD9}"/>
              </a:ext>
            </a:extLst>
          </p:cNvPr>
          <p:cNvPicPr/>
          <p:nvPr/>
        </p:nvPicPr>
        <p:blipFill>
          <a:blip r:embed="rId2" cstate="print"/>
          <a:stretch>
            <a:fillRect/>
          </a:stretch>
        </p:blipFill>
        <p:spPr>
          <a:xfrm>
            <a:off x="1616571" y="1925066"/>
            <a:ext cx="4161697" cy="1476375"/>
          </a:xfrm>
          <a:prstGeom prst="rect">
            <a:avLst/>
          </a:prstGeom>
        </p:spPr>
      </p:pic>
      <p:pic>
        <p:nvPicPr>
          <p:cNvPr id="9" name="object 6">
            <a:extLst>
              <a:ext uri="{FF2B5EF4-FFF2-40B4-BE49-F238E27FC236}">
                <a16:creationId xmlns:a16="http://schemas.microsoft.com/office/drawing/2014/main" id="{AF3F198C-18D7-D002-5AE0-53FE5F55D0CB}"/>
              </a:ext>
            </a:extLst>
          </p:cNvPr>
          <p:cNvPicPr/>
          <p:nvPr/>
        </p:nvPicPr>
        <p:blipFill>
          <a:blip r:embed="rId3" cstate="print"/>
          <a:stretch>
            <a:fillRect/>
          </a:stretch>
        </p:blipFill>
        <p:spPr>
          <a:xfrm>
            <a:off x="1568947" y="4314838"/>
            <a:ext cx="3038126" cy="238477"/>
          </a:xfrm>
          <a:prstGeom prst="rect">
            <a:avLst/>
          </a:prstGeom>
        </p:spPr>
      </p:pic>
      <p:pic>
        <p:nvPicPr>
          <p:cNvPr id="10" name="object 7">
            <a:extLst>
              <a:ext uri="{FF2B5EF4-FFF2-40B4-BE49-F238E27FC236}">
                <a16:creationId xmlns:a16="http://schemas.microsoft.com/office/drawing/2014/main" id="{A778C32B-CA08-2B6C-6D05-E16E729C3043}"/>
              </a:ext>
            </a:extLst>
          </p:cNvPr>
          <p:cNvPicPr/>
          <p:nvPr/>
        </p:nvPicPr>
        <p:blipFill>
          <a:blip r:embed="rId4" cstate="print"/>
          <a:stretch>
            <a:fillRect/>
          </a:stretch>
        </p:blipFill>
        <p:spPr>
          <a:xfrm>
            <a:off x="1568944" y="6002759"/>
            <a:ext cx="2476142" cy="237710"/>
          </a:xfrm>
          <a:prstGeom prst="rect">
            <a:avLst/>
          </a:prstGeom>
        </p:spPr>
      </p:pic>
    </p:spTree>
    <p:extLst>
      <p:ext uri="{BB962C8B-B14F-4D97-AF65-F5344CB8AC3E}">
        <p14:creationId xmlns:p14="http://schemas.microsoft.com/office/powerpoint/2010/main" val="1980534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218BCC-C722-3FF4-5D07-7520162E8B2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EA7A08A-C06C-8660-2A40-6B0C0AB24A29}"/>
              </a:ext>
            </a:extLst>
          </p:cNvPr>
          <p:cNvSpPr txBox="1">
            <a:spLocks/>
          </p:cNvSpPr>
          <p:nvPr/>
        </p:nvSpPr>
        <p:spPr>
          <a:xfrm>
            <a:off x="837691" y="565277"/>
            <a:ext cx="1818639" cy="528320"/>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b="0" i="0" kern="1200">
                <a:solidFill>
                  <a:schemeClr val="tx1"/>
                </a:solidFill>
                <a:latin typeface="+mj-lt"/>
                <a:ea typeface="+mj-ea"/>
                <a:cs typeface="+mj-cs"/>
              </a:defRPr>
            </a:lvl1pPr>
          </a:lstStyle>
          <a:p>
            <a:pPr marL="12700">
              <a:lnSpc>
                <a:spcPct val="100000"/>
              </a:lnSpc>
              <a:spcBef>
                <a:spcPts val="100"/>
              </a:spcBef>
            </a:pPr>
            <a:r>
              <a:rPr lang="de-DE" sz="3300">
                <a:latin typeface="Calibri"/>
                <a:cs typeface="Calibri"/>
              </a:rPr>
              <a:t>M</a:t>
            </a:r>
            <a:r>
              <a:rPr lang="de-DE" sz="3300" spc="-35">
                <a:latin typeface="Calibri"/>
                <a:cs typeface="Calibri"/>
              </a:rPr>
              <a:t>e</a:t>
            </a:r>
            <a:r>
              <a:rPr lang="de-DE" sz="3300">
                <a:latin typeface="Calibri"/>
                <a:cs typeface="Calibri"/>
              </a:rPr>
              <a:t>thoden</a:t>
            </a:r>
          </a:p>
        </p:txBody>
      </p:sp>
      <p:sp>
        <p:nvSpPr>
          <p:cNvPr id="3" name="object 3">
            <a:extLst>
              <a:ext uri="{FF2B5EF4-FFF2-40B4-BE49-F238E27FC236}">
                <a16:creationId xmlns:a16="http://schemas.microsoft.com/office/drawing/2014/main" id="{913B6461-CEAD-9F18-797F-9A1023727035}"/>
              </a:ext>
            </a:extLst>
          </p:cNvPr>
          <p:cNvSpPr txBox="1"/>
          <p:nvPr/>
        </p:nvSpPr>
        <p:spPr>
          <a:xfrm>
            <a:off x="837691" y="1753692"/>
            <a:ext cx="7498080" cy="514350"/>
          </a:xfrm>
          <a:prstGeom prst="rect">
            <a:avLst/>
          </a:prstGeom>
        </p:spPr>
        <p:txBody>
          <a:bodyPr vert="horz" wrap="square" lIns="0" tIns="13335" rIns="0" bIns="0" rtlCol="0">
            <a:spAutoFit/>
          </a:bodyPr>
          <a:lstStyle/>
          <a:p>
            <a:pPr marL="355600" indent="-343535">
              <a:lnSpc>
                <a:spcPct val="100000"/>
              </a:lnSpc>
              <a:spcBef>
                <a:spcPts val="105"/>
              </a:spcBef>
              <a:buFont typeface="Arial MT"/>
              <a:buChar char="•"/>
              <a:tabLst>
                <a:tab pos="355600" algn="l"/>
                <a:tab pos="356235" algn="l"/>
              </a:tabLst>
            </a:pPr>
            <a:r>
              <a:rPr sz="3200" spc="-5">
                <a:latin typeface="Calibri"/>
                <a:cs typeface="Calibri"/>
              </a:rPr>
              <a:t>Methoden</a:t>
            </a:r>
            <a:r>
              <a:rPr sz="3200" spc="-15">
                <a:latin typeface="Calibri"/>
                <a:cs typeface="Calibri"/>
              </a:rPr>
              <a:t> </a:t>
            </a:r>
            <a:r>
              <a:rPr sz="3200">
                <a:latin typeface="Calibri"/>
                <a:cs typeface="Calibri"/>
              </a:rPr>
              <a:t>=</a:t>
            </a:r>
            <a:r>
              <a:rPr sz="3200" spc="-10">
                <a:latin typeface="Calibri"/>
                <a:cs typeface="Calibri"/>
              </a:rPr>
              <a:t> </a:t>
            </a:r>
            <a:r>
              <a:rPr sz="3200" spc="-5">
                <a:latin typeface="Calibri"/>
                <a:cs typeface="Calibri"/>
              </a:rPr>
              <a:t>Funktionen</a:t>
            </a:r>
            <a:r>
              <a:rPr sz="3200" spc="-45">
                <a:latin typeface="Calibri"/>
                <a:cs typeface="Calibri"/>
              </a:rPr>
              <a:t> </a:t>
            </a:r>
            <a:r>
              <a:rPr sz="3200">
                <a:latin typeface="Calibri"/>
                <a:cs typeface="Calibri"/>
              </a:rPr>
              <a:t>einer</a:t>
            </a:r>
            <a:r>
              <a:rPr sz="3200" spc="5">
                <a:latin typeface="Calibri"/>
                <a:cs typeface="Calibri"/>
              </a:rPr>
              <a:t> </a:t>
            </a:r>
            <a:r>
              <a:rPr sz="3200" spc="-5">
                <a:latin typeface="Calibri"/>
                <a:cs typeface="Calibri"/>
              </a:rPr>
              <a:t>Objektklasse</a:t>
            </a:r>
            <a:endParaRPr sz="3200">
              <a:latin typeface="Calibri"/>
              <a:cs typeface="Calibri"/>
            </a:endParaRPr>
          </a:p>
        </p:txBody>
      </p:sp>
      <p:pic>
        <p:nvPicPr>
          <p:cNvPr id="4" name="object 4">
            <a:extLst>
              <a:ext uri="{FF2B5EF4-FFF2-40B4-BE49-F238E27FC236}">
                <a16:creationId xmlns:a16="http://schemas.microsoft.com/office/drawing/2014/main" id="{FBBE8A08-B106-5BB0-B92B-A1C483E1F0AC}"/>
              </a:ext>
            </a:extLst>
          </p:cNvPr>
          <p:cNvPicPr/>
          <p:nvPr/>
        </p:nvPicPr>
        <p:blipFill>
          <a:blip r:embed="rId2" cstate="print"/>
          <a:stretch>
            <a:fillRect/>
          </a:stretch>
        </p:blipFill>
        <p:spPr>
          <a:xfrm>
            <a:off x="1266444" y="2955642"/>
            <a:ext cx="6678168" cy="3666402"/>
          </a:xfrm>
          <a:prstGeom prst="rect">
            <a:avLst/>
          </a:prstGeom>
        </p:spPr>
      </p:pic>
    </p:spTree>
    <p:extLst>
      <p:ext uri="{BB962C8B-B14F-4D97-AF65-F5344CB8AC3E}">
        <p14:creationId xmlns:p14="http://schemas.microsoft.com/office/powerpoint/2010/main" val="2297361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495949-66CE-B777-8EC9-0F8FF1B118C9}"/>
            </a:ext>
          </a:extLst>
        </p:cNvPr>
        <p:cNvGrpSpPr/>
        <p:nvPr/>
      </p:nvGrpSpPr>
      <p:grpSpPr>
        <a:xfrm>
          <a:off x="0" y="0"/>
          <a:ext cx="0" cy="0"/>
          <a:chOff x="0" y="0"/>
          <a:chExt cx="0" cy="0"/>
        </a:xfrm>
      </p:grpSpPr>
      <p:sp>
        <p:nvSpPr>
          <p:cNvPr id="5" name="object 2">
            <a:extLst>
              <a:ext uri="{FF2B5EF4-FFF2-40B4-BE49-F238E27FC236}">
                <a16:creationId xmlns:a16="http://schemas.microsoft.com/office/drawing/2014/main" id="{3969D9EC-86EE-5F7C-6372-20A3DEE2100B}"/>
              </a:ext>
            </a:extLst>
          </p:cNvPr>
          <p:cNvSpPr txBox="1">
            <a:spLocks/>
          </p:cNvSpPr>
          <p:nvPr/>
        </p:nvSpPr>
        <p:spPr>
          <a:xfrm>
            <a:off x="852206" y="753963"/>
            <a:ext cx="7105015" cy="528320"/>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b="0" i="0" kern="1200">
                <a:solidFill>
                  <a:schemeClr val="tx1"/>
                </a:solidFill>
                <a:latin typeface="+mj-lt"/>
                <a:ea typeface="+mj-ea"/>
                <a:cs typeface="+mj-cs"/>
              </a:defRPr>
            </a:lvl1pPr>
          </a:lstStyle>
          <a:p>
            <a:pPr marL="12700">
              <a:lnSpc>
                <a:spcPct val="100000"/>
              </a:lnSpc>
              <a:spcBef>
                <a:spcPts val="100"/>
              </a:spcBef>
            </a:pPr>
            <a:r>
              <a:rPr lang="de-DE" sz="3300" spc="-20">
                <a:latin typeface="Calibri"/>
                <a:cs typeface="Calibri"/>
              </a:rPr>
              <a:t>Anweisungen</a:t>
            </a:r>
            <a:r>
              <a:rPr lang="de-DE" sz="3300" spc="-65">
                <a:latin typeface="Calibri"/>
                <a:cs typeface="Calibri"/>
              </a:rPr>
              <a:t> </a:t>
            </a:r>
            <a:r>
              <a:rPr lang="de-DE" sz="3300" spc="-15">
                <a:latin typeface="Calibri"/>
                <a:cs typeface="Calibri"/>
              </a:rPr>
              <a:t>und</a:t>
            </a:r>
            <a:r>
              <a:rPr lang="de-DE" sz="3300">
                <a:latin typeface="Calibri"/>
                <a:cs typeface="Calibri"/>
              </a:rPr>
              <a:t> </a:t>
            </a:r>
            <a:r>
              <a:rPr lang="de-DE" sz="3300" spc="-45">
                <a:latin typeface="Calibri"/>
                <a:cs typeface="Calibri"/>
              </a:rPr>
              <a:t>Operatoren</a:t>
            </a:r>
            <a:r>
              <a:rPr lang="de-DE" sz="3300" spc="-10">
                <a:latin typeface="Calibri"/>
                <a:cs typeface="Calibri"/>
              </a:rPr>
              <a:t> </a:t>
            </a:r>
            <a:r>
              <a:rPr lang="de-DE" sz="3300" spc="-5">
                <a:latin typeface="Calibri"/>
                <a:cs typeface="Calibri"/>
              </a:rPr>
              <a:t>für</a:t>
            </a:r>
            <a:r>
              <a:rPr lang="de-DE" sz="3300" spc="80">
                <a:latin typeface="Calibri"/>
                <a:cs typeface="Calibri"/>
              </a:rPr>
              <a:t> </a:t>
            </a:r>
            <a:r>
              <a:rPr lang="de-DE" sz="3300" spc="-20">
                <a:latin typeface="Calibri"/>
                <a:cs typeface="Calibri"/>
              </a:rPr>
              <a:t>Objekte</a:t>
            </a:r>
            <a:endParaRPr lang="de-DE" sz="3300">
              <a:latin typeface="Calibri"/>
              <a:cs typeface="Calibri"/>
            </a:endParaRPr>
          </a:p>
        </p:txBody>
      </p:sp>
      <p:sp>
        <p:nvSpPr>
          <p:cNvPr id="6" name="object 3">
            <a:extLst>
              <a:ext uri="{FF2B5EF4-FFF2-40B4-BE49-F238E27FC236}">
                <a16:creationId xmlns:a16="http://schemas.microsoft.com/office/drawing/2014/main" id="{BDEE0F7E-C1E0-4C0E-71E4-52BEC62FF803}"/>
              </a:ext>
            </a:extLst>
          </p:cNvPr>
          <p:cNvSpPr txBox="1"/>
          <p:nvPr/>
        </p:nvSpPr>
        <p:spPr>
          <a:xfrm>
            <a:off x="852206" y="1832605"/>
            <a:ext cx="7832725" cy="1146175"/>
          </a:xfrm>
          <a:prstGeom prst="rect">
            <a:avLst/>
          </a:prstGeom>
        </p:spPr>
        <p:txBody>
          <a:bodyPr vert="horz" wrap="square" lIns="0" tIns="123189" rIns="0" bIns="0" rtlCol="0">
            <a:spAutoFit/>
          </a:bodyPr>
          <a:lstStyle/>
          <a:p>
            <a:pPr marL="355600" indent="-343535">
              <a:lnSpc>
                <a:spcPct val="100000"/>
              </a:lnSpc>
              <a:spcBef>
                <a:spcPts val="969"/>
              </a:spcBef>
              <a:buFont typeface="Arial MT"/>
              <a:buChar char="•"/>
              <a:tabLst>
                <a:tab pos="355600" algn="l"/>
                <a:tab pos="356235" algn="l"/>
              </a:tabLst>
            </a:pPr>
            <a:r>
              <a:rPr sz="3200" spc="-20">
                <a:latin typeface="Calibri"/>
                <a:cs typeface="Calibri"/>
              </a:rPr>
              <a:t>If-Anweisung</a:t>
            </a:r>
            <a:endParaRPr sz="3200">
              <a:latin typeface="Calibri"/>
              <a:cs typeface="Calibri"/>
            </a:endParaRPr>
          </a:p>
          <a:p>
            <a:pPr marL="469900">
              <a:lnSpc>
                <a:spcPct val="100000"/>
              </a:lnSpc>
              <a:spcBef>
                <a:spcPts val="750"/>
              </a:spcBef>
            </a:pPr>
            <a:r>
              <a:rPr sz="2800" spc="-5">
                <a:latin typeface="Arial MT"/>
                <a:cs typeface="Arial MT"/>
              </a:rPr>
              <a:t>– </a:t>
            </a:r>
            <a:r>
              <a:rPr sz="2800" spc="-25">
                <a:latin typeface="Calibri"/>
                <a:cs typeface="Calibri"/>
              </a:rPr>
              <a:t>Objekte</a:t>
            </a:r>
            <a:r>
              <a:rPr sz="2800" spc="5">
                <a:latin typeface="Calibri"/>
                <a:cs typeface="Calibri"/>
              </a:rPr>
              <a:t> </a:t>
            </a:r>
            <a:r>
              <a:rPr sz="2800" spc="-5">
                <a:latin typeface="Calibri"/>
                <a:cs typeface="Calibri"/>
              </a:rPr>
              <a:t>auf</a:t>
            </a:r>
            <a:r>
              <a:rPr sz="2800" spc="-25">
                <a:latin typeface="Calibri"/>
                <a:cs typeface="Calibri"/>
              </a:rPr>
              <a:t> </a:t>
            </a:r>
            <a:r>
              <a:rPr sz="2800" spc="-30">
                <a:latin typeface="Calibri"/>
                <a:cs typeface="Calibri"/>
              </a:rPr>
              <a:t>bestimmte</a:t>
            </a:r>
            <a:r>
              <a:rPr sz="2800" spc="-20">
                <a:latin typeface="Calibri"/>
                <a:cs typeface="Calibri"/>
              </a:rPr>
              <a:t> Eigenschaften</a:t>
            </a:r>
            <a:r>
              <a:rPr sz="2800" spc="-45">
                <a:latin typeface="Calibri"/>
                <a:cs typeface="Calibri"/>
              </a:rPr>
              <a:t> </a:t>
            </a:r>
            <a:r>
              <a:rPr sz="2800" spc="-25">
                <a:latin typeface="Calibri"/>
                <a:cs typeface="Calibri"/>
              </a:rPr>
              <a:t>überprüfen</a:t>
            </a:r>
            <a:endParaRPr sz="2800">
              <a:latin typeface="Calibri"/>
              <a:cs typeface="Calibri"/>
            </a:endParaRPr>
          </a:p>
        </p:txBody>
      </p:sp>
      <p:pic>
        <p:nvPicPr>
          <p:cNvPr id="7" name="object 4">
            <a:extLst>
              <a:ext uri="{FF2B5EF4-FFF2-40B4-BE49-F238E27FC236}">
                <a16:creationId xmlns:a16="http://schemas.microsoft.com/office/drawing/2014/main" id="{BC7196C6-C314-0B0D-21D6-699B1EDE5F5B}"/>
              </a:ext>
            </a:extLst>
          </p:cNvPr>
          <p:cNvPicPr/>
          <p:nvPr/>
        </p:nvPicPr>
        <p:blipFill>
          <a:blip r:embed="rId2" cstate="print"/>
          <a:stretch>
            <a:fillRect/>
          </a:stretch>
        </p:blipFill>
        <p:spPr>
          <a:xfrm>
            <a:off x="1532418" y="3155406"/>
            <a:ext cx="6781048" cy="2600687"/>
          </a:xfrm>
          <a:prstGeom prst="rect">
            <a:avLst/>
          </a:prstGeom>
        </p:spPr>
      </p:pic>
    </p:spTree>
    <p:extLst>
      <p:ext uri="{BB962C8B-B14F-4D97-AF65-F5344CB8AC3E}">
        <p14:creationId xmlns:p14="http://schemas.microsoft.com/office/powerpoint/2010/main" val="534533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A7E55-9228-454F-F0AE-2BE11638C0C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4F763DC-F10A-D58C-860D-BBDB0D89A805}"/>
              </a:ext>
            </a:extLst>
          </p:cNvPr>
          <p:cNvSpPr txBox="1">
            <a:spLocks/>
          </p:cNvSpPr>
          <p:nvPr/>
        </p:nvSpPr>
        <p:spPr>
          <a:xfrm>
            <a:off x="823176" y="589779"/>
            <a:ext cx="7105015" cy="528320"/>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b="0" i="0" kern="1200">
                <a:solidFill>
                  <a:schemeClr val="tx1"/>
                </a:solidFill>
                <a:latin typeface="+mj-lt"/>
                <a:ea typeface="+mj-ea"/>
                <a:cs typeface="+mj-cs"/>
              </a:defRPr>
            </a:lvl1pPr>
          </a:lstStyle>
          <a:p>
            <a:pPr marL="12700">
              <a:lnSpc>
                <a:spcPct val="100000"/>
              </a:lnSpc>
              <a:spcBef>
                <a:spcPts val="100"/>
              </a:spcBef>
            </a:pPr>
            <a:r>
              <a:rPr lang="de-DE" sz="3300" spc="-20">
                <a:latin typeface="Calibri"/>
                <a:cs typeface="Calibri"/>
              </a:rPr>
              <a:t>Anweisungen</a:t>
            </a:r>
            <a:r>
              <a:rPr lang="de-DE" sz="3300" spc="-65">
                <a:latin typeface="Calibri"/>
                <a:cs typeface="Calibri"/>
              </a:rPr>
              <a:t> </a:t>
            </a:r>
            <a:r>
              <a:rPr lang="de-DE" sz="3300" spc="-15">
                <a:latin typeface="Calibri"/>
                <a:cs typeface="Calibri"/>
              </a:rPr>
              <a:t>und</a:t>
            </a:r>
            <a:r>
              <a:rPr lang="de-DE" sz="3300">
                <a:latin typeface="Calibri"/>
                <a:cs typeface="Calibri"/>
              </a:rPr>
              <a:t> </a:t>
            </a:r>
            <a:r>
              <a:rPr lang="de-DE" sz="3300" spc="-45">
                <a:latin typeface="Calibri"/>
                <a:cs typeface="Calibri"/>
              </a:rPr>
              <a:t>Operatoren</a:t>
            </a:r>
            <a:r>
              <a:rPr lang="de-DE" sz="3300" spc="-10">
                <a:latin typeface="Calibri"/>
                <a:cs typeface="Calibri"/>
              </a:rPr>
              <a:t> </a:t>
            </a:r>
            <a:r>
              <a:rPr lang="de-DE" sz="3300" spc="-5">
                <a:latin typeface="Calibri"/>
                <a:cs typeface="Calibri"/>
              </a:rPr>
              <a:t>für</a:t>
            </a:r>
            <a:r>
              <a:rPr lang="de-DE" sz="3300" spc="80">
                <a:latin typeface="Calibri"/>
                <a:cs typeface="Calibri"/>
              </a:rPr>
              <a:t> </a:t>
            </a:r>
            <a:r>
              <a:rPr lang="de-DE" sz="3300" spc="-20">
                <a:latin typeface="Calibri"/>
                <a:cs typeface="Calibri"/>
              </a:rPr>
              <a:t>Objekte</a:t>
            </a:r>
            <a:endParaRPr lang="de-DE" sz="3300">
              <a:latin typeface="Calibri"/>
              <a:cs typeface="Calibri"/>
            </a:endParaRPr>
          </a:p>
        </p:txBody>
      </p:sp>
      <p:sp>
        <p:nvSpPr>
          <p:cNvPr id="3" name="object 3">
            <a:extLst>
              <a:ext uri="{FF2B5EF4-FFF2-40B4-BE49-F238E27FC236}">
                <a16:creationId xmlns:a16="http://schemas.microsoft.com/office/drawing/2014/main" id="{7F0C737A-50BE-17AA-95EA-604E40D39D3B}"/>
              </a:ext>
            </a:extLst>
          </p:cNvPr>
          <p:cNvSpPr txBox="1"/>
          <p:nvPr/>
        </p:nvSpPr>
        <p:spPr>
          <a:xfrm>
            <a:off x="823176" y="1668421"/>
            <a:ext cx="4494530" cy="1146175"/>
          </a:xfrm>
          <a:prstGeom prst="rect">
            <a:avLst/>
          </a:prstGeom>
        </p:spPr>
        <p:txBody>
          <a:bodyPr vert="horz" wrap="square" lIns="0" tIns="123189" rIns="0" bIns="0" rtlCol="0">
            <a:spAutoFit/>
          </a:bodyPr>
          <a:lstStyle/>
          <a:p>
            <a:pPr marL="355600" indent="-343535">
              <a:lnSpc>
                <a:spcPct val="100000"/>
              </a:lnSpc>
              <a:spcBef>
                <a:spcPts val="969"/>
              </a:spcBef>
              <a:buFont typeface="Arial MT"/>
              <a:buChar char="•"/>
              <a:tabLst>
                <a:tab pos="355600" algn="l"/>
                <a:tab pos="356235" algn="l"/>
              </a:tabLst>
            </a:pPr>
            <a:r>
              <a:rPr sz="3200" spc="-20">
                <a:latin typeface="Calibri"/>
                <a:cs typeface="Calibri"/>
              </a:rPr>
              <a:t>With-Anweisung</a:t>
            </a:r>
            <a:endParaRPr sz="3200">
              <a:latin typeface="Calibri"/>
              <a:cs typeface="Calibri"/>
            </a:endParaRPr>
          </a:p>
          <a:p>
            <a:pPr marL="469900">
              <a:lnSpc>
                <a:spcPct val="100000"/>
              </a:lnSpc>
              <a:spcBef>
                <a:spcPts val="750"/>
              </a:spcBef>
            </a:pPr>
            <a:r>
              <a:rPr sz="2800" spc="-5">
                <a:latin typeface="Arial MT"/>
                <a:cs typeface="Arial MT"/>
              </a:rPr>
              <a:t>– </a:t>
            </a:r>
            <a:r>
              <a:rPr sz="2800" spc="-180">
                <a:latin typeface="Calibri"/>
                <a:cs typeface="Calibri"/>
              </a:rPr>
              <a:t>V</a:t>
            </a:r>
            <a:r>
              <a:rPr sz="2800" spc="-30">
                <a:latin typeface="Calibri"/>
                <a:cs typeface="Calibri"/>
              </a:rPr>
              <a:t>e</a:t>
            </a:r>
            <a:r>
              <a:rPr sz="2800" spc="-70">
                <a:latin typeface="Calibri"/>
                <a:cs typeface="Calibri"/>
              </a:rPr>
              <a:t>r</a:t>
            </a:r>
            <a:r>
              <a:rPr sz="2800" spc="-30">
                <a:latin typeface="Calibri"/>
                <a:cs typeface="Calibri"/>
              </a:rPr>
              <a:t>e</a:t>
            </a:r>
            <a:r>
              <a:rPr sz="2800" spc="-35">
                <a:latin typeface="Calibri"/>
                <a:cs typeface="Calibri"/>
              </a:rPr>
              <a:t>i</a:t>
            </a:r>
            <a:r>
              <a:rPr sz="2800" spc="-50">
                <a:latin typeface="Calibri"/>
                <a:cs typeface="Calibri"/>
              </a:rPr>
              <a:t>n</a:t>
            </a:r>
            <a:r>
              <a:rPr sz="2800" spc="-90">
                <a:latin typeface="Calibri"/>
                <a:cs typeface="Calibri"/>
              </a:rPr>
              <a:t>f</a:t>
            </a:r>
            <a:r>
              <a:rPr sz="2800" spc="-40">
                <a:latin typeface="Calibri"/>
                <a:cs typeface="Calibri"/>
              </a:rPr>
              <a:t>a</a:t>
            </a:r>
            <a:r>
              <a:rPr sz="2800" spc="-25">
                <a:latin typeface="Calibri"/>
                <a:cs typeface="Calibri"/>
              </a:rPr>
              <a:t>c</a:t>
            </a:r>
            <a:r>
              <a:rPr sz="2800" spc="-60">
                <a:latin typeface="Calibri"/>
                <a:cs typeface="Calibri"/>
              </a:rPr>
              <a:t>h</a:t>
            </a:r>
            <a:r>
              <a:rPr sz="2800" spc="-70">
                <a:latin typeface="Calibri"/>
                <a:cs typeface="Calibri"/>
              </a:rPr>
              <a:t>t</a:t>
            </a:r>
            <a:r>
              <a:rPr sz="2800" spc="-5">
                <a:latin typeface="Calibri"/>
                <a:cs typeface="Calibri"/>
              </a:rPr>
              <a:t>e</a:t>
            </a:r>
            <a:r>
              <a:rPr sz="2800" spc="-140">
                <a:latin typeface="Calibri"/>
                <a:cs typeface="Calibri"/>
              </a:rPr>
              <a:t> </a:t>
            </a:r>
            <a:r>
              <a:rPr sz="2800" spc="-15">
                <a:latin typeface="Calibri"/>
                <a:cs typeface="Calibri"/>
              </a:rPr>
              <a:t>S</a:t>
            </a:r>
            <a:r>
              <a:rPr sz="2800" spc="-5">
                <a:latin typeface="Calibri"/>
                <a:cs typeface="Calibri"/>
              </a:rPr>
              <a:t>c</a:t>
            </a:r>
            <a:r>
              <a:rPr sz="2800" spc="-25">
                <a:latin typeface="Calibri"/>
                <a:cs typeface="Calibri"/>
              </a:rPr>
              <a:t>h</a:t>
            </a:r>
            <a:r>
              <a:rPr sz="2800" spc="-55">
                <a:latin typeface="Calibri"/>
                <a:cs typeface="Calibri"/>
              </a:rPr>
              <a:t>r</a:t>
            </a:r>
            <a:r>
              <a:rPr sz="2800" spc="-15">
                <a:latin typeface="Calibri"/>
                <a:cs typeface="Calibri"/>
              </a:rPr>
              <a:t>e</a:t>
            </a:r>
            <a:r>
              <a:rPr sz="2800" spc="-25">
                <a:latin typeface="Calibri"/>
                <a:cs typeface="Calibri"/>
              </a:rPr>
              <a:t>i</a:t>
            </a:r>
            <a:r>
              <a:rPr sz="2800" spc="-35">
                <a:latin typeface="Calibri"/>
                <a:cs typeface="Calibri"/>
              </a:rPr>
              <a:t>bw</a:t>
            </a:r>
            <a:r>
              <a:rPr sz="2800" spc="-15">
                <a:latin typeface="Calibri"/>
                <a:cs typeface="Calibri"/>
              </a:rPr>
              <a:t>e</a:t>
            </a:r>
            <a:r>
              <a:rPr sz="2800" spc="-25">
                <a:latin typeface="Calibri"/>
                <a:cs typeface="Calibri"/>
              </a:rPr>
              <a:t>i</a:t>
            </a:r>
            <a:r>
              <a:rPr sz="2800" spc="-20">
                <a:latin typeface="Calibri"/>
                <a:cs typeface="Calibri"/>
              </a:rPr>
              <a:t>s</a:t>
            </a:r>
            <a:r>
              <a:rPr sz="2800" spc="-5">
                <a:latin typeface="Calibri"/>
                <a:cs typeface="Calibri"/>
              </a:rPr>
              <a:t>e</a:t>
            </a:r>
            <a:endParaRPr sz="2800">
              <a:latin typeface="Calibri"/>
              <a:cs typeface="Calibri"/>
            </a:endParaRPr>
          </a:p>
        </p:txBody>
      </p:sp>
      <p:pic>
        <p:nvPicPr>
          <p:cNvPr id="4" name="object 4">
            <a:extLst>
              <a:ext uri="{FF2B5EF4-FFF2-40B4-BE49-F238E27FC236}">
                <a16:creationId xmlns:a16="http://schemas.microsoft.com/office/drawing/2014/main" id="{E6D72197-95A5-8D29-52A8-038A0CF04BAA}"/>
              </a:ext>
            </a:extLst>
          </p:cNvPr>
          <p:cNvPicPr/>
          <p:nvPr/>
        </p:nvPicPr>
        <p:blipFill>
          <a:blip r:embed="rId2" cstate="print"/>
          <a:stretch>
            <a:fillRect/>
          </a:stretch>
        </p:blipFill>
        <p:spPr>
          <a:xfrm>
            <a:off x="1215734" y="3429000"/>
            <a:ext cx="5524500" cy="3324587"/>
          </a:xfrm>
          <a:prstGeom prst="rect">
            <a:avLst/>
          </a:prstGeom>
        </p:spPr>
      </p:pic>
    </p:spTree>
    <p:extLst>
      <p:ext uri="{BB962C8B-B14F-4D97-AF65-F5344CB8AC3E}">
        <p14:creationId xmlns:p14="http://schemas.microsoft.com/office/powerpoint/2010/main" val="177423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C4A35-D637-1814-2BD6-745569E8DFA9}"/>
            </a:ext>
          </a:extLst>
        </p:cNvPr>
        <p:cNvGrpSpPr/>
        <p:nvPr/>
      </p:nvGrpSpPr>
      <p:grpSpPr>
        <a:xfrm>
          <a:off x="0" y="0"/>
          <a:ext cx="0" cy="0"/>
          <a:chOff x="0" y="0"/>
          <a:chExt cx="0" cy="0"/>
        </a:xfrm>
      </p:grpSpPr>
      <p:sp>
        <p:nvSpPr>
          <p:cNvPr id="5" name="object 2">
            <a:extLst>
              <a:ext uri="{FF2B5EF4-FFF2-40B4-BE49-F238E27FC236}">
                <a16:creationId xmlns:a16="http://schemas.microsoft.com/office/drawing/2014/main" id="{678D5453-7465-2266-478A-F6B007B85592}"/>
              </a:ext>
            </a:extLst>
          </p:cNvPr>
          <p:cNvSpPr txBox="1">
            <a:spLocks/>
          </p:cNvSpPr>
          <p:nvPr/>
        </p:nvSpPr>
        <p:spPr>
          <a:xfrm>
            <a:off x="852205" y="724934"/>
            <a:ext cx="7105015" cy="528320"/>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b="0" i="0" kern="1200">
                <a:solidFill>
                  <a:schemeClr val="tx1"/>
                </a:solidFill>
                <a:latin typeface="+mj-lt"/>
                <a:ea typeface="+mj-ea"/>
                <a:cs typeface="+mj-cs"/>
              </a:defRPr>
            </a:lvl1pPr>
          </a:lstStyle>
          <a:p>
            <a:pPr marL="12700">
              <a:lnSpc>
                <a:spcPct val="100000"/>
              </a:lnSpc>
              <a:spcBef>
                <a:spcPts val="100"/>
              </a:spcBef>
            </a:pPr>
            <a:r>
              <a:rPr lang="de-DE" sz="3300" spc="-20">
                <a:latin typeface="Calibri"/>
                <a:cs typeface="Calibri"/>
              </a:rPr>
              <a:t>Anweisungen</a:t>
            </a:r>
            <a:r>
              <a:rPr lang="de-DE" sz="3300" spc="-65">
                <a:latin typeface="Calibri"/>
                <a:cs typeface="Calibri"/>
              </a:rPr>
              <a:t> </a:t>
            </a:r>
            <a:r>
              <a:rPr lang="de-DE" sz="3300" spc="-15">
                <a:latin typeface="Calibri"/>
                <a:cs typeface="Calibri"/>
              </a:rPr>
              <a:t>und</a:t>
            </a:r>
            <a:r>
              <a:rPr lang="de-DE" sz="3300">
                <a:latin typeface="Calibri"/>
                <a:cs typeface="Calibri"/>
              </a:rPr>
              <a:t> </a:t>
            </a:r>
            <a:r>
              <a:rPr lang="de-DE" sz="3300" spc="-45">
                <a:latin typeface="Calibri"/>
                <a:cs typeface="Calibri"/>
              </a:rPr>
              <a:t>Operatoren</a:t>
            </a:r>
            <a:r>
              <a:rPr lang="de-DE" sz="3300" spc="-10">
                <a:latin typeface="Calibri"/>
                <a:cs typeface="Calibri"/>
              </a:rPr>
              <a:t> </a:t>
            </a:r>
            <a:r>
              <a:rPr lang="de-DE" sz="3300" spc="-5">
                <a:latin typeface="Calibri"/>
                <a:cs typeface="Calibri"/>
              </a:rPr>
              <a:t>für</a:t>
            </a:r>
            <a:r>
              <a:rPr lang="de-DE" sz="3300" spc="80">
                <a:latin typeface="Calibri"/>
                <a:cs typeface="Calibri"/>
              </a:rPr>
              <a:t> </a:t>
            </a:r>
            <a:r>
              <a:rPr lang="de-DE" sz="3300" spc="-20">
                <a:latin typeface="Calibri"/>
                <a:cs typeface="Calibri"/>
              </a:rPr>
              <a:t>Objekte</a:t>
            </a:r>
            <a:endParaRPr lang="de-DE" sz="3300">
              <a:latin typeface="Calibri"/>
              <a:cs typeface="Calibri"/>
            </a:endParaRPr>
          </a:p>
        </p:txBody>
      </p:sp>
      <p:sp>
        <p:nvSpPr>
          <p:cNvPr id="6" name="object 3">
            <a:extLst>
              <a:ext uri="{FF2B5EF4-FFF2-40B4-BE49-F238E27FC236}">
                <a16:creationId xmlns:a16="http://schemas.microsoft.com/office/drawing/2014/main" id="{C67EA0F0-210A-5CB0-A492-C65E8FA823BC}"/>
              </a:ext>
            </a:extLst>
          </p:cNvPr>
          <p:cNvSpPr txBox="1"/>
          <p:nvPr/>
        </p:nvSpPr>
        <p:spPr>
          <a:xfrm>
            <a:off x="852205" y="1803576"/>
            <a:ext cx="7698740" cy="1146175"/>
          </a:xfrm>
          <a:prstGeom prst="rect">
            <a:avLst/>
          </a:prstGeom>
        </p:spPr>
        <p:txBody>
          <a:bodyPr vert="horz" wrap="square" lIns="0" tIns="123189" rIns="0" bIns="0" rtlCol="0">
            <a:spAutoFit/>
          </a:bodyPr>
          <a:lstStyle/>
          <a:p>
            <a:pPr marL="355600" indent="-343535">
              <a:lnSpc>
                <a:spcPct val="100000"/>
              </a:lnSpc>
              <a:spcBef>
                <a:spcPts val="969"/>
              </a:spcBef>
              <a:buFont typeface="Arial MT"/>
              <a:buChar char="•"/>
              <a:tabLst>
                <a:tab pos="355600" algn="l"/>
                <a:tab pos="356235" algn="l"/>
              </a:tabLst>
            </a:pPr>
            <a:r>
              <a:rPr sz="3200" spc="-20">
                <a:latin typeface="Calibri"/>
                <a:cs typeface="Calibri"/>
              </a:rPr>
              <a:t>For-in-Anweisung</a:t>
            </a:r>
            <a:endParaRPr sz="3200">
              <a:latin typeface="Calibri"/>
              <a:cs typeface="Calibri"/>
            </a:endParaRPr>
          </a:p>
          <a:p>
            <a:pPr marL="469900">
              <a:lnSpc>
                <a:spcPct val="100000"/>
              </a:lnSpc>
              <a:spcBef>
                <a:spcPts val="750"/>
              </a:spcBef>
            </a:pPr>
            <a:r>
              <a:rPr sz="2800" spc="-5">
                <a:latin typeface="Arial MT"/>
                <a:cs typeface="Arial MT"/>
              </a:rPr>
              <a:t>–</a:t>
            </a:r>
            <a:r>
              <a:rPr sz="2800" spc="-15">
                <a:latin typeface="Arial MT"/>
                <a:cs typeface="Arial MT"/>
              </a:rPr>
              <a:t> </a:t>
            </a:r>
            <a:r>
              <a:rPr sz="2800" spc="-10">
                <a:latin typeface="Calibri"/>
                <a:cs typeface="Calibri"/>
              </a:rPr>
              <a:t>Alle</a:t>
            </a:r>
            <a:r>
              <a:rPr sz="2800" spc="-25">
                <a:latin typeface="Calibri"/>
                <a:cs typeface="Calibri"/>
              </a:rPr>
              <a:t> </a:t>
            </a:r>
            <a:r>
              <a:rPr sz="2800" spc="-20">
                <a:latin typeface="Calibri"/>
                <a:cs typeface="Calibri"/>
              </a:rPr>
              <a:t>Eigenschaften</a:t>
            </a:r>
            <a:r>
              <a:rPr sz="2800" spc="5">
                <a:latin typeface="Calibri"/>
                <a:cs typeface="Calibri"/>
              </a:rPr>
              <a:t> </a:t>
            </a:r>
            <a:r>
              <a:rPr sz="2800" spc="-5">
                <a:latin typeface="Calibri"/>
                <a:cs typeface="Calibri"/>
              </a:rPr>
              <a:t>eines</a:t>
            </a:r>
            <a:r>
              <a:rPr sz="2800" spc="-20">
                <a:latin typeface="Calibri"/>
                <a:cs typeface="Calibri"/>
              </a:rPr>
              <a:t> Objektes</a:t>
            </a:r>
            <a:r>
              <a:rPr sz="2800" spc="-50">
                <a:latin typeface="Calibri"/>
                <a:cs typeface="Calibri"/>
              </a:rPr>
              <a:t> </a:t>
            </a:r>
            <a:r>
              <a:rPr sz="2800" spc="-25">
                <a:latin typeface="Calibri"/>
                <a:cs typeface="Calibri"/>
              </a:rPr>
              <a:t>durchiterieren</a:t>
            </a:r>
            <a:endParaRPr sz="2800">
              <a:latin typeface="Calibri"/>
              <a:cs typeface="Calibri"/>
            </a:endParaRPr>
          </a:p>
        </p:txBody>
      </p:sp>
      <p:pic>
        <p:nvPicPr>
          <p:cNvPr id="7" name="object 4">
            <a:extLst>
              <a:ext uri="{FF2B5EF4-FFF2-40B4-BE49-F238E27FC236}">
                <a16:creationId xmlns:a16="http://schemas.microsoft.com/office/drawing/2014/main" id="{6924765C-4225-4B78-D0FE-619823884275}"/>
              </a:ext>
            </a:extLst>
          </p:cNvPr>
          <p:cNvPicPr/>
          <p:nvPr/>
        </p:nvPicPr>
        <p:blipFill>
          <a:blip r:embed="rId2" cstate="print"/>
          <a:stretch>
            <a:fillRect/>
          </a:stretch>
        </p:blipFill>
        <p:spPr>
          <a:xfrm>
            <a:off x="1518702" y="3287921"/>
            <a:ext cx="7696577" cy="2514236"/>
          </a:xfrm>
          <a:prstGeom prst="rect">
            <a:avLst/>
          </a:prstGeom>
        </p:spPr>
      </p:pic>
    </p:spTree>
    <p:extLst>
      <p:ext uri="{BB962C8B-B14F-4D97-AF65-F5344CB8AC3E}">
        <p14:creationId xmlns:p14="http://schemas.microsoft.com/office/powerpoint/2010/main" val="3235387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989A2-9FF4-6DD5-AE74-7910DDB975C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4E86DC6-EBD1-31F4-543C-F3F9142F7613}"/>
              </a:ext>
            </a:extLst>
          </p:cNvPr>
          <p:cNvSpPr txBox="1">
            <a:spLocks/>
          </p:cNvSpPr>
          <p:nvPr/>
        </p:nvSpPr>
        <p:spPr>
          <a:xfrm>
            <a:off x="808662" y="855563"/>
            <a:ext cx="7105015" cy="528320"/>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b="0" i="0" kern="1200">
                <a:solidFill>
                  <a:schemeClr val="tx1"/>
                </a:solidFill>
                <a:latin typeface="+mj-lt"/>
                <a:ea typeface="+mj-ea"/>
                <a:cs typeface="+mj-cs"/>
              </a:defRPr>
            </a:lvl1pPr>
          </a:lstStyle>
          <a:p>
            <a:pPr marL="12700">
              <a:lnSpc>
                <a:spcPct val="100000"/>
              </a:lnSpc>
              <a:spcBef>
                <a:spcPts val="100"/>
              </a:spcBef>
            </a:pPr>
            <a:r>
              <a:rPr lang="de-DE" sz="3300" spc="-20">
                <a:latin typeface="Calibri"/>
                <a:cs typeface="Calibri"/>
              </a:rPr>
              <a:t>Anweisungen</a:t>
            </a:r>
            <a:r>
              <a:rPr lang="de-DE" sz="3300" spc="-65">
                <a:latin typeface="Calibri"/>
                <a:cs typeface="Calibri"/>
              </a:rPr>
              <a:t> </a:t>
            </a:r>
            <a:r>
              <a:rPr lang="de-DE" sz="3300" spc="-15">
                <a:latin typeface="Calibri"/>
                <a:cs typeface="Calibri"/>
              </a:rPr>
              <a:t>und</a:t>
            </a:r>
            <a:r>
              <a:rPr lang="de-DE" sz="3300">
                <a:latin typeface="Calibri"/>
                <a:cs typeface="Calibri"/>
              </a:rPr>
              <a:t> </a:t>
            </a:r>
            <a:r>
              <a:rPr lang="de-DE" sz="3300" spc="-45">
                <a:latin typeface="Calibri"/>
                <a:cs typeface="Calibri"/>
              </a:rPr>
              <a:t>Operatoren</a:t>
            </a:r>
            <a:r>
              <a:rPr lang="de-DE" sz="3300" spc="-10">
                <a:latin typeface="Calibri"/>
                <a:cs typeface="Calibri"/>
              </a:rPr>
              <a:t> </a:t>
            </a:r>
            <a:r>
              <a:rPr lang="de-DE" sz="3300" spc="-5">
                <a:latin typeface="Calibri"/>
                <a:cs typeface="Calibri"/>
              </a:rPr>
              <a:t>für</a:t>
            </a:r>
            <a:r>
              <a:rPr lang="de-DE" sz="3300" spc="80">
                <a:latin typeface="Calibri"/>
                <a:cs typeface="Calibri"/>
              </a:rPr>
              <a:t> </a:t>
            </a:r>
            <a:r>
              <a:rPr lang="de-DE" sz="3300" spc="-20">
                <a:latin typeface="Calibri"/>
                <a:cs typeface="Calibri"/>
              </a:rPr>
              <a:t>Objekte</a:t>
            </a:r>
            <a:endParaRPr lang="de-DE" sz="3300">
              <a:latin typeface="Calibri"/>
              <a:cs typeface="Calibri"/>
            </a:endParaRPr>
          </a:p>
        </p:txBody>
      </p:sp>
      <p:sp>
        <p:nvSpPr>
          <p:cNvPr id="3" name="object 3">
            <a:extLst>
              <a:ext uri="{FF2B5EF4-FFF2-40B4-BE49-F238E27FC236}">
                <a16:creationId xmlns:a16="http://schemas.microsoft.com/office/drawing/2014/main" id="{6B5C24F2-62F9-4A63-C783-649FBAB44088}"/>
              </a:ext>
            </a:extLst>
          </p:cNvPr>
          <p:cNvSpPr txBox="1"/>
          <p:nvPr/>
        </p:nvSpPr>
        <p:spPr>
          <a:xfrm>
            <a:off x="808662" y="1934205"/>
            <a:ext cx="9697720" cy="1569720"/>
          </a:xfrm>
          <a:prstGeom prst="rect">
            <a:avLst/>
          </a:prstGeom>
        </p:spPr>
        <p:txBody>
          <a:bodyPr vert="horz" wrap="square" lIns="0" tIns="123189" rIns="0" bIns="0" rtlCol="0">
            <a:spAutoFit/>
          </a:bodyPr>
          <a:lstStyle/>
          <a:p>
            <a:pPr marL="355600" indent="-343535">
              <a:lnSpc>
                <a:spcPct val="100000"/>
              </a:lnSpc>
              <a:spcBef>
                <a:spcPts val="969"/>
              </a:spcBef>
              <a:buFont typeface="Arial MT"/>
              <a:buChar char="•"/>
              <a:tabLst>
                <a:tab pos="355600" algn="l"/>
                <a:tab pos="356235" algn="l"/>
              </a:tabLst>
            </a:pPr>
            <a:r>
              <a:rPr sz="3200" spc="-25">
                <a:latin typeface="Calibri"/>
                <a:cs typeface="Calibri"/>
              </a:rPr>
              <a:t>Instanceof-Operator</a:t>
            </a:r>
            <a:endParaRPr sz="3200">
              <a:latin typeface="Calibri"/>
              <a:cs typeface="Calibri"/>
            </a:endParaRPr>
          </a:p>
          <a:p>
            <a:pPr marL="756285" marR="5080" indent="-287020">
              <a:lnSpc>
                <a:spcPts val="3340"/>
              </a:lnSpc>
              <a:spcBef>
                <a:spcPts val="865"/>
              </a:spcBef>
            </a:pPr>
            <a:r>
              <a:rPr sz="2800" spc="-5">
                <a:latin typeface="Arial MT"/>
                <a:cs typeface="Arial MT"/>
              </a:rPr>
              <a:t>– </a:t>
            </a:r>
            <a:r>
              <a:rPr sz="2800" spc="-25">
                <a:latin typeface="Calibri"/>
                <a:cs typeface="Calibri"/>
              </a:rPr>
              <a:t>Überprüfen</a:t>
            </a:r>
            <a:r>
              <a:rPr sz="2800" spc="-20">
                <a:latin typeface="Calibri"/>
                <a:cs typeface="Calibri"/>
              </a:rPr>
              <a:t> </a:t>
            </a:r>
            <a:r>
              <a:rPr sz="2800" spc="-5">
                <a:latin typeface="Calibri"/>
                <a:cs typeface="Calibri"/>
              </a:rPr>
              <a:t>ob eine</a:t>
            </a:r>
            <a:r>
              <a:rPr sz="2800" spc="-15">
                <a:latin typeface="Calibri"/>
                <a:cs typeface="Calibri"/>
              </a:rPr>
              <a:t> </a:t>
            </a:r>
            <a:r>
              <a:rPr sz="2800" spc="-25">
                <a:latin typeface="Calibri"/>
                <a:cs typeface="Calibri"/>
              </a:rPr>
              <a:t>Objektinstanz</a:t>
            </a:r>
            <a:r>
              <a:rPr sz="2800" spc="-15">
                <a:latin typeface="Calibri"/>
                <a:cs typeface="Calibri"/>
              </a:rPr>
              <a:t> </a:t>
            </a:r>
            <a:r>
              <a:rPr sz="2800" spc="-25">
                <a:latin typeface="Calibri"/>
                <a:cs typeface="Calibri"/>
              </a:rPr>
              <a:t>vom </a:t>
            </a:r>
            <a:r>
              <a:rPr sz="2800" spc="-80">
                <a:latin typeface="Calibri"/>
                <a:cs typeface="Calibri"/>
              </a:rPr>
              <a:t>Typ</a:t>
            </a:r>
            <a:r>
              <a:rPr sz="2800" spc="-70">
                <a:latin typeface="Calibri"/>
                <a:cs typeface="Calibri"/>
              </a:rPr>
              <a:t> </a:t>
            </a:r>
            <a:r>
              <a:rPr sz="2800" spc="-5">
                <a:latin typeface="Calibri"/>
                <a:cs typeface="Calibri"/>
              </a:rPr>
              <a:t>eines</a:t>
            </a:r>
            <a:r>
              <a:rPr sz="2800" spc="145">
                <a:latin typeface="Calibri"/>
                <a:cs typeface="Calibri"/>
              </a:rPr>
              <a:t> </a:t>
            </a:r>
            <a:r>
              <a:rPr sz="2800" spc="-25">
                <a:latin typeface="Calibri"/>
                <a:cs typeface="Calibri"/>
              </a:rPr>
              <a:t>bestehenden </a:t>
            </a:r>
            <a:r>
              <a:rPr sz="2800" spc="-620">
                <a:latin typeface="Calibri"/>
                <a:cs typeface="Calibri"/>
              </a:rPr>
              <a:t> </a:t>
            </a:r>
            <a:r>
              <a:rPr sz="2800" spc="-20">
                <a:latin typeface="Calibri"/>
                <a:cs typeface="Calibri"/>
              </a:rPr>
              <a:t>Objektes</a:t>
            </a:r>
            <a:r>
              <a:rPr sz="2800" spc="-80">
                <a:latin typeface="Calibri"/>
                <a:cs typeface="Calibri"/>
              </a:rPr>
              <a:t> </a:t>
            </a:r>
            <a:r>
              <a:rPr sz="2800" spc="-35">
                <a:latin typeface="Calibri"/>
                <a:cs typeface="Calibri"/>
              </a:rPr>
              <a:t>ist</a:t>
            </a:r>
            <a:endParaRPr sz="2800">
              <a:latin typeface="Calibri"/>
              <a:cs typeface="Calibri"/>
            </a:endParaRPr>
          </a:p>
        </p:txBody>
      </p:sp>
      <p:pic>
        <p:nvPicPr>
          <p:cNvPr id="4" name="object 4">
            <a:extLst>
              <a:ext uri="{FF2B5EF4-FFF2-40B4-BE49-F238E27FC236}">
                <a16:creationId xmlns:a16="http://schemas.microsoft.com/office/drawing/2014/main" id="{3F92037A-7820-5853-4BB1-3DA06ACA4E45}"/>
              </a:ext>
            </a:extLst>
          </p:cNvPr>
          <p:cNvPicPr/>
          <p:nvPr/>
        </p:nvPicPr>
        <p:blipFill>
          <a:blip r:embed="rId2" cstate="print"/>
          <a:stretch>
            <a:fillRect/>
          </a:stretch>
        </p:blipFill>
        <p:spPr>
          <a:xfrm>
            <a:off x="1542215" y="3969885"/>
            <a:ext cx="7695826" cy="1695784"/>
          </a:xfrm>
          <a:prstGeom prst="rect">
            <a:avLst/>
          </a:prstGeom>
        </p:spPr>
      </p:pic>
    </p:spTree>
    <p:extLst>
      <p:ext uri="{BB962C8B-B14F-4D97-AF65-F5344CB8AC3E}">
        <p14:creationId xmlns:p14="http://schemas.microsoft.com/office/powerpoint/2010/main" val="590020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2994025" cy="528320"/>
          </a:xfrm>
          <a:prstGeom prst="rect">
            <a:avLst/>
          </a:prstGeom>
        </p:spPr>
        <p:txBody>
          <a:bodyPr vert="horz" wrap="square" lIns="0" tIns="12700" rIns="0" bIns="0" rtlCol="0">
            <a:spAutoFit/>
          </a:bodyPr>
          <a:lstStyle/>
          <a:p>
            <a:pPr marL="12700">
              <a:lnSpc>
                <a:spcPct val="100000"/>
              </a:lnSpc>
              <a:spcBef>
                <a:spcPts val="100"/>
              </a:spcBef>
            </a:pPr>
            <a:r>
              <a:rPr sz="3300" b="0" spc="-45">
                <a:latin typeface="Calibri"/>
                <a:cs typeface="Calibri"/>
              </a:rPr>
              <a:t>Array</a:t>
            </a:r>
            <a:r>
              <a:rPr sz="3300" b="0" spc="-90">
                <a:latin typeface="Calibri"/>
                <a:cs typeface="Calibri"/>
              </a:rPr>
              <a:t> </a:t>
            </a:r>
            <a:r>
              <a:rPr sz="3300" b="0">
                <a:latin typeface="Calibri"/>
                <a:cs typeface="Calibri"/>
              </a:rPr>
              <a:t>–</a:t>
            </a:r>
            <a:r>
              <a:rPr sz="3300" b="0" spc="-45">
                <a:latin typeface="Calibri"/>
                <a:cs typeface="Calibri"/>
              </a:rPr>
              <a:t> </a:t>
            </a:r>
            <a:r>
              <a:rPr sz="3300" b="0" spc="-15">
                <a:latin typeface="Calibri"/>
                <a:cs typeface="Calibri"/>
              </a:rPr>
              <a:t>Objekt</a:t>
            </a:r>
            <a:r>
              <a:rPr sz="3300" b="0" spc="-55">
                <a:latin typeface="Calibri"/>
                <a:cs typeface="Calibri"/>
              </a:rPr>
              <a:t> </a:t>
            </a:r>
            <a:r>
              <a:rPr sz="3300" b="0" spc="-15">
                <a:latin typeface="Calibri"/>
                <a:cs typeface="Calibri"/>
              </a:rPr>
              <a:t>(1)</a:t>
            </a:r>
            <a:endParaRPr sz="3300">
              <a:latin typeface="Calibri"/>
              <a:cs typeface="Calibri"/>
            </a:endParaRPr>
          </a:p>
        </p:txBody>
      </p:sp>
      <p:sp>
        <p:nvSpPr>
          <p:cNvPr id="3" name="object 3"/>
          <p:cNvSpPr txBox="1"/>
          <p:nvPr/>
        </p:nvSpPr>
        <p:spPr>
          <a:xfrm>
            <a:off x="837691" y="1551722"/>
            <a:ext cx="8589010" cy="2989580"/>
          </a:xfrm>
          <a:prstGeom prst="rect">
            <a:avLst/>
          </a:prstGeom>
        </p:spPr>
        <p:txBody>
          <a:bodyPr vert="horz" wrap="square" lIns="0" tIns="113664" rIns="0" bIns="0" rtlCol="0">
            <a:spAutoFit/>
          </a:bodyPr>
          <a:lstStyle/>
          <a:p>
            <a:pPr marL="355600" indent="-343535">
              <a:lnSpc>
                <a:spcPct val="100000"/>
              </a:lnSpc>
              <a:spcBef>
                <a:spcPts val="894"/>
              </a:spcBef>
              <a:buFont typeface="Arial MT"/>
              <a:buChar char="•"/>
              <a:tabLst>
                <a:tab pos="355600" algn="l"/>
                <a:tab pos="356235" algn="l"/>
              </a:tabLst>
            </a:pPr>
            <a:r>
              <a:rPr sz="3200" spc="-5">
                <a:latin typeface="Calibri"/>
                <a:cs typeface="Calibri"/>
              </a:rPr>
              <a:t>Speichern</a:t>
            </a:r>
            <a:r>
              <a:rPr sz="3200" spc="-10">
                <a:latin typeface="Calibri"/>
                <a:cs typeface="Calibri"/>
              </a:rPr>
              <a:t> von</a:t>
            </a:r>
            <a:r>
              <a:rPr sz="3200" spc="-20">
                <a:latin typeface="Calibri"/>
                <a:cs typeface="Calibri"/>
              </a:rPr>
              <a:t> </a:t>
            </a:r>
            <a:r>
              <a:rPr sz="3200" spc="-25">
                <a:latin typeface="Calibri"/>
                <a:cs typeface="Calibri"/>
              </a:rPr>
              <a:t>mehreren</a:t>
            </a:r>
            <a:r>
              <a:rPr sz="3200" spc="-105">
                <a:latin typeface="Calibri"/>
                <a:cs typeface="Calibri"/>
              </a:rPr>
              <a:t> </a:t>
            </a:r>
            <a:r>
              <a:rPr sz="3200" spc="-45">
                <a:latin typeface="Calibri"/>
                <a:cs typeface="Calibri"/>
              </a:rPr>
              <a:t>Variablen</a:t>
            </a:r>
            <a:endParaRPr sz="3200">
              <a:latin typeface="Calibri"/>
              <a:cs typeface="Calibri"/>
            </a:endParaRPr>
          </a:p>
          <a:p>
            <a:pPr marL="355600" indent="-343535">
              <a:lnSpc>
                <a:spcPct val="100000"/>
              </a:lnSpc>
              <a:spcBef>
                <a:spcPts val="795"/>
              </a:spcBef>
              <a:buFont typeface="Arial MT"/>
              <a:buChar char="•"/>
              <a:tabLst>
                <a:tab pos="355600" algn="l"/>
                <a:tab pos="356235" algn="l"/>
              </a:tabLst>
            </a:pPr>
            <a:r>
              <a:rPr sz="3200" spc="-25">
                <a:latin typeface="Calibri"/>
                <a:cs typeface="Calibri"/>
              </a:rPr>
              <a:t>Keine</a:t>
            </a:r>
            <a:r>
              <a:rPr sz="3200" spc="-15">
                <a:latin typeface="Calibri"/>
                <a:cs typeface="Calibri"/>
              </a:rPr>
              <a:t> </a:t>
            </a:r>
            <a:r>
              <a:rPr sz="3200" spc="-25">
                <a:latin typeface="Calibri"/>
                <a:cs typeface="Calibri"/>
              </a:rPr>
              <a:t>Angabe</a:t>
            </a:r>
            <a:r>
              <a:rPr sz="3200">
                <a:latin typeface="Calibri"/>
                <a:cs typeface="Calibri"/>
              </a:rPr>
              <a:t> </a:t>
            </a:r>
            <a:r>
              <a:rPr sz="3200" spc="-5">
                <a:latin typeface="Calibri"/>
                <a:cs typeface="Calibri"/>
              </a:rPr>
              <a:t>des</a:t>
            </a:r>
            <a:r>
              <a:rPr sz="3200" spc="-15">
                <a:latin typeface="Calibri"/>
                <a:cs typeface="Calibri"/>
              </a:rPr>
              <a:t> </a:t>
            </a:r>
            <a:r>
              <a:rPr sz="3200" spc="-70">
                <a:latin typeface="Calibri"/>
                <a:cs typeface="Calibri"/>
              </a:rPr>
              <a:t>Typs</a:t>
            </a:r>
            <a:r>
              <a:rPr sz="3200" spc="-90">
                <a:latin typeface="Calibri"/>
                <a:cs typeface="Calibri"/>
              </a:rPr>
              <a:t> </a:t>
            </a:r>
            <a:r>
              <a:rPr sz="3200" spc="-5">
                <a:latin typeface="Calibri"/>
                <a:cs typeface="Calibri"/>
              </a:rPr>
              <a:t>und</a:t>
            </a:r>
            <a:r>
              <a:rPr sz="3200" spc="30">
                <a:latin typeface="Calibri"/>
                <a:cs typeface="Calibri"/>
              </a:rPr>
              <a:t> </a:t>
            </a:r>
            <a:r>
              <a:rPr sz="3200" spc="-5">
                <a:latin typeface="Calibri"/>
                <a:cs typeface="Calibri"/>
              </a:rPr>
              <a:t>der</a:t>
            </a:r>
            <a:r>
              <a:rPr sz="3200" spc="-20">
                <a:latin typeface="Calibri"/>
                <a:cs typeface="Calibri"/>
              </a:rPr>
              <a:t> Größe</a:t>
            </a:r>
            <a:r>
              <a:rPr sz="3200" spc="90">
                <a:latin typeface="Calibri"/>
                <a:cs typeface="Calibri"/>
              </a:rPr>
              <a:t> </a:t>
            </a:r>
            <a:r>
              <a:rPr sz="3200" spc="-25">
                <a:latin typeface="Calibri"/>
                <a:cs typeface="Calibri"/>
              </a:rPr>
              <a:t>erforderlich</a:t>
            </a:r>
            <a:endParaRPr sz="3200">
              <a:latin typeface="Calibri"/>
              <a:cs typeface="Calibri"/>
            </a:endParaRPr>
          </a:p>
          <a:p>
            <a:pPr marL="355600" indent="-343535">
              <a:lnSpc>
                <a:spcPct val="100000"/>
              </a:lnSpc>
              <a:spcBef>
                <a:spcPts val="805"/>
              </a:spcBef>
              <a:buFont typeface="Arial MT"/>
              <a:buChar char="•"/>
              <a:tabLst>
                <a:tab pos="355600" algn="l"/>
                <a:tab pos="356235" algn="l"/>
              </a:tabLst>
            </a:pPr>
            <a:r>
              <a:rPr sz="3200" spc="-5">
                <a:latin typeface="Calibri"/>
                <a:cs typeface="Calibri"/>
              </a:rPr>
              <a:t>Muss </a:t>
            </a:r>
            <a:r>
              <a:rPr sz="3200" spc="-20">
                <a:latin typeface="Calibri"/>
                <a:cs typeface="Calibri"/>
              </a:rPr>
              <a:t>explizit</a:t>
            </a:r>
            <a:r>
              <a:rPr sz="3200" spc="5">
                <a:latin typeface="Calibri"/>
                <a:cs typeface="Calibri"/>
              </a:rPr>
              <a:t> </a:t>
            </a:r>
            <a:r>
              <a:rPr sz="3200" spc="-40">
                <a:latin typeface="Calibri"/>
                <a:cs typeface="Calibri"/>
              </a:rPr>
              <a:t>erzeugt</a:t>
            </a:r>
            <a:r>
              <a:rPr sz="3200" spc="-15">
                <a:latin typeface="Calibri"/>
                <a:cs typeface="Calibri"/>
              </a:rPr>
              <a:t> </a:t>
            </a:r>
            <a:r>
              <a:rPr sz="3200" spc="-25">
                <a:latin typeface="Calibri"/>
                <a:cs typeface="Calibri"/>
              </a:rPr>
              <a:t>werden</a:t>
            </a:r>
            <a:endParaRPr sz="3200">
              <a:latin typeface="Calibri"/>
              <a:cs typeface="Calibri"/>
            </a:endParaRPr>
          </a:p>
          <a:p>
            <a:pPr>
              <a:lnSpc>
                <a:spcPct val="100000"/>
              </a:lnSpc>
              <a:spcBef>
                <a:spcPts val="25"/>
              </a:spcBef>
              <a:buFont typeface="Arial MT"/>
              <a:buChar char="•"/>
            </a:pPr>
            <a:endParaRPr sz="4550">
              <a:latin typeface="Calibri"/>
              <a:cs typeface="Calibri"/>
            </a:endParaRPr>
          </a:p>
          <a:p>
            <a:pPr marL="355600" indent="-343535">
              <a:lnSpc>
                <a:spcPct val="100000"/>
              </a:lnSpc>
              <a:buFont typeface="Arial MT"/>
              <a:buChar char="•"/>
              <a:tabLst>
                <a:tab pos="355600" algn="l"/>
                <a:tab pos="356235" algn="l"/>
              </a:tabLst>
            </a:pPr>
            <a:r>
              <a:rPr sz="3200" spc="-50">
                <a:latin typeface="Calibri"/>
                <a:cs typeface="Calibri"/>
              </a:rPr>
              <a:t>Array</a:t>
            </a:r>
            <a:r>
              <a:rPr sz="3200" spc="-70">
                <a:latin typeface="Calibri"/>
                <a:cs typeface="Calibri"/>
              </a:rPr>
              <a:t> </a:t>
            </a:r>
            <a:r>
              <a:rPr sz="3200" spc="-30">
                <a:latin typeface="Calibri"/>
                <a:cs typeface="Calibri"/>
              </a:rPr>
              <a:t>erstellen</a:t>
            </a:r>
            <a:r>
              <a:rPr sz="3200" spc="-60">
                <a:latin typeface="Calibri"/>
                <a:cs typeface="Calibri"/>
              </a:rPr>
              <a:t> </a:t>
            </a:r>
            <a:r>
              <a:rPr sz="3200" spc="-25">
                <a:latin typeface="Calibri"/>
                <a:cs typeface="Calibri"/>
              </a:rPr>
              <a:t>Möglichkeit</a:t>
            </a:r>
            <a:r>
              <a:rPr sz="3200" spc="5">
                <a:latin typeface="Calibri"/>
                <a:cs typeface="Calibri"/>
              </a:rPr>
              <a:t> </a:t>
            </a:r>
            <a:r>
              <a:rPr sz="3200">
                <a:latin typeface="Calibri"/>
                <a:cs typeface="Calibri"/>
              </a:rPr>
              <a:t>1</a:t>
            </a:r>
          </a:p>
        </p:txBody>
      </p:sp>
      <p:pic>
        <p:nvPicPr>
          <p:cNvPr id="4" name="object 4"/>
          <p:cNvPicPr/>
          <p:nvPr/>
        </p:nvPicPr>
        <p:blipFill>
          <a:blip r:embed="rId2" cstate="print"/>
          <a:stretch>
            <a:fillRect/>
          </a:stretch>
        </p:blipFill>
        <p:spPr>
          <a:xfrm>
            <a:off x="2352676" y="4617720"/>
            <a:ext cx="5800724" cy="12192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2994025" cy="528320"/>
          </a:xfrm>
          <a:prstGeom prst="rect">
            <a:avLst/>
          </a:prstGeom>
        </p:spPr>
        <p:txBody>
          <a:bodyPr vert="horz" wrap="square" lIns="0" tIns="12700" rIns="0" bIns="0" rtlCol="0">
            <a:spAutoFit/>
          </a:bodyPr>
          <a:lstStyle/>
          <a:p>
            <a:pPr marL="12700">
              <a:lnSpc>
                <a:spcPct val="100000"/>
              </a:lnSpc>
              <a:spcBef>
                <a:spcPts val="100"/>
              </a:spcBef>
            </a:pPr>
            <a:r>
              <a:rPr sz="3300" b="0" spc="-45">
                <a:latin typeface="Calibri"/>
                <a:cs typeface="Calibri"/>
              </a:rPr>
              <a:t>Array</a:t>
            </a:r>
            <a:r>
              <a:rPr sz="3300" b="0" spc="-90">
                <a:latin typeface="Calibri"/>
                <a:cs typeface="Calibri"/>
              </a:rPr>
              <a:t> </a:t>
            </a:r>
            <a:r>
              <a:rPr sz="3300" b="0">
                <a:latin typeface="Calibri"/>
                <a:cs typeface="Calibri"/>
              </a:rPr>
              <a:t>–</a:t>
            </a:r>
            <a:r>
              <a:rPr sz="3300" b="0" spc="-45">
                <a:latin typeface="Calibri"/>
                <a:cs typeface="Calibri"/>
              </a:rPr>
              <a:t> </a:t>
            </a:r>
            <a:r>
              <a:rPr sz="3300" b="0" spc="-15">
                <a:latin typeface="Calibri"/>
                <a:cs typeface="Calibri"/>
              </a:rPr>
              <a:t>Objekt</a:t>
            </a:r>
            <a:r>
              <a:rPr sz="3300" b="0" spc="-55">
                <a:latin typeface="Calibri"/>
                <a:cs typeface="Calibri"/>
              </a:rPr>
              <a:t> </a:t>
            </a:r>
            <a:r>
              <a:rPr sz="3300" b="0" spc="-15">
                <a:latin typeface="Calibri"/>
                <a:cs typeface="Calibri"/>
              </a:rPr>
              <a:t>(2)</a:t>
            </a:r>
            <a:endParaRPr sz="3300">
              <a:latin typeface="Calibri"/>
              <a:cs typeface="Calibri"/>
            </a:endParaRPr>
          </a:p>
        </p:txBody>
      </p:sp>
      <p:pic>
        <p:nvPicPr>
          <p:cNvPr id="3" name="object 3"/>
          <p:cNvPicPr/>
          <p:nvPr/>
        </p:nvPicPr>
        <p:blipFill>
          <a:blip r:embed="rId2" cstate="print"/>
          <a:stretch>
            <a:fillRect/>
          </a:stretch>
        </p:blipFill>
        <p:spPr>
          <a:xfrm>
            <a:off x="914403" y="1766316"/>
            <a:ext cx="8306174" cy="38957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2994025" cy="528320"/>
          </a:xfrm>
          <a:prstGeom prst="rect">
            <a:avLst/>
          </a:prstGeom>
        </p:spPr>
        <p:txBody>
          <a:bodyPr vert="horz" wrap="square" lIns="0" tIns="12700" rIns="0" bIns="0" rtlCol="0">
            <a:spAutoFit/>
          </a:bodyPr>
          <a:lstStyle/>
          <a:p>
            <a:pPr marL="12700">
              <a:lnSpc>
                <a:spcPct val="100000"/>
              </a:lnSpc>
              <a:spcBef>
                <a:spcPts val="100"/>
              </a:spcBef>
            </a:pPr>
            <a:r>
              <a:rPr sz="3300" b="0" spc="-45">
                <a:latin typeface="Calibri"/>
                <a:cs typeface="Calibri"/>
              </a:rPr>
              <a:t>Array</a:t>
            </a:r>
            <a:r>
              <a:rPr sz="3300" b="0" spc="-90">
                <a:latin typeface="Calibri"/>
                <a:cs typeface="Calibri"/>
              </a:rPr>
              <a:t> </a:t>
            </a:r>
            <a:r>
              <a:rPr sz="3300" b="0">
                <a:latin typeface="Calibri"/>
                <a:cs typeface="Calibri"/>
              </a:rPr>
              <a:t>–</a:t>
            </a:r>
            <a:r>
              <a:rPr sz="3300" b="0" spc="-45">
                <a:latin typeface="Calibri"/>
                <a:cs typeface="Calibri"/>
              </a:rPr>
              <a:t> </a:t>
            </a:r>
            <a:r>
              <a:rPr sz="3300" b="0" spc="-15">
                <a:latin typeface="Calibri"/>
                <a:cs typeface="Calibri"/>
              </a:rPr>
              <a:t>Objekt</a:t>
            </a:r>
            <a:r>
              <a:rPr sz="3300" b="0" spc="-55">
                <a:latin typeface="Calibri"/>
                <a:cs typeface="Calibri"/>
              </a:rPr>
              <a:t> </a:t>
            </a:r>
            <a:r>
              <a:rPr sz="3300" b="0" spc="-15">
                <a:latin typeface="Calibri"/>
                <a:cs typeface="Calibri"/>
              </a:rPr>
              <a:t>(3)</a:t>
            </a:r>
            <a:endParaRPr sz="3300">
              <a:latin typeface="Calibri"/>
              <a:cs typeface="Calibri"/>
            </a:endParaRPr>
          </a:p>
        </p:txBody>
      </p:sp>
      <p:sp>
        <p:nvSpPr>
          <p:cNvPr id="3" name="object 3"/>
          <p:cNvSpPr txBox="1"/>
          <p:nvPr/>
        </p:nvSpPr>
        <p:spPr>
          <a:xfrm>
            <a:off x="837691" y="1652092"/>
            <a:ext cx="3288029" cy="1647189"/>
          </a:xfrm>
          <a:prstGeom prst="rect">
            <a:avLst/>
          </a:prstGeom>
        </p:spPr>
        <p:txBody>
          <a:bodyPr vert="horz" wrap="square" lIns="0" tIns="13335" rIns="0" bIns="0" rtlCol="0">
            <a:spAutoFit/>
          </a:bodyPr>
          <a:lstStyle/>
          <a:p>
            <a:pPr marL="355600" indent="-343535">
              <a:lnSpc>
                <a:spcPct val="100000"/>
              </a:lnSpc>
              <a:spcBef>
                <a:spcPts val="105"/>
              </a:spcBef>
              <a:buFont typeface="Arial MT"/>
              <a:buChar char="•"/>
              <a:tabLst>
                <a:tab pos="355600" algn="l"/>
                <a:tab pos="356235" algn="l"/>
              </a:tabLst>
            </a:pPr>
            <a:r>
              <a:rPr sz="3200" spc="-25">
                <a:latin typeface="Calibri"/>
                <a:cs typeface="Calibri"/>
              </a:rPr>
              <a:t>Assoziative</a:t>
            </a:r>
            <a:r>
              <a:rPr sz="3200" spc="-75">
                <a:latin typeface="Calibri"/>
                <a:cs typeface="Calibri"/>
              </a:rPr>
              <a:t> </a:t>
            </a:r>
            <a:r>
              <a:rPr sz="3200" spc="-20">
                <a:latin typeface="Calibri"/>
                <a:cs typeface="Calibri"/>
              </a:rPr>
              <a:t>Felder</a:t>
            </a:r>
            <a:endParaRPr sz="3200">
              <a:latin typeface="Calibri"/>
              <a:cs typeface="Calibri"/>
            </a:endParaRPr>
          </a:p>
          <a:p>
            <a:pPr>
              <a:lnSpc>
                <a:spcPct val="100000"/>
              </a:lnSpc>
              <a:spcBef>
                <a:spcPts val="10"/>
              </a:spcBef>
            </a:pPr>
            <a:endParaRPr sz="4550">
              <a:latin typeface="Calibri"/>
              <a:cs typeface="Calibri"/>
            </a:endParaRPr>
          </a:p>
          <a:p>
            <a:pPr marL="469900">
              <a:lnSpc>
                <a:spcPct val="100000"/>
              </a:lnSpc>
            </a:pPr>
            <a:r>
              <a:rPr sz="2800" spc="-5">
                <a:latin typeface="Arial MT"/>
                <a:cs typeface="Arial MT"/>
              </a:rPr>
              <a:t>–</a:t>
            </a:r>
            <a:r>
              <a:rPr sz="2800" spc="-175">
                <a:latin typeface="Arial MT"/>
                <a:cs typeface="Arial MT"/>
              </a:rPr>
              <a:t> </a:t>
            </a:r>
            <a:r>
              <a:rPr sz="2800" spc="-15">
                <a:latin typeface="Calibri"/>
                <a:cs typeface="Calibri"/>
              </a:rPr>
              <a:t>E</a:t>
            </a:r>
            <a:r>
              <a:rPr sz="2800" spc="-25">
                <a:latin typeface="Calibri"/>
                <a:cs typeface="Calibri"/>
              </a:rPr>
              <a:t>r</a:t>
            </a:r>
            <a:r>
              <a:rPr sz="2800" spc="-80">
                <a:latin typeface="Calibri"/>
                <a:cs typeface="Calibri"/>
              </a:rPr>
              <a:t>z</a:t>
            </a:r>
            <a:r>
              <a:rPr sz="2800" spc="-15">
                <a:latin typeface="Calibri"/>
                <a:cs typeface="Calibri"/>
              </a:rPr>
              <a:t>e</a:t>
            </a:r>
            <a:r>
              <a:rPr sz="2800" spc="-25">
                <a:latin typeface="Calibri"/>
                <a:cs typeface="Calibri"/>
              </a:rPr>
              <a:t>u</a:t>
            </a:r>
            <a:r>
              <a:rPr sz="2800" spc="-40">
                <a:latin typeface="Calibri"/>
                <a:cs typeface="Calibri"/>
              </a:rPr>
              <a:t>g</a:t>
            </a:r>
            <a:r>
              <a:rPr sz="2800" spc="-15">
                <a:latin typeface="Calibri"/>
                <a:cs typeface="Calibri"/>
              </a:rPr>
              <a:t>e</a:t>
            </a:r>
            <a:r>
              <a:rPr sz="2800" spc="-5">
                <a:latin typeface="Calibri"/>
                <a:cs typeface="Calibri"/>
              </a:rPr>
              <a:t>n</a:t>
            </a:r>
            <a:endParaRPr sz="2800">
              <a:latin typeface="Calibri"/>
              <a:cs typeface="Calibri"/>
            </a:endParaRPr>
          </a:p>
        </p:txBody>
      </p:sp>
      <p:sp>
        <p:nvSpPr>
          <p:cNvPr id="4" name="object 4"/>
          <p:cNvSpPr txBox="1"/>
          <p:nvPr/>
        </p:nvSpPr>
        <p:spPr>
          <a:xfrm>
            <a:off x="1287780" y="5334000"/>
            <a:ext cx="1226820" cy="452120"/>
          </a:xfrm>
          <a:prstGeom prst="rect">
            <a:avLst/>
          </a:prstGeom>
        </p:spPr>
        <p:txBody>
          <a:bodyPr vert="horz" wrap="square" lIns="0" tIns="12065" rIns="0" bIns="0" rtlCol="0">
            <a:spAutoFit/>
          </a:bodyPr>
          <a:lstStyle/>
          <a:p>
            <a:pPr marL="12700">
              <a:lnSpc>
                <a:spcPct val="100000"/>
              </a:lnSpc>
              <a:spcBef>
                <a:spcPts val="95"/>
              </a:spcBef>
            </a:pPr>
            <a:r>
              <a:rPr sz="2800" spc="-5">
                <a:latin typeface="Arial MT"/>
                <a:cs typeface="Arial MT"/>
              </a:rPr>
              <a:t>–</a:t>
            </a:r>
            <a:r>
              <a:rPr sz="2800" spc="-185">
                <a:latin typeface="Arial MT"/>
                <a:cs typeface="Arial MT"/>
              </a:rPr>
              <a:t> </a:t>
            </a:r>
            <a:r>
              <a:rPr sz="2800" spc="-20">
                <a:latin typeface="Calibri"/>
                <a:cs typeface="Calibri"/>
              </a:rPr>
              <a:t>Z</a:t>
            </a:r>
            <a:r>
              <a:rPr sz="2800" spc="-25">
                <a:latin typeface="Calibri"/>
                <a:cs typeface="Calibri"/>
              </a:rPr>
              <a:t>u</a:t>
            </a:r>
            <a:r>
              <a:rPr sz="2800" spc="-15">
                <a:latin typeface="Calibri"/>
                <a:cs typeface="Calibri"/>
              </a:rPr>
              <a:t>g</a:t>
            </a:r>
            <a:r>
              <a:rPr sz="2800" spc="-25">
                <a:latin typeface="Calibri"/>
                <a:cs typeface="Calibri"/>
              </a:rPr>
              <a:t>ri</a:t>
            </a:r>
            <a:r>
              <a:rPr sz="2800" spc="-45">
                <a:latin typeface="Calibri"/>
                <a:cs typeface="Calibri"/>
              </a:rPr>
              <a:t>f</a:t>
            </a:r>
            <a:r>
              <a:rPr sz="2800" spc="-5">
                <a:latin typeface="Calibri"/>
                <a:cs typeface="Calibri"/>
              </a:rPr>
              <a:t>f</a:t>
            </a:r>
            <a:endParaRPr sz="2800">
              <a:latin typeface="Calibri"/>
              <a:cs typeface="Calibri"/>
            </a:endParaRPr>
          </a:p>
        </p:txBody>
      </p:sp>
      <p:pic>
        <p:nvPicPr>
          <p:cNvPr id="5" name="object 5"/>
          <p:cNvPicPr/>
          <p:nvPr/>
        </p:nvPicPr>
        <p:blipFill>
          <a:blip r:embed="rId2" cstate="print"/>
          <a:stretch>
            <a:fillRect/>
          </a:stretch>
        </p:blipFill>
        <p:spPr>
          <a:xfrm>
            <a:off x="5463540" y="2311907"/>
            <a:ext cx="4648200" cy="1534214"/>
          </a:xfrm>
          <a:prstGeom prst="rect">
            <a:avLst/>
          </a:prstGeom>
        </p:spPr>
      </p:pic>
      <p:pic>
        <p:nvPicPr>
          <p:cNvPr id="6" name="object 6"/>
          <p:cNvPicPr/>
          <p:nvPr/>
        </p:nvPicPr>
        <p:blipFill>
          <a:blip r:embed="rId3" cstate="print"/>
          <a:stretch>
            <a:fillRect/>
          </a:stretch>
        </p:blipFill>
        <p:spPr>
          <a:xfrm>
            <a:off x="5558782" y="4717909"/>
            <a:ext cx="4533540" cy="16284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2994025" cy="528320"/>
          </a:xfrm>
          <a:prstGeom prst="rect">
            <a:avLst/>
          </a:prstGeom>
        </p:spPr>
        <p:txBody>
          <a:bodyPr vert="horz" wrap="square" lIns="0" tIns="12700" rIns="0" bIns="0" rtlCol="0">
            <a:spAutoFit/>
          </a:bodyPr>
          <a:lstStyle/>
          <a:p>
            <a:pPr marL="12700">
              <a:lnSpc>
                <a:spcPct val="100000"/>
              </a:lnSpc>
              <a:spcBef>
                <a:spcPts val="100"/>
              </a:spcBef>
            </a:pPr>
            <a:r>
              <a:rPr sz="3300" b="0" spc="-45">
                <a:latin typeface="Calibri"/>
                <a:cs typeface="Calibri"/>
              </a:rPr>
              <a:t>Array</a:t>
            </a:r>
            <a:r>
              <a:rPr sz="3300" b="0" spc="-90">
                <a:latin typeface="Calibri"/>
                <a:cs typeface="Calibri"/>
              </a:rPr>
              <a:t> </a:t>
            </a:r>
            <a:r>
              <a:rPr sz="3300" b="0">
                <a:latin typeface="Calibri"/>
                <a:cs typeface="Calibri"/>
              </a:rPr>
              <a:t>–</a:t>
            </a:r>
            <a:r>
              <a:rPr sz="3300" b="0" spc="-45">
                <a:latin typeface="Calibri"/>
                <a:cs typeface="Calibri"/>
              </a:rPr>
              <a:t> </a:t>
            </a:r>
            <a:r>
              <a:rPr sz="3300" b="0" spc="-15">
                <a:latin typeface="Calibri"/>
                <a:cs typeface="Calibri"/>
              </a:rPr>
              <a:t>Objekt</a:t>
            </a:r>
            <a:r>
              <a:rPr sz="3300" b="0" spc="-55">
                <a:latin typeface="Calibri"/>
                <a:cs typeface="Calibri"/>
              </a:rPr>
              <a:t> </a:t>
            </a:r>
            <a:r>
              <a:rPr sz="3300" b="0" spc="-15">
                <a:latin typeface="Calibri"/>
                <a:cs typeface="Calibri"/>
              </a:rPr>
              <a:t>(4)</a:t>
            </a:r>
            <a:endParaRPr sz="3300">
              <a:latin typeface="Calibri"/>
              <a:cs typeface="Calibri"/>
            </a:endParaRPr>
          </a:p>
        </p:txBody>
      </p:sp>
      <p:sp>
        <p:nvSpPr>
          <p:cNvPr id="3" name="object 3"/>
          <p:cNvSpPr txBox="1"/>
          <p:nvPr/>
        </p:nvSpPr>
        <p:spPr>
          <a:xfrm>
            <a:off x="837691" y="1652092"/>
            <a:ext cx="2110740" cy="514350"/>
          </a:xfrm>
          <a:prstGeom prst="rect">
            <a:avLst/>
          </a:prstGeom>
        </p:spPr>
        <p:txBody>
          <a:bodyPr vert="horz" wrap="square" lIns="0" tIns="13335" rIns="0" bIns="0" rtlCol="0">
            <a:spAutoFit/>
          </a:bodyPr>
          <a:lstStyle/>
          <a:p>
            <a:pPr marL="355600" indent="-343535">
              <a:lnSpc>
                <a:spcPct val="100000"/>
              </a:lnSpc>
              <a:spcBef>
                <a:spcPts val="105"/>
              </a:spcBef>
              <a:buFont typeface="Arial MT"/>
              <a:buChar char="•"/>
              <a:tabLst>
                <a:tab pos="355600" algn="l"/>
                <a:tab pos="356235" algn="l"/>
              </a:tabLst>
            </a:pPr>
            <a:r>
              <a:rPr sz="3200" spc="-5">
                <a:latin typeface="Calibri"/>
                <a:cs typeface="Calibri"/>
              </a:rPr>
              <a:t>M</a:t>
            </a:r>
            <a:r>
              <a:rPr sz="3200" spc="-25">
                <a:latin typeface="Calibri"/>
                <a:cs typeface="Calibri"/>
              </a:rPr>
              <a:t>e</a:t>
            </a:r>
            <a:r>
              <a:rPr sz="3200">
                <a:latin typeface="Calibri"/>
                <a:cs typeface="Calibri"/>
              </a:rPr>
              <a:t>tho</a:t>
            </a:r>
            <a:r>
              <a:rPr sz="3200" spc="-10">
                <a:latin typeface="Calibri"/>
                <a:cs typeface="Calibri"/>
              </a:rPr>
              <a:t>d</a:t>
            </a:r>
            <a:r>
              <a:rPr sz="3200">
                <a:latin typeface="Calibri"/>
                <a:cs typeface="Calibri"/>
              </a:rPr>
              <a:t>en</a:t>
            </a:r>
          </a:p>
        </p:txBody>
      </p:sp>
      <p:graphicFrame>
        <p:nvGraphicFramePr>
          <p:cNvPr id="4" name="object 4"/>
          <p:cNvGraphicFramePr>
            <a:graphicFrameLocks noGrp="1"/>
          </p:cNvGraphicFramePr>
          <p:nvPr>
            <p:extLst>
              <p:ext uri="{D42A27DB-BD31-4B8C-83A1-F6EECF244321}">
                <p14:modId xmlns:p14="http://schemas.microsoft.com/office/powerpoint/2010/main" val="3823906791"/>
              </p:ext>
            </p:extLst>
          </p:nvPr>
        </p:nvGraphicFramePr>
        <p:xfrm>
          <a:off x="1159903" y="2216911"/>
          <a:ext cx="10559415" cy="4168010"/>
        </p:xfrm>
        <a:graphic>
          <a:graphicData uri="http://schemas.openxmlformats.org/drawingml/2006/table">
            <a:tbl>
              <a:tblPr firstRow="1" bandRow="1">
                <a:tableStyleId>{2D5ABB26-0587-4C30-8999-92F81FD0307C}</a:tableStyleId>
              </a:tblPr>
              <a:tblGrid>
                <a:gridCol w="3435350">
                  <a:extLst>
                    <a:ext uri="{9D8B030D-6E8A-4147-A177-3AD203B41FA5}">
                      <a16:colId xmlns:a16="http://schemas.microsoft.com/office/drawing/2014/main" val="20000"/>
                    </a:ext>
                  </a:extLst>
                </a:gridCol>
                <a:gridCol w="7124065">
                  <a:extLst>
                    <a:ext uri="{9D8B030D-6E8A-4147-A177-3AD203B41FA5}">
                      <a16:colId xmlns:a16="http://schemas.microsoft.com/office/drawing/2014/main" val="20001"/>
                    </a:ext>
                  </a:extLst>
                </a:gridCol>
              </a:tblGrid>
              <a:tr h="396239">
                <a:tc>
                  <a:txBody>
                    <a:bodyPr/>
                    <a:lstStyle/>
                    <a:p>
                      <a:pPr marL="85090">
                        <a:lnSpc>
                          <a:spcPts val="2275"/>
                        </a:lnSpc>
                      </a:pPr>
                      <a:r>
                        <a:rPr sz="2000" b="1">
                          <a:solidFill>
                            <a:srgbClr val="FFFFFF"/>
                          </a:solidFill>
                          <a:latin typeface="Calibri"/>
                          <a:cs typeface="Calibri"/>
                        </a:rPr>
                        <a:t>Methode</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85725">
                        <a:lnSpc>
                          <a:spcPts val="2275"/>
                        </a:lnSpc>
                      </a:pPr>
                      <a:r>
                        <a:rPr sz="2000" b="1" spc="-5">
                          <a:solidFill>
                            <a:srgbClr val="FFFFFF"/>
                          </a:solidFill>
                          <a:latin typeface="Calibri"/>
                          <a:cs typeface="Calibri"/>
                        </a:rPr>
                        <a:t>Beschreibung</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extLst>
                  <a:ext uri="{0D108BD9-81ED-4DB2-BD59-A6C34878D82A}">
                    <a16:rowId xmlns:a16="http://schemas.microsoft.com/office/drawing/2014/main" val="10000"/>
                  </a:ext>
                </a:extLst>
              </a:tr>
              <a:tr h="700913">
                <a:tc>
                  <a:txBody>
                    <a:bodyPr/>
                    <a:lstStyle/>
                    <a:p>
                      <a:pPr marL="85090">
                        <a:lnSpc>
                          <a:spcPts val="2275"/>
                        </a:lnSpc>
                      </a:pPr>
                      <a:r>
                        <a:rPr sz="2000" spc="-15">
                          <a:latin typeface="Calibri"/>
                          <a:cs typeface="Calibri"/>
                        </a:rPr>
                        <a:t>concat()</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5725">
                        <a:lnSpc>
                          <a:spcPts val="2275"/>
                        </a:lnSpc>
                      </a:pPr>
                      <a:r>
                        <a:rPr sz="2000" spc="-20">
                          <a:latin typeface="Calibri"/>
                          <a:cs typeface="Calibri"/>
                        </a:rPr>
                        <a:t>Verknüpft zwei</a:t>
                      </a:r>
                      <a:r>
                        <a:rPr sz="2000" spc="-55">
                          <a:latin typeface="Calibri"/>
                          <a:cs typeface="Calibri"/>
                        </a:rPr>
                        <a:t> </a:t>
                      </a:r>
                      <a:r>
                        <a:rPr sz="2000" spc="-5">
                          <a:latin typeface="Calibri"/>
                          <a:cs typeface="Calibri"/>
                        </a:rPr>
                        <a:t>oder</a:t>
                      </a:r>
                      <a:r>
                        <a:rPr sz="2000" spc="-15">
                          <a:latin typeface="Calibri"/>
                          <a:cs typeface="Calibri"/>
                        </a:rPr>
                        <a:t> </a:t>
                      </a:r>
                      <a:r>
                        <a:rPr sz="2000" spc="-20">
                          <a:latin typeface="Calibri"/>
                          <a:cs typeface="Calibri"/>
                        </a:rPr>
                        <a:t>mehrere</a:t>
                      </a:r>
                      <a:r>
                        <a:rPr sz="2000" spc="10">
                          <a:latin typeface="Calibri"/>
                          <a:cs typeface="Calibri"/>
                        </a:rPr>
                        <a:t> </a:t>
                      </a:r>
                      <a:r>
                        <a:rPr sz="2000" spc="-30">
                          <a:latin typeface="Calibri"/>
                          <a:cs typeface="Calibri"/>
                        </a:rPr>
                        <a:t>Arrays</a:t>
                      </a:r>
                      <a:r>
                        <a:rPr sz="2000" spc="-50">
                          <a:latin typeface="Calibri"/>
                          <a:cs typeface="Calibri"/>
                        </a:rPr>
                        <a:t> </a:t>
                      </a:r>
                      <a:r>
                        <a:rPr sz="2000">
                          <a:latin typeface="Calibri"/>
                          <a:cs typeface="Calibri"/>
                        </a:rPr>
                        <a:t>und</a:t>
                      </a:r>
                      <a:r>
                        <a:rPr sz="2000" spc="-20">
                          <a:latin typeface="Calibri"/>
                          <a:cs typeface="Calibri"/>
                        </a:rPr>
                        <a:t> </a:t>
                      </a:r>
                      <a:r>
                        <a:rPr sz="2000" spc="-5">
                          <a:latin typeface="Calibri"/>
                          <a:cs typeface="Calibri"/>
                        </a:rPr>
                        <a:t>gibt</a:t>
                      </a:r>
                      <a:r>
                        <a:rPr sz="2000" spc="-30">
                          <a:latin typeface="Calibri"/>
                          <a:cs typeface="Calibri"/>
                        </a:rPr>
                        <a:t> </a:t>
                      </a:r>
                      <a:r>
                        <a:rPr sz="2000" spc="-5">
                          <a:latin typeface="Calibri"/>
                          <a:cs typeface="Calibri"/>
                        </a:rPr>
                        <a:t>ein</a:t>
                      </a:r>
                      <a:r>
                        <a:rPr sz="2000" spc="5">
                          <a:latin typeface="Calibri"/>
                          <a:cs typeface="Calibri"/>
                        </a:rPr>
                        <a:t> </a:t>
                      </a:r>
                      <a:r>
                        <a:rPr sz="2000" spc="-5">
                          <a:latin typeface="Calibri"/>
                          <a:cs typeface="Calibri"/>
                        </a:rPr>
                        <a:t>neues</a:t>
                      </a:r>
                      <a:r>
                        <a:rPr sz="2000" spc="-15">
                          <a:latin typeface="Calibri"/>
                          <a:cs typeface="Calibri"/>
                        </a:rPr>
                        <a:t> </a:t>
                      </a:r>
                      <a:r>
                        <a:rPr sz="2000" spc="-25">
                          <a:latin typeface="Calibri"/>
                          <a:cs typeface="Calibri"/>
                        </a:rPr>
                        <a:t>Array</a:t>
                      </a:r>
                      <a:endParaRPr sz="2000">
                        <a:latin typeface="Calibri"/>
                        <a:cs typeface="Calibri"/>
                      </a:endParaRPr>
                    </a:p>
                    <a:p>
                      <a:pPr marL="85725">
                        <a:lnSpc>
                          <a:spcPct val="100000"/>
                        </a:lnSpc>
                      </a:pPr>
                      <a:r>
                        <a:rPr sz="2000">
                          <a:latin typeface="Calibri"/>
                          <a:cs typeface="Calibri"/>
                        </a:rPr>
                        <a:t>zurück</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1"/>
                  </a:ext>
                </a:extLst>
              </a:tr>
              <a:tr h="701167">
                <a:tc>
                  <a:txBody>
                    <a:bodyPr/>
                    <a:lstStyle/>
                    <a:p>
                      <a:pPr marL="85090">
                        <a:lnSpc>
                          <a:spcPts val="2275"/>
                        </a:lnSpc>
                      </a:pPr>
                      <a:r>
                        <a:rPr sz="2000" spc="-5">
                          <a:latin typeface="Calibri"/>
                          <a:cs typeface="Calibri"/>
                        </a:rPr>
                        <a:t>toString()</a:t>
                      </a:r>
                      <a:r>
                        <a:rPr sz="2000" spc="-65">
                          <a:latin typeface="Calibri"/>
                          <a:cs typeface="Calibri"/>
                        </a:rPr>
                        <a:t> </a:t>
                      </a:r>
                      <a:r>
                        <a:rPr sz="2000">
                          <a:latin typeface="Calibri"/>
                          <a:cs typeface="Calibri"/>
                        </a:rPr>
                        <a:t>/</a:t>
                      </a:r>
                      <a:r>
                        <a:rPr sz="2000" spc="-75">
                          <a:latin typeface="Calibri"/>
                          <a:cs typeface="Calibri"/>
                        </a:rPr>
                        <a:t> </a:t>
                      </a:r>
                      <a:r>
                        <a:rPr sz="2000" spc="-5">
                          <a:latin typeface="Calibri"/>
                          <a:cs typeface="Calibri"/>
                        </a:rPr>
                        <a:t>join()</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275"/>
                        </a:lnSpc>
                      </a:pPr>
                      <a:r>
                        <a:rPr sz="2000" spc="-20" dirty="0" err="1">
                          <a:latin typeface="Calibri"/>
                          <a:cs typeface="Calibri"/>
                        </a:rPr>
                        <a:t>Konvertiert</a:t>
                      </a:r>
                      <a:r>
                        <a:rPr sz="2000" spc="-10" dirty="0">
                          <a:latin typeface="Calibri"/>
                          <a:cs typeface="Calibri"/>
                        </a:rPr>
                        <a:t> </a:t>
                      </a:r>
                      <a:r>
                        <a:rPr sz="2000" spc="-5" dirty="0">
                          <a:latin typeface="Calibri"/>
                          <a:cs typeface="Calibri"/>
                        </a:rPr>
                        <a:t>das</a:t>
                      </a:r>
                      <a:r>
                        <a:rPr sz="2000" spc="-25" dirty="0">
                          <a:latin typeface="Calibri"/>
                          <a:cs typeface="Calibri"/>
                        </a:rPr>
                        <a:t> Array</a:t>
                      </a:r>
                      <a:r>
                        <a:rPr sz="2000" spc="-55" dirty="0">
                          <a:latin typeface="Calibri"/>
                          <a:cs typeface="Calibri"/>
                        </a:rPr>
                        <a:t> </a:t>
                      </a:r>
                      <a:r>
                        <a:rPr sz="2000" dirty="0">
                          <a:latin typeface="Calibri"/>
                          <a:cs typeface="Calibri"/>
                        </a:rPr>
                        <a:t>in</a:t>
                      </a:r>
                      <a:r>
                        <a:rPr sz="2000" spc="-5" dirty="0">
                          <a:latin typeface="Calibri"/>
                          <a:cs typeface="Calibri"/>
                        </a:rPr>
                        <a:t> </a:t>
                      </a:r>
                      <a:r>
                        <a:rPr sz="2000" spc="-5" dirty="0" err="1">
                          <a:latin typeface="Calibri"/>
                          <a:cs typeface="Calibri"/>
                        </a:rPr>
                        <a:t>einen</a:t>
                      </a:r>
                      <a:r>
                        <a:rPr sz="2000" spc="-35" dirty="0">
                          <a:latin typeface="Calibri"/>
                          <a:cs typeface="Calibri"/>
                        </a:rPr>
                        <a:t> </a:t>
                      </a:r>
                      <a:r>
                        <a:rPr sz="2000" spc="-10" dirty="0">
                          <a:latin typeface="Calibri"/>
                          <a:cs typeface="Calibri"/>
                        </a:rPr>
                        <a:t>String(</a:t>
                      </a:r>
                      <a:r>
                        <a:rPr sz="2000" spc="-10" dirty="0" err="1">
                          <a:latin typeface="Calibri"/>
                          <a:cs typeface="Calibri"/>
                        </a:rPr>
                        <a:t>getrennt</a:t>
                      </a:r>
                      <a:r>
                        <a:rPr sz="2000" spc="-45" dirty="0">
                          <a:latin typeface="Calibri"/>
                          <a:cs typeface="Calibri"/>
                        </a:rPr>
                        <a:t> </a:t>
                      </a:r>
                      <a:r>
                        <a:rPr sz="2000" spc="-5" dirty="0" err="1">
                          <a:latin typeface="Calibri"/>
                          <a:cs typeface="Calibri"/>
                        </a:rPr>
                        <a:t>durch</a:t>
                      </a:r>
                      <a:r>
                        <a:rPr sz="2000" spc="-40" dirty="0">
                          <a:latin typeface="Calibri"/>
                          <a:cs typeface="Calibri"/>
                        </a:rPr>
                        <a:t> </a:t>
                      </a:r>
                      <a:r>
                        <a:rPr lang="de-DE" sz="2000" spc="-40" dirty="0">
                          <a:latin typeface="Calibri"/>
                          <a:cs typeface="Calibri"/>
                        </a:rPr>
                        <a:t>Komma oder Punkt</a:t>
                      </a:r>
                      <a:r>
                        <a:rPr sz="2000" spc="-5" dirty="0">
                          <a:latin typeface="Calibri"/>
                          <a:cs typeface="Calibri"/>
                        </a:rPr>
                        <a:t>)</a:t>
                      </a:r>
                      <a:r>
                        <a:rPr sz="2000" spc="-35" dirty="0">
                          <a:latin typeface="Calibri"/>
                          <a:cs typeface="Calibri"/>
                        </a:rPr>
                        <a:t> </a:t>
                      </a:r>
                      <a:br>
                        <a:rPr lang="de-DE" sz="2000" spc="-35" dirty="0">
                          <a:latin typeface="Calibri"/>
                          <a:cs typeface="Calibri"/>
                        </a:rPr>
                      </a:br>
                      <a:r>
                        <a:rPr sz="2000" dirty="0">
                          <a:latin typeface="Calibri"/>
                          <a:cs typeface="Calibri"/>
                        </a:rPr>
                        <a:t>Join</a:t>
                      </a:r>
                      <a:r>
                        <a:rPr lang="de-DE" sz="2000" dirty="0">
                          <a:latin typeface="Calibri"/>
                          <a:cs typeface="Calibri"/>
                        </a:rPr>
                        <a:t> </a:t>
                      </a:r>
                      <a:r>
                        <a:rPr sz="2000" spc="-20" dirty="0" err="1">
                          <a:latin typeface="Calibri"/>
                          <a:cs typeface="Calibri"/>
                        </a:rPr>
                        <a:t>bietet</a:t>
                      </a:r>
                      <a:r>
                        <a:rPr sz="2000" spc="5" dirty="0">
                          <a:latin typeface="Calibri"/>
                          <a:cs typeface="Calibri"/>
                        </a:rPr>
                        <a:t> </a:t>
                      </a:r>
                      <a:r>
                        <a:rPr sz="2000" spc="-5" dirty="0">
                          <a:latin typeface="Calibri"/>
                          <a:cs typeface="Calibri"/>
                        </a:rPr>
                        <a:t>die </a:t>
                      </a:r>
                      <a:r>
                        <a:rPr sz="2000" spc="-10" dirty="0" err="1">
                          <a:latin typeface="Calibri"/>
                          <a:cs typeface="Calibri"/>
                        </a:rPr>
                        <a:t>Möglichkeit</a:t>
                      </a:r>
                      <a:r>
                        <a:rPr sz="2000" spc="-10" dirty="0">
                          <a:latin typeface="Calibri"/>
                          <a:cs typeface="Calibri"/>
                        </a:rPr>
                        <a:t>,</a:t>
                      </a:r>
                      <a:r>
                        <a:rPr sz="2000" spc="-45" dirty="0">
                          <a:latin typeface="Calibri"/>
                          <a:cs typeface="Calibri"/>
                        </a:rPr>
                        <a:t> </a:t>
                      </a:r>
                      <a:r>
                        <a:rPr sz="2000" spc="-5" dirty="0">
                          <a:latin typeface="Calibri"/>
                          <a:cs typeface="Calibri"/>
                        </a:rPr>
                        <a:t>das</a:t>
                      </a:r>
                      <a:r>
                        <a:rPr sz="2000" dirty="0">
                          <a:latin typeface="Calibri"/>
                          <a:cs typeface="Calibri"/>
                        </a:rPr>
                        <a:t> </a:t>
                      </a:r>
                      <a:r>
                        <a:rPr sz="2000" spc="-40" dirty="0" err="1">
                          <a:latin typeface="Calibri"/>
                          <a:cs typeface="Calibri"/>
                        </a:rPr>
                        <a:t>Trennzeichen</a:t>
                      </a:r>
                      <a:r>
                        <a:rPr sz="2000" spc="5" dirty="0">
                          <a:latin typeface="Calibri"/>
                          <a:cs typeface="Calibri"/>
                        </a:rPr>
                        <a:t> </a:t>
                      </a:r>
                      <a:r>
                        <a:rPr sz="2000" spc="-25" dirty="0" err="1">
                          <a:latin typeface="Calibri"/>
                          <a:cs typeface="Calibri"/>
                        </a:rPr>
                        <a:t>festzulegen</a:t>
                      </a:r>
                      <a:r>
                        <a:rPr sz="2000" spc="95" dirty="0">
                          <a:latin typeface="Calibri"/>
                          <a:cs typeface="Calibri"/>
                        </a:rPr>
                        <a:t> </a:t>
                      </a:r>
                      <a:r>
                        <a:rPr sz="2000" dirty="0">
                          <a:latin typeface="Calibri"/>
                          <a:cs typeface="Calibri"/>
                        </a:rPr>
                        <a:t>(join(„+“);)</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2"/>
                  </a:ext>
                </a:extLst>
              </a:tr>
              <a:tr h="396240">
                <a:tc>
                  <a:txBody>
                    <a:bodyPr/>
                    <a:lstStyle/>
                    <a:p>
                      <a:pPr marL="85090">
                        <a:lnSpc>
                          <a:spcPts val="2280"/>
                        </a:lnSpc>
                      </a:pPr>
                      <a:r>
                        <a:rPr sz="2000" spc="-5">
                          <a:latin typeface="Calibri"/>
                          <a:cs typeface="Calibri"/>
                        </a:rPr>
                        <a:t>indexOf()</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280"/>
                        </a:lnSpc>
                      </a:pPr>
                      <a:r>
                        <a:rPr sz="2000" spc="-5">
                          <a:latin typeface="Calibri"/>
                          <a:cs typeface="Calibri"/>
                        </a:rPr>
                        <a:t>Gibt</a:t>
                      </a:r>
                      <a:r>
                        <a:rPr sz="2000" spc="-30">
                          <a:latin typeface="Calibri"/>
                          <a:cs typeface="Calibri"/>
                        </a:rPr>
                        <a:t> </a:t>
                      </a:r>
                      <a:r>
                        <a:rPr sz="2000">
                          <a:latin typeface="Calibri"/>
                          <a:cs typeface="Calibri"/>
                        </a:rPr>
                        <a:t>den</a:t>
                      </a:r>
                      <a:r>
                        <a:rPr sz="2000" spc="-5">
                          <a:latin typeface="Calibri"/>
                          <a:cs typeface="Calibri"/>
                        </a:rPr>
                        <a:t> </a:t>
                      </a:r>
                      <a:r>
                        <a:rPr sz="2000" spc="-20">
                          <a:latin typeface="Calibri"/>
                          <a:cs typeface="Calibri"/>
                        </a:rPr>
                        <a:t>Index</a:t>
                      </a:r>
                      <a:r>
                        <a:rPr sz="2000" spc="-25">
                          <a:latin typeface="Calibri"/>
                          <a:cs typeface="Calibri"/>
                        </a:rPr>
                        <a:t> </a:t>
                      </a:r>
                      <a:r>
                        <a:rPr sz="2000" spc="-5">
                          <a:latin typeface="Calibri"/>
                          <a:cs typeface="Calibri"/>
                        </a:rPr>
                        <a:t>des</a:t>
                      </a:r>
                      <a:r>
                        <a:rPr sz="2000" spc="-30">
                          <a:latin typeface="Calibri"/>
                          <a:cs typeface="Calibri"/>
                        </a:rPr>
                        <a:t> </a:t>
                      </a:r>
                      <a:r>
                        <a:rPr sz="2000" spc="-10">
                          <a:latin typeface="Calibri"/>
                          <a:cs typeface="Calibri"/>
                        </a:rPr>
                        <a:t>gesuchten</a:t>
                      </a:r>
                      <a:r>
                        <a:rPr sz="2000" spc="-60">
                          <a:latin typeface="Calibri"/>
                          <a:cs typeface="Calibri"/>
                        </a:rPr>
                        <a:t> </a:t>
                      </a:r>
                      <a:r>
                        <a:rPr sz="2000" spc="-5">
                          <a:latin typeface="Calibri"/>
                          <a:cs typeface="Calibri"/>
                        </a:rPr>
                        <a:t>Elements</a:t>
                      </a:r>
                      <a:r>
                        <a:rPr sz="2000" spc="-60">
                          <a:latin typeface="Calibri"/>
                          <a:cs typeface="Calibri"/>
                        </a:rPr>
                        <a:t> </a:t>
                      </a:r>
                      <a:r>
                        <a:rPr sz="2000" spc="-5">
                          <a:latin typeface="Calibri"/>
                          <a:cs typeface="Calibri"/>
                        </a:rPr>
                        <a:t>zurück</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3"/>
                  </a:ext>
                </a:extLst>
              </a:tr>
              <a:tr h="701039">
                <a:tc>
                  <a:txBody>
                    <a:bodyPr/>
                    <a:lstStyle/>
                    <a:p>
                      <a:pPr marL="85090">
                        <a:lnSpc>
                          <a:spcPts val="2280"/>
                        </a:lnSpc>
                      </a:pPr>
                      <a:r>
                        <a:rPr sz="2000" spc="-5">
                          <a:latin typeface="Calibri"/>
                          <a:cs typeface="Calibri"/>
                        </a:rPr>
                        <a:t>unshift()</a:t>
                      </a:r>
                      <a:r>
                        <a:rPr sz="2000" spc="-65">
                          <a:latin typeface="Calibri"/>
                          <a:cs typeface="Calibri"/>
                        </a:rPr>
                        <a:t> </a:t>
                      </a:r>
                      <a:r>
                        <a:rPr sz="2000">
                          <a:latin typeface="Calibri"/>
                          <a:cs typeface="Calibri"/>
                        </a:rPr>
                        <a:t>/</a:t>
                      </a:r>
                      <a:r>
                        <a:rPr sz="2000" spc="-80">
                          <a:latin typeface="Calibri"/>
                          <a:cs typeface="Calibri"/>
                        </a:rPr>
                        <a:t> </a:t>
                      </a:r>
                      <a:r>
                        <a:rPr sz="2000" spc="-5">
                          <a:latin typeface="Calibri"/>
                          <a:cs typeface="Calibri"/>
                        </a:rPr>
                        <a:t>push()</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280"/>
                        </a:lnSpc>
                      </a:pPr>
                      <a:r>
                        <a:rPr sz="2000" spc="-15">
                          <a:latin typeface="Calibri"/>
                          <a:cs typeface="Calibri"/>
                        </a:rPr>
                        <a:t>Fügt</a:t>
                      </a:r>
                      <a:r>
                        <a:rPr sz="2000" spc="-25">
                          <a:latin typeface="Calibri"/>
                          <a:cs typeface="Calibri"/>
                        </a:rPr>
                        <a:t> </a:t>
                      </a:r>
                      <a:r>
                        <a:rPr sz="2000" spc="-5">
                          <a:latin typeface="Calibri"/>
                          <a:cs typeface="Calibri"/>
                        </a:rPr>
                        <a:t>neue</a:t>
                      </a:r>
                      <a:r>
                        <a:rPr sz="2000" spc="-20">
                          <a:latin typeface="Calibri"/>
                          <a:cs typeface="Calibri"/>
                        </a:rPr>
                        <a:t> Elemente</a:t>
                      </a:r>
                      <a:r>
                        <a:rPr sz="2000" spc="10">
                          <a:latin typeface="Calibri"/>
                          <a:cs typeface="Calibri"/>
                        </a:rPr>
                        <a:t> </a:t>
                      </a:r>
                      <a:r>
                        <a:rPr sz="2000">
                          <a:latin typeface="Calibri"/>
                          <a:cs typeface="Calibri"/>
                        </a:rPr>
                        <a:t>am</a:t>
                      </a:r>
                      <a:r>
                        <a:rPr sz="2000" spc="-5">
                          <a:latin typeface="Calibri"/>
                          <a:cs typeface="Calibri"/>
                        </a:rPr>
                        <a:t> </a:t>
                      </a:r>
                      <a:r>
                        <a:rPr sz="2000" spc="-10">
                          <a:latin typeface="Calibri"/>
                          <a:cs typeface="Calibri"/>
                        </a:rPr>
                        <a:t>Anfang</a:t>
                      </a:r>
                      <a:r>
                        <a:rPr sz="2000" spc="-55">
                          <a:latin typeface="Calibri"/>
                          <a:cs typeface="Calibri"/>
                        </a:rPr>
                        <a:t> </a:t>
                      </a:r>
                      <a:r>
                        <a:rPr sz="2000">
                          <a:latin typeface="Calibri"/>
                          <a:cs typeface="Calibri"/>
                        </a:rPr>
                        <a:t>/ Ende</a:t>
                      </a:r>
                      <a:r>
                        <a:rPr sz="2000" spc="-20">
                          <a:latin typeface="Calibri"/>
                          <a:cs typeface="Calibri"/>
                        </a:rPr>
                        <a:t> </a:t>
                      </a:r>
                      <a:r>
                        <a:rPr sz="2000" spc="-5">
                          <a:latin typeface="Calibri"/>
                          <a:cs typeface="Calibri"/>
                        </a:rPr>
                        <a:t>des </a:t>
                      </a:r>
                      <a:r>
                        <a:rPr sz="2000" spc="-30">
                          <a:latin typeface="Calibri"/>
                          <a:cs typeface="Calibri"/>
                        </a:rPr>
                        <a:t>Arrays</a:t>
                      </a:r>
                      <a:r>
                        <a:rPr sz="2000" spc="-45">
                          <a:latin typeface="Calibri"/>
                          <a:cs typeface="Calibri"/>
                        </a:rPr>
                        <a:t> </a:t>
                      </a:r>
                      <a:r>
                        <a:rPr sz="2000">
                          <a:latin typeface="Calibri"/>
                          <a:cs typeface="Calibri"/>
                        </a:rPr>
                        <a:t>an</a:t>
                      </a:r>
                      <a:r>
                        <a:rPr sz="2000" spc="5">
                          <a:latin typeface="Calibri"/>
                          <a:cs typeface="Calibri"/>
                        </a:rPr>
                        <a:t> </a:t>
                      </a:r>
                      <a:r>
                        <a:rPr sz="2000" spc="-5">
                          <a:latin typeface="Calibri"/>
                          <a:cs typeface="Calibri"/>
                        </a:rPr>
                        <a:t>und</a:t>
                      </a:r>
                      <a:r>
                        <a:rPr sz="2000" spc="-10">
                          <a:latin typeface="Calibri"/>
                          <a:cs typeface="Calibri"/>
                        </a:rPr>
                        <a:t> </a:t>
                      </a:r>
                      <a:r>
                        <a:rPr sz="2000" spc="-5">
                          <a:latin typeface="Calibri"/>
                          <a:cs typeface="Calibri"/>
                        </a:rPr>
                        <a:t>gibt</a:t>
                      </a:r>
                      <a:r>
                        <a:rPr sz="2000" spc="-60">
                          <a:latin typeface="Calibri"/>
                          <a:cs typeface="Calibri"/>
                        </a:rPr>
                        <a:t> </a:t>
                      </a:r>
                      <a:r>
                        <a:rPr sz="2000" spc="-5">
                          <a:latin typeface="Calibri"/>
                          <a:cs typeface="Calibri"/>
                        </a:rPr>
                        <a:t>die</a:t>
                      </a:r>
                      <a:endParaRPr sz="2000">
                        <a:latin typeface="Calibri"/>
                        <a:cs typeface="Calibri"/>
                      </a:endParaRPr>
                    </a:p>
                    <a:p>
                      <a:pPr marL="85725">
                        <a:lnSpc>
                          <a:spcPct val="100000"/>
                        </a:lnSpc>
                      </a:pPr>
                      <a:r>
                        <a:rPr sz="2000">
                          <a:latin typeface="Calibri"/>
                          <a:cs typeface="Calibri"/>
                        </a:rPr>
                        <a:t>neue</a:t>
                      </a:r>
                      <a:r>
                        <a:rPr sz="2000" spc="-40">
                          <a:latin typeface="Calibri"/>
                          <a:cs typeface="Calibri"/>
                        </a:rPr>
                        <a:t> </a:t>
                      </a:r>
                      <a:r>
                        <a:rPr sz="2000" spc="-5">
                          <a:latin typeface="Calibri"/>
                          <a:cs typeface="Calibri"/>
                        </a:rPr>
                        <a:t>Läng</a:t>
                      </a:r>
                      <a:r>
                        <a:rPr sz="2000">
                          <a:latin typeface="Calibri"/>
                          <a:cs typeface="Calibri"/>
                        </a:rPr>
                        <a:t>e</a:t>
                      </a:r>
                      <a:r>
                        <a:rPr sz="2000" spc="-110">
                          <a:latin typeface="Calibri"/>
                          <a:cs typeface="Calibri"/>
                        </a:rPr>
                        <a:t> </a:t>
                      </a:r>
                      <a:r>
                        <a:rPr sz="2000" spc="-15">
                          <a:latin typeface="Calibri"/>
                          <a:cs typeface="Calibri"/>
                        </a:rPr>
                        <a:t>z</a:t>
                      </a:r>
                      <a:r>
                        <a:rPr sz="2000" spc="-5">
                          <a:latin typeface="Calibri"/>
                          <a:cs typeface="Calibri"/>
                        </a:rPr>
                        <a:t>urü</a:t>
                      </a:r>
                      <a:r>
                        <a:rPr sz="2000" spc="5">
                          <a:latin typeface="Calibri"/>
                          <a:cs typeface="Calibri"/>
                        </a:rPr>
                        <a:t>c</a:t>
                      </a:r>
                      <a:r>
                        <a:rPr sz="2000">
                          <a:latin typeface="Calibri"/>
                          <a:cs typeface="Calibri"/>
                        </a:rPr>
                        <a:t>k</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4"/>
                  </a:ext>
                </a:extLst>
              </a:tr>
              <a:tr h="700976">
                <a:tc>
                  <a:txBody>
                    <a:bodyPr/>
                    <a:lstStyle/>
                    <a:p>
                      <a:pPr marL="85090">
                        <a:lnSpc>
                          <a:spcPts val="2280"/>
                        </a:lnSpc>
                      </a:pPr>
                      <a:r>
                        <a:rPr sz="2000" spc="-5">
                          <a:latin typeface="Calibri"/>
                          <a:cs typeface="Calibri"/>
                        </a:rPr>
                        <a:t>pop()</a:t>
                      </a:r>
                      <a:r>
                        <a:rPr sz="2000" spc="-45">
                          <a:latin typeface="Calibri"/>
                          <a:cs typeface="Calibri"/>
                        </a:rPr>
                        <a:t> </a:t>
                      </a:r>
                      <a:r>
                        <a:rPr sz="2000">
                          <a:latin typeface="Calibri"/>
                          <a:cs typeface="Calibri"/>
                        </a:rPr>
                        <a:t>/</a:t>
                      </a:r>
                      <a:r>
                        <a:rPr sz="2000" spc="-10">
                          <a:latin typeface="Calibri"/>
                          <a:cs typeface="Calibri"/>
                        </a:rPr>
                        <a:t> </a:t>
                      </a:r>
                      <a:r>
                        <a:rPr sz="2000" spc="-5">
                          <a:latin typeface="Calibri"/>
                          <a:cs typeface="Calibri"/>
                        </a:rPr>
                        <a:t>shift()</a:t>
                      </a:r>
                      <a:r>
                        <a:rPr sz="2000" spc="-35">
                          <a:latin typeface="Calibri"/>
                          <a:cs typeface="Calibri"/>
                        </a:rPr>
                        <a:t> </a:t>
                      </a:r>
                      <a:r>
                        <a:rPr sz="2000">
                          <a:latin typeface="Calibri"/>
                          <a:cs typeface="Calibri"/>
                        </a:rPr>
                        <a:t>/</a:t>
                      </a:r>
                      <a:r>
                        <a:rPr sz="2000" spc="-35">
                          <a:latin typeface="Calibri"/>
                          <a:cs typeface="Calibri"/>
                        </a:rPr>
                        <a:t> </a:t>
                      </a:r>
                      <a:r>
                        <a:rPr sz="2000" spc="-5">
                          <a:latin typeface="Calibri"/>
                          <a:cs typeface="Calibri"/>
                        </a:rPr>
                        <a:t>splice()</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280"/>
                        </a:lnSpc>
                      </a:pPr>
                      <a:r>
                        <a:rPr sz="2000" spc="-20">
                          <a:latin typeface="Calibri"/>
                          <a:cs typeface="Calibri"/>
                        </a:rPr>
                        <a:t>Entfernen</a:t>
                      </a:r>
                      <a:r>
                        <a:rPr sz="2000" spc="-15">
                          <a:latin typeface="Calibri"/>
                          <a:cs typeface="Calibri"/>
                        </a:rPr>
                        <a:t> </a:t>
                      </a:r>
                      <a:r>
                        <a:rPr sz="2000" spc="-20">
                          <a:latin typeface="Calibri"/>
                          <a:cs typeface="Calibri"/>
                        </a:rPr>
                        <a:t>von</a:t>
                      </a:r>
                      <a:r>
                        <a:rPr sz="2000" spc="-10">
                          <a:latin typeface="Calibri"/>
                          <a:cs typeface="Calibri"/>
                        </a:rPr>
                        <a:t> </a:t>
                      </a:r>
                      <a:r>
                        <a:rPr sz="2000" spc="-20">
                          <a:latin typeface="Calibri"/>
                          <a:cs typeface="Calibri"/>
                        </a:rPr>
                        <a:t>Elementen</a:t>
                      </a:r>
                      <a:r>
                        <a:rPr sz="2000" spc="-25">
                          <a:latin typeface="Calibri"/>
                          <a:cs typeface="Calibri"/>
                        </a:rPr>
                        <a:t> </a:t>
                      </a:r>
                      <a:r>
                        <a:rPr sz="2000" spc="-5">
                          <a:latin typeface="Calibri"/>
                          <a:cs typeface="Calibri"/>
                        </a:rPr>
                        <a:t>(Letztes</a:t>
                      </a:r>
                      <a:r>
                        <a:rPr sz="2000" spc="-25">
                          <a:latin typeface="Calibri"/>
                          <a:cs typeface="Calibri"/>
                        </a:rPr>
                        <a:t> </a:t>
                      </a:r>
                      <a:r>
                        <a:rPr sz="2000">
                          <a:latin typeface="Calibri"/>
                          <a:cs typeface="Calibri"/>
                        </a:rPr>
                        <a:t>/</a:t>
                      </a:r>
                      <a:r>
                        <a:rPr sz="2000" spc="-5">
                          <a:latin typeface="Calibri"/>
                          <a:cs typeface="Calibri"/>
                        </a:rPr>
                        <a:t> </a:t>
                      </a:r>
                      <a:r>
                        <a:rPr sz="2000" spc="-25">
                          <a:latin typeface="Calibri"/>
                          <a:cs typeface="Calibri"/>
                        </a:rPr>
                        <a:t>Erstes/</a:t>
                      </a:r>
                      <a:r>
                        <a:rPr sz="2000" spc="-20">
                          <a:latin typeface="Calibri"/>
                          <a:cs typeface="Calibri"/>
                        </a:rPr>
                        <a:t> </a:t>
                      </a:r>
                      <a:r>
                        <a:rPr sz="2000">
                          <a:latin typeface="Calibri"/>
                          <a:cs typeface="Calibri"/>
                        </a:rPr>
                        <a:t>nach</a:t>
                      </a:r>
                      <a:r>
                        <a:rPr sz="2000" spc="-5">
                          <a:latin typeface="Calibri"/>
                          <a:cs typeface="Calibri"/>
                        </a:rPr>
                        <a:t> </a:t>
                      </a:r>
                      <a:r>
                        <a:rPr sz="2000" spc="-25">
                          <a:latin typeface="Calibri"/>
                          <a:cs typeface="Calibri"/>
                        </a:rPr>
                        <a:t>Wahl)</a:t>
                      </a:r>
                      <a:r>
                        <a:rPr sz="2000" spc="-40">
                          <a:latin typeface="Calibri"/>
                          <a:cs typeface="Calibri"/>
                        </a:rPr>
                        <a:t> </a:t>
                      </a:r>
                      <a:r>
                        <a:rPr sz="2000" spc="-5">
                          <a:latin typeface="Calibri"/>
                          <a:cs typeface="Calibri"/>
                        </a:rPr>
                        <a:t>Splice</a:t>
                      </a:r>
                      <a:r>
                        <a:rPr sz="2000" spc="5">
                          <a:latin typeface="Calibri"/>
                          <a:cs typeface="Calibri"/>
                        </a:rPr>
                        <a:t> </a:t>
                      </a:r>
                      <a:r>
                        <a:rPr sz="2000" spc="-20">
                          <a:latin typeface="Calibri"/>
                          <a:cs typeface="Calibri"/>
                        </a:rPr>
                        <a:t>kann</a:t>
                      </a:r>
                      <a:endParaRPr sz="2000">
                        <a:latin typeface="Calibri"/>
                        <a:cs typeface="Calibri"/>
                      </a:endParaRPr>
                    </a:p>
                    <a:p>
                      <a:pPr marL="85725">
                        <a:lnSpc>
                          <a:spcPct val="100000"/>
                        </a:lnSpc>
                      </a:pPr>
                      <a:r>
                        <a:rPr sz="2000">
                          <a:latin typeface="Calibri"/>
                          <a:cs typeface="Calibri"/>
                        </a:rPr>
                        <a:t>auch</a:t>
                      </a:r>
                      <a:r>
                        <a:rPr sz="2000" spc="-15">
                          <a:latin typeface="Calibri"/>
                          <a:cs typeface="Calibri"/>
                        </a:rPr>
                        <a:t> </a:t>
                      </a:r>
                      <a:r>
                        <a:rPr sz="2000" spc="-20">
                          <a:latin typeface="Calibri"/>
                          <a:cs typeface="Calibri"/>
                        </a:rPr>
                        <a:t>Elemente</a:t>
                      </a:r>
                      <a:r>
                        <a:rPr sz="2000" spc="-25">
                          <a:latin typeface="Calibri"/>
                          <a:cs typeface="Calibri"/>
                        </a:rPr>
                        <a:t> </a:t>
                      </a:r>
                      <a:r>
                        <a:rPr sz="2000" spc="-10">
                          <a:latin typeface="Calibri"/>
                          <a:cs typeface="Calibri"/>
                        </a:rPr>
                        <a:t>hinzufügen</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5"/>
                  </a:ext>
                </a:extLst>
              </a:tr>
              <a:tr h="396303">
                <a:tc>
                  <a:txBody>
                    <a:bodyPr/>
                    <a:lstStyle/>
                    <a:p>
                      <a:pPr marL="85090">
                        <a:lnSpc>
                          <a:spcPts val="2280"/>
                        </a:lnSpc>
                      </a:pPr>
                      <a:r>
                        <a:rPr sz="2000" spc="-25">
                          <a:latin typeface="Calibri"/>
                          <a:cs typeface="Calibri"/>
                        </a:rPr>
                        <a:t>reverse()</a:t>
                      </a:r>
                      <a:endParaRPr sz="2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280"/>
                        </a:lnSpc>
                      </a:pPr>
                      <a:r>
                        <a:rPr sz="2000" spc="-45" dirty="0">
                          <a:latin typeface="Calibri"/>
                          <a:cs typeface="Calibri"/>
                        </a:rPr>
                        <a:t>K</a:t>
                      </a:r>
                      <a:r>
                        <a:rPr sz="2000" spc="-15" dirty="0">
                          <a:latin typeface="Calibri"/>
                          <a:cs typeface="Calibri"/>
                        </a:rPr>
                        <a:t>e</a:t>
                      </a:r>
                      <a:r>
                        <a:rPr sz="2000" spc="-5" dirty="0">
                          <a:latin typeface="Calibri"/>
                          <a:cs typeface="Calibri"/>
                        </a:rPr>
                        <a:t>h</a:t>
                      </a:r>
                      <a:r>
                        <a:rPr sz="2000" spc="-20" dirty="0">
                          <a:latin typeface="Calibri"/>
                          <a:cs typeface="Calibri"/>
                        </a:rPr>
                        <a:t>r</a:t>
                      </a:r>
                      <a:r>
                        <a:rPr sz="2000" dirty="0">
                          <a:latin typeface="Calibri"/>
                          <a:cs typeface="Calibri"/>
                        </a:rPr>
                        <a:t>t</a:t>
                      </a:r>
                      <a:r>
                        <a:rPr sz="2000" spc="-30" dirty="0">
                          <a:latin typeface="Calibri"/>
                          <a:cs typeface="Calibri"/>
                        </a:rPr>
                        <a:t> </a:t>
                      </a:r>
                      <a:r>
                        <a:rPr sz="2000" spc="-5" dirty="0">
                          <a:latin typeface="Calibri"/>
                          <a:cs typeface="Calibri"/>
                        </a:rPr>
                        <a:t>di</a:t>
                      </a:r>
                      <a:r>
                        <a:rPr sz="2000" dirty="0">
                          <a:latin typeface="Calibri"/>
                          <a:cs typeface="Calibri"/>
                        </a:rPr>
                        <a:t>e</a:t>
                      </a:r>
                      <a:r>
                        <a:rPr sz="2000" spc="-10" dirty="0">
                          <a:latin typeface="Calibri"/>
                          <a:cs typeface="Calibri"/>
                        </a:rPr>
                        <a:t> </a:t>
                      </a:r>
                      <a:r>
                        <a:rPr sz="2000" spc="-45" dirty="0" err="1">
                          <a:latin typeface="Calibri"/>
                          <a:cs typeface="Calibri"/>
                        </a:rPr>
                        <a:t>R</a:t>
                      </a:r>
                      <a:r>
                        <a:rPr sz="2000" spc="-15" dirty="0" err="1">
                          <a:latin typeface="Calibri"/>
                          <a:cs typeface="Calibri"/>
                        </a:rPr>
                        <a:t>ei</a:t>
                      </a:r>
                      <a:r>
                        <a:rPr sz="2000" spc="-10" dirty="0" err="1">
                          <a:latin typeface="Calibri"/>
                          <a:cs typeface="Calibri"/>
                        </a:rPr>
                        <a:t>h</a:t>
                      </a:r>
                      <a:r>
                        <a:rPr sz="2000" spc="-15" dirty="0" err="1">
                          <a:latin typeface="Calibri"/>
                          <a:cs typeface="Calibri"/>
                        </a:rPr>
                        <a:t>e</a:t>
                      </a:r>
                      <a:r>
                        <a:rPr sz="2000" spc="-25" dirty="0" err="1">
                          <a:latin typeface="Calibri"/>
                          <a:cs typeface="Calibri"/>
                        </a:rPr>
                        <a:t>n</a:t>
                      </a:r>
                      <a:r>
                        <a:rPr sz="2000" spc="-50" dirty="0" err="1">
                          <a:latin typeface="Calibri"/>
                          <a:cs typeface="Calibri"/>
                        </a:rPr>
                        <a:t>f</a:t>
                      </a:r>
                      <a:r>
                        <a:rPr sz="2000" spc="-15" dirty="0" err="1">
                          <a:latin typeface="Calibri"/>
                          <a:cs typeface="Calibri"/>
                        </a:rPr>
                        <a:t>ol</a:t>
                      </a:r>
                      <a:r>
                        <a:rPr sz="2000" spc="-20" dirty="0" err="1">
                          <a:latin typeface="Calibri"/>
                          <a:cs typeface="Calibri"/>
                        </a:rPr>
                        <a:t>g</a:t>
                      </a:r>
                      <a:r>
                        <a:rPr sz="2000" dirty="0" err="1">
                          <a:latin typeface="Calibri"/>
                          <a:cs typeface="Calibri"/>
                        </a:rPr>
                        <a:t>e</a:t>
                      </a:r>
                      <a:r>
                        <a:rPr sz="2000" spc="-25" dirty="0">
                          <a:latin typeface="Calibri"/>
                          <a:cs typeface="Calibri"/>
                        </a:rPr>
                        <a:t> </a:t>
                      </a:r>
                      <a:r>
                        <a:rPr sz="2000" spc="-5" dirty="0" err="1">
                          <a:latin typeface="Calibri"/>
                          <a:cs typeface="Calibri"/>
                        </a:rPr>
                        <a:t>i</a:t>
                      </a:r>
                      <a:r>
                        <a:rPr sz="2000" dirty="0" err="1">
                          <a:latin typeface="Calibri"/>
                          <a:cs typeface="Calibri"/>
                        </a:rPr>
                        <a:t>m</a:t>
                      </a:r>
                      <a:r>
                        <a:rPr sz="2000" dirty="0">
                          <a:latin typeface="Calibri"/>
                          <a:cs typeface="Calibri"/>
                        </a:rPr>
                        <a:t> </a:t>
                      </a:r>
                      <a:r>
                        <a:rPr sz="2000" spc="-10" dirty="0">
                          <a:latin typeface="Calibri"/>
                          <a:cs typeface="Calibri"/>
                        </a:rPr>
                        <a:t>A</a:t>
                      </a:r>
                      <a:r>
                        <a:rPr sz="2000" spc="-20" dirty="0">
                          <a:latin typeface="Calibri"/>
                          <a:cs typeface="Calibri"/>
                        </a:rPr>
                        <a:t>r</a:t>
                      </a:r>
                      <a:r>
                        <a:rPr sz="2000" spc="-55" dirty="0">
                          <a:latin typeface="Calibri"/>
                          <a:cs typeface="Calibri"/>
                        </a:rPr>
                        <a:t>r</a:t>
                      </a:r>
                      <a:r>
                        <a:rPr sz="2000" spc="-50" dirty="0">
                          <a:latin typeface="Calibri"/>
                          <a:cs typeface="Calibri"/>
                        </a:rPr>
                        <a:t>a</a:t>
                      </a:r>
                      <a:r>
                        <a:rPr sz="2000" dirty="0">
                          <a:latin typeface="Calibri"/>
                          <a:cs typeface="Calibri"/>
                        </a:rPr>
                        <a:t>y</a:t>
                      </a:r>
                      <a:r>
                        <a:rPr sz="2000" spc="-90" dirty="0">
                          <a:latin typeface="Calibri"/>
                          <a:cs typeface="Calibri"/>
                        </a:rPr>
                        <a:t> </a:t>
                      </a:r>
                      <a:r>
                        <a:rPr sz="2000" dirty="0">
                          <a:latin typeface="Calibri"/>
                          <a:cs typeface="Calibri"/>
                        </a:rPr>
                        <a:t>um</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3A35B9-489D-93F8-5B85-5D80343504D2}"/>
            </a:ext>
          </a:extLst>
        </p:cNvPr>
        <p:cNvGrpSpPr/>
        <p:nvPr/>
      </p:nvGrpSpPr>
      <p:grpSpPr>
        <a:xfrm>
          <a:off x="0" y="0"/>
          <a:ext cx="0" cy="0"/>
          <a:chOff x="0" y="0"/>
          <a:chExt cx="0" cy="0"/>
        </a:xfrm>
      </p:grpSpPr>
      <p:sp>
        <p:nvSpPr>
          <p:cNvPr id="4" name="object 2">
            <a:extLst>
              <a:ext uri="{FF2B5EF4-FFF2-40B4-BE49-F238E27FC236}">
                <a16:creationId xmlns:a16="http://schemas.microsoft.com/office/drawing/2014/main" id="{8D78C17C-A5BD-32A1-A700-2F0AFC57B56F}"/>
              </a:ext>
            </a:extLst>
          </p:cNvPr>
          <p:cNvSpPr txBox="1">
            <a:spLocks/>
          </p:cNvSpPr>
          <p:nvPr/>
        </p:nvSpPr>
        <p:spPr>
          <a:xfrm>
            <a:off x="837691" y="713059"/>
            <a:ext cx="2000250" cy="528320"/>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b="0" i="0" kern="1200">
                <a:solidFill>
                  <a:schemeClr val="tx1"/>
                </a:solidFill>
                <a:latin typeface="+mj-lt"/>
                <a:ea typeface="+mj-ea"/>
                <a:cs typeface="+mj-cs"/>
              </a:defRPr>
            </a:lvl1pPr>
          </a:lstStyle>
          <a:p>
            <a:pPr marL="12700">
              <a:lnSpc>
                <a:spcPct val="100000"/>
              </a:lnSpc>
              <a:spcBef>
                <a:spcPts val="100"/>
              </a:spcBef>
            </a:pPr>
            <a:r>
              <a:rPr lang="de-DE" sz="3300" spc="-20">
                <a:latin typeface="Calibri"/>
                <a:cs typeface="Calibri"/>
              </a:rPr>
              <a:t>Grundlagen</a:t>
            </a:r>
            <a:endParaRPr lang="de-DE" sz="3300">
              <a:latin typeface="Calibri"/>
              <a:cs typeface="Calibri"/>
            </a:endParaRPr>
          </a:p>
        </p:txBody>
      </p:sp>
      <p:sp>
        <p:nvSpPr>
          <p:cNvPr id="5" name="object 3">
            <a:extLst>
              <a:ext uri="{FF2B5EF4-FFF2-40B4-BE49-F238E27FC236}">
                <a16:creationId xmlns:a16="http://schemas.microsoft.com/office/drawing/2014/main" id="{B35EF20D-0AEE-689D-C467-280E20396619}"/>
              </a:ext>
            </a:extLst>
          </p:cNvPr>
          <p:cNvSpPr txBox="1"/>
          <p:nvPr/>
        </p:nvSpPr>
        <p:spPr>
          <a:xfrm>
            <a:off x="990600" y="3906982"/>
            <a:ext cx="3927475" cy="1654810"/>
          </a:xfrm>
          <a:prstGeom prst="rect">
            <a:avLst/>
          </a:prstGeom>
        </p:spPr>
        <p:txBody>
          <a:bodyPr vert="horz" wrap="square" lIns="0" tIns="119380" rIns="0" bIns="0" rtlCol="0">
            <a:spAutoFit/>
          </a:bodyPr>
          <a:lstStyle/>
          <a:p>
            <a:pPr marL="355600" indent="-343535">
              <a:lnSpc>
                <a:spcPct val="100000"/>
              </a:lnSpc>
              <a:spcBef>
                <a:spcPts val="940"/>
              </a:spcBef>
              <a:buFont typeface="Arial MT"/>
              <a:buChar char="•"/>
              <a:tabLst>
                <a:tab pos="355600" algn="l"/>
                <a:tab pos="356235" algn="l"/>
              </a:tabLst>
            </a:pPr>
            <a:r>
              <a:rPr sz="3200" spc="-20">
                <a:latin typeface="Calibri"/>
                <a:cs typeface="Calibri"/>
              </a:rPr>
              <a:t>Objekte</a:t>
            </a:r>
            <a:r>
              <a:rPr sz="3200" spc="-45">
                <a:latin typeface="Calibri"/>
                <a:cs typeface="Calibri"/>
              </a:rPr>
              <a:t> </a:t>
            </a:r>
            <a:r>
              <a:rPr sz="3200" spc="-25">
                <a:latin typeface="Calibri"/>
                <a:cs typeface="Calibri"/>
              </a:rPr>
              <a:t>bestehen</a:t>
            </a:r>
            <a:r>
              <a:rPr sz="3200" spc="-65">
                <a:latin typeface="Calibri"/>
                <a:cs typeface="Calibri"/>
              </a:rPr>
              <a:t> </a:t>
            </a:r>
            <a:r>
              <a:rPr sz="3200">
                <a:latin typeface="Calibri"/>
                <a:cs typeface="Calibri"/>
              </a:rPr>
              <a:t>aus</a:t>
            </a:r>
          </a:p>
          <a:p>
            <a:pPr marL="756285" lvl="1" indent="-287020">
              <a:lnSpc>
                <a:spcPct val="100000"/>
              </a:lnSpc>
              <a:spcBef>
                <a:spcPts val="730"/>
              </a:spcBef>
              <a:buFont typeface="Arial MT"/>
              <a:buChar char="–"/>
              <a:tabLst>
                <a:tab pos="756920" algn="l"/>
              </a:tabLst>
            </a:pPr>
            <a:r>
              <a:rPr sz="2800" spc="-20">
                <a:latin typeface="Calibri"/>
                <a:cs typeface="Calibri"/>
              </a:rPr>
              <a:t>Eigenschaften</a:t>
            </a:r>
            <a:endParaRPr sz="2800">
              <a:latin typeface="Calibri"/>
              <a:cs typeface="Calibri"/>
            </a:endParaRPr>
          </a:p>
          <a:p>
            <a:pPr marL="756285" lvl="1" indent="-287020">
              <a:lnSpc>
                <a:spcPct val="100000"/>
              </a:lnSpc>
              <a:spcBef>
                <a:spcPts val="695"/>
              </a:spcBef>
              <a:buFont typeface="Arial MT"/>
              <a:buChar char="–"/>
              <a:tabLst>
                <a:tab pos="756920" algn="l"/>
              </a:tabLst>
            </a:pPr>
            <a:r>
              <a:rPr sz="2800" spc="-5">
                <a:latin typeface="Calibri"/>
                <a:cs typeface="Calibri"/>
              </a:rPr>
              <a:t>Methoden</a:t>
            </a:r>
            <a:endParaRPr sz="2800">
              <a:latin typeface="Calibri"/>
              <a:cs typeface="Calibri"/>
            </a:endParaRPr>
          </a:p>
        </p:txBody>
      </p:sp>
      <p:sp>
        <p:nvSpPr>
          <p:cNvPr id="6" name="object 3">
            <a:extLst>
              <a:ext uri="{FF2B5EF4-FFF2-40B4-BE49-F238E27FC236}">
                <a16:creationId xmlns:a16="http://schemas.microsoft.com/office/drawing/2014/main" id="{C3E5501C-0AA1-FBAE-E144-B95E8C3AFE95}"/>
              </a:ext>
            </a:extLst>
          </p:cNvPr>
          <p:cNvSpPr txBox="1"/>
          <p:nvPr/>
        </p:nvSpPr>
        <p:spPr>
          <a:xfrm>
            <a:off x="874203" y="1544782"/>
            <a:ext cx="11089197" cy="2621230"/>
          </a:xfrm>
          <a:prstGeom prst="rect">
            <a:avLst/>
          </a:prstGeom>
        </p:spPr>
        <p:txBody>
          <a:bodyPr vert="horz" wrap="square" lIns="0" tIns="119380" rIns="0" bIns="0" rtlCol="0">
            <a:spAutoFit/>
          </a:bodyPr>
          <a:lstStyle/>
          <a:p>
            <a:pPr marL="12065">
              <a:lnSpc>
                <a:spcPct val="100000"/>
              </a:lnSpc>
              <a:spcBef>
                <a:spcPts val="940"/>
              </a:spcBef>
              <a:tabLst>
                <a:tab pos="355600" algn="l"/>
                <a:tab pos="356235" algn="l"/>
              </a:tabLst>
            </a:pPr>
            <a:r>
              <a:rPr lang="de-DE" sz="2800" b="1">
                <a:latin typeface="Calibri"/>
                <a:cs typeface="Calibri"/>
              </a:rPr>
              <a:t>Was ist ein Objekt?</a:t>
            </a:r>
          </a:p>
          <a:p>
            <a:pPr marL="469265" indent="-457200">
              <a:lnSpc>
                <a:spcPct val="100000"/>
              </a:lnSpc>
              <a:spcBef>
                <a:spcPts val="940"/>
              </a:spcBef>
              <a:buFont typeface="Arial" panose="020B0604020202020204" pitchFamily="34" charset="0"/>
              <a:buChar char="•"/>
              <a:tabLst>
                <a:tab pos="355600" algn="l"/>
                <a:tab pos="356235" algn="l"/>
              </a:tabLst>
            </a:pPr>
            <a:r>
              <a:rPr lang="de-DE" sz="2800">
                <a:latin typeface="Calibri"/>
                <a:cs typeface="Calibri"/>
              </a:rPr>
              <a:t>Wie ein Container, der verschiedene Arten von Daten und Informationen speichern kann</a:t>
            </a:r>
          </a:p>
          <a:p>
            <a:pPr marL="469265" indent="-457200">
              <a:lnSpc>
                <a:spcPct val="100000"/>
              </a:lnSpc>
              <a:spcBef>
                <a:spcPts val="940"/>
              </a:spcBef>
              <a:buFont typeface="Arial" panose="020B0604020202020204" pitchFamily="34" charset="0"/>
              <a:buChar char="•"/>
              <a:tabLst>
                <a:tab pos="355600" algn="l"/>
                <a:tab pos="356235" algn="l"/>
              </a:tabLst>
            </a:pPr>
            <a:r>
              <a:rPr lang="de-DE" sz="2800">
                <a:latin typeface="Calibri"/>
                <a:cs typeface="Calibri"/>
              </a:rPr>
              <a:t>Oder einfach: Eine Schachtel in der du Dinge aufbewahren kannst</a:t>
            </a:r>
          </a:p>
          <a:p>
            <a:pPr marL="12065">
              <a:lnSpc>
                <a:spcPct val="100000"/>
              </a:lnSpc>
              <a:spcBef>
                <a:spcPts val="940"/>
              </a:spcBef>
              <a:tabLst>
                <a:tab pos="355600" algn="l"/>
                <a:tab pos="356235" algn="l"/>
              </a:tabLst>
            </a:pPr>
            <a:endParaRPr sz="2800" b="1">
              <a:latin typeface="Calibri"/>
              <a:cs typeface="Calibri"/>
            </a:endParaRPr>
          </a:p>
        </p:txBody>
      </p:sp>
    </p:spTree>
    <p:extLst>
      <p:ext uri="{BB962C8B-B14F-4D97-AF65-F5344CB8AC3E}">
        <p14:creationId xmlns:p14="http://schemas.microsoft.com/office/powerpoint/2010/main" val="887105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EFAE74-BAB6-F081-AF28-241C7DBAD75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16D5B9A-474C-21E1-7241-6B87EB967C1B}"/>
              </a:ext>
            </a:extLst>
          </p:cNvPr>
          <p:cNvSpPr txBox="1">
            <a:spLocks/>
          </p:cNvSpPr>
          <p:nvPr/>
        </p:nvSpPr>
        <p:spPr>
          <a:xfrm>
            <a:off x="656336" y="824172"/>
            <a:ext cx="9519920" cy="756920"/>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b="0" i="0" kern="1200">
                <a:solidFill>
                  <a:schemeClr val="tx1"/>
                </a:solidFill>
                <a:latin typeface="+mj-lt"/>
                <a:ea typeface="+mj-ea"/>
                <a:cs typeface="+mj-cs"/>
              </a:defRPr>
            </a:lvl1pPr>
          </a:lstStyle>
          <a:p>
            <a:pPr marL="12700">
              <a:lnSpc>
                <a:spcPct val="100000"/>
              </a:lnSpc>
              <a:spcBef>
                <a:spcPts val="100"/>
              </a:spcBef>
              <a:tabLst>
                <a:tab pos="6600190" algn="l"/>
              </a:tabLst>
            </a:pPr>
            <a:r>
              <a:rPr lang="de-DE" sz="4800" spc="-35">
                <a:latin typeface="Calibri"/>
                <a:cs typeface="Calibri"/>
              </a:rPr>
              <a:t>Erstellen</a:t>
            </a:r>
            <a:r>
              <a:rPr lang="de-DE" sz="4800" spc="-50">
                <a:latin typeface="Calibri"/>
                <a:cs typeface="Calibri"/>
              </a:rPr>
              <a:t> </a:t>
            </a:r>
            <a:r>
              <a:rPr lang="de-DE" sz="4800">
                <a:latin typeface="Calibri"/>
                <a:cs typeface="Calibri"/>
              </a:rPr>
              <a:t>eines</a:t>
            </a:r>
            <a:r>
              <a:rPr lang="de-DE" sz="4800" spc="-35">
                <a:latin typeface="Calibri"/>
                <a:cs typeface="Calibri"/>
              </a:rPr>
              <a:t> </a:t>
            </a:r>
            <a:r>
              <a:rPr lang="de-DE" sz="4800" spc="-20">
                <a:latin typeface="Calibri"/>
                <a:cs typeface="Calibri"/>
              </a:rPr>
              <a:t>Objektes</a:t>
            </a:r>
            <a:r>
              <a:rPr lang="de-DE" sz="4800" spc="-25">
                <a:latin typeface="Calibri"/>
                <a:cs typeface="Calibri"/>
              </a:rPr>
              <a:t> </a:t>
            </a:r>
            <a:r>
              <a:rPr lang="de-DE" sz="4800">
                <a:latin typeface="Calibri"/>
                <a:cs typeface="Calibri"/>
              </a:rPr>
              <a:t>–	</a:t>
            </a:r>
            <a:r>
              <a:rPr lang="de-DE" sz="4800" spc="-35">
                <a:latin typeface="Calibri"/>
                <a:cs typeface="Calibri"/>
              </a:rPr>
              <a:t>Konstruktor</a:t>
            </a:r>
            <a:endParaRPr lang="de-DE" sz="4800">
              <a:latin typeface="Calibri"/>
              <a:cs typeface="Calibri"/>
            </a:endParaRPr>
          </a:p>
        </p:txBody>
      </p:sp>
      <p:sp>
        <p:nvSpPr>
          <p:cNvPr id="3" name="object 3">
            <a:extLst>
              <a:ext uri="{FF2B5EF4-FFF2-40B4-BE49-F238E27FC236}">
                <a16:creationId xmlns:a16="http://schemas.microsoft.com/office/drawing/2014/main" id="{CE8A1619-9BCC-3E2D-780C-266DD9F43745}"/>
              </a:ext>
            </a:extLst>
          </p:cNvPr>
          <p:cNvSpPr txBox="1"/>
          <p:nvPr/>
        </p:nvSpPr>
        <p:spPr>
          <a:xfrm>
            <a:off x="738631" y="1943753"/>
            <a:ext cx="4333240" cy="505908"/>
          </a:xfrm>
          <a:prstGeom prst="rect">
            <a:avLst/>
          </a:prstGeom>
        </p:spPr>
        <p:txBody>
          <a:bodyPr vert="horz" wrap="square" lIns="0" tIns="13335" rIns="0" bIns="0" rtlCol="0">
            <a:spAutoFit/>
          </a:bodyPr>
          <a:lstStyle/>
          <a:p>
            <a:pPr marL="355600" indent="-342900">
              <a:lnSpc>
                <a:spcPct val="100000"/>
              </a:lnSpc>
              <a:spcBef>
                <a:spcPts val="105"/>
              </a:spcBef>
              <a:buFont typeface="Arial MT"/>
              <a:buChar char="•"/>
              <a:tabLst>
                <a:tab pos="354965" algn="l"/>
                <a:tab pos="355600" algn="l"/>
              </a:tabLst>
            </a:pPr>
            <a:r>
              <a:rPr sz="3200" spc="-55">
                <a:latin typeface="Calibri"/>
                <a:cs typeface="Calibri"/>
              </a:rPr>
              <a:t>Was</a:t>
            </a:r>
            <a:r>
              <a:rPr sz="3200" spc="-100">
                <a:latin typeface="Calibri"/>
                <a:cs typeface="Calibri"/>
              </a:rPr>
              <a:t> </a:t>
            </a:r>
            <a:r>
              <a:rPr sz="3200" spc="-25">
                <a:latin typeface="Calibri"/>
                <a:cs typeface="Calibri"/>
              </a:rPr>
              <a:t>ist</a:t>
            </a:r>
            <a:r>
              <a:rPr sz="3200" spc="-30">
                <a:latin typeface="Calibri"/>
                <a:cs typeface="Calibri"/>
              </a:rPr>
              <a:t> </a:t>
            </a:r>
            <a:r>
              <a:rPr sz="3200">
                <a:latin typeface="Calibri"/>
                <a:cs typeface="Calibri"/>
              </a:rPr>
              <a:t>ein</a:t>
            </a:r>
            <a:r>
              <a:rPr sz="3200" spc="-20">
                <a:latin typeface="Calibri"/>
                <a:cs typeface="Calibri"/>
              </a:rPr>
              <a:t> </a:t>
            </a:r>
            <a:r>
              <a:rPr sz="3200" spc="-30" err="1">
                <a:latin typeface="Calibri"/>
                <a:cs typeface="Calibri"/>
              </a:rPr>
              <a:t>Konstruktor</a:t>
            </a:r>
            <a:r>
              <a:rPr sz="3200" spc="-30">
                <a:latin typeface="Calibri"/>
                <a:cs typeface="Calibri"/>
              </a:rPr>
              <a:t>?</a:t>
            </a:r>
            <a:endParaRPr lang="de-DE" sz="3200" spc="-30">
              <a:latin typeface="Calibri"/>
              <a:cs typeface="Calibri"/>
            </a:endParaRPr>
          </a:p>
        </p:txBody>
      </p:sp>
      <p:sp>
        <p:nvSpPr>
          <p:cNvPr id="7" name="object 4">
            <a:extLst>
              <a:ext uri="{FF2B5EF4-FFF2-40B4-BE49-F238E27FC236}">
                <a16:creationId xmlns:a16="http://schemas.microsoft.com/office/drawing/2014/main" id="{A5B2F714-FDD7-17D6-6340-0A3229C237DD}"/>
              </a:ext>
            </a:extLst>
          </p:cNvPr>
          <p:cNvSpPr txBox="1"/>
          <p:nvPr/>
        </p:nvSpPr>
        <p:spPr>
          <a:xfrm>
            <a:off x="738631" y="4286065"/>
            <a:ext cx="6603365" cy="513715"/>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Lst>
            </a:pPr>
            <a:r>
              <a:rPr sz="3200" spc="-5">
                <a:latin typeface="Calibri"/>
                <a:cs typeface="Calibri"/>
              </a:rPr>
              <a:t>Initialisierung</a:t>
            </a:r>
            <a:r>
              <a:rPr sz="3200" spc="60">
                <a:latin typeface="Calibri"/>
                <a:cs typeface="Calibri"/>
              </a:rPr>
              <a:t> </a:t>
            </a:r>
            <a:r>
              <a:rPr sz="3200" spc="-5">
                <a:latin typeface="Calibri"/>
                <a:cs typeface="Calibri"/>
              </a:rPr>
              <a:t>des</a:t>
            </a:r>
            <a:r>
              <a:rPr sz="3200" spc="-10">
                <a:latin typeface="Calibri"/>
                <a:cs typeface="Calibri"/>
              </a:rPr>
              <a:t> </a:t>
            </a:r>
            <a:r>
              <a:rPr sz="3200" spc="-15">
                <a:latin typeface="Calibri"/>
                <a:cs typeface="Calibri"/>
              </a:rPr>
              <a:t>Objektes</a:t>
            </a:r>
            <a:r>
              <a:rPr sz="3200" spc="-40">
                <a:latin typeface="Calibri"/>
                <a:cs typeface="Calibri"/>
              </a:rPr>
              <a:t> </a:t>
            </a:r>
            <a:r>
              <a:rPr sz="3200">
                <a:latin typeface="Calibri"/>
                <a:cs typeface="Calibri"/>
              </a:rPr>
              <a:t>mit</a:t>
            </a:r>
            <a:r>
              <a:rPr sz="3200" spc="15">
                <a:latin typeface="Calibri"/>
                <a:cs typeface="Calibri"/>
              </a:rPr>
              <a:t> </a:t>
            </a:r>
            <a:r>
              <a:rPr sz="3200" spc="-10">
                <a:latin typeface="Calibri"/>
                <a:cs typeface="Calibri"/>
              </a:rPr>
              <a:t>„new“</a:t>
            </a:r>
            <a:endParaRPr sz="3200">
              <a:latin typeface="Calibri"/>
              <a:cs typeface="Calibri"/>
            </a:endParaRPr>
          </a:p>
        </p:txBody>
      </p:sp>
      <p:pic>
        <p:nvPicPr>
          <p:cNvPr id="9" name="object 6">
            <a:extLst>
              <a:ext uri="{FF2B5EF4-FFF2-40B4-BE49-F238E27FC236}">
                <a16:creationId xmlns:a16="http://schemas.microsoft.com/office/drawing/2014/main" id="{B1A0D6B7-A2EC-153D-B839-F602CF01D453}"/>
              </a:ext>
            </a:extLst>
          </p:cNvPr>
          <p:cNvPicPr/>
          <p:nvPr/>
        </p:nvPicPr>
        <p:blipFill>
          <a:blip r:embed="rId2" cstate="print"/>
          <a:stretch>
            <a:fillRect/>
          </a:stretch>
        </p:blipFill>
        <p:spPr>
          <a:xfrm>
            <a:off x="1816994" y="5320734"/>
            <a:ext cx="5543922" cy="247650"/>
          </a:xfrm>
          <a:prstGeom prst="rect">
            <a:avLst/>
          </a:prstGeom>
        </p:spPr>
      </p:pic>
      <p:pic>
        <p:nvPicPr>
          <p:cNvPr id="5" name="Grafik 4">
            <a:extLst>
              <a:ext uri="{FF2B5EF4-FFF2-40B4-BE49-F238E27FC236}">
                <a16:creationId xmlns:a16="http://schemas.microsoft.com/office/drawing/2014/main" id="{AFA5BD70-2CDA-DCE2-0073-FDC6C9CC60C8}"/>
              </a:ext>
            </a:extLst>
          </p:cNvPr>
          <p:cNvPicPr>
            <a:picLocks noChangeAspect="1"/>
          </p:cNvPicPr>
          <p:nvPr/>
        </p:nvPicPr>
        <p:blipFill>
          <a:blip r:embed="rId3"/>
          <a:srcRect t="22843"/>
          <a:stretch/>
        </p:blipFill>
        <p:spPr>
          <a:xfrm>
            <a:off x="1881002" y="2676294"/>
            <a:ext cx="4851845" cy="1396561"/>
          </a:xfrm>
          <a:prstGeom prst="rect">
            <a:avLst/>
          </a:prstGeom>
        </p:spPr>
      </p:pic>
    </p:spTree>
    <p:extLst>
      <p:ext uri="{BB962C8B-B14F-4D97-AF65-F5344CB8AC3E}">
        <p14:creationId xmlns:p14="http://schemas.microsoft.com/office/powerpoint/2010/main" val="3739352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107D2E-11EE-10F6-8530-D2566D479C7A}"/>
            </a:ext>
          </a:extLst>
        </p:cNvPr>
        <p:cNvGrpSpPr/>
        <p:nvPr/>
      </p:nvGrpSpPr>
      <p:grpSpPr>
        <a:xfrm>
          <a:off x="0" y="0"/>
          <a:ext cx="0" cy="0"/>
          <a:chOff x="0" y="0"/>
          <a:chExt cx="0" cy="0"/>
        </a:xfrm>
      </p:grpSpPr>
      <p:sp>
        <p:nvSpPr>
          <p:cNvPr id="4" name="object 2">
            <a:extLst>
              <a:ext uri="{FF2B5EF4-FFF2-40B4-BE49-F238E27FC236}">
                <a16:creationId xmlns:a16="http://schemas.microsoft.com/office/drawing/2014/main" id="{C793B18A-0BAE-8615-9AD6-31F3DF8C422B}"/>
              </a:ext>
            </a:extLst>
          </p:cNvPr>
          <p:cNvSpPr txBox="1">
            <a:spLocks/>
          </p:cNvSpPr>
          <p:nvPr/>
        </p:nvSpPr>
        <p:spPr>
          <a:xfrm>
            <a:off x="702055" y="634456"/>
            <a:ext cx="7602220" cy="528320"/>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b="0" i="0" kern="1200">
                <a:solidFill>
                  <a:schemeClr val="tx1"/>
                </a:solidFill>
                <a:latin typeface="+mj-lt"/>
                <a:ea typeface="+mj-ea"/>
                <a:cs typeface="+mj-cs"/>
              </a:defRPr>
            </a:lvl1pPr>
          </a:lstStyle>
          <a:p>
            <a:pPr marL="12700">
              <a:lnSpc>
                <a:spcPct val="100000"/>
              </a:lnSpc>
              <a:spcBef>
                <a:spcPts val="100"/>
              </a:spcBef>
              <a:tabLst>
                <a:tab pos="4447540" algn="l"/>
              </a:tabLst>
            </a:pPr>
            <a:r>
              <a:rPr lang="de-DE" sz="3300" spc="-30">
                <a:latin typeface="Calibri"/>
                <a:cs typeface="Calibri"/>
              </a:rPr>
              <a:t>Erstellen</a:t>
            </a:r>
            <a:r>
              <a:rPr lang="de-DE" sz="3300" spc="-55">
                <a:latin typeface="Calibri"/>
                <a:cs typeface="Calibri"/>
              </a:rPr>
              <a:t> </a:t>
            </a:r>
            <a:r>
              <a:rPr lang="de-DE" sz="3300">
                <a:latin typeface="Calibri"/>
                <a:cs typeface="Calibri"/>
              </a:rPr>
              <a:t>eines</a:t>
            </a:r>
            <a:r>
              <a:rPr lang="de-DE" sz="3300" spc="-25">
                <a:latin typeface="Calibri"/>
                <a:cs typeface="Calibri"/>
              </a:rPr>
              <a:t> </a:t>
            </a:r>
            <a:r>
              <a:rPr lang="de-DE" sz="3300" spc="-20">
                <a:latin typeface="Calibri"/>
                <a:cs typeface="Calibri"/>
              </a:rPr>
              <a:t>Objektes</a:t>
            </a:r>
            <a:r>
              <a:rPr lang="de-DE" sz="3300" spc="-10">
                <a:latin typeface="Calibri"/>
                <a:cs typeface="Calibri"/>
              </a:rPr>
              <a:t> </a:t>
            </a:r>
            <a:r>
              <a:rPr lang="de-DE" sz="3300">
                <a:latin typeface="Calibri"/>
                <a:cs typeface="Calibri"/>
              </a:rPr>
              <a:t>-	</a:t>
            </a:r>
            <a:r>
              <a:rPr lang="de-DE" sz="3300" spc="-10">
                <a:latin typeface="Calibri"/>
                <a:cs typeface="Calibri"/>
              </a:rPr>
              <a:t>Objektinitialisierer</a:t>
            </a:r>
            <a:endParaRPr lang="de-DE" sz="3300">
              <a:latin typeface="Calibri"/>
              <a:cs typeface="Calibri"/>
            </a:endParaRPr>
          </a:p>
        </p:txBody>
      </p:sp>
      <p:sp>
        <p:nvSpPr>
          <p:cNvPr id="5" name="object 3">
            <a:extLst>
              <a:ext uri="{FF2B5EF4-FFF2-40B4-BE49-F238E27FC236}">
                <a16:creationId xmlns:a16="http://schemas.microsoft.com/office/drawing/2014/main" id="{B753B315-508F-3C24-607C-59F3122B1A8D}"/>
              </a:ext>
            </a:extLst>
          </p:cNvPr>
          <p:cNvSpPr txBox="1"/>
          <p:nvPr/>
        </p:nvSpPr>
        <p:spPr>
          <a:xfrm>
            <a:off x="702055" y="1592417"/>
            <a:ext cx="5497195" cy="513715"/>
          </a:xfrm>
          <a:prstGeom prst="rect">
            <a:avLst/>
          </a:prstGeom>
        </p:spPr>
        <p:txBody>
          <a:bodyPr vert="horz" wrap="square" lIns="0" tIns="13335" rIns="0" bIns="0" rtlCol="0">
            <a:spAutoFit/>
          </a:bodyPr>
          <a:lstStyle/>
          <a:p>
            <a:pPr marL="355600" indent="-342900">
              <a:lnSpc>
                <a:spcPct val="100000"/>
              </a:lnSpc>
              <a:spcBef>
                <a:spcPts val="105"/>
              </a:spcBef>
              <a:buFont typeface="Arial MT"/>
              <a:buChar char="•"/>
              <a:tabLst>
                <a:tab pos="354965" algn="l"/>
                <a:tab pos="355600" algn="l"/>
              </a:tabLst>
            </a:pPr>
            <a:r>
              <a:rPr sz="3200" spc="-25">
                <a:latin typeface="Calibri"/>
                <a:cs typeface="Calibri"/>
              </a:rPr>
              <a:t>Unterschied:</a:t>
            </a:r>
            <a:r>
              <a:rPr sz="3200" spc="-60">
                <a:latin typeface="Calibri"/>
                <a:cs typeface="Calibri"/>
              </a:rPr>
              <a:t> </a:t>
            </a:r>
            <a:r>
              <a:rPr sz="3200" spc="-25">
                <a:latin typeface="Calibri"/>
                <a:cs typeface="Calibri"/>
              </a:rPr>
              <a:t>Anonyme</a:t>
            </a:r>
            <a:r>
              <a:rPr sz="3200" spc="20">
                <a:latin typeface="Calibri"/>
                <a:cs typeface="Calibri"/>
              </a:rPr>
              <a:t> </a:t>
            </a:r>
            <a:r>
              <a:rPr sz="3200" spc="-20">
                <a:latin typeface="Calibri"/>
                <a:cs typeface="Calibri"/>
              </a:rPr>
              <a:t>Objekte</a:t>
            </a:r>
            <a:endParaRPr sz="3200">
              <a:latin typeface="Calibri"/>
              <a:cs typeface="Calibri"/>
            </a:endParaRPr>
          </a:p>
        </p:txBody>
      </p:sp>
      <p:pic>
        <p:nvPicPr>
          <p:cNvPr id="6" name="object 4">
            <a:extLst>
              <a:ext uri="{FF2B5EF4-FFF2-40B4-BE49-F238E27FC236}">
                <a16:creationId xmlns:a16="http://schemas.microsoft.com/office/drawing/2014/main" id="{7C1356EA-E191-6C99-C14A-1BA65338EF00}"/>
              </a:ext>
            </a:extLst>
          </p:cNvPr>
          <p:cNvPicPr/>
          <p:nvPr/>
        </p:nvPicPr>
        <p:blipFill>
          <a:blip r:embed="rId2" cstate="print"/>
          <a:stretch>
            <a:fillRect/>
          </a:stretch>
        </p:blipFill>
        <p:spPr>
          <a:xfrm>
            <a:off x="1170432" y="2843493"/>
            <a:ext cx="6754368" cy="3200028"/>
          </a:xfrm>
          <a:prstGeom prst="rect">
            <a:avLst/>
          </a:prstGeom>
        </p:spPr>
      </p:pic>
    </p:spTree>
    <p:extLst>
      <p:ext uri="{BB962C8B-B14F-4D97-AF65-F5344CB8AC3E}">
        <p14:creationId xmlns:p14="http://schemas.microsoft.com/office/powerpoint/2010/main" val="3041894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96FC45-E7DA-3172-27F1-C5CB774DD9A1}"/>
            </a:ext>
          </a:extLst>
        </p:cNvPr>
        <p:cNvGrpSpPr/>
        <p:nvPr/>
      </p:nvGrpSpPr>
      <p:grpSpPr>
        <a:xfrm>
          <a:off x="0" y="0"/>
          <a:ext cx="0" cy="0"/>
          <a:chOff x="0" y="0"/>
          <a:chExt cx="0" cy="0"/>
        </a:xfrm>
      </p:grpSpPr>
      <p:sp>
        <p:nvSpPr>
          <p:cNvPr id="10" name="object 2">
            <a:extLst>
              <a:ext uri="{FF2B5EF4-FFF2-40B4-BE49-F238E27FC236}">
                <a16:creationId xmlns:a16="http://schemas.microsoft.com/office/drawing/2014/main" id="{2BD0F8B3-D271-0A2B-26F3-DC9C5ED8BC6F}"/>
              </a:ext>
            </a:extLst>
          </p:cNvPr>
          <p:cNvSpPr txBox="1">
            <a:spLocks/>
          </p:cNvSpPr>
          <p:nvPr/>
        </p:nvSpPr>
        <p:spPr>
          <a:xfrm>
            <a:off x="774700" y="713059"/>
            <a:ext cx="2933065" cy="528320"/>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b="0" i="0" kern="1200">
                <a:solidFill>
                  <a:schemeClr val="tx1"/>
                </a:solidFill>
                <a:latin typeface="+mj-lt"/>
                <a:ea typeface="+mj-ea"/>
                <a:cs typeface="+mj-cs"/>
              </a:defRPr>
            </a:lvl1pPr>
          </a:lstStyle>
          <a:p>
            <a:pPr marL="12700">
              <a:lnSpc>
                <a:spcPct val="100000"/>
              </a:lnSpc>
              <a:spcBef>
                <a:spcPts val="100"/>
              </a:spcBef>
            </a:pPr>
            <a:r>
              <a:rPr lang="de-DE" sz="3300" spc="-25">
                <a:latin typeface="Calibri"/>
                <a:cs typeface="Calibri"/>
              </a:rPr>
              <a:t>Eigenschaften</a:t>
            </a:r>
            <a:r>
              <a:rPr lang="de-DE" sz="3300" spc="-75">
                <a:latin typeface="Calibri"/>
                <a:cs typeface="Calibri"/>
              </a:rPr>
              <a:t> </a:t>
            </a:r>
            <a:r>
              <a:rPr lang="de-DE" sz="3300" spc="-15">
                <a:latin typeface="Calibri"/>
                <a:cs typeface="Calibri"/>
              </a:rPr>
              <a:t>(1)</a:t>
            </a:r>
            <a:endParaRPr lang="de-DE" sz="3300">
              <a:latin typeface="Calibri"/>
              <a:cs typeface="Calibri"/>
            </a:endParaRPr>
          </a:p>
        </p:txBody>
      </p:sp>
      <p:sp>
        <p:nvSpPr>
          <p:cNvPr id="11" name="object 3">
            <a:extLst>
              <a:ext uri="{FF2B5EF4-FFF2-40B4-BE49-F238E27FC236}">
                <a16:creationId xmlns:a16="http://schemas.microsoft.com/office/drawing/2014/main" id="{89E0023B-5613-7095-3EA7-1FD1F94AD733}"/>
              </a:ext>
            </a:extLst>
          </p:cNvPr>
          <p:cNvSpPr txBox="1"/>
          <p:nvPr/>
        </p:nvSpPr>
        <p:spPr>
          <a:xfrm>
            <a:off x="774700" y="1901474"/>
            <a:ext cx="10642600" cy="3792854"/>
          </a:xfrm>
          <a:prstGeom prst="rect">
            <a:avLst/>
          </a:prstGeom>
        </p:spPr>
        <p:txBody>
          <a:bodyPr vert="horz" wrap="square" lIns="0" tIns="13335" rIns="0" bIns="0" rtlCol="0">
            <a:spAutoFit/>
          </a:bodyPr>
          <a:lstStyle/>
          <a:p>
            <a:pPr marL="355600" marR="5080" indent="-343535">
              <a:lnSpc>
                <a:spcPct val="100000"/>
              </a:lnSpc>
              <a:spcBef>
                <a:spcPts val="105"/>
              </a:spcBef>
              <a:buFont typeface="Arial MT"/>
              <a:buChar char="•"/>
              <a:tabLst>
                <a:tab pos="355600" algn="l"/>
                <a:tab pos="356235" algn="l"/>
              </a:tabLst>
            </a:pPr>
            <a:r>
              <a:rPr sz="3200" spc="-5">
                <a:latin typeface="Calibri"/>
                <a:cs typeface="Calibri"/>
              </a:rPr>
              <a:t>Das Objekt</a:t>
            </a:r>
            <a:r>
              <a:rPr sz="3200">
                <a:latin typeface="Calibri"/>
                <a:cs typeface="Calibri"/>
              </a:rPr>
              <a:t> </a:t>
            </a:r>
            <a:r>
              <a:rPr sz="3200" spc="-5">
                <a:latin typeface="Calibri"/>
                <a:cs typeface="Calibri"/>
              </a:rPr>
              <a:t>„Golf“</a:t>
            </a:r>
            <a:r>
              <a:rPr sz="3200" spc="-20">
                <a:latin typeface="Calibri"/>
                <a:cs typeface="Calibri"/>
              </a:rPr>
              <a:t> </a:t>
            </a:r>
            <a:r>
              <a:rPr sz="3200" spc="-5">
                <a:latin typeface="Calibri"/>
                <a:cs typeface="Calibri"/>
              </a:rPr>
              <a:t>der</a:t>
            </a:r>
            <a:r>
              <a:rPr sz="3200" spc="-10">
                <a:latin typeface="Calibri"/>
                <a:cs typeface="Calibri"/>
              </a:rPr>
              <a:t> </a:t>
            </a:r>
            <a:r>
              <a:rPr sz="3200">
                <a:latin typeface="Calibri"/>
                <a:cs typeface="Calibri"/>
              </a:rPr>
              <a:t>Klasse</a:t>
            </a:r>
            <a:r>
              <a:rPr sz="3200" spc="-5">
                <a:latin typeface="Calibri"/>
                <a:cs typeface="Calibri"/>
              </a:rPr>
              <a:t> „Auto“</a:t>
            </a:r>
            <a:r>
              <a:rPr sz="3200" spc="25">
                <a:latin typeface="Calibri"/>
                <a:cs typeface="Calibri"/>
              </a:rPr>
              <a:t> </a:t>
            </a:r>
            <a:r>
              <a:rPr sz="3200" spc="-25">
                <a:latin typeface="Calibri"/>
                <a:cs typeface="Calibri"/>
              </a:rPr>
              <a:t>existiert</a:t>
            </a:r>
            <a:r>
              <a:rPr sz="3200">
                <a:latin typeface="Calibri"/>
                <a:cs typeface="Calibri"/>
              </a:rPr>
              <a:t> </a:t>
            </a:r>
            <a:r>
              <a:rPr sz="3200" spc="-5">
                <a:latin typeface="Calibri"/>
                <a:cs typeface="Calibri"/>
              </a:rPr>
              <a:t>und</a:t>
            </a:r>
            <a:r>
              <a:rPr sz="3200" spc="20">
                <a:latin typeface="Calibri"/>
                <a:cs typeface="Calibri"/>
              </a:rPr>
              <a:t> </a:t>
            </a:r>
            <a:r>
              <a:rPr sz="3200" spc="-10">
                <a:latin typeface="Calibri"/>
                <a:cs typeface="Calibri"/>
              </a:rPr>
              <a:t>befindet</a:t>
            </a:r>
            <a:r>
              <a:rPr sz="3200" spc="60">
                <a:latin typeface="Calibri"/>
                <a:cs typeface="Calibri"/>
              </a:rPr>
              <a:t> </a:t>
            </a:r>
            <a:r>
              <a:rPr sz="3200" spc="-5">
                <a:latin typeface="Calibri"/>
                <a:cs typeface="Calibri"/>
              </a:rPr>
              <a:t>sich </a:t>
            </a:r>
            <a:r>
              <a:rPr sz="3200" spc="-705">
                <a:latin typeface="Calibri"/>
                <a:cs typeface="Calibri"/>
              </a:rPr>
              <a:t> </a:t>
            </a:r>
            <a:r>
              <a:rPr sz="3200" spc="-5">
                <a:latin typeface="Calibri"/>
                <a:cs typeface="Calibri"/>
              </a:rPr>
              <a:t>im</a:t>
            </a:r>
            <a:r>
              <a:rPr sz="3200" spc="-40">
                <a:latin typeface="Calibri"/>
                <a:cs typeface="Calibri"/>
              </a:rPr>
              <a:t> </a:t>
            </a:r>
            <a:r>
              <a:rPr sz="3200" spc="-5">
                <a:latin typeface="Calibri"/>
                <a:cs typeface="Calibri"/>
              </a:rPr>
              <a:t>Arbeitsspeicher</a:t>
            </a:r>
            <a:endParaRPr sz="3200">
              <a:latin typeface="Calibri"/>
              <a:cs typeface="Calibri"/>
            </a:endParaRPr>
          </a:p>
          <a:p>
            <a:pPr>
              <a:lnSpc>
                <a:spcPct val="100000"/>
              </a:lnSpc>
              <a:buFont typeface="Arial MT"/>
              <a:buChar char="•"/>
            </a:pPr>
            <a:endParaRPr sz="3200">
              <a:latin typeface="Calibri"/>
              <a:cs typeface="Calibri"/>
            </a:endParaRPr>
          </a:p>
          <a:p>
            <a:pPr>
              <a:lnSpc>
                <a:spcPct val="100000"/>
              </a:lnSpc>
              <a:buFont typeface="Arial MT"/>
              <a:buChar char="•"/>
            </a:pPr>
            <a:endParaRPr sz="3200">
              <a:latin typeface="Calibri"/>
              <a:cs typeface="Calibri"/>
            </a:endParaRPr>
          </a:p>
          <a:p>
            <a:pPr marL="355600" indent="-343535">
              <a:lnSpc>
                <a:spcPct val="100000"/>
              </a:lnSpc>
              <a:spcBef>
                <a:spcPts val="2180"/>
              </a:spcBef>
              <a:buFont typeface="Arial MT"/>
              <a:buChar char="•"/>
              <a:tabLst>
                <a:tab pos="355600" algn="l"/>
                <a:tab pos="356235" algn="l"/>
              </a:tabLst>
            </a:pPr>
            <a:r>
              <a:rPr sz="3200" spc="-25">
                <a:latin typeface="Calibri"/>
                <a:cs typeface="Calibri"/>
              </a:rPr>
              <a:t>Gesetzte</a:t>
            </a:r>
            <a:r>
              <a:rPr sz="3200" spc="-40">
                <a:latin typeface="Calibri"/>
                <a:cs typeface="Calibri"/>
              </a:rPr>
              <a:t> </a:t>
            </a:r>
            <a:r>
              <a:rPr sz="3200" spc="-20">
                <a:latin typeface="Calibri"/>
                <a:cs typeface="Calibri"/>
              </a:rPr>
              <a:t>Eigenschaften:</a:t>
            </a:r>
            <a:endParaRPr sz="3200">
              <a:latin typeface="Calibri"/>
              <a:cs typeface="Calibri"/>
            </a:endParaRPr>
          </a:p>
          <a:p>
            <a:pPr marL="756285" lvl="1" indent="-287020">
              <a:lnSpc>
                <a:spcPct val="100000"/>
              </a:lnSpc>
              <a:spcBef>
                <a:spcPts val="725"/>
              </a:spcBef>
              <a:buFont typeface="Arial MT"/>
              <a:buChar char="–"/>
              <a:tabLst>
                <a:tab pos="756920" algn="l"/>
              </a:tabLst>
            </a:pPr>
            <a:r>
              <a:rPr sz="2800" spc="-45">
                <a:latin typeface="Calibri"/>
                <a:cs typeface="Calibri"/>
              </a:rPr>
              <a:t>Marke</a:t>
            </a:r>
            <a:endParaRPr sz="2800">
              <a:latin typeface="Calibri"/>
              <a:cs typeface="Calibri"/>
            </a:endParaRPr>
          </a:p>
          <a:p>
            <a:pPr marL="756285" lvl="1" indent="-287020">
              <a:lnSpc>
                <a:spcPct val="100000"/>
              </a:lnSpc>
              <a:spcBef>
                <a:spcPts val="695"/>
              </a:spcBef>
              <a:buFont typeface="Arial MT"/>
              <a:buChar char="–"/>
              <a:tabLst>
                <a:tab pos="756920" algn="l"/>
              </a:tabLst>
            </a:pPr>
            <a:r>
              <a:rPr sz="2800" spc="-5">
                <a:latin typeface="Calibri"/>
                <a:cs typeface="Calibri"/>
              </a:rPr>
              <a:t>Modell</a:t>
            </a:r>
            <a:endParaRPr sz="2800">
              <a:latin typeface="Calibri"/>
              <a:cs typeface="Calibri"/>
            </a:endParaRPr>
          </a:p>
        </p:txBody>
      </p:sp>
      <p:grpSp>
        <p:nvGrpSpPr>
          <p:cNvPr id="12" name="object 4">
            <a:extLst>
              <a:ext uri="{FF2B5EF4-FFF2-40B4-BE49-F238E27FC236}">
                <a16:creationId xmlns:a16="http://schemas.microsoft.com/office/drawing/2014/main" id="{52427460-FCFE-4FFD-5619-CC1BB1F9CE58}"/>
              </a:ext>
            </a:extLst>
          </p:cNvPr>
          <p:cNvGrpSpPr/>
          <p:nvPr/>
        </p:nvGrpSpPr>
        <p:grpSpPr>
          <a:xfrm>
            <a:off x="3221229" y="2823417"/>
            <a:ext cx="6585584" cy="1108075"/>
            <a:chOff x="3284220" y="2574035"/>
            <a:chExt cx="6585584" cy="1108075"/>
          </a:xfrm>
        </p:grpSpPr>
        <p:pic>
          <p:nvPicPr>
            <p:cNvPr id="13" name="object 5">
              <a:extLst>
                <a:ext uri="{FF2B5EF4-FFF2-40B4-BE49-F238E27FC236}">
                  <a16:creationId xmlns:a16="http://schemas.microsoft.com/office/drawing/2014/main" id="{CA52593B-F594-FD7B-CEFA-9249FAF5B46B}"/>
                </a:ext>
              </a:extLst>
            </p:cNvPr>
            <p:cNvPicPr/>
            <p:nvPr/>
          </p:nvPicPr>
          <p:blipFill>
            <a:blip r:embed="rId2" cstate="print"/>
            <a:stretch>
              <a:fillRect/>
            </a:stretch>
          </p:blipFill>
          <p:spPr>
            <a:xfrm>
              <a:off x="3284220" y="2574035"/>
              <a:ext cx="5686044" cy="675132"/>
            </a:xfrm>
            <a:prstGeom prst="rect">
              <a:avLst/>
            </a:prstGeom>
          </p:spPr>
        </p:pic>
        <p:pic>
          <p:nvPicPr>
            <p:cNvPr id="14" name="object 6">
              <a:extLst>
                <a:ext uri="{FF2B5EF4-FFF2-40B4-BE49-F238E27FC236}">
                  <a16:creationId xmlns:a16="http://schemas.microsoft.com/office/drawing/2014/main" id="{04CD1480-6960-7988-EDBD-C327FA3A3EDC}"/>
                </a:ext>
              </a:extLst>
            </p:cNvPr>
            <p:cNvPicPr/>
            <p:nvPr/>
          </p:nvPicPr>
          <p:blipFill>
            <a:blip r:embed="rId3" cstate="print"/>
            <a:stretch>
              <a:fillRect/>
            </a:stretch>
          </p:blipFill>
          <p:spPr>
            <a:xfrm>
              <a:off x="3383280" y="3177539"/>
              <a:ext cx="6486144" cy="504444"/>
            </a:xfrm>
            <a:prstGeom prst="rect">
              <a:avLst/>
            </a:prstGeom>
          </p:spPr>
        </p:pic>
      </p:grpSp>
    </p:spTree>
    <p:extLst>
      <p:ext uri="{BB962C8B-B14F-4D97-AF65-F5344CB8AC3E}">
        <p14:creationId xmlns:p14="http://schemas.microsoft.com/office/powerpoint/2010/main" val="391450813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965790fa-1676-40e9-a1b2-ba5f45c567ff" xsi:nil="true"/>
    <PublishingExpirationDate xmlns="http://schemas.microsoft.com/sharepoint/v3" xsi:nil="true"/>
    <PublishingStartDate xmlns="http://schemas.microsoft.com/sharepoint/v3" xsi:nil="true"/>
    <lcf76f155ced4ddcb4097134ff3c332f xmlns="6c0c9536-4234-4ee5-917d-0db1094ec3d5">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9" ma:contentTypeDescription="Ein neues Dokument erstellen." ma:contentTypeScope="" ma:versionID="f9ed3a502e8bd58f70d289fbe1689e2c">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b486d820a3c68faa6292e74537048b7c"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Bildmarkierungen" ma:readOnly="false" ma:fieldId="{5cf76f15-5ced-4ddc-b409-7134ff3c332f}" ma:taxonomyMulti="true" ma:sspId="f5bf87e0-b9a9-40f7-828e-82e0fd796cd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6" nillable="true" ma:displayName="MediaServiceSearchProperties" ma:hidden="true" ma:internalName="MediaServiceSearchProperties" ma:readOnly="true">
      <xsd:simpleType>
        <xsd:restriction base="dms:Note"/>
      </xsd:simpleType>
    </xsd:element>
    <xsd:element name="MediaServiceBillingMetadata" ma:index="27"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element name="TaxCatchAll" ma:index="24" nillable="true" ma:displayName="Taxonomy Catch All Column" ma:hidden="true" ma:list="{b1df5dc2-97ce-41de-9242-1a08c11d8deb}" ma:internalName="TaxCatchAll" ma:showField="CatchAllData" ma:web="965790fa-1676-40e9-a1b2-ba5f45c567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093038-03B6-41BE-9807-5A998B828329}">
  <ds:schemaRefs>
    <ds:schemaRef ds:uri="6c0c9536-4234-4ee5-917d-0db1094ec3d5"/>
    <ds:schemaRef ds:uri="965790fa-1676-40e9-a1b2-ba5f45c567ff"/>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421F6F33-88DE-4E96-86D6-7F26CED18ABA}"/>
</file>

<file path=customXml/itemProps3.xml><?xml version="1.0" encoding="utf-8"?>
<ds:datastoreItem xmlns:ds="http://schemas.openxmlformats.org/officeDocument/2006/customXml" ds:itemID="{9C58F243-789B-43B1-8E20-5016AEDC0E4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331</Words>
  <Application>Microsoft Office PowerPoint</Application>
  <PresentationFormat>Breitbild</PresentationFormat>
  <Paragraphs>71</Paragraphs>
  <Slides>16</Slides>
  <Notes>0</Notes>
  <HiddenSlides>0</HiddenSlides>
  <MMClips>0</MMClips>
  <ScaleCrop>false</ScaleCrop>
  <HeadingPairs>
    <vt:vector size="6" baseType="variant">
      <vt:variant>
        <vt:lpstr>Verwendete Schriftarten</vt:lpstr>
      </vt:variant>
      <vt:variant>
        <vt:i4>6</vt:i4>
      </vt:variant>
      <vt:variant>
        <vt:lpstr>Design</vt:lpstr>
      </vt:variant>
      <vt:variant>
        <vt:i4>2</vt:i4>
      </vt:variant>
      <vt:variant>
        <vt:lpstr>Folientitel</vt:lpstr>
      </vt:variant>
      <vt:variant>
        <vt:i4>16</vt:i4>
      </vt:variant>
    </vt:vector>
  </HeadingPairs>
  <TitlesOfParts>
    <vt:vector size="24" baseType="lpstr">
      <vt:lpstr>Aptos</vt:lpstr>
      <vt:lpstr>Aptos Display</vt:lpstr>
      <vt:lpstr>Arial</vt:lpstr>
      <vt:lpstr>Arial MT</vt:lpstr>
      <vt:lpstr>Calibri</vt:lpstr>
      <vt:lpstr>Consolas</vt:lpstr>
      <vt:lpstr>Office</vt:lpstr>
      <vt:lpstr>Office Theme</vt:lpstr>
      <vt:lpstr>PowerPoint-Präsentation</vt:lpstr>
      <vt:lpstr>Array – Objekt (1)</vt:lpstr>
      <vt:lpstr>Array – Objekt (2)</vt:lpstr>
      <vt:lpstr>Array – Objekt (3)</vt:lpstr>
      <vt:lpstr>Array – Objekt (4)</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Philipp G. Libowicz</dc:creator>
  <cp:lastModifiedBy>Dominik Enzenhofer</cp:lastModifiedBy>
  <cp:revision>1</cp:revision>
  <dcterms:created xsi:type="dcterms:W3CDTF">2024-02-08T15:21:48Z</dcterms:created>
  <dcterms:modified xsi:type="dcterms:W3CDTF">2025-03-31T09:15:11Z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0x010100BF391AEE31C99448A543937035626E06</vt:lpwstr>
  </property>
  <property fmtid="{D5CDD505-2E9C-101B-9397-08002B2CF9AE}" pid="3" name="MediaServiceImageTags">
    <vt:lpwstr/>
  </property>
</Properties>
</file>