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83801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54242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38347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4380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13611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‹Nr.›</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246383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802192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413884" y="1357122"/>
            <a:ext cx="3364229" cy="635000"/>
          </a:xfrm>
          <a:prstGeom prst="rect">
            <a:avLst/>
          </a:prstGeom>
        </p:spPr>
        <p:txBody>
          <a:bodyPr vert="horz" wrap="square" lIns="0" tIns="12065" rIns="0" bIns="0" rtlCol="0">
            <a:spAutoFit/>
          </a:bodyPr>
          <a:lstStyle/>
          <a:p>
            <a:pPr marL="12700">
              <a:lnSpc>
                <a:spcPct val="100000"/>
              </a:lnSpc>
              <a:spcBef>
                <a:spcPts val="95"/>
              </a:spcBef>
            </a:pPr>
            <a:r>
              <a:rPr sz="4000" b="1" spc="-20" dirty="0">
                <a:latin typeface="Calibri"/>
                <a:cs typeface="Calibri"/>
              </a:rPr>
              <a:t>OBJEKTMODELL</a:t>
            </a:r>
            <a:endParaRPr sz="4000" dirty="0">
              <a:latin typeface="Calibri"/>
              <a:cs typeface="Calibri"/>
            </a:endParaRPr>
          </a:p>
        </p:txBody>
      </p:sp>
      <p:sp>
        <p:nvSpPr>
          <p:cNvPr id="6" name="object 6"/>
          <p:cNvSpPr txBox="1"/>
          <p:nvPr/>
        </p:nvSpPr>
        <p:spPr>
          <a:xfrm>
            <a:off x="4444998" y="1992122"/>
            <a:ext cx="330200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878787"/>
                </a:solidFill>
                <a:latin typeface="Calibri"/>
                <a:cs typeface="Calibri"/>
              </a:rPr>
              <a:t>D</a:t>
            </a:r>
            <a:r>
              <a:rPr sz="2000" spc="5" dirty="0">
                <a:solidFill>
                  <a:srgbClr val="878787"/>
                </a:solidFill>
                <a:latin typeface="Calibri"/>
                <a:cs typeface="Calibri"/>
              </a:rPr>
              <a:t>O</a:t>
            </a:r>
            <a:r>
              <a:rPr sz="2000" dirty="0">
                <a:solidFill>
                  <a:srgbClr val="878787"/>
                </a:solidFill>
                <a:latin typeface="Calibri"/>
                <a:cs typeface="Calibri"/>
              </a:rPr>
              <a:t>M</a:t>
            </a:r>
            <a:r>
              <a:rPr sz="2000" spc="-15" dirty="0">
                <a:solidFill>
                  <a:srgbClr val="878787"/>
                </a:solidFill>
                <a:latin typeface="Calibri"/>
                <a:cs typeface="Calibri"/>
              </a:rPr>
              <a:t> </a:t>
            </a:r>
            <a:r>
              <a:rPr sz="2000" spc="-5" dirty="0">
                <a:solidFill>
                  <a:srgbClr val="878787"/>
                </a:solidFill>
                <a:latin typeface="Calibri"/>
                <a:cs typeface="Calibri"/>
              </a:rPr>
              <a:t>(</a:t>
            </a:r>
            <a:r>
              <a:rPr sz="2000" spc="5" dirty="0">
                <a:solidFill>
                  <a:srgbClr val="878787"/>
                </a:solidFill>
                <a:latin typeface="Calibri"/>
                <a:cs typeface="Calibri"/>
              </a:rPr>
              <a:t>D</a:t>
            </a:r>
            <a:r>
              <a:rPr sz="2000" spc="-5" dirty="0">
                <a:solidFill>
                  <a:srgbClr val="878787"/>
                </a:solidFill>
                <a:latin typeface="Calibri"/>
                <a:cs typeface="Calibri"/>
              </a:rPr>
              <a:t>o</a:t>
            </a:r>
            <a:r>
              <a:rPr sz="2000" spc="-10" dirty="0">
                <a:solidFill>
                  <a:srgbClr val="878787"/>
                </a:solidFill>
                <a:latin typeface="Calibri"/>
                <a:cs typeface="Calibri"/>
              </a:rPr>
              <a:t>c</a:t>
            </a:r>
            <a:r>
              <a:rPr sz="2000" spc="-5" dirty="0">
                <a:solidFill>
                  <a:srgbClr val="878787"/>
                </a:solidFill>
                <a:latin typeface="Calibri"/>
                <a:cs typeface="Calibri"/>
              </a:rPr>
              <a:t>u</a:t>
            </a:r>
            <a:r>
              <a:rPr sz="2000" spc="-15" dirty="0">
                <a:solidFill>
                  <a:srgbClr val="878787"/>
                </a:solidFill>
                <a:latin typeface="Calibri"/>
                <a:cs typeface="Calibri"/>
              </a:rPr>
              <a:t>m</a:t>
            </a:r>
            <a:r>
              <a:rPr sz="2000" dirty="0">
                <a:solidFill>
                  <a:srgbClr val="878787"/>
                </a:solidFill>
                <a:latin typeface="Calibri"/>
                <a:cs typeface="Calibri"/>
              </a:rPr>
              <a:t>e</a:t>
            </a:r>
            <a:r>
              <a:rPr sz="2000" spc="-25" dirty="0">
                <a:solidFill>
                  <a:srgbClr val="878787"/>
                </a:solidFill>
                <a:latin typeface="Calibri"/>
                <a:cs typeface="Calibri"/>
              </a:rPr>
              <a:t>n</a:t>
            </a:r>
            <a:r>
              <a:rPr sz="2000" dirty="0">
                <a:solidFill>
                  <a:srgbClr val="878787"/>
                </a:solidFill>
                <a:latin typeface="Calibri"/>
                <a:cs typeface="Calibri"/>
              </a:rPr>
              <a:t>t</a:t>
            </a:r>
            <a:r>
              <a:rPr sz="2000" spc="-45" dirty="0">
                <a:solidFill>
                  <a:srgbClr val="878787"/>
                </a:solidFill>
                <a:latin typeface="Calibri"/>
                <a:cs typeface="Calibri"/>
              </a:rPr>
              <a:t> </a:t>
            </a:r>
            <a:r>
              <a:rPr sz="2000" spc="-5" dirty="0">
                <a:solidFill>
                  <a:srgbClr val="878787"/>
                </a:solidFill>
                <a:latin typeface="Calibri"/>
                <a:cs typeface="Calibri"/>
              </a:rPr>
              <a:t>O</a:t>
            </a:r>
            <a:r>
              <a:rPr sz="2000" spc="5" dirty="0">
                <a:solidFill>
                  <a:srgbClr val="878787"/>
                </a:solidFill>
                <a:latin typeface="Calibri"/>
                <a:cs typeface="Calibri"/>
              </a:rPr>
              <a:t>b</a:t>
            </a:r>
            <a:r>
              <a:rPr sz="2000" spc="-5" dirty="0">
                <a:solidFill>
                  <a:srgbClr val="878787"/>
                </a:solidFill>
                <a:latin typeface="Calibri"/>
                <a:cs typeface="Calibri"/>
              </a:rPr>
              <a:t>je</a:t>
            </a:r>
            <a:r>
              <a:rPr sz="2000" spc="-10" dirty="0">
                <a:solidFill>
                  <a:srgbClr val="878787"/>
                </a:solidFill>
                <a:latin typeface="Calibri"/>
                <a:cs typeface="Calibri"/>
              </a:rPr>
              <a:t>c</a:t>
            </a:r>
            <a:r>
              <a:rPr sz="2000" dirty="0">
                <a:solidFill>
                  <a:srgbClr val="878787"/>
                </a:solidFill>
                <a:latin typeface="Calibri"/>
                <a:cs typeface="Calibri"/>
              </a:rPr>
              <a:t>t</a:t>
            </a:r>
            <a:r>
              <a:rPr sz="2000" spc="-120" dirty="0">
                <a:solidFill>
                  <a:srgbClr val="878787"/>
                </a:solidFill>
                <a:latin typeface="Calibri"/>
                <a:cs typeface="Calibri"/>
              </a:rPr>
              <a:t> </a:t>
            </a:r>
            <a:r>
              <a:rPr sz="2000" dirty="0">
                <a:solidFill>
                  <a:srgbClr val="878787"/>
                </a:solidFill>
                <a:latin typeface="Calibri"/>
                <a:cs typeface="Calibri"/>
              </a:rPr>
              <a:t>Mode</a:t>
            </a:r>
            <a:r>
              <a:rPr sz="2000" spc="-10" dirty="0">
                <a:solidFill>
                  <a:srgbClr val="878787"/>
                </a:solidFill>
                <a:latin typeface="Calibri"/>
                <a:cs typeface="Calibri"/>
              </a:rPr>
              <a:t>l</a:t>
            </a:r>
            <a:r>
              <a:rPr sz="2000" dirty="0">
                <a:solidFill>
                  <a:srgbClr val="878787"/>
                </a:solidFill>
                <a:latin typeface="Calibri"/>
                <a:cs typeface="Calibri"/>
              </a:rPr>
              <a:t>)</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(5)</a:t>
            </a:r>
            <a:endParaRPr sz="3300">
              <a:latin typeface="Calibri"/>
              <a:cs typeface="Calibri"/>
            </a:endParaRPr>
          </a:p>
        </p:txBody>
      </p:sp>
      <p:sp>
        <p:nvSpPr>
          <p:cNvPr id="3" name="object 3"/>
          <p:cNvSpPr txBox="1"/>
          <p:nvPr/>
        </p:nvSpPr>
        <p:spPr>
          <a:xfrm>
            <a:off x="837691" y="1652092"/>
            <a:ext cx="6677659"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Optionen</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für</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die </a:t>
            </a:r>
            <a:r>
              <a:rPr kumimoji="0" sz="3200" b="0" i="0" u="none" strike="noStrike" kern="1200" cap="none" spc="-25" normalizeH="0" baseline="0" noProof="0" dirty="0">
                <a:ln>
                  <a:noFill/>
                </a:ln>
                <a:solidFill>
                  <a:prstClr val="black"/>
                </a:solidFill>
                <a:effectLst/>
                <a:uLnTx/>
                <a:uFillTx/>
                <a:latin typeface="Calibri"/>
                <a:ea typeface="+mn-ea"/>
                <a:cs typeface="Calibri"/>
              </a:rPr>
              <a:t>Anzeige</a:t>
            </a:r>
            <a:r>
              <a:rPr kumimoji="0" sz="3200" b="0" i="0" u="none" strike="noStrike" kern="1200" cap="none" spc="-6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von</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30" normalizeH="0" baseline="0" noProof="0" dirty="0">
                <a:ln>
                  <a:noFill/>
                </a:ln>
                <a:solidFill>
                  <a:prstClr val="black"/>
                </a:solidFill>
                <a:effectLst/>
                <a:uLnTx/>
                <a:uFillTx/>
                <a:latin typeface="Calibri"/>
                <a:ea typeface="+mn-ea"/>
                <a:cs typeface="Calibri"/>
              </a:rPr>
              <a:t>Fenstern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273555" y="2247519"/>
          <a:ext cx="10445750" cy="4079283"/>
        </p:xfrm>
        <a:graphic>
          <a:graphicData uri="http://schemas.openxmlformats.org/drawingml/2006/table">
            <a:tbl>
              <a:tblPr firstRow="1" bandRow="1">
                <a:tableStyleId>{2D5ABB26-0587-4C30-8999-92F81FD0307C}</a:tableStyleId>
              </a:tblPr>
              <a:tblGrid>
                <a:gridCol w="2943225">
                  <a:extLst>
                    <a:ext uri="{9D8B030D-6E8A-4147-A177-3AD203B41FA5}">
                      <a16:colId xmlns:a16="http://schemas.microsoft.com/office/drawing/2014/main" val="20000"/>
                    </a:ext>
                  </a:extLst>
                </a:gridCol>
                <a:gridCol w="7502525">
                  <a:extLst>
                    <a:ext uri="{9D8B030D-6E8A-4147-A177-3AD203B41FA5}">
                      <a16:colId xmlns:a16="http://schemas.microsoft.com/office/drawing/2014/main" val="20001"/>
                    </a:ext>
                  </a:extLst>
                </a:gridCol>
              </a:tblGrid>
              <a:tr h="370839">
                <a:tc>
                  <a:txBody>
                    <a:bodyPr/>
                    <a:lstStyle/>
                    <a:p>
                      <a:pPr marL="85090">
                        <a:lnSpc>
                          <a:spcPts val="2045"/>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5"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5" dirty="0">
                          <a:latin typeface="Calibri"/>
                          <a:cs typeface="Calibri"/>
                        </a:rPr>
                        <a:t>menubar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Anzeige </a:t>
                      </a:r>
                      <a:r>
                        <a:rPr sz="1800" spc="-5" dirty="0">
                          <a:latin typeface="Calibri"/>
                          <a:cs typeface="Calibri"/>
                        </a:rPr>
                        <a:t>der</a:t>
                      </a:r>
                      <a:r>
                        <a:rPr sz="1800" spc="10" dirty="0">
                          <a:latin typeface="Calibri"/>
                          <a:cs typeface="Calibri"/>
                        </a:rPr>
                        <a:t> </a:t>
                      </a:r>
                      <a:r>
                        <a:rPr sz="1800" spc="-20" dirty="0">
                          <a:latin typeface="Calibri"/>
                          <a:cs typeface="Calibri"/>
                        </a:rPr>
                        <a:t>Menüleiste</a:t>
                      </a:r>
                      <a:r>
                        <a:rPr sz="1800" dirty="0">
                          <a:latin typeface="Calibri"/>
                          <a:cs typeface="Calibri"/>
                        </a:rPr>
                        <a:t> </a:t>
                      </a:r>
                      <a:r>
                        <a:rPr sz="1800" spc="-5" dirty="0">
                          <a:latin typeface="Calibri"/>
                          <a:cs typeface="Calibri"/>
                        </a:rPr>
                        <a:t>(Ja </a:t>
                      </a:r>
                      <a:r>
                        <a:rPr sz="1800" dirty="0">
                          <a:latin typeface="Calibri"/>
                          <a:cs typeface="Calibri"/>
                        </a:rPr>
                        <a:t>/</a:t>
                      </a:r>
                      <a:r>
                        <a:rPr sz="1800" spc="30" dirty="0">
                          <a:latin typeface="Calibri"/>
                          <a:cs typeface="Calibri"/>
                        </a:rPr>
                        <a:t> </a:t>
                      </a:r>
                      <a:r>
                        <a:rPr sz="1800" dirty="0">
                          <a:latin typeface="Calibri"/>
                          <a:cs typeface="Calibri"/>
                        </a:rPr>
                        <a:t>Nein)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15" dirty="0">
                          <a:latin typeface="Calibri"/>
                          <a:cs typeface="Calibri"/>
                        </a:rPr>
                        <a:t>toolbar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Anzeige</a:t>
                      </a:r>
                      <a:r>
                        <a:rPr sz="1800" spc="-35" dirty="0">
                          <a:latin typeface="Calibri"/>
                          <a:cs typeface="Calibri"/>
                        </a:rPr>
                        <a:t> </a:t>
                      </a:r>
                      <a:r>
                        <a:rPr sz="1800" dirty="0">
                          <a:latin typeface="Calibri"/>
                          <a:cs typeface="Calibri"/>
                        </a:rPr>
                        <a:t>der</a:t>
                      </a:r>
                      <a:r>
                        <a:rPr sz="1800" spc="-55" dirty="0">
                          <a:latin typeface="Calibri"/>
                          <a:cs typeface="Calibri"/>
                        </a:rPr>
                        <a:t> </a:t>
                      </a:r>
                      <a:r>
                        <a:rPr sz="1800" spc="-20" dirty="0">
                          <a:latin typeface="Calibri"/>
                          <a:cs typeface="Calibri"/>
                        </a:rPr>
                        <a:t>Symbolleiste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20" dirty="0">
                          <a:latin typeface="Calibri"/>
                          <a:cs typeface="Calibri"/>
                        </a:rPr>
                        <a:t>locationbar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Anzeige</a:t>
                      </a:r>
                      <a:r>
                        <a:rPr sz="1800" spc="-25" dirty="0">
                          <a:latin typeface="Calibri"/>
                          <a:cs typeface="Calibri"/>
                        </a:rPr>
                        <a:t> </a:t>
                      </a:r>
                      <a:r>
                        <a:rPr sz="1800" dirty="0">
                          <a:latin typeface="Calibri"/>
                          <a:cs typeface="Calibri"/>
                        </a:rPr>
                        <a:t>der</a:t>
                      </a:r>
                      <a:r>
                        <a:rPr sz="1800" spc="-30" dirty="0">
                          <a:latin typeface="Calibri"/>
                          <a:cs typeface="Calibri"/>
                        </a:rPr>
                        <a:t> </a:t>
                      </a:r>
                      <a:r>
                        <a:rPr sz="1800" spc="-20" dirty="0">
                          <a:latin typeface="Calibri"/>
                          <a:cs typeface="Calibri"/>
                        </a:rPr>
                        <a:t>Adressleiste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45"/>
                        </a:lnSpc>
                      </a:pPr>
                      <a:r>
                        <a:rPr sz="1800" spc="-20" dirty="0">
                          <a:latin typeface="Calibri"/>
                          <a:cs typeface="Calibri"/>
                        </a:rPr>
                        <a:t>Status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Anzeige</a:t>
                      </a:r>
                      <a:r>
                        <a:rPr sz="1800" spc="-35" dirty="0">
                          <a:latin typeface="Calibri"/>
                          <a:cs typeface="Calibri"/>
                        </a:rPr>
                        <a:t> </a:t>
                      </a:r>
                      <a:r>
                        <a:rPr sz="1800" dirty="0">
                          <a:latin typeface="Calibri"/>
                          <a:cs typeface="Calibri"/>
                        </a:rPr>
                        <a:t>der</a:t>
                      </a:r>
                      <a:r>
                        <a:rPr sz="1800" spc="-40" dirty="0">
                          <a:latin typeface="Calibri"/>
                          <a:cs typeface="Calibri"/>
                        </a:rPr>
                        <a:t> </a:t>
                      </a:r>
                      <a:r>
                        <a:rPr sz="1800" spc="-20" dirty="0">
                          <a:latin typeface="Calibri"/>
                          <a:cs typeface="Calibri"/>
                        </a:rPr>
                        <a:t>Statusleiste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39">
                <a:tc>
                  <a:txBody>
                    <a:bodyPr/>
                    <a:lstStyle/>
                    <a:p>
                      <a:pPr marL="85090">
                        <a:lnSpc>
                          <a:spcPts val="2045"/>
                        </a:lnSpc>
                      </a:pPr>
                      <a:r>
                        <a:rPr sz="1800" spc="-20" dirty="0">
                          <a:latin typeface="Calibri"/>
                          <a:cs typeface="Calibri"/>
                        </a:rPr>
                        <a:t>resizeable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40" dirty="0">
                          <a:latin typeface="Calibri"/>
                          <a:cs typeface="Calibri"/>
                        </a:rPr>
                        <a:t>F</a:t>
                      </a:r>
                      <a:r>
                        <a:rPr sz="1800" spc="-10" dirty="0">
                          <a:latin typeface="Calibri"/>
                          <a:cs typeface="Calibri"/>
                        </a:rPr>
                        <a:t>en</a:t>
                      </a:r>
                      <a:r>
                        <a:rPr sz="1800" spc="-35" dirty="0">
                          <a:latin typeface="Calibri"/>
                          <a:cs typeface="Calibri"/>
                        </a:rPr>
                        <a:t>s</a:t>
                      </a:r>
                      <a:r>
                        <a:rPr sz="1800" spc="-40" dirty="0">
                          <a:latin typeface="Calibri"/>
                          <a:cs typeface="Calibri"/>
                        </a:rPr>
                        <a:t>t</a:t>
                      </a:r>
                      <a:r>
                        <a:rPr sz="1800" spc="-10" dirty="0">
                          <a:latin typeface="Calibri"/>
                          <a:cs typeface="Calibri"/>
                        </a:rPr>
                        <a:t>e</a:t>
                      </a:r>
                      <a:r>
                        <a:rPr sz="1800" spc="-40" dirty="0">
                          <a:latin typeface="Calibri"/>
                          <a:cs typeface="Calibri"/>
                        </a:rPr>
                        <a:t>r</a:t>
                      </a:r>
                      <a:r>
                        <a:rPr sz="1800" spc="-10" dirty="0">
                          <a:latin typeface="Calibri"/>
                          <a:cs typeface="Calibri"/>
                        </a:rPr>
                        <a:t>g</a:t>
                      </a:r>
                      <a:r>
                        <a:rPr sz="1800" spc="-40" dirty="0">
                          <a:latin typeface="Calibri"/>
                          <a:cs typeface="Calibri"/>
                        </a:rPr>
                        <a:t>r</a:t>
                      </a:r>
                      <a:r>
                        <a:rPr sz="1800" spc="-15" dirty="0">
                          <a:latin typeface="Calibri"/>
                          <a:cs typeface="Calibri"/>
                        </a:rPr>
                        <a:t>öß</a:t>
                      </a:r>
                      <a:r>
                        <a:rPr sz="1800" dirty="0">
                          <a:latin typeface="Calibri"/>
                          <a:cs typeface="Calibri"/>
                        </a:rPr>
                        <a:t>e</a:t>
                      </a:r>
                      <a:r>
                        <a:rPr sz="1800" spc="-100" dirty="0">
                          <a:latin typeface="Calibri"/>
                          <a:cs typeface="Calibri"/>
                        </a:rPr>
                        <a:t> </a:t>
                      </a:r>
                      <a:r>
                        <a:rPr sz="1800" spc="-10" dirty="0">
                          <a:latin typeface="Calibri"/>
                          <a:cs typeface="Calibri"/>
                        </a:rPr>
                        <a:t>v</a:t>
                      </a:r>
                      <a:r>
                        <a:rPr sz="1800" dirty="0">
                          <a:latin typeface="Calibri"/>
                          <a:cs typeface="Calibri"/>
                        </a:rPr>
                        <a:t>e</a:t>
                      </a:r>
                      <a:r>
                        <a:rPr sz="1800" spc="-40" dirty="0">
                          <a:latin typeface="Calibri"/>
                          <a:cs typeface="Calibri"/>
                        </a:rPr>
                        <a:t>r</a:t>
                      </a:r>
                      <a:r>
                        <a:rPr sz="1800" dirty="0">
                          <a:latin typeface="Calibri"/>
                          <a:cs typeface="Calibri"/>
                        </a:rPr>
                        <a:t>än</a:t>
                      </a:r>
                      <a:r>
                        <a:rPr sz="1800" spc="5" dirty="0">
                          <a:latin typeface="Calibri"/>
                          <a:cs typeface="Calibri"/>
                        </a:rPr>
                        <a:t>d</a:t>
                      </a:r>
                      <a:r>
                        <a:rPr sz="1800" dirty="0">
                          <a:latin typeface="Calibri"/>
                          <a:cs typeface="Calibri"/>
                        </a:rPr>
                        <a:t>er</a:t>
                      </a:r>
                      <a:r>
                        <a:rPr sz="1800" spc="-10" dirty="0">
                          <a:latin typeface="Calibri"/>
                          <a:cs typeface="Calibri"/>
                        </a:rPr>
                        <a:t>b</a:t>
                      </a:r>
                      <a:r>
                        <a:rPr sz="1800" dirty="0">
                          <a:latin typeface="Calibri"/>
                          <a:cs typeface="Calibri"/>
                        </a:rPr>
                        <a:t>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40">
                <a:tc>
                  <a:txBody>
                    <a:bodyPr/>
                    <a:lstStyle/>
                    <a:p>
                      <a:pPr marL="85090">
                        <a:lnSpc>
                          <a:spcPts val="2050"/>
                        </a:lnSpc>
                      </a:pPr>
                      <a:r>
                        <a:rPr sz="1800" spc="-25" dirty="0">
                          <a:latin typeface="Calibri"/>
                          <a:cs typeface="Calibri"/>
                        </a:rPr>
                        <a:t>scrollbars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10" dirty="0">
                          <a:latin typeface="Calibri"/>
                          <a:cs typeface="Calibri"/>
                        </a:rPr>
                        <a:t>Bildlaufleisten</a:t>
                      </a:r>
                      <a:r>
                        <a:rPr sz="1800" spc="-75" dirty="0">
                          <a:latin typeface="Calibri"/>
                          <a:cs typeface="Calibri"/>
                        </a:rPr>
                        <a:t> </a:t>
                      </a:r>
                      <a:r>
                        <a:rPr sz="1800" dirty="0">
                          <a:latin typeface="Calibri"/>
                          <a:cs typeface="Calibri"/>
                        </a:rPr>
                        <a:t>einblenden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39">
                <a:tc>
                  <a:txBody>
                    <a:bodyPr/>
                    <a:lstStyle/>
                    <a:p>
                      <a:pPr marL="85090">
                        <a:lnSpc>
                          <a:spcPts val="2050"/>
                        </a:lnSpc>
                      </a:pPr>
                      <a:r>
                        <a:rPr sz="1800" spc="-5" dirty="0">
                          <a:latin typeface="Calibri"/>
                          <a:cs typeface="Calibri"/>
                        </a:rPr>
                        <a:t>Height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10" dirty="0">
                          <a:latin typeface="Calibri"/>
                          <a:cs typeface="Calibri"/>
                        </a:rPr>
                        <a:t>Festlegung</a:t>
                      </a:r>
                      <a:r>
                        <a:rPr sz="1800" spc="-50" dirty="0">
                          <a:latin typeface="Calibri"/>
                          <a:cs typeface="Calibri"/>
                        </a:rPr>
                        <a:t> </a:t>
                      </a:r>
                      <a:r>
                        <a:rPr sz="1800" spc="-5" dirty="0">
                          <a:latin typeface="Calibri"/>
                          <a:cs typeface="Calibri"/>
                        </a:rPr>
                        <a:t>der</a:t>
                      </a:r>
                      <a:r>
                        <a:rPr sz="1800" dirty="0">
                          <a:latin typeface="Calibri"/>
                          <a:cs typeface="Calibri"/>
                        </a:rPr>
                        <a:t> </a:t>
                      </a:r>
                      <a:r>
                        <a:rPr sz="1800" spc="-5" dirty="0">
                          <a:latin typeface="Calibri"/>
                          <a:cs typeface="Calibri"/>
                        </a:rPr>
                        <a:t>Höhe</a:t>
                      </a:r>
                      <a:r>
                        <a:rPr sz="1800" spc="15" dirty="0">
                          <a:latin typeface="Calibri"/>
                          <a:cs typeface="Calibri"/>
                        </a:rPr>
                        <a:t> </a:t>
                      </a:r>
                      <a:r>
                        <a:rPr sz="1800" spc="-5" dirty="0">
                          <a:latin typeface="Calibri"/>
                          <a:cs typeface="Calibri"/>
                        </a:rPr>
                        <a:t>in</a:t>
                      </a:r>
                      <a:r>
                        <a:rPr sz="1800" spc="-30" dirty="0">
                          <a:latin typeface="Calibri"/>
                          <a:cs typeface="Calibri"/>
                        </a:rPr>
                        <a:t> </a:t>
                      </a:r>
                      <a:r>
                        <a:rPr sz="1800" spc="-25" dirty="0">
                          <a:latin typeface="Calibri"/>
                          <a:cs typeface="Calibri"/>
                        </a:rPr>
                        <a:t>Pixeln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70890">
                <a:tc>
                  <a:txBody>
                    <a:bodyPr/>
                    <a:lstStyle/>
                    <a:p>
                      <a:pPr marL="85090">
                        <a:lnSpc>
                          <a:spcPts val="2050"/>
                        </a:lnSpc>
                      </a:pPr>
                      <a:r>
                        <a:rPr sz="1800" spc="-5" dirty="0">
                          <a:latin typeface="Calibri"/>
                          <a:cs typeface="Calibri"/>
                        </a:rPr>
                        <a:t>width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10" dirty="0">
                          <a:latin typeface="Calibri"/>
                          <a:cs typeface="Calibri"/>
                        </a:rPr>
                        <a:t>Festlegung</a:t>
                      </a:r>
                      <a:r>
                        <a:rPr sz="1800" spc="-50" dirty="0">
                          <a:latin typeface="Calibri"/>
                          <a:cs typeface="Calibri"/>
                        </a:rPr>
                        <a:t> </a:t>
                      </a:r>
                      <a:r>
                        <a:rPr sz="1800" spc="-5" dirty="0">
                          <a:latin typeface="Calibri"/>
                          <a:cs typeface="Calibri"/>
                        </a:rPr>
                        <a:t>der</a:t>
                      </a:r>
                      <a:r>
                        <a:rPr sz="1800" spc="5" dirty="0">
                          <a:latin typeface="Calibri"/>
                          <a:cs typeface="Calibri"/>
                        </a:rPr>
                        <a:t> </a:t>
                      </a:r>
                      <a:r>
                        <a:rPr sz="1800" spc="-20" dirty="0">
                          <a:latin typeface="Calibri"/>
                          <a:cs typeface="Calibri"/>
                        </a:rPr>
                        <a:t>Breite</a:t>
                      </a:r>
                      <a:r>
                        <a:rPr sz="1800" dirty="0">
                          <a:latin typeface="Calibri"/>
                          <a:cs typeface="Calibri"/>
                        </a:rPr>
                        <a:t> </a:t>
                      </a:r>
                      <a:r>
                        <a:rPr sz="1800" spc="-5" dirty="0">
                          <a:latin typeface="Calibri"/>
                          <a:cs typeface="Calibri"/>
                        </a:rPr>
                        <a:t>in</a:t>
                      </a:r>
                      <a:r>
                        <a:rPr sz="1800" spc="-40" dirty="0">
                          <a:latin typeface="Calibri"/>
                          <a:cs typeface="Calibri"/>
                        </a:rPr>
                        <a:t> </a:t>
                      </a:r>
                      <a:r>
                        <a:rPr sz="1800" spc="-25" dirty="0">
                          <a:latin typeface="Calibri"/>
                          <a:cs typeface="Calibri"/>
                        </a:rPr>
                        <a:t>Pixeln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r h="370840">
                <a:tc>
                  <a:txBody>
                    <a:bodyPr/>
                    <a:lstStyle/>
                    <a:p>
                      <a:pPr marL="85090">
                        <a:lnSpc>
                          <a:spcPts val="2050"/>
                        </a:lnSpc>
                      </a:pPr>
                      <a:r>
                        <a:rPr sz="1800" spc="-15" dirty="0">
                          <a:latin typeface="Calibri"/>
                          <a:cs typeface="Calibri"/>
                        </a:rPr>
                        <a:t>top</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10" dirty="0">
                          <a:latin typeface="Calibri"/>
                          <a:cs typeface="Calibri"/>
                        </a:rPr>
                        <a:t>Anzeigeposition</a:t>
                      </a:r>
                      <a:r>
                        <a:rPr sz="1800" spc="-50" dirty="0">
                          <a:latin typeface="Calibri"/>
                          <a:cs typeface="Calibri"/>
                        </a:rPr>
                        <a:t> </a:t>
                      </a:r>
                      <a:r>
                        <a:rPr sz="1800" spc="-5" dirty="0">
                          <a:latin typeface="Calibri"/>
                          <a:cs typeface="Calibri"/>
                        </a:rPr>
                        <a:t>von</a:t>
                      </a:r>
                      <a:r>
                        <a:rPr sz="1800" spc="-90" dirty="0">
                          <a:latin typeface="Calibri"/>
                          <a:cs typeface="Calibri"/>
                        </a:rPr>
                        <a:t> </a:t>
                      </a:r>
                      <a:r>
                        <a:rPr sz="1800" spc="-5" dirty="0">
                          <a:latin typeface="Calibri"/>
                          <a:cs typeface="Calibri"/>
                        </a:rPr>
                        <a:t>oben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9"/>
                  </a:ext>
                </a:extLst>
              </a:tr>
              <a:tr h="370839">
                <a:tc>
                  <a:txBody>
                    <a:bodyPr/>
                    <a:lstStyle/>
                    <a:p>
                      <a:pPr marL="85090">
                        <a:lnSpc>
                          <a:spcPts val="2050"/>
                        </a:lnSpc>
                      </a:pPr>
                      <a:r>
                        <a:rPr sz="1800" spc="-15" dirty="0">
                          <a:latin typeface="Calibri"/>
                          <a:cs typeface="Calibri"/>
                        </a:rPr>
                        <a:t>left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10" dirty="0">
                          <a:latin typeface="Calibri"/>
                          <a:cs typeface="Calibri"/>
                        </a:rPr>
                        <a:t>Anzeigeposition</a:t>
                      </a:r>
                      <a:r>
                        <a:rPr sz="1800" spc="-45" dirty="0">
                          <a:latin typeface="Calibri"/>
                          <a:cs typeface="Calibri"/>
                        </a:rPr>
                        <a:t> </a:t>
                      </a:r>
                      <a:r>
                        <a:rPr sz="1800" spc="-5" dirty="0">
                          <a:latin typeface="Calibri"/>
                          <a:cs typeface="Calibri"/>
                        </a:rPr>
                        <a:t>von</a:t>
                      </a:r>
                      <a:r>
                        <a:rPr sz="1800" spc="-90" dirty="0">
                          <a:latin typeface="Calibri"/>
                          <a:cs typeface="Calibri"/>
                        </a:rPr>
                        <a:t> </a:t>
                      </a:r>
                      <a:r>
                        <a:rPr sz="1800" spc="-10" dirty="0">
                          <a:latin typeface="Calibri"/>
                          <a:cs typeface="Calibri"/>
                        </a:rPr>
                        <a:t>links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(6)</a:t>
            </a:r>
            <a:endParaRPr sz="3300">
              <a:latin typeface="Calibri"/>
              <a:cs typeface="Calibri"/>
            </a:endParaRPr>
          </a:p>
        </p:txBody>
      </p:sp>
      <p:pic>
        <p:nvPicPr>
          <p:cNvPr id="3" name="object 3"/>
          <p:cNvPicPr/>
          <p:nvPr/>
        </p:nvPicPr>
        <p:blipFill>
          <a:blip r:embed="rId2" cstate="print"/>
          <a:stretch>
            <a:fillRect/>
          </a:stretch>
        </p:blipFill>
        <p:spPr>
          <a:xfrm>
            <a:off x="914400" y="1690116"/>
            <a:ext cx="7400925" cy="32099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(7)</a:t>
            </a:r>
            <a:endParaRPr sz="3300">
              <a:latin typeface="Calibri"/>
              <a:cs typeface="Calibri"/>
            </a:endParaRPr>
          </a:p>
        </p:txBody>
      </p:sp>
      <p:pic>
        <p:nvPicPr>
          <p:cNvPr id="3" name="object 3"/>
          <p:cNvPicPr/>
          <p:nvPr/>
        </p:nvPicPr>
        <p:blipFill>
          <a:blip r:embed="rId2" cstate="print"/>
          <a:stretch>
            <a:fillRect/>
          </a:stretch>
        </p:blipFill>
        <p:spPr>
          <a:xfrm>
            <a:off x="914408" y="1690116"/>
            <a:ext cx="6934951" cy="38187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41630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Window</a:t>
            </a:r>
            <a:r>
              <a:rPr lang="de-DE" sz="3300" b="0" spc="-20" dirty="0">
                <a:latin typeface="Calibri"/>
                <a:cs typeface="Calibri"/>
              </a:rPr>
              <a:t> - </a:t>
            </a:r>
            <a:r>
              <a:rPr sz="3300" b="0" spc="-20" dirty="0" err="1">
                <a:latin typeface="Calibri"/>
                <a:cs typeface="Calibri"/>
              </a:rPr>
              <a:t>Objekt</a:t>
            </a:r>
            <a:r>
              <a:rPr sz="3300" b="0" spc="-45" dirty="0">
                <a:latin typeface="Calibri"/>
                <a:cs typeface="Calibri"/>
              </a:rPr>
              <a:t> </a:t>
            </a:r>
            <a:r>
              <a:rPr sz="3300" b="0" spc="-15" dirty="0">
                <a:latin typeface="Calibri"/>
                <a:cs typeface="Calibri"/>
              </a:rPr>
              <a:t>(8)</a:t>
            </a:r>
            <a:endParaRPr sz="3300" dirty="0">
              <a:latin typeface="Calibri"/>
              <a:cs typeface="Calibri"/>
            </a:endParaRPr>
          </a:p>
        </p:txBody>
      </p:sp>
      <p:sp>
        <p:nvSpPr>
          <p:cNvPr id="3" name="object 3"/>
          <p:cNvSpPr txBox="1"/>
          <p:nvPr/>
        </p:nvSpPr>
        <p:spPr>
          <a:xfrm>
            <a:off x="837691" y="1545814"/>
            <a:ext cx="8134984" cy="2698750"/>
          </a:xfrm>
          <a:prstGeom prst="rect">
            <a:avLst/>
          </a:prstGeom>
        </p:spPr>
        <p:txBody>
          <a:bodyPr vert="horz" wrap="square" lIns="0" tIns="119380" rIns="0" bIns="0" rtlCol="0">
            <a:spAutoFit/>
          </a:bodyPr>
          <a:lstStyle/>
          <a:p>
            <a:pPr marL="355600" marR="0" lvl="0" indent="-343535" algn="l" defTabSz="914400" rtl="0" eaLnBrk="1" fontAlgn="auto" latinLnBrk="0" hangingPunct="1">
              <a:lnSpc>
                <a:spcPct val="100000"/>
              </a:lnSpc>
              <a:spcBef>
                <a:spcPts val="940"/>
              </a:spcBef>
              <a:spcAft>
                <a:spcPts val="0"/>
              </a:spcAft>
              <a:buClrTx/>
              <a:buSzTx/>
              <a:buFont typeface="Arial MT"/>
              <a:buChar char="•"/>
              <a:tabLst>
                <a:tab pos="355600" algn="l"/>
                <a:tab pos="356235" algn="l"/>
              </a:tabLst>
              <a:defRPr/>
            </a:pPr>
            <a:r>
              <a:rPr kumimoji="0" sz="3200" b="0" i="0" u="none" strike="noStrike" kern="1200" cap="none" spc="-30" normalizeH="0" baseline="0" noProof="0" dirty="0">
                <a:ln>
                  <a:noFill/>
                </a:ln>
                <a:solidFill>
                  <a:prstClr val="black"/>
                </a:solidFill>
                <a:effectLst/>
                <a:uLnTx/>
                <a:uFillTx/>
                <a:latin typeface="Calibri"/>
                <a:ea typeface="+mn-ea"/>
                <a:cs typeface="Calibri"/>
              </a:rPr>
              <a:t>Meldungsfenster</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window.alert(“Meldung“);</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20" normalizeH="0" baseline="0" noProof="0" dirty="0">
                <a:ln>
                  <a:noFill/>
                </a:ln>
                <a:solidFill>
                  <a:prstClr val="black"/>
                </a:solidFill>
                <a:effectLst/>
                <a:uLnTx/>
                <a:uFillTx/>
                <a:latin typeface="Calibri"/>
                <a:ea typeface="+mn-ea"/>
                <a:cs typeface="Calibri"/>
              </a:rPr>
              <a:t>Zeilenumbrüche</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innerhalb</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von</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Meldungen</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mit</a:t>
            </a:r>
            <a:r>
              <a:rPr kumimoji="0" sz="2800" b="0" i="0" u="none" strike="noStrike" kern="1200" cap="none" spc="170" normalizeH="0" baseline="0" noProof="0" dirty="0">
                <a:ln>
                  <a:noFill/>
                </a:ln>
                <a:solidFill>
                  <a:prstClr val="black"/>
                </a:solidFill>
                <a:effectLst/>
                <a:uLnTx/>
                <a:uFillTx/>
                <a:latin typeface="Calibri"/>
                <a:ea typeface="+mn-ea"/>
                <a:cs typeface="Calibri"/>
              </a:rPr>
              <a:t> </a:t>
            </a:r>
            <a:r>
              <a:rPr kumimoji="0" sz="2800" b="0" i="0" u="none" strike="noStrike" kern="1200" cap="none" spc="-55" normalizeH="0" baseline="0" noProof="0" dirty="0">
                <a:ln>
                  <a:noFill/>
                </a:ln>
                <a:solidFill>
                  <a:prstClr val="black"/>
                </a:solidFill>
                <a:effectLst/>
                <a:uLnTx/>
                <a:uFillTx/>
                <a:latin typeface="Calibri"/>
                <a:ea typeface="+mn-ea"/>
                <a:cs typeface="Calibri"/>
              </a:rPr>
              <a:t>“\n“</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3950" b="0" i="0" u="none" strike="noStrike" kern="1200" cap="none" spc="0" normalizeH="0" baseline="0" noProof="0">
              <a:ln>
                <a:noFill/>
              </a:ln>
              <a:solidFill>
                <a:prstClr val="black"/>
              </a:solidFill>
              <a:effectLst/>
              <a:uLnTx/>
              <a:uFillTx/>
              <a:latin typeface="Calibri"/>
              <a:ea typeface="+mn-ea"/>
              <a:cs typeface="Calibri"/>
            </a:endParaRPr>
          </a:p>
          <a:p>
            <a:pPr marL="927100"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40" normalizeH="0" baseline="0" noProof="0" dirty="0">
                <a:ln>
                  <a:noFill/>
                </a:ln>
                <a:solidFill>
                  <a:srgbClr val="00AEEE"/>
                </a:solidFill>
                <a:effectLst/>
                <a:uLnTx/>
                <a:uFillTx/>
                <a:latin typeface="Calibri"/>
                <a:ea typeface="+mn-ea"/>
                <a:cs typeface="Calibri"/>
              </a:rPr>
              <a:t>window.alert(“Achtung!\nEingabe</a:t>
            </a:r>
            <a:r>
              <a:rPr kumimoji="0" sz="2800" b="0" i="0" u="none" strike="noStrike" kern="1200" cap="none" spc="10" normalizeH="0" baseline="0" noProof="0" dirty="0">
                <a:ln>
                  <a:noFill/>
                </a:ln>
                <a:solidFill>
                  <a:srgbClr val="00AEEE"/>
                </a:solidFill>
                <a:effectLst/>
                <a:uLnTx/>
                <a:uFillTx/>
                <a:latin typeface="Calibri"/>
                <a:ea typeface="+mn-ea"/>
                <a:cs typeface="Calibri"/>
              </a:rPr>
              <a:t> </a:t>
            </a:r>
            <a:r>
              <a:rPr kumimoji="0" sz="2800" b="0" i="0" u="none" strike="noStrike" kern="1200" cap="none" spc="-25" normalizeH="0" baseline="0" noProof="0" dirty="0">
                <a:ln>
                  <a:noFill/>
                </a:ln>
                <a:solidFill>
                  <a:srgbClr val="00AEEE"/>
                </a:solidFill>
                <a:effectLst/>
                <a:uLnTx/>
                <a:uFillTx/>
                <a:latin typeface="Calibri"/>
                <a:ea typeface="+mn-ea"/>
                <a:cs typeface="Calibri"/>
              </a:rPr>
              <a:t>fehlerhaft!“);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(9)</a:t>
            </a:r>
            <a:endParaRPr sz="3300">
              <a:latin typeface="Calibri"/>
              <a:cs typeface="Calibri"/>
            </a:endParaRPr>
          </a:p>
        </p:txBody>
      </p:sp>
      <p:sp>
        <p:nvSpPr>
          <p:cNvPr id="3" name="object 3"/>
          <p:cNvSpPr txBox="1"/>
          <p:nvPr/>
        </p:nvSpPr>
        <p:spPr>
          <a:xfrm>
            <a:off x="837691" y="1545814"/>
            <a:ext cx="6903084" cy="2542540"/>
          </a:xfrm>
          <a:prstGeom prst="rect">
            <a:avLst/>
          </a:prstGeom>
        </p:spPr>
        <p:txBody>
          <a:bodyPr vert="horz" wrap="square" lIns="0" tIns="119380" rIns="0" bIns="0" rtlCol="0">
            <a:spAutoFit/>
          </a:bodyPr>
          <a:lstStyle/>
          <a:p>
            <a:pPr marL="355600" marR="0" lvl="0" indent="-343535" algn="l" defTabSz="914400" rtl="0" eaLnBrk="1" fontAlgn="auto" latinLnBrk="0" hangingPunct="1">
              <a:lnSpc>
                <a:spcPct val="100000"/>
              </a:lnSpc>
              <a:spcBef>
                <a:spcPts val="940"/>
              </a:spcBef>
              <a:spcAft>
                <a:spcPts val="0"/>
              </a:spcAft>
              <a:buClrTx/>
              <a:buSzTx/>
              <a:buFont typeface="Arial MT"/>
              <a:buChar char="•"/>
              <a:tabLst>
                <a:tab pos="355600" algn="l"/>
                <a:tab pos="356235" algn="l"/>
              </a:tabLst>
              <a:defRPr/>
            </a:pPr>
            <a:r>
              <a:rPr kumimoji="0" sz="3200" b="0" i="0" u="none" strike="noStrike" kern="1200" cap="none" spc="-45" normalizeH="0" baseline="0" noProof="0" dirty="0">
                <a:ln>
                  <a:noFill/>
                </a:ln>
                <a:solidFill>
                  <a:prstClr val="black"/>
                </a:solidFill>
                <a:effectLst/>
                <a:uLnTx/>
                <a:uFillTx/>
                <a:latin typeface="Calibri"/>
                <a:ea typeface="+mn-ea"/>
                <a:cs typeface="Calibri"/>
              </a:rPr>
              <a:t>Eingabefenster</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75" normalizeH="0" baseline="0" noProof="0" dirty="0">
                <a:ln>
                  <a:noFill/>
                </a:ln>
                <a:solidFill>
                  <a:prstClr val="black"/>
                </a:solidFill>
                <a:effectLst/>
                <a:uLnTx/>
                <a:uFillTx/>
                <a:latin typeface="Calibri"/>
                <a:ea typeface="+mn-ea"/>
                <a:cs typeface="Calibri"/>
              </a:rPr>
              <a:t>window.prompt(“Text“,</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30" normalizeH="0" baseline="0" noProof="0" dirty="0">
                <a:ln>
                  <a:noFill/>
                </a:ln>
                <a:solidFill>
                  <a:prstClr val="black"/>
                </a:solidFill>
                <a:effectLst/>
                <a:uLnTx/>
                <a:uFillTx/>
                <a:latin typeface="Calibri"/>
                <a:ea typeface="+mn-ea"/>
                <a:cs typeface="Calibri"/>
              </a:rPr>
              <a:t>“Vorgabewert“)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Rückgabewert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155700" marR="0" lvl="2" indent="-229235" algn="l" defTabSz="914400" rtl="0" eaLnBrk="1" fontAlgn="auto" latinLnBrk="0" hangingPunct="1">
              <a:lnSpc>
                <a:spcPct val="100000"/>
              </a:lnSpc>
              <a:spcBef>
                <a:spcPts val="630"/>
              </a:spcBef>
              <a:spcAft>
                <a:spcPts val="0"/>
              </a:spcAft>
              <a:buClrTx/>
              <a:buSzTx/>
              <a:buFont typeface="Arial MT"/>
              <a:buChar char="•"/>
              <a:tabLst>
                <a:tab pos="1156335" algn="l"/>
              </a:tabLst>
              <a:defRPr/>
            </a:pPr>
            <a:r>
              <a:rPr kumimoji="0" sz="2400" b="0" i="0" u="none" strike="noStrike" kern="1200" cap="none" spc="-20" normalizeH="0" baseline="0" noProof="0" dirty="0">
                <a:ln>
                  <a:noFill/>
                </a:ln>
                <a:solidFill>
                  <a:prstClr val="black"/>
                </a:solidFill>
                <a:effectLst/>
                <a:uLnTx/>
                <a:uFillTx/>
                <a:latin typeface="Calibri"/>
                <a:ea typeface="+mn-ea"/>
                <a:cs typeface="Calibri"/>
              </a:rPr>
              <a:t>Eingabe, wenn</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der</a:t>
            </a:r>
            <a:r>
              <a:rPr kumimoji="0" sz="2400" b="0" i="0" u="none" strike="noStrike" kern="1200" cap="none" spc="0" normalizeH="0" baseline="0" noProof="0" dirty="0">
                <a:ln>
                  <a:noFill/>
                </a:ln>
                <a:solidFill>
                  <a:prstClr val="black"/>
                </a:solidFill>
                <a:effectLst/>
                <a:uLnTx/>
                <a:uFillTx/>
                <a:latin typeface="Calibri"/>
                <a:ea typeface="+mn-ea"/>
                <a:cs typeface="Calibri"/>
              </a:rPr>
              <a:t> </a:t>
            </a:r>
            <a:r>
              <a:rPr kumimoji="0" sz="2400" b="0" i="0" u="none" strike="noStrike" kern="1200" cap="none" spc="-20" normalizeH="0" baseline="0" noProof="0" dirty="0">
                <a:ln>
                  <a:noFill/>
                </a:ln>
                <a:solidFill>
                  <a:prstClr val="black"/>
                </a:solidFill>
                <a:effectLst/>
                <a:uLnTx/>
                <a:uFillTx/>
                <a:latin typeface="Calibri"/>
                <a:ea typeface="+mn-ea"/>
                <a:cs typeface="Calibri"/>
              </a:rPr>
              <a:t>Benutzer</a:t>
            </a:r>
            <a:r>
              <a:rPr kumimoji="0" sz="2400" b="0" i="0" u="none" strike="noStrike" kern="1200" cap="none" spc="-30"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auf </a:t>
            </a:r>
            <a:r>
              <a:rPr kumimoji="0" sz="2400" b="0" i="0" u="none" strike="noStrike" kern="1200" cap="none" spc="-5" normalizeH="0" baseline="0" noProof="0" dirty="0">
                <a:ln>
                  <a:noFill/>
                </a:ln>
                <a:solidFill>
                  <a:prstClr val="black"/>
                </a:solidFill>
                <a:effectLst/>
                <a:uLnTx/>
                <a:uFillTx/>
                <a:latin typeface="Calibri"/>
                <a:ea typeface="+mn-ea"/>
                <a:cs typeface="Calibri"/>
              </a:rPr>
              <a:t>OK</a:t>
            </a:r>
            <a:r>
              <a:rPr kumimoji="0" sz="2400" b="0" i="0" u="none" strike="noStrike" kern="1200" cap="none" spc="-45"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klickt</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155700" marR="0" lvl="2" indent="-229235" algn="l" defTabSz="914400" rtl="0" eaLnBrk="1" fontAlgn="auto" latinLnBrk="0" hangingPunct="1">
              <a:lnSpc>
                <a:spcPct val="100000"/>
              </a:lnSpc>
              <a:spcBef>
                <a:spcPts val="600"/>
              </a:spcBef>
              <a:spcAft>
                <a:spcPts val="0"/>
              </a:spcAft>
              <a:buClrTx/>
              <a:buSzTx/>
              <a:buFont typeface="Arial MT"/>
              <a:buChar char="•"/>
              <a:tabLst>
                <a:tab pos="1156335" algn="l"/>
              </a:tabLst>
              <a:defRPr/>
            </a:pPr>
            <a:r>
              <a:rPr kumimoji="0" sz="2400" b="0" i="0" u="none" strike="noStrike" kern="1200" cap="none" spc="-35" normalizeH="0" baseline="0" noProof="0" dirty="0">
                <a:ln>
                  <a:noFill/>
                </a:ln>
                <a:solidFill>
                  <a:prstClr val="black"/>
                </a:solidFill>
                <a:effectLst/>
                <a:uLnTx/>
                <a:uFillTx/>
                <a:latin typeface="Calibri"/>
                <a:ea typeface="+mn-ea"/>
                <a:cs typeface="Calibri"/>
              </a:rPr>
              <a:t>“</a:t>
            </a:r>
            <a:r>
              <a:rPr kumimoji="0" sz="2400" b="0" i="0" u="none" strike="noStrike" kern="1200" cap="none" spc="-40" normalizeH="0" baseline="0" noProof="0" dirty="0">
                <a:ln>
                  <a:noFill/>
                </a:ln>
                <a:solidFill>
                  <a:prstClr val="black"/>
                </a:solidFill>
                <a:effectLst/>
                <a:uLnTx/>
                <a:uFillTx/>
                <a:latin typeface="Calibri"/>
                <a:ea typeface="+mn-ea"/>
                <a:cs typeface="Calibri"/>
              </a:rPr>
              <a:t>nu</a:t>
            </a:r>
            <a:r>
              <a:rPr kumimoji="0" sz="2400" b="0" i="0" u="none" strike="noStrike" kern="1200" cap="none" spc="-35" normalizeH="0" baseline="0" noProof="0" dirty="0">
                <a:ln>
                  <a:noFill/>
                </a:ln>
                <a:solidFill>
                  <a:prstClr val="black"/>
                </a:solidFill>
                <a:effectLst/>
                <a:uLnTx/>
                <a:uFillTx/>
                <a:latin typeface="Calibri"/>
                <a:ea typeface="+mn-ea"/>
                <a:cs typeface="Calibri"/>
              </a:rPr>
              <a:t>ll</a:t>
            </a:r>
            <a:r>
              <a:rPr kumimoji="0" sz="2400" b="0" i="0" u="none" strike="noStrike" kern="1200" cap="none" spc="-265" normalizeH="0" baseline="0" noProof="0" dirty="0">
                <a:ln>
                  <a:noFill/>
                </a:ln>
                <a:solidFill>
                  <a:prstClr val="black"/>
                </a:solidFill>
                <a:effectLst/>
                <a:uLnTx/>
                <a:uFillTx/>
                <a:latin typeface="Calibri"/>
                <a:ea typeface="+mn-ea"/>
                <a:cs typeface="Calibri"/>
              </a:rPr>
              <a:t>“</a:t>
            </a:r>
            <a:r>
              <a:rPr kumimoji="0" sz="2400" b="0" i="0" u="none" strike="noStrike" kern="1200" cap="none" spc="0" normalizeH="0" baseline="0" noProof="0" dirty="0">
                <a:ln>
                  <a:noFill/>
                </a:ln>
                <a:solidFill>
                  <a:prstClr val="black"/>
                </a:solidFill>
                <a:effectLst/>
                <a:uLnTx/>
                <a:uFillTx/>
                <a:latin typeface="Calibri"/>
                <a:ea typeface="+mn-ea"/>
                <a:cs typeface="Calibri"/>
              </a:rPr>
              <a:t>,</a:t>
            </a:r>
            <a:r>
              <a:rPr kumimoji="0" sz="2400" b="0" i="0" u="none" strike="noStrike" kern="1200" cap="none" spc="-75" normalizeH="0" baseline="0" noProof="0" dirty="0">
                <a:ln>
                  <a:noFill/>
                </a:ln>
                <a:solidFill>
                  <a:prstClr val="black"/>
                </a:solidFill>
                <a:effectLst/>
                <a:uLnTx/>
                <a:uFillTx/>
                <a:latin typeface="Calibri"/>
                <a:ea typeface="+mn-ea"/>
                <a:cs typeface="Calibri"/>
              </a:rPr>
              <a:t> </a:t>
            </a:r>
            <a:r>
              <a:rPr kumimoji="0" sz="2400" b="0" i="0" u="none" strike="noStrike" kern="1200" cap="none" spc="-40" normalizeH="0" baseline="0" noProof="0" dirty="0">
                <a:ln>
                  <a:noFill/>
                </a:ln>
                <a:solidFill>
                  <a:prstClr val="black"/>
                </a:solidFill>
                <a:effectLst/>
                <a:uLnTx/>
                <a:uFillTx/>
                <a:latin typeface="Calibri"/>
                <a:ea typeface="+mn-ea"/>
                <a:cs typeface="Calibri"/>
              </a:rPr>
              <a:t>w</a:t>
            </a:r>
            <a:r>
              <a:rPr kumimoji="0" sz="2400" b="0" i="0" u="none" strike="noStrike" kern="1200" cap="none" spc="0" normalizeH="0" baseline="0" noProof="0" dirty="0">
                <a:ln>
                  <a:noFill/>
                </a:ln>
                <a:solidFill>
                  <a:prstClr val="black"/>
                </a:solidFill>
                <a:effectLst/>
                <a:uLnTx/>
                <a:uFillTx/>
                <a:latin typeface="Calibri"/>
                <a:ea typeface="+mn-ea"/>
                <a:cs typeface="Calibri"/>
              </a:rPr>
              <a:t>e</a:t>
            </a:r>
            <a:r>
              <a:rPr kumimoji="0" sz="2400" b="0" i="0" u="none" strike="noStrike" kern="1200" cap="none" spc="-20" normalizeH="0" baseline="0" noProof="0" dirty="0">
                <a:ln>
                  <a:noFill/>
                </a:ln>
                <a:solidFill>
                  <a:prstClr val="black"/>
                </a:solidFill>
                <a:effectLst/>
                <a:uLnTx/>
                <a:uFillTx/>
                <a:latin typeface="Calibri"/>
                <a:ea typeface="+mn-ea"/>
                <a:cs typeface="Calibri"/>
              </a:rPr>
              <a:t>n</a:t>
            </a:r>
            <a:r>
              <a:rPr kumimoji="0" sz="2400" b="0" i="0" u="none" strike="noStrike" kern="1200" cap="none" spc="0" normalizeH="0" baseline="0" noProof="0" dirty="0">
                <a:ln>
                  <a:noFill/>
                </a:ln>
                <a:solidFill>
                  <a:prstClr val="black"/>
                </a:solidFill>
                <a:effectLst/>
                <a:uLnTx/>
                <a:uFillTx/>
                <a:latin typeface="Calibri"/>
                <a:ea typeface="+mn-ea"/>
                <a:cs typeface="Calibri"/>
              </a:rPr>
              <a:t>n</a:t>
            </a:r>
            <a:r>
              <a:rPr kumimoji="0" sz="2400" b="0" i="0" u="none" strike="noStrike" kern="1200" cap="none" spc="-20"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d</a:t>
            </a:r>
            <a:r>
              <a:rPr kumimoji="0" sz="2400" b="0" i="0" u="none" strike="noStrike" kern="1200" cap="none" spc="5" normalizeH="0" baseline="0" noProof="0" dirty="0">
                <a:ln>
                  <a:noFill/>
                </a:ln>
                <a:solidFill>
                  <a:prstClr val="black"/>
                </a:solidFill>
                <a:effectLst/>
                <a:uLnTx/>
                <a:uFillTx/>
                <a:latin typeface="Calibri"/>
                <a:ea typeface="+mn-ea"/>
                <a:cs typeface="Calibri"/>
              </a:rPr>
              <a:t>e</a:t>
            </a:r>
            <a:r>
              <a:rPr kumimoji="0" sz="2400" b="0" i="0" u="none" strike="noStrike" kern="1200" cap="none" spc="0" normalizeH="0" baseline="0" noProof="0" dirty="0">
                <a:ln>
                  <a:noFill/>
                </a:ln>
                <a:solidFill>
                  <a:prstClr val="black"/>
                </a:solidFill>
                <a:effectLst/>
                <a:uLnTx/>
                <a:uFillTx/>
                <a:latin typeface="Calibri"/>
                <a:ea typeface="+mn-ea"/>
                <a:cs typeface="Calibri"/>
              </a:rPr>
              <a:t>r</a:t>
            </a:r>
            <a:r>
              <a:rPr kumimoji="0" sz="2400" b="0" i="0" u="none" strike="noStrike" kern="1200" cap="none" spc="-10" normalizeH="0" baseline="0" noProof="0" dirty="0">
                <a:ln>
                  <a:noFill/>
                </a:ln>
                <a:solidFill>
                  <a:prstClr val="black"/>
                </a:solidFill>
                <a:effectLst/>
                <a:uLnTx/>
                <a:uFillTx/>
                <a:latin typeface="Calibri"/>
                <a:ea typeface="+mn-ea"/>
                <a:cs typeface="Calibri"/>
              </a:rPr>
              <a:t> B</a:t>
            </a:r>
            <a:r>
              <a:rPr kumimoji="0" sz="2400" b="0" i="0" u="none" strike="noStrike" kern="1200" cap="none" spc="0" normalizeH="0" baseline="0" noProof="0" dirty="0">
                <a:ln>
                  <a:noFill/>
                </a:ln>
                <a:solidFill>
                  <a:prstClr val="black"/>
                </a:solidFill>
                <a:effectLst/>
                <a:uLnTx/>
                <a:uFillTx/>
                <a:latin typeface="Calibri"/>
                <a:ea typeface="+mn-ea"/>
                <a:cs typeface="Calibri"/>
              </a:rPr>
              <a:t>e</a:t>
            </a:r>
            <a:r>
              <a:rPr kumimoji="0" sz="2400" b="0" i="0" u="none" strike="noStrike" kern="1200" cap="none" spc="-20" normalizeH="0" baseline="0" noProof="0" dirty="0">
                <a:ln>
                  <a:noFill/>
                </a:ln>
                <a:solidFill>
                  <a:prstClr val="black"/>
                </a:solidFill>
                <a:effectLst/>
                <a:uLnTx/>
                <a:uFillTx/>
                <a:latin typeface="Calibri"/>
                <a:ea typeface="+mn-ea"/>
                <a:cs typeface="Calibri"/>
              </a:rPr>
              <a:t>n</a:t>
            </a:r>
            <a:r>
              <a:rPr kumimoji="0" sz="2400" b="0" i="0" u="none" strike="noStrike" kern="1200" cap="none" spc="-15" normalizeH="0" baseline="0" noProof="0" dirty="0">
                <a:ln>
                  <a:noFill/>
                </a:ln>
                <a:solidFill>
                  <a:prstClr val="black"/>
                </a:solidFill>
                <a:effectLst/>
                <a:uLnTx/>
                <a:uFillTx/>
                <a:latin typeface="Calibri"/>
                <a:ea typeface="+mn-ea"/>
                <a:cs typeface="Calibri"/>
              </a:rPr>
              <a:t>ut</a:t>
            </a:r>
            <a:r>
              <a:rPr kumimoji="0" sz="2400" b="0" i="0" u="none" strike="noStrike" kern="1200" cap="none" spc="-60" normalizeH="0" baseline="0" noProof="0" dirty="0">
                <a:ln>
                  <a:noFill/>
                </a:ln>
                <a:solidFill>
                  <a:prstClr val="black"/>
                </a:solidFill>
                <a:effectLst/>
                <a:uLnTx/>
                <a:uFillTx/>
                <a:latin typeface="Calibri"/>
                <a:ea typeface="+mn-ea"/>
                <a:cs typeface="Calibri"/>
              </a:rPr>
              <a:t>z</a:t>
            </a:r>
            <a:r>
              <a:rPr kumimoji="0" sz="2400" b="0" i="0" u="none" strike="noStrike" kern="1200" cap="none" spc="0" normalizeH="0" baseline="0" noProof="0" dirty="0">
                <a:ln>
                  <a:noFill/>
                </a:ln>
                <a:solidFill>
                  <a:prstClr val="black"/>
                </a:solidFill>
                <a:effectLst/>
                <a:uLnTx/>
                <a:uFillTx/>
                <a:latin typeface="Calibri"/>
                <a:ea typeface="+mn-ea"/>
                <a:cs typeface="Calibri"/>
              </a:rPr>
              <a:t>er</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auf</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Abb</a:t>
            </a:r>
            <a:r>
              <a:rPr kumimoji="0" sz="2400" b="0" i="0" u="none" strike="noStrike" kern="1200" cap="none" spc="-35" normalizeH="0" baseline="0" noProof="0" dirty="0">
                <a:ln>
                  <a:noFill/>
                </a:ln>
                <a:solidFill>
                  <a:prstClr val="black"/>
                </a:solidFill>
                <a:effectLst/>
                <a:uLnTx/>
                <a:uFillTx/>
                <a:latin typeface="Calibri"/>
                <a:ea typeface="+mn-ea"/>
                <a:cs typeface="Calibri"/>
              </a:rPr>
              <a:t>r</a:t>
            </a:r>
            <a:r>
              <a:rPr kumimoji="0" sz="2400" b="0" i="0" u="none" strike="noStrike" kern="1200" cap="none" spc="0" normalizeH="0" baseline="0" noProof="0" dirty="0">
                <a:ln>
                  <a:noFill/>
                </a:ln>
                <a:solidFill>
                  <a:prstClr val="black"/>
                </a:solidFill>
                <a:effectLst/>
                <a:uLnTx/>
                <a:uFillTx/>
                <a:latin typeface="Calibri"/>
                <a:ea typeface="+mn-ea"/>
                <a:cs typeface="Calibri"/>
              </a:rPr>
              <a:t>e</a:t>
            </a:r>
            <a:r>
              <a:rPr kumimoji="0" sz="2400" b="0" i="0" u="none" strike="noStrike" kern="1200" cap="none" spc="5" normalizeH="0" baseline="0" noProof="0" dirty="0">
                <a:ln>
                  <a:noFill/>
                </a:ln>
                <a:solidFill>
                  <a:prstClr val="black"/>
                </a:solidFill>
                <a:effectLst/>
                <a:uLnTx/>
                <a:uFillTx/>
                <a:latin typeface="Calibri"/>
                <a:ea typeface="+mn-ea"/>
                <a:cs typeface="Calibri"/>
              </a:rPr>
              <a:t>c</a:t>
            </a:r>
            <a:r>
              <a:rPr kumimoji="0" sz="2400" b="0" i="0" u="none" strike="noStrike" kern="1200" cap="none" spc="-5" normalizeH="0" baseline="0" noProof="0" dirty="0">
                <a:ln>
                  <a:noFill/>
                </a:ln>
                <a:solidFill>
                  <a:prstClr val="black"/>
                </a:solidFill>
                <a:effectLst/>
                <a:uLnTx/>
                <a:uFillTx/>
                <a:latin typeface="Calibri"/>
                <a:ea typeface="+mn-ea"/>
                <a:cs typeface="Calibri"/>
              </a:rPr>
              <a:t>he</a:t>
            </a:r>
            <a:r>
              <a:rPr kumimoji="0" sz="2400" b="0" i="0" u="none" strike="noStrike" kern="1200" cap="none" spc="0" normalizeH="0" baseline="0" noProof="0" dirty="0">
                <a:ln>
                  <a:noFill/>
                </a:ln>
                <a:solidFill>
                  <a:prstClr val="black"/>
                </a:solidFill>
                <a:effectLst/>
                <a:uLnTx/>
                <a:uFillTx/>
                <a:latin typeface="Calibri"/>
                <a:ea typeface="+mn-ea"/>
                <a:cs typeface="Calibri"/>
              </a:rPr>
              <a:t>n</a:t>
            </a:r>
            <a:r>
              <a:rPr kumimoji="0" sz="2400" b="0" i="0" u="none" strike="noStrike" kern="1200" cap="none" spc="-15"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klic</a:t>
            </a:r>
            <a:r>
              <a:rPr kumimoji="0" sz="2400" b="0" i="0" u="none" strike="noStrike" kern="1200" cap="none" spc="-20" normalizeH="0" baseline="0" noProof="0" dirty="0">
                <a:ln>
                  <a:noFill/>
                </a:ln>
                <a:solidFill>
                  <a:prstClr val="black"/>
                </a:solidFill>
                <a:effectLst/>
                <a:uLnTx/>
                <a:uFillTx/>
                <a:latin typeface="Calibri"/>
                <a:ea typeface="+mn-ea"/>
                <a:cs typeface="Calibri"/>
              </a:rPr>
              <a:t>k</a:t>
            </a:r>
            <a:r>
              <a:rPr kumimoji="0" sz="2400" b="0" i="0" u="none" strike="noStrike" kern="1200" cap="none" spc="0" normalizeH="0" baseline="0" noProof="0" dirty="0">
                <a:ln>
                  <a:noFill/>
                </a:ln>
                <a:solidFill>
                  <a:prstClr val="black"/>
                </a:solidFill>
                <a:effectLst/>
                <a:uLnTx/>
                <a:uFillTx/>
                <a:latin typeface="Calibri"/>
                <a:ea typeface="+mn-ea"/>
                <a:cs typeface="Calibri"/>
              </a:rPr>
              <a:t>t</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739515"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30" dirty="0">
                <a:latin typeface="Calibri"/>
                <a:cs typeface="Calibri"/>
              </a:rPr>
              <a:t> </a:t>
            </a:r>
            <a:r>
              <a:rPr sz="3300" b="0" spc="-15" dirty="0">
                <a:latin typeface="Calibri"/>
                <a:cs typeface="Calibri"/>
              </a:rPr>
              <a:t>(10)</a:t>
            </a:r>
            <a:endParaRPr sz="3300">
              <a:latin typeface="Calibri"/>
              <a:cs typeface="Calibri"/>
            </a:endParaRPr>
          </a:p>
        </p:txBody>
      </p:sp>
      <p:sp>
        <p:nvSpPr>
          <p:cNvPr id="3" name="object 3"/>
          <p:cNvSpPr txBox="1"/>
          <p:nvPr/>
        </p:nvSpPr>
        <p:spPr>
          <a:xfrm>
            <a:off x="837691" y="1545814"/>
            <a:ext cx="7521575" cy="2542540"/>
          </a:xfrm>
          <a:prstGeom prst="rect">
            <a:avLst/>
          </a:prstGeom>
        </p:spPr>
        <p:txBody>
          <a:bodyPr vert="horz" wrap="square" lIns="0" tIns="119380" rIns="0" bIns="0" rtlCol="0">
            <a:spAutoFit/>
          </a:bodyPr>
          <a:lstStyle/>
          <a:p>
            <a:pPr marL="355600" marR="0" lvl="0" indent="-343535" algn="l" defTabSz="914400" rtl="0" eaLnBrk="1" fontAlgn="auto" latinLnBrk="0" hangingPunct="1">
              <a:lnSpc>
                <a:spcPct val="100000"/>
              </a:lnSpc>
              <a:spcBef>
                <a:spcPts val="940"/>
              </a:spcBef>
              <a:spcAft>
                <a:spcPts val="0"/>
              </a:spcAft>
              <a:buClrTx/>
              <a:buSzTx/>
              <a:buFont typeface="Arial MT"/>
              <a:buChar char="•"/>
              <a:tabLst>
                <a:tab pos="355600" algn="l"/>
                <a:tab pos="356235" algn="l"/>
              </a:tabLst>
              <a:defRPr/>
            </a:pPr>
            <a:r>
              <a:rPr kumimoji="0" sz="3200" b="0" i="0" u="none" strike="noStrike" kern="1200" cap="none" spc="-30" normalizeH="0" baseline="0" noProof="0" dirty="0">
                <a:ln>
                  <a:noFill/>
                </a:ln>
                <a:solidFill>
                  <a:prstClr val="black"/>
                </a:solidFill>
                <a:effectLst/>
                <a:uLnTx/>
                <a:uFillTx/>
                <a:latin typeface="Calibri"/>
                <a:ea typeface="+mn-ea"/>
                <a:cs typeface="Calibri"/>
              </a:rPr>
              <a:t>Bestätigungsfenster</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40" normalizeH="0" baseline="0" noProof="0" dirty="0">
                <a:ln>
                  <a:noFill/>
                </a:ln>
                <a:solidFill>
                  <a:prstClr val="black"/>
                </a:solidFill>
                <a:effectLst/>
                <a:uLnTx/>
                <a:uFillTx/>
                <a:latin typeface="Calibri"/>
                <a:ea typeface="+mn-ea"/>
                <a:cs typeface="Calibri"/>
              </a:rPr>
              <a:t>window.confirm(“Frage“)</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Rückgabewert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1155700" marR="0" lvl="2" indent="-229235" algn="l" defTabSz="914400" rtl="0" eaLnBrk="1" fontAlgn="auto" latinLnBrk="0" hangingPunct="1">
              <a:lnSpc>
                <a:spcPct val="100000"/>
              </a:lnSpc>
              <a:spcBef>
                <a:spcPts val="630"/>
              </a:spcBef>
              <a:spcAft>
                <a:spcPts val="0"/>
              </a:spcAft>
              <a:buClrTx/>
              <a:buSzTx/>
              <a:buFont typeface="Arial MT"/>
              <a:buChar char="•"/>
              <a:tabLst>
                <a:tab pos="1156335" algn="l"/>
                <a:tab pos="1900555" algn="l"/>
              </a:tabLst>
              <a:defRPr/>
            </a:pPr>
            <a:r>
              <a:rPr kumimoji="0" sz="2400" b="1" i="0" u="none" strike="noStrike" kern="1200" cap="none" spc="-5" normalizeH="0" baseline="0" noProof="0" dirty="0">
                <a:ln>
                  <a:noFill/>
                </a:ln>
                <a:solidFill>
                  <a:prstClr val="black"/>
                </a:solidFill>
                <a:effectLst/>
                <a:uLnTx/>
                <a:uFillTx/>
                <a:latin typeface="Calibri"/>
                <a:ea typeface="+mn-ea"/>
                <a:cs typeface="Calibri"/>
              </a:rPr>
              <a:t>true</a:t>
            </a:r>
            <a:r>
              <a:rPr kumimoji="0" sz="2400" b="0" i="0" u="none" strike="noStrike" kern="1200" cap="none" spc="-5" normalizeH="0" baseline="0" noProof="0" dirty="0">
                <a:ln>
                  <a:noFill/>
                </a:ln>
                <a:solidFill>
                  <a:prstClr val="black"/>
                </a:solidFill>
                <a:effectLst/>
                <a:uLnTx/>
                <a:uFillTx/>
                <a:latin typeface="Calibri"/>
                <a:ea typeface="+mn-ea"/>
                <a:cs typeface="Calibri"/>
              </a:rPr>
              <a:t>,	</a:t>
            </a:r>
            <a:r>
              <a:rPr kumimoji="0" sz="2400" b="0" i="0" u="none" strike="noStrike" kern="1200" cap="none" spc="-20" normalizeH="0" baseline="0" noProof="0" dirty="0">
                <a:ln>
                  <a:noFill/>
                </a:ln>
                <a:solidFill>
                  <a:prstClr val="black"/>
                </a:solidFill>
                <a:effectLst/>
                <a:uLnTx/>
                <a:uFillTx/>
                <a:latin typeface="Calibri"/>
                <a:ea typeface="+mn-ea"/>
                <a:cs typeface="Calibri"/>
              </a:rPr>
              <a:t>wenn</a:t>
            </a:r>
            <a:r>
              <a:rPr kumimoji="0" sz="2400" b="0" i="0" u="none" strike="noStrike" kern="1200" cap="none" spc="-25" normalizeH="0" baseline="0" noProof="0" dirty="0">
                <a:ln>
                  <a:noFill/>
                </a:ln>
                <a:solidFill>
                  <a:prstClr val="black"/>
                </a:solidFill>
                <a:effectLst/>
                <a:uLnTx/>
                <a:uFillTx/>
                <a:latin typeface="Calibri"/>
                <a:ea typeface="+mn-ea"/>
                <a:cs typeface="Calibri"/>
              </a:rPr>
              <a:t> </a:t>
            </a:r>
            <a:r>
              <a:rPr kumimoji="0" sz="2400" b="0" i="0" u="none" strike="noStrike" kern="1200" cap="none" spc="-5" normalizeH="0" baseline="0" noProof="0" dirty="0">
                <a:ln>
                  <a:noFill/>
                </a:ln>
                <a:solidFill>
                  <a:prstClr val="black"/>
                </a:solidFill>
                <a:effectLst/>
                <a:uLnTx/>
                <a:uFillTx/>
                <a:latin typeface="Calibri"/>
                <a:ea typeface="+mn-ea"/>
                <a:cs typeface="Calibri"/>
              </a:rPr>
              <a:t>der</a:t>
            </a:r>
            <a:r>
              <a:rPr kumimoji="0" sz="2400" b="0" i="0" u="none" strike="noStrike" kern="1200" cap="none" spc="5" normalizeH="0" baseline="0" noProof="0" dirty="0">
                <a:ln>
                  <a:noFill/>
                </a:ln>
                <a:solidFill>
                  <a:prstClr val="black"/>
                </a:solidFill>
                <a:effectLst/>
                <a:uLnTx/>
                <a:uFillTx/>
                <a:latin typeface="Calibri"/>
                <a:ea typeface="+mn-ea"/>
                <a:cs typeface="Calibri"/>
              </a:rPr>
              <a:t> </a:t>
            </a:r>
            <a:r>
              <a:rPr kumimoji="0" sz="2400" b="0" i="0" u="none" strike="noStrike" kern="1200" cap="none" spc="-20" normalizeH="0" baseline="0" noProof="0" dirty="0">
                <a:ln>
                  <a:noFill/>
                </a:ln>
                <a:solidFill>
                  <a:prstClr val="black"/>
                </a:solidFill>
                <a:effectLst/>
                <a:uLnTx/>
                <a:uFillTx/>
                <a:latin typeface="Calibri"/>
                <a:ea typeface="+mn-ea"/>
                <a:cs typeface="Calibri"/>
              </a:rPr>
              <a:t>Benutzer</a:t>
            </a:r>
            <a:r>
              <a:rPr kumimoji="0" sz="2400" b="0" i="0" u="none" strike="noStrike" kern="1200" cap="none" spc="-30"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mit</a:t>
            </a:r>
            <a:r>
              <a:rPr kumimoji="0" sz="2400" b="0" i="0" u="none" strike="noStrike" kern="1200" cap="none" spc="-20" normalizeH="0" baseline="0" noProof="0" dirty="0">
                <a:ln>
                  <a:noFill/>
                </a:ln>
                <a:solidFill>
                  <a:prstClr val="black"/>
                </a:solidFill>
                <a:effectLst/>
                <a:uLnTx/>
                <a:uFillTx/>
                <a:latin typeface="Calibri"/>
                <a:ea typeface="+mn-ea"/>
                <a:cs typeface="Calibri"/>
              </a:rPr>
              <a:t> </a:t>
            </a:r>
            <a:r>
              <a:rPr kumimoji="0" sz="2400" b="0" i="0" u="none" strike="noStrike" kern="1200" cap="none" spc="-25" normalizeH="0" baseline="0" noProof="0" dirty="0">
                <a:ln>
                  <a:noFill/>
                </a:ln>
                <a:solidFill>
                  <a:prstClr val="black"/>
                </a:solidFill>
                <a:effectLst/>
                <a:uLnTx/>
                <a:uFillTx/>
                <a:latin typeface="Calibri"/>
                <a:ea typeface="+mn-ea"/>
                <a:cs typeface="Calibri"/>
              </a:rPr>
              <a:t>„OK“</a:t>
            </a:r>
            <a:r>
              <a:rPr kumimoji="0" sz="2400" b="0" i="0" u="none" strike="noStrike" kern="1200" cap="none" spc="-105" normalizeH="0" baseline="0" noProof="0" dirty="0">
                <a:ln>
                  <a:noFill/>
                </a:ln>
                <a:solidFill>
                  <a:prstClr val="black"/>
                </a:solidFill>
                <a:effectLst/>
                <a:uLnTx/>
                <a:uFillTx/>
                <a:latin typeface="Calibri"/>
                <a:ea typeface="+mn-ea"/>
                <a:cs typeface="Calibri"/>
              </a:rPr>
              <a:t> </a:t>
            </a:r>
            <a:r>
              <a:rPr kumimoji="0" sz="2400" b="0" i="0" u="none" strike="noStrike" kern="1200" cap="none" spc="-30" normalizeH="0" baseline="0" noProof="0" dirty="0">
                <a:ln>
                  <a:noFill/>
                </a:ln>
                <a:solidFill>
                  <a:prstClr val="black"/>
                </a:solidFill>
                <a:effectLst/>
                <a:uLnTx/>
                <a:uFillTx/>
                <a:latin typeface="Calibri"/>
                <a:ea typeface="+mn-ea"/>
                <a:cs typeface="Calibri"/>
              </a:rPr>
              <a:t>bestätigt</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155700" marR="0" lvl="2" indent="-229235" algn="l" defTabSz="914400" rtl="0" eaLnBrk="1" fontAlgn="auto" latinLnBrk="0" hangingPunct="1">
              <a:lnSpc>
                <a:spcPct val="100000"/>
              </a:lnSpc>
              <a:spcBef>
                <a:spcPts val="600"/>
              </a:spcBef>
              <a:spcAft>
                <a:spcPts val="0"/>
              </a:spcAft>
              <a:buClrTx/>
              <a:buSzTx/>
              <a:buFont typeface="Arial MT"/>
              <a:buChar char="•"/>
              <a:tabLst>
                <a:tab pos="1156335" algn="l"/>
              </a:tabLst>
              <a:defRPr/>
            </a:pPr>
            <a:r>
              <a:rPr kumimoji="0" sz="2400" b="1" i="0" u="none" strike="noStrike" kern="1200" cap="none" spc="-20" normalizeH="0" baseline="0" noProof="0" dirty="0">
                <a:ln>
                  <a:noFill/>
                </a:ln>
                <a:solidFill>
                  <a:prstClr val="black"/>
                </a:solidFill>
                <a:effectLst/>
                <a:uLnTx/>
                <a:uFillTx/>
                <a:latin typeface="Calibri"/>
                <a:ea typeface="+mn-ea"/>
                <a:cs typeface="Calibri"/>
              </a:rPr>
              <a:t>false</a:t>
            </a:r>
            <a:r>
              <a:rPr kumimoji="0" sz="2400" b="0" i="0" u="none" strike="noStrike" kern="1200" cap="none" spc="-20" normalizeH="0" baseline="0" noProof="0" dirty="0">
                <a:ln>
                  <a:noFill/>
                </a:ln>
                <a:solidFill>
                  <a:prstClr val="black"/>
                </a:solidFill>
                <a:effectLst/>
                <a:uLnTx/>
                <a:uFillTx/>
                <a:latin typeface="Calibri"/>
                <a:ea typeface="+mn-ea"/>
                <a:cs typeface="Calibri"/>
              </a:rPr>
              <a:t>,</a:t>
            </a:r>
            <a:r>
              <a:rPr kumimoji="0" sz="2400" b="0" i="0" u="none" strike="noStrike" kern="1200" cap="none" spc="-15" normalizeH="0" baseline="0" noProof="0" dirty="0">
                <a:ln>
                  <a:noFill/>
                </a:ln>
                <a:solidFill>
                  <a:prstClr val="black"/>
                </a:solidFill>
                <a:effectLst/>
                <a:uLnTx/>
                <a:uFillTx/>
                <a:latin typeface="Calibri"/>
                <a:ea typeface="+mn-ea"/>
                <a:cs typeface="Calibri"/>
              </a:rPr>
              <a:t> wenn</a:t>
            </a:r>
            <a:r>
              <a:rPr kumimoji="0" sz="2400" b="0" i="0" u="none" strike="noStrike" kern="1200" cap="none" spc="-20"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der </a:t>
            </a:r>
            <a:r>
              <a:rPr kumimoji="0" sz="2400" b="0" i="0" u="none" strike="noStrike" kern="1200" cap="none" spc="-15" normalizeH="0" baseline="0" noProof="0" dirty="0">
                <a:ln>
                  <a:noFill/>
                </a:ln>
                <a:solidFill>
                  <a:prstClr val="black"/>
                </a:solidFill>
                <a:effectLst/>
                <a:uLnTx/>
                <a:uFillTx/>
                <a:latin typeface="Calibri"/>
                <a:ea typeface="+mn-ea"/>
                <a:cs typeface="Calibri"/>
              </a:rPr>
              <a:t>Benutzer</a:t>
            </a:r>
            <a:r>
              <a:rPr kumimoji="0" sz="2400" b="0" i="0" u="none" strike="noStrike" kern="1200" cap="none" spc="-35" normalizeH="0" baseline="0" noProof="0" dirty="0">
                <a:ln>
                  <a:noFill/>
                </a:ln>
                <a:solidFill>
                  <a:prstClr val="black"/>
                </a:solidFill>
                <a:effectLst/>
                <a:uLnTx/>
                <a:uFillTx/>
                <a:latin typeface="Calibri"/>
                <a:ea typeface="+mn-ea"/>
                <a:cs typeface="Calibri"/>
              </a:rPr>
              <a:t> </a:t>
            </a:r>
            <a:r>
              <a:rPr kumimoji="0" sz="2400" b="0" i="0" u="none" strike="noStrike" kern="1200" cap="none" spc="0" normalizeH="0" baseline="0" noProof="0" dirty="0">
                <a:ln>
                  <a:noFill/>
                </a:ln>
                <a:solidFill>
                  <a:prstClr val="black"/>
                </a:solidFill>
                <a:effectLst/>
                <a:uLnTx/>
                <a:uFillTx/>
                <a:latin typeface="Calibri"/>
                <a:ea typeface="+mn-ea"/>
                <a:cs typeface="Calibri"/>
              </a:rPr>
              <a:t>mit</a:t>
            </a:r>
            <a:r>
              <a:rPr kumimoji="0" sz="2400" b="0" i="0" u="none" strike="noStrike" kern="1200" cap="none" spc="-15" normalizeH="0" baseline="0" noProof="0" dirty="0">
                <a:ln>
                  <a:noFill/>
                </a:ln>
                <a:solidFill>
                  <a:prstClr val="black"/>
                </a:solidFill>
                <a:effectLst/>
                <a:uLnTx/>
                <a:uFillTx/>
                <a:latin typeface="Calibri"/>
                <a:ea typeface="+mn-ea"/>
                <a:cs typeface="Calibri"/>
              </a:rPr>
              <a:t> </a:t>
            </a:r>
            <a:r>
              <a:rPr kumimoji="0" sz="2400" b="0" i="0" u="none" strike="noStrike" kern="1200" cap="none" spc="-10" normalizeH="0" baseline="0" noProof="0" dirty="0">
                <a:ln>
                  <a:noFill/>
                </a:ln>
                <a:solidFill>
                  <a:prstClr val="black"/>
                </a:solidFill>
                <a:effectLst/>
                <a:uLnTx/>
                <a:uFillTx/>
                <a:latin typeface="Calibri"/>
                <a:ea typeface="+mn-ea"/>
                <a:cs typeface="Calibri"/>
              </a:rPr>
              <a:t>„Abbrechen“</a:t>
            </a:r>
            <a:r>
              <a:rPr kumimoji="0" sz="2400" b="0" i="0" u="none" strike="noStrike" kern="1200" cap="none" spc="-75" normalizeH="0" baseline="0" noProof="0" dirty="0">
                <a:ln>
                  <a:noFill/>
                </a:ln>
                <a:solidFill>
                  <a:prstClr val="black"/>
                </a:solidFill>
                <a:effectLst/>
                <a:uLnTx/>
                <a:uFillTx/>
                <a:latin typeface="Calibri"/>
                <a:ea typeface="+mn-ea"/>
                <a:cs typeface="Calibri"/>
              </a:rPr>
              <a:t> </a:t>
            </a:r>
            <a:r>
              <a:rPr kumimoji="0" sz="2400" b="0" i="0" u="none" strike="noStrike" kern="1200" cap="none" spc="-30" normalizeH="0" baseline="0" noProof="0" dirty="0">
                <a:ln>
                  <a:noFill/>
                </a:ln>
                <a:solidFill>
                  <a:prstClr val="black"/>
                </a:solidFill>
                <a:effectLst/>
                <a:uLnTx/>
                <a:uFillTx/>
                <a:latin typeface="Calibri"/>
                <a:ea typeface="+mn-ea"/>
                <a:cs typeface="Calibri"/>
              </a:rPr>
              <a:t>bestätigt</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872229"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Document</a:t>
            </a:r>
            <a:r>
              <a:rPr sz="3300" b="0" spc="-30" dirty="0">
                <a:latin typeface="Calibri"/>
                <a:cs typeface="Calibri"/>
              </a:rPr>
              <a:t> </a:t>
            </a:r>
            <a:r>
              <a:rPr sz="3300" b="0" dirty="0">
                <a:latin typeface="Calibri"/>
                <a:cs typeface="Calibri"/>
              </a:rPr>
              <a:t>–</a:t>
            </a:r>
            <a:r>
              <a:rPr sz="3300" b="0" spc="-35" dirty="0">
                <a:latin typeface="Calibri"/>
                <a:cs typeface="Calibri"/>
              </a:rPr>
              <a:t> </a:t>
            </a:r>
            <a:r>
              <a:rPr sz="3300" b="0" spc="-15" dirty="0">
                <a:latin typeface="Calibri"/>
                <a:cs typeface="Calibri"/>
              </a:rPr>
              <a:t>Objekt</a:t>
            </a:r>
            <a:r>
              <a:rPr sz="3300" b="0" spc="-25" dirty="0">
                <a:latin typeface="Calibri"/>
                <a:cs typeface="Calibri"/>
              </a:rPr>
              <a:t> </a:t>
            </a:r>
            <a:r>
              <a:rPr sz="3300" b="0" spc="-15" dirty="0">
                <a:latin typeface="Calibri"/>
                <a:cs typeface="Calibri"/>
              </a:rPr>
              <a:t>(1)</a:t>
            </a:r>
            <a:endParaRPr sz="3300">
              <a:latin typeface="Calibri"/>
              <a:cs typeface="Calibri"/>
            </a:endParaRPr>
          </a:p>
        </p:txBody>
      </p:sp>
      <p:pic>
        <p:nvPicPr>
          <p:cNvPr id="3" name="object 3"/>
          <p:cNvPicPr/>
          <p:nvPr/>
        </p:nvPicPr>
        <p:blipFill>
          <a:blip r:embed="rId2" cstate="print"/>
          <a:stretch>
            <a:fillRect/>
          </a:stretch>
        </p:blipFill>
        <p:spPr>
          <a:xfrm>
            <a:off x="3867530" y="1977016"/>
            <a:ext cx="3514725" cy="38389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872229"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Document</a:t>
            </a:r>
            <a:r>
              <a:rPr sz="3300" b="0" spc="-30" dirty="0">
                <a:latin typeface="Calibri"/>
                <a:cs typeface="Calibri"/>
              </a:rPr>
              <a:t> </a:t>
            </a:r>
            <a:r>
              <a:rPr sz="3300" b="0" dirty="0">
                <a:latin typeface="Calibri"/>
                <a:cs typeface="Calibri"/>
              </a:rPr>
              <a:t>–</a:t>
            </a:r>
            <a:r>
              <a:rPr sz="3300" b="0" spc="-35" dirty="0">
                <a:latin typeface="Calibri"/>
                <a:cs typeface="Calibri"/>
              </a:rPr>
              <a:t> </a:t>
            </a:r>
            <a:r>
              <a:rPr sz="3300" b="0" spc="-15" dirty="0">
                <a:latin typeface="Calibri"/>
                <a:cs typeface="Calibri"/>
              </a:rPr>
              <a:t>Objekt</a:t>
            </a:r>
            <a:r>
              <a:rPr sz="3300" b="0" spc="-25"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0355" y="2289810"/>
          <a:ext cx="10549255" cy="4023330"/>
        </p:xfrm>
        <a:graphic>
          <a:graphicData uri="http://schemas.openxmlformats.org/drawingml/2006/table">
            <a:tbl>
              <a:tblPr firstRow="1" bandRow="1">
                <a:tableStyleId>{2D5ABB26-0587-4C30-8999-92F81FD0307C}</a:tableStyleId>
              </a:tblPr>
              <a:tblGrid>
                <a:gridCol w="2160270">
                  <a:extLst>
                    <a:ext uri="{9D8B030D-6E8A-4147-A177-3AD203B41FA5}">
                      <a16:colId xmlns:a16="http://schemas.microsoft.com/office/drawing/2014/main" val="20000"/>
                    </a:ext>
                  </a:extLst>
                </a:gridCol>
                <a:gridCol w="8388985">
                  <a:extLst>
                    <a:ext uri="{9D8B030D-6E8A-4147-A177-3AD203B41FA5}">
                      <a16:colId xmlns:a16="http://schemas.microsoft.com/office/drawing/2014/main" val="20001"/>
                    </a:ext>
                  </a:extLst>
                </a:gridCol>
              </a:tblGrid>
              <a:tr h="365760">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65759">
                <a:tc>
                  <a:txBody>
                    <a:bodyPr/>
                    <a:lstStyle/>
                    <a:p>
                      <a:pPr marL="85090">
                        <a:lnSpc>
                          <a:spcPts val="2045"/>
                        </a:lnSpc>
                      </a:pPr>
                      <a:r>
                        <a:rPr sz="1800" spc="-5" dirty="0">
                          <a:latin typeface="Calibri"/>
                          <a:cs typeface="Calibri"/>
                        </a:rPr>
                        <a:t>bgColor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Hintergrundfarbe</a:t>
                      </a:r>
                      <a:r>
                        <a:rPr sz="1800" spc="25" dirty="0">
                          <a:latin typeface="Calibri"/>
                          <a:cs typeface="Calibri"/>
                        </a:rPr>
                        <a:t> </a:t>
                      </a:r>
                      <a:r>
                        <a:rPr sz="1800" dirty="0">
                          <a:latin typeface="Calibri"/>
                          <a:cs typeface="Calibri"/>
                        </a:rPr>
                        <a:t>lesen</a:t>
                      </a:r>
                      <a:r>
                        <a:rPr sz="1800" spc="-10" dirty="0">
                          <a:latin typeface="Calibri"/>
                          <a:cs typeface="Calibri"/>
                        </a:rPr>
                        <a:t> </a:t>
                      </a:r>
                      <a:r>
                        <a:rPr sz="1800" spc="-5" dirty="0">
                          <a:latin typeface="Calibri"/>
                          <a:cs typeface="Calibri"/>
                        </a:rPr>
                        <a:t>oder</a:t>
                      </a:r>
                      <a:r>
                        <a:rPr sz="1800" spc="-20" dirty="0">
                          <a:latin typeface="Calibri"/>
                          <a:cs typeface="Calibri"/>
                        </a:rPr>
                        <a:t> </a:t>
                      </a:r>
                      <a:r>
                        <a:rPr sz="1800" dirty="0">
                          <a:latin typeface="Calibri"/>
                          <a:cs typeface="Calibri"/>
                        </a:rPr>
                        <a:t>ändern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65760">
                <a:tc>
                  <a:txBody>
                    <a:bodyPr/>
                    <a:lstStyle/>
                    <a:p>
                      <a:pPr marL="85090">
                        <a:lnSpc>
                          <a:spcPts val="2045"/>
                        </a:lnSpc>
                      </a:pPr>
                      <a:r>
                        <a:rPr sz="1800" spc="-20" dirty="0">
                          <a:latin typeface="Calibri"/>
                          <a:cs typeface="Calibri"/>
                        </a:rPr>
                        <a:t>fgColor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185" dirty="0">
                          <a:latin typeface="Calibri"/>
                          <a:cs typeface="Calibri"/>
                        </a:rPr>
                        <a:t>T</a:t>
                      </a:r>
                      <a:r>
                        <a:rPr sz="1800" spc="-45" dirty="0">
                          <a:latin typeface="Calibri"/>
                          <a:cs typeface="Calibri"/>
                        </a:rPr>
                        <a:t>e</a:t>
                      </a:r>
                      <a:r>
                        <a:rPr sz="1800" spc="-30" dirty="0">
                          <a:latin typeface="Calibri"/>
                          <a:cs typeface="Calibri"/>
                        </a:rPr>
                        <a:t>xt</a:t>
                      </a:r>
                      <a:r>
                        <a:rPr sz="1800" spc="-60" dirty="0">
                          <a:latin typeface="Calibri"/>
                          <a:cs typeface="Calibri"/>
                        </a:rPr>
                        <a:t>f</a:t>
                      </a:r>
                      <a:r>
                        <a:rPr sz="1800" spc="-25" dirty="0">
                          <a:latin typeface="Calibri"/>
                          <a:cs typeface="Calibri"/>
                        </a:rPr>
                        <a:t>a</a:t>
                      </a:r>
                      <a:r>
                        <a:rPr sz="1800" spc="-30" dirty="0">
                          <a:latin typeface="Calibri"/>
                          <a:cs typeface="Calibri"/>
                        </a:rPr>
                        <a:t>r</a:t>
                      </a:r>
                      <a:r>
                        <a:rPr sz="1800" spc="-25" dirty="0">
                          <a:latin typeface="Calibri"/>
                          <a:cs typeface="Calibri"/>
                        </a:rPr>
                        <a:t>b</a:t>
                      </a:r>
                      <a:r>
                        <a:rPr sz="1800" dirty="0">
                          <a:latin typeface="Calibri"/>
                          <a:cs typeface="Calibri"/>
                        </a:rPr>
                        <a:t>e</a:t>
                      </a:r>
                      <a:r>
                        <a:rPr sz="1800" spc="-55" dirty="0">
                          <a:latin typeface="Calibri"/>
                          <a:cs typeface="Calibri"/>
                        </a:rPr>
                        <a:t> </a:t>
                      </a:r>
                      <a:r>
                        <a:rPr sz="1800" spc="-10" dirty="0">
                          <a:latin typeface="Calibri"/>
                          <a:cs typeface="Calibri"/>
                        </a:rPr>
                        <a:t>l</a:t>
                      </a:r>
                      <a:r>
                        <a:rPr sz="1800" dirty="0">
                          <a:latin typeface="Calibri"/>
                          <a:cs typeface="Calibri"/>
                        </a:rPr>
                        <a:t>esen</a:t>
                      </a:r>
                      <a:r>
                        <a:rPr sz="1800" spc="-20" dirty="0">
                          <a:latin typeface="Calibri"/>
                          <a:cs typeface="Calibri"/>
                        </a:rPr>
                        <a:t> </a:t>
                      </a:r>
                      <a:r>
                        <a:rPr sz="1800" spc="-5" dirty="0">
                          <a:latin typeface="Calibri"/>
                          <a:cs typeface="Calibri"/>
                        </a:rPr>
                        <a:t>ode</a:t>
                      </a:r>
                      <a:r>
                        <a:rPr sz="1800" dirty="0">
                          <a:latin typeface="Calibri"/>
                          <a:cs typeface="Calibri"/>
                        </a:rPr>
                        <a:t>r</a:t>
                      </a:r>
                      <a:r>
                        <a:rPr sz="1800" spc="-40" dirty="0">
                          <a:latin typeface="Calibri"/>
                          <a:cs typeface="Calibri"/>
                        </a:rPr>
                        <a:t> </a:t>
                      </a:r>
                      <a:r>
                        <a:rPr sz="1800" dirty="0">
                          <a:latin typeface="Calibri"/>
                          <a:cs typeface="Calibri"/>
                        </a:rPr>
                        <a:t>änd</a:t>
                      </a:r>
                      <a:r>
                        <a:rPr sz="1800" spc="5" dirty="0">
                          <a:latin typeface="Calibri"/>
                          <a:cs typeface="Calibri"/>
                        </a:rPr>
                        <a:t>e</a:t>
                      </a:r>
                      <a:r>
                        <a:rPr sz="1800" dirty="0">
                          <a:latin typeface="Calibri"/>
                          <a:cs typeface="Calibri"/>
                        </a:rPr>
                        <a:t>rn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65760">
                <a:tc>
                  <a:txBody>
                    <a:bodyPr/>
                    <a:lstStyle/>
                    <a:p>
                      <a:pPr marL="85090">
                        <a:lnSpc>
                          <a:spcPts val="2045"/>
                        </a:lnSpc>
                      </a:pPr>
                      <a:r>
                        <a:rPr sz="1800" spc="-10" dirty="0">
                          <a:latin typeface="Calibri"/>
                          <a:cs typeface="Calibri"/>
                        </a:rPr>
                        <a:t>linkColor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5" dirty="0">
                          <a:latin typeface="Calibri"/>
                          <a:cs typeface="Calibri"/>
                        </a:rPr>
                        <a:t>Farbe</a:t>
                      </a:r>
                      <a:r>
                        <a:rPr sz="1800" spc="-15" dirty="0">
                          <a:latin typeface="Calibri"/>
                          <a:cs typeface="Calibri"/>
                        </a:rPr>
                        <a:t> </a:t>
                      </a:r>
                      <a:r>
                        <a:rPr sz="1800" spc="-5" dirty="0">
                          <a:latin typeface="Calibri"/>
                          <a:cs typeface="Calibri"/>
                        </a:rPr>
                        <a:t>der</a:t>
                      </a:r>
                      <a:r>
                        <a:rPr sz="1800" spc="5" dirty="0">
                          <a:latin typeface="Calibri"/>
                          <a:cs typeface="Calibri"/>
                        </a:rPr>
                        <a:t> </a:t>
                      </a:r>
                      <a:r>
                        <a:rPr sz="1800" spc="-15" dirty="0">
                          <a:latin typeface="Calibri"/>
                          <a:cs typeface="Calibri"/>
                        </a:rPr>
                        <a:t>nicht</a:t>
                      </a:r>
                      <a:r>
                        <a:rPr sz="1800" spc="-10" dirty="0">
                          <a:latin typeface="Calibri"/>
                          <a:cs typeface="Calibri"/>
                        </a:rPr>
                        <a:t> </a:t>
                      </a:r>
                      <a:r>
                        <a:rPr sz="1800" spc="-15" dirty="0">
                          <a:latin typeface="Calibri"/>
                          <a:cs typeface="Calibri"/>
                        </a:rPr>
                        <a:t>besuchten</a:t>
                      </a:r>
                      <a:r>
                        <a:rPr sz="1800" dirty="0">
                          <a:latin typeface="Calibri"/>
                          <a:cs typeface="Calibri"/>
                        </a:rPr>
                        <a:t> </a:t>
                      </a:r>
                      <a:r>
                        <a:rPr sz="1800" spc="-15" dirty="0">
                          <a:latin typeface="Calibri"/>
                          <a:cs typeface="Calibri"/>
                        </a:rPr>
                        <a:t>Links</a:t>
                      </a:r>
                      <a:r>
                        <a:rPr sz="1800" spc="-5" dirty="0">
                          <a:latin typeface="Calibri"/>
                          <a:cs typeface="Calibri"/>
                        </a:rPr>
                        <a:t> </a:t>
                      </a:r>
                      <a:r>
                        <a:rPr sz="1800" dirty="0">
                          <a:latin typeface="Calibri"/>
                          <a:cs typeface="Calibri"/>
                        </a:rPr>
                        <a:t>lesen </a:t>
                      </a:r>
                      <a:r>
                        <a:rPr sz="1800" spc="-5" dirty="0">
                          <a:latin typeface="Calibri"/>
                          <a:cs typeface="Calibri"/>
                        </a:rPr>
                        <a:t>oder</a:t>
                      </a:r>
                      <a:r>
                        <a:rPr sz="1800" spc="75" dirty="0">
                          <a:latin typeface="Calibri"/>
                          <a:cs typeface="Calibri"/>
                        </a:rPr>
                        <a:t> </a:t>
                      </a:r>
                      <a:r>
                        <a:rPr sz="1800" dirty="0">
                          <a:latin typeface="Calibri"/>
                          <a:cs typeface="Calibri"/>
                        </a:rPr>
                        <a:t>ändern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65632">
                <a:tc>
                  <a:txBody>
                    <a:bodyPr/>
                    <a:lstStyle/>
                    <a:p>
                      <a:pPr marL="85090">
                        <a:lnSpc>
                          <a:spcPts val="2045"/>
                        </a:lnSpc>
                      </a:pPr>
                      <a:r>
                        <a:rPr sz="1800" spc="-10" dirty="0">
                          <a:latin typeface="Calibri"/>
                          <a:cs typeface="Calibri"/>
                        </a:rPr>
                        <a:t>alinkColor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15" dirty="0">
                          <a:latin typeface="Calibri"/>
                          <a:cs typeface="Calibri"/>
                        </a:rPr>
                        <a:t>Legt</a:t>
                      </a:r>
                      <a:r>
                        <a:rPr sz="1800" spc="-20" dirty="0">
                          <a:latin typeface="Calibri"/>
                          <a:cs typeface="Calibri"/>
                        </a:rPr>
                        <a:t> </a:t>
                      </a:r>
                      <a:r>
                        <a:rPr sz="1800" spc="-25" dirty="0">
                          <a:latin typeface="Calibri"/>
                          <a:cs typeface="Calibri"/>
                        </a:rPr>
                        <a:t>Farbe</a:t>
                      </a:r>
                      <a:r>
                        <a:rPr sz="1800" dirty="0">
                          <a:latin typeface="Calibri"/>
                          <a:cs typeface="Calibri"/>
                        </a:rPr>
                        <a:t> eines</a:t>
                      </a:r>
                      <a:r>
                        <a:rPr sz="1800" spc="5" dirty="0">
                          <a:latin typeface="Calibri"/>
                          <a:cs typeface="Calibri"/>
                        </a:rPr>
                        <a:t> </a:t>
                      </a:r>
                      <a:r>
                        <a:rPr sz="1800" spc="-5" dirty="0">
                          <a:latin typeface="Calibri"/>
                          <a:cs typeface="Calibri"/>
                        </a:rPr>
                        <a:t>aktiven</a:t>
                      </a:r>
                      <a:r>
                        <a:rPr sz="1800" spc="-50" dirty="0">
                          <a:latin typeface="Calibri"/>
                          <a:cs typeface="Calibri"/>
                        </a:rPr>
                        <a:t> </a:t>
                      </a:r>
                      <a:r>
                        <a:rPr sz="1800" spc="-5" dirty="0">
                          <a:latin typeface="Calibri"/>
                          <a:cs typeface="Calibri"/>
                        </a:rPr>
                        <a:t>Hyperlink</a:t>
                      </a:r>
                      <a:r>
                        <a:rPr sz="1800" spc="-20" dirty="0">
                          <a:latin typeface="Calibri"/>
                          <a:cs typeface="Calibri"/>
                        </a:rPr>
                        <a:t> </a:t>
                      </a:r>
                      <a:r>
                        <a:rPr sz="1800" spc="-35" dirty="0">
                          <a:latin typeface="Calibri"/>
                          <a:cs typeface="Calibri"/>
                        </a:rPr>
                        <a:t>fest </a:t>
                      </a:r>
                      <a:r>
                        <a:rPr sz="1800" spc="-5" dirty="0">
                          <a:latin typeface="Calibri"/>
                          <a:cs typeface="Calibri"/>
                        </a:rPr>
                        <a:t>oder</a:t>
                      </a:r>
                      <a:r>
                        <a:rPr sz="1800" spc="-15" dirty="0">
                          <a:latin typeface="Calibri"/>
                          <a:cs typeface="Calibri"/>
                        </a:rPr>
                        <a:t> </a:t>
                      </a:r>
                      <a:r>
                        <a:rPr sz="1800" spc="-20" dirty="0">
                          <a:latin typeface="Calibri"/>
                          <a:cs typeface="Calibri"/>
                        </a:rPr>
                        <a:t>liest </a:t>
                      </a:r>
                      <a:r>
                        <a:rPr sz="1800" spc="-5" dirty="0">
                          <a:latin typeface="Calibri"/>
                          <a:cs typeface="Calibri"/>
                        </a:rPr>
                        <a:t>sie</a:t>
                      </a:r>
                      <a:r>
                        <a:rPr sz="1800" spc="105" dirty="0">
                          <a:latin typeface="Calibri"/>
                          <a:cs typeface="Calibri"/>
                        </a:rPr>
                        <a:t> </a:t>
                      </a:r>
                      <a:r>
                        <a:rPr sz="1800" dirty="0">
                          <a:latin typeface="Calibri"/>
                          <a:cs typeface="Calibri"/>
                        </a:rPr>
                        <a:t>aus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65760">
                <a:tc>
                  <a:txBody>
                    <a:bodyPr/>
                    <a:lstStyle/>
                    <a:p>
                      <a:pPr marL="85090">
                        <a:lnSpc>
                          <a:spcPts val="2045"/>
                        </a:lnSpc>
                      </a:pPr>
                      <a:r>
                        <a:rPr sz="1800" spc="-5" dirty="0">
                          <a:latin typeface="Calibri"/>
                          <a:cs typeface="Calibri"/>
                        </a:rPr>
                        <a:t>vlinkColor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5" dirty="0">
                          <a:latin typeface="Calibri"/>
                          <a:cs typeface="Calibri"/>
                        </a:rPr>
                        <a:t>Farbe</a:t>
                      </a:r>
                      <a:r>
                        <a:rPr sz="1800" spc="-15" dirty="0">
                          <a:latin typeface="Calibri"/>
                          <a:cs typeface="Calibri"/>
                        </a:rPr>
                        <a:t> </a:t>
                      </a:r>
                      <a:r>
                        <a:rPr sz="1800" spc="-5" dirty="0">
                          <a:latin typeface="Calibri"/>
                          <a:cs typeface="Calibri"/>
                        </a:rPr>
                        <a:t>der</a:t>
                      </a:r>
                      <a:r>
                        <a:rPr sz="1800" spc="5" dirty="0">
                          <a:latin typeface="Calibri"/>
                          <a:cs typeface="Calibri"/>
                        </a:rPr>
                        <a:t> </a:t>
                      </a:r>
                      <a:r>
                        <a:rPr sz="1800" spc="-5" dirty="0">
                          <a:latin typeface="Calibri"/>
                          <a:cs typeface="Calibri"/>
                        </a:rPr>
                        <a:t>bereits</a:t>
                      </a:r>
                      <a:r>
                        <a:rPr sz="1800" spc="-45" dirty="0">
                          <a:latin typeface="Calibri"/>
                          <a:cs typeface="Calibri"/>
                        </a:rPr>
                        <a:t> </a:t>
                      </a:r>
                      <a:r>
                        <a:rPr sz="1800" spc="-15" dirty="0">
                          <a:latin typeface="Calibri"/>
                          <a:cs typeface="Calibri"/>
                        </a:rPr>
                        <a:t>besuchten</a:t>
                      </a:r>
                      <a:r>
                        <a:rPr sz="1800" spc="-10" dirty="0">
                          <a:latin typeface="Calibri"/>
                          <a:cs typeface="Calibri"/>
                        </a:rPr>
                        <a:t> </a:t>
                      </a:r>
                      <a:r>
                        <a:rPr sz="1800" spc="-15" dirty="0">
                          <a:latin typeface="Calibri"/>
                          <a:cs typeface="Calibri"/>
                        </a:rPr>
                        <a:t>Links</a:t>
                      </a:r>
                      <a:r>
                        <a:rPr sz="1800" spc="5" dirty="0">
                          <a:latin typeface="Calibri"/>
                          <a:cs typeface="Calibri"/>
                        </a:rPr>
                        <a:t> </a:t>
                      </a:r>
                      <a:r>
                        <a:rPr sz="1800" dirty="0">
                          <a:latin typeface="Calibri"/>
                          <a:cs typeface="Calibri"/>
                        </a:rPr>
                        <a:t>lesen </a:t>
                      </a:r>
                      <a:r>
                        <a:rPr sz="1800" spc="-5" dirty="0">
                          <a:latin typeface="Calibri"/>
                          <a:cs typeface="Calibri"/>
                        </a:rPr>
                        <a:t>oder</a:t>
                      </a:r>
                      <a:r>
                        <a:rPr sz="1800" spc="25" dirty="0">
                          <a:latin typeface="Calibri"/>
                          <a:cs typeface="Calibri"/>
                        </a:rPr>
                        <a:t> </a:t>
                      </a:r>
                      <a:r>
                        <a:rPr sz="1800" dirty="0">
                          <a:latin typeface="Calibri"/>
                          <a:cs typeface="Calibri"/>
                        </a:rPr>
                        <a:t>ändern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65759">
                <a:tc>
                  <a:txBody>
                    <a:bodyPr/>
                    <a:lstStyle/>
                    <a:p>
                      <a:pPr marL="85090">
                        <a:lnSpc>
                          <a:spcPts val="2045"/>
                        </a:lnSpc>
                      </a:pPr>
                      <a:r>
                        <a:rPr sz="1800" spc="-10" dirty="0">
                          <a:latin typeface="Calibri"/>
                          <a:cs typeface="Calibri"/>
                        </a:rPr>
                        <a:t>title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Titel</a:t>
                      </a:r>
                      <a:r>
                        <a:rPr sz="1800" spc="-10" dirty="0">
                          <a:latin typeface="Calibri"/>
                          <a:cs typeface="Calibri"/>
                        </a:rPr>
                        <a:t> </a:t>
                      </a:r>
                      <a:r>
                        <a:rPr sz="1800" spc="-5" dirty="0">
                          <a:latin typeface="Calibri"/>
                          <a:cs typeface="Calibri"/>
                        </a:rPr>
                        <a:t>der</a:t>
                      </a:r>
                      <a:r>
                        <a:rPr sz="1800" spc="10" dirty="0">
                          <a:latin typeface="Calibri"/>
                          <a:cs typeface="Calibri"/>
                        </a:rPr>
                        <a:t> </a:t>
                      </a:r>
                      <a:r>
                        <a:rPr sz="1800" spc="-20" dirty="0">
                          <a:latin typeface="Calibri"/>
                          <a:cs typeface="Calibri"/>
                        </a:rPr>
                        <a:t>Seite</a:t>
                      </a:r>
                      <a:r>
                        <a:rPr sz="1800" spc="-25" dirty="0">
                          <a:latin typeface="Calibri"/>
                          <a:cs typeface="Calibri"/>
                        </a:rPr>
                        <a:t> </a:t>
                      </a:r>
                      <a:r>
                        <a:rPr sz="1800" spc="-5" dirty="0">
                          <a:latin typeface="Calibri"/>
                          <a:cs typeface="Calibri"/>
                        </a:rPr>
                        <a:t>auslesen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65760">
                <a:tc>
                  <a:txBody>
                    <a:bodyPr/>
                    <a:lstStyle/>
                    <a:p>
                      <a:pPr marL="85090">
                        <a:lnSpc>
                          <a:spcPts val="2050"/>
                        </a:lnSpc>
                      </a:pPr>
                      <a:r>
                        <a:rPr sz="1800" spc="-25" dirty="0">
                          <a:latin typeface="Calibri"/>
                          <a:cs typeface="Calibri"/>
                        </a:rPr>
                        <a:t>referrer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5" dirty="0">
                          <a:latin typeface="Calibri"/>
                          <a:cs typeface="Calibri"/>
                        </a:rPr>
                        <a:t>Liefert</a:t>
                      </a:r>
                      <a:r>
                        <a:rPr sz="1800" dirty="0">
                          <a:latin typeface="Calibri"/>
                          <a:cs typeface="Calibri"/>
                        </a:rPr>
                        <a:t> </a:t>
                      </a:r>
                      <a:r>
                        <a:rPr sz="1800" spc="-5" dirty="0">
                          <a:latin typeface="Calibri"/>
                          <a:cs typeface="Calibri"/>
                        </a:rPr>
                        <a:t>URL </a:t>
                      </a:r>
                      <a:r>
                        <a:rPr sz="1800" spc="-15" dirty="0">
                          <a:latin typeface="Calibri"/>
                          <a:cs typeface="Calibri"/>
                        </a:rPr>
                        <a:t>zurück</a:t>
                      </a:r>
                      <a:r>
                        <a:rPr sz="1800" spc="15" dirty="0">
                          <a:latin typeface="Calibri"/>
                          <a:cs typeface="Calibri"/>
                        </a:rPr>
                        <a:t> </a:t>
                      </a:r>
                      <a:r>
                        <a:rPr sz="1800" spc="-5" dirty="0">
                          <a:latin typeface="Calibri"/>
                          <a:cs typeface="Calibri"/>
                        </a:rPr>
                        <a:t>die</a:t>
                      </a:r>
                      <a:r>
                        <a:rPr sz="1800" spc="-10" dirty="0">
                          <a:latin typeface="Calibri"/>
                          <a:cs typeface="Calibri"/>
                        </a:rPr>
                        <a:t> </a:t>
                      </a:r>
                      <a:r>
                        <a:rPr sz="1800" dirty="0">
                          <a:latin typeface="Calibri"/>
                          <a:cs typeface="Calibri"/>
                        </a:rPr>
                        <a:t>auf</a:t>
                      </a:r>
                      <a:r>
                        <a:rPr sz="1800" spc="5" dirty="0">
                          <a:latin typeface="Calibri"/>
                          <a:cs typeface="Calibri"/>
                        </a:rPr>
                        <a:t> </a:t>
                      </a:r>
                      <a:r>
                        <a:rPr sz="1800" spc="-5" dirty="0">
                          <a:latin typeface="Calibri"/>
                          <a:cs typeface="Calibri"/>
                        </a:rPr>
                        <a:t>das</a:t>
                      </a:r>
                      <a:r>
                        <a:rPr sz="1800" spc="-15" dirty="0">
                          <a:latin typeface="Calibri"/>
                          <a:cs typeface="Calibri"/>
                        </a:rPr>
                        <a:t> </a:t>
                      </a:r>
                      <a:r>
                        <a:rPr sz="1800" spc="-5" dirty="0">
                          <a:latin typeface="Calibri"/>
                          <a:cs typeface="Calibri"/>
                        </a:rPr>
                        <a:t>aktuelle</a:t>
                      </a:r>
                      <a:r>
                        <a:rPr sz="1800" spc="-15" dirty="0">
                          <a:latin typeface="Calibri"/>
                          <a:cs typeface="Calibri"/>
                        </a:rPr>
                        <a:t> </a:t>
                      </a:r>
                      <a:r>
                        <a:rPr sz="1800" spc="-20" dirty="0">
                          <a:latin typeface="Calibri"/>
                          <a:cs typeface="Calibri"/>
                        </a:rPr>
                        <a:t>Dokument</a:t>
                      </a:r>
                      <a:r>
                        <a:rPr sz="1800" spc="-5" dirty="0">
                          <a:latin typeface="Calibri"/>
                          <a:cs typeface="Calibri"/>
                        </a:rPr>
                        <a:t> verwiesen</a:t>
                      </a:r>
                      <a:r>
                        <a:rPr sz="1800" spc="130" dirty="0">
                          <a:latin typeface="Calibri"/>
                          <a:cs typeface="Calibri"/>
                        </a:rPr>
                        <a:t> </a:t>
                      </a:r>
                      <a:r>
                        <a:rPr sz="1800" spc="-5" dirty="0">
                          <a:latin typeface="Calibri"/>
                          <a:cs typeface="Calibri"/>
                        </a:rPr>
                        <a:t>hat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65759">
                <a:tc>
                  <a:txBody>
                    <a:bodyPr/>
                    <a:lstStyle/>
                    <a:p>
                      <a:pPr marL="85090">
                        <a:lnSpc>
                          <a:spcPts val="2050"/>
                        </a:lnSpc>
                      </a:pPr>
                      <a:r>
                        <a:rPr sz="1800" spc="-10" dirty="0">
                          <a:latin typeface="Calibri"/>
                          <a:cs typeface="Calibri"/>
                        </a:rPr>
                        <a:t>lastModified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Datum</a:t>
                      </a:r>
                      <a:r>
                        <a:rPr sz="1800" spc="-25" dirty="0">
                          <a:latin typeface="Calibri"/>
                          <a:cs typeface="Calibri"/>
                        </a:rPr>
                        <a:t> </a:t>
                      </a:r>
                      <a:r>
                        <a:rPr sz="1800" spc="-5" dirty="0">
                          <a:latin typeface="Calibri"/>
                          <a:cs typeface="Calibri"/>
                        </a:rPr>
                        <a:t>der</a:t>
                      </a:r>
                      <a:r>
                        <a:rPr sz="1800" spc="10" dirty="0">
                          <a:latin typeface="Calibri"/>
                          <a:cs typeface="Calibri"/>
                        </a:rPr>
                        <a:t> </a:t>
                      </a:r>
                      <a:r>
                        <a:rPr sz="1800" spc="-20" dirty="0">
                          <a:latin typeface="Calibri"/>
                          <a:cs typeface="Calibri"/>
                        </a:rPr>
                        <a:t>letzten</a:t>
                      </a:r>
                      <a:r>
                        <a:rPr sz="1800" spc="10" dirty="0">
                          <a:latin typeface="Calibri"/>
                          <a:cs typeface="Calibri"/>
                        </a:rPr>
                        <a:t> </a:t>
                      </a:r>
                      <a:r>
                        <a:rPr sz="1800" spc="-25" dirty="0">
                          <a:latin typeface="Calibri"/>
                          <a:cs typeface="Calibri"/>
                        </a:rPr>
                        <a:t>Veränderung</a:t>
                      </a:r>
                      <a:r>
                        <a:rPr sz="1800" spc="-40" dirty="0">
                          <a:latin typeface="Calibri"/>
                          <a:cs typeface="Calibri"/>
                        </a:rPr>
                        <a:t> </a:t>
                      </a:r>
                      <a:r>
                        <a:rPr sz="1800" dirty="0">
                          <a:latin typeface="Calibri"/>
                          <a:cs typeface="Calibri"/>
                        </a:rPr>
                        <a:t>des</a:t>
                      </a:r>
                      <a:r>
                        <a:rPr sz="1800" spc="75" dirty="0">
                          <a:latin typeface="Calibri"/>
                          <a:cs typeface="Calibri"/>
                        </a:rPr>
                        <a:t> </a:t>
                      </a:r>
                      <a:r>
                        <a:rPr sz="1800" spc="-20" dirty="0">
                          <a:latin typeface="Calibri"/>
                          <a:cs typeface="Calibri"/>
                        </a:rPr>
                        <a:t>Dokuments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r h="365823">
                <a:tc>
                  <a:txBody>
                    <a:bodyPr/>
                    <a:lstStyle/>
                    <a:p>
                      <a:pPr marL="85090">
                        <a:lnSpc>
                          <a:spcPts val="2050"/>
                        </a:lnSpc>
                      </a:pPr>
                      <a:r>
                        <a:rPr sz="1800" spc="-20" dirty="0">
                          <a:latin typeface="Calibri"/>
                          <a:cs typeface="Calibri"/>
                        </a:rPr>
                        <a:t>cookie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10" dirty="0">
                          <a:latin typeface="Calibri"/>
                          <a:cs typeface="Calibri"/>
                        </a:rPr>
                        <a:t>Zugriff</a:t>
                      </a:r>
                      <a:r>
                        <a:rPr sz="1800" spc="-60" dirty="0">
                          <a:latin typeface="Calibri"/>
                          <a:cs typeface="Calibri"/>
                        </a:rPr>
                        <a:t> </a:t>
                      </a:r>
                      <a:r>
                        <a:rPr sz="1800" dirty="0">
                          <a:latin typeface="Calibri"/>
                          <a:cs typeface="Calibri"/>
                        </a:rPr>
                        <a:t>auf</a:t>
                      </a:r>
                      <a:r>
                        <a:rPr sz="1800" spc="-85" dirty="0">
                          <a:latin typeface="Calibri"/>
                          <a:cs typeface="Calibri"/>
                        </a:rPr>
                        <a:t> </a:t>
                      </a:r>
                      <a:r>
                        <a:rPr sz="1800" spc="-5" dirty="0">
                          <a:latin typeface="Calibri"/>
                          <a:cs typeface="Calibri"/>
                        </a:rPr>
                        <a:t>Cookies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9"/>
                  </a:ext>
                </a:extLst>
              </a:tr>
              <a:tr h="365798">
                <a:tc>
                  <a:txBody>
                    <a:bodyPr/>
                    <a:lstStyle/>
                    <a:p>
                      <a:pPr marL="85090">
                        <a:lnSpc>
                          <a:spcPts val="2050"/>
                        </a:lnSpc>
                      </a:pPr>
                      <a:r>
                        <a:rPr sz="1800" spc="-5" dirty="0">
                          <a:latin typeface="Calibri"/>
                          <a:cs typeface="Calibri"/>
                        </a:rPr>
                        <a:t>URL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Gibt</a:t>
                      </a:r>
                      <a:r>
                        <a:rPr sz="1800" spc="-20" dirty="0">
                          <a:latin typeface="Calibri"/>
                          <a:cs typeface="Calibri"/>
                        </a:rPr>
                        <a:t> </a:t>
                      </a:r>
                      <a:r>
                        <a:rPr sz="1800" spc="-5" dirty="0">
                          <a:latin typeface="Calibri"/>
                          <a:cs typeface="Calibri"/>
                        </a:rPr>
                        <a:t>URL</a:t>
                      </a:r>
                      <a:r>
                        <a:rPr sz="1800" spc="-20" dirty="0">
                          <a:latin typeface="Calibri"/>
                          <a:cs typeface="Calibri"/>
                        </a:rPr>
                        <a:t> </a:t>
                      </a:r>
                      <a:r>
                        <a:rPr sz="1800" spc="-5" dirty="0">
                          <a:latin typeface="Calibri"/>
                          <a:cs typeface="Calibri"/>
                        </a:rPr>
                        <a:t>des</a:t>
                      </a:r>
                      <a:r>
                        <a:rPr sz="1800" dirty="0">
                          <a:latin typeface="Calibri"/>
                          <a:cs typeface="Calibri"/>
                        </a:rPr>
                        <a:t> geladenen</a:t>
                      </a:r>
                      <a:r>
                        <a:rPr sz="1800" spc="-40" dirty="0">
                          <a:latin typeface="Calibri"/>
                          <a:cs typeface="Calibri"/>
                        </a:rPr>
                        <a:t> </a:t>
                      </a:r>
                      <a:r>
                        <a:rPr sz="1800" spc="-20" dirty="0">
                          <a:latin typeface="Calibri"/>
                          <a:cs typeface="Calibri"/>
                        </a:rPr>
                        <a:t>Dokumentes</a:t>
                      </a:r>
                      <a:r>
                        <a:rPr sz="1800" spc="35" dirty="0">
                          <a:latin typeface="Calibri"/>
                          <a:cs typeface="Calibri"/>
                        </a:rPr>
                        <a:t> </a:t>
                      </a:r>
                      <a:r>
                        <a:rPr sz="1800" spc="-20"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872229"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Document</a:t>
            </a:r>
            <a:r>
              <a:rPr sz="3300" b="0" spc="-30" dirty="0">
                <a:latin typeface="Calibri"/>
                <a:cs typeface="Calibri"/>
              </a:rPr>
              <a:t> </a:t>
            </a:r>
            <a:r>
              <a:rPr sz="3300" b="0" dirty="0">
                <a:latin typeface="Calibri"/>
                <a:cs typeface="Calibri"/>
              </a:rPr>
              <a:t>–</a:t>
            </a:r>
            <a:r>
              <a:rPr sz="3300" b="0" spc="-35" dirty="0">
                <a:latin typeface="Calibri"/>
                <a:cs typeface="Calibri"/>
              </a:rPr>
              <a:t> </a:t>
            </a:r>
            <a:r>
              <a:rPr sz="3300" b="0" spc="-15" dirty="0">
                <a:latin typeface="Calibri"/>
                <a:cs typeface="Calibri"/>
              </a:rPr>
              <a:t>Objekt</a:t>
            </a:r>
            <a:r>
              <a:rPr sz="3300" b="0" spc="-25" dirty="0">
                <a:latin typeface="Calibri"/>
                <a:cs typeface="Calibri"/>
              </a:rPr>
              <a:t> </a:t>
            </a:r>
            <a:r>
              <a:rPr sz="3300" b="0" spc="-15" dirty="0">
                <a:latin typeface="Calibri"/>
                <a:cs typeface="Calibri"/>
              </a:rPr>
              <a:t>(3)</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a:t>
            </a:r>
            <a:r>
              <a:rPr kumimoji="0" sz="3200" b="0" i="0" u="none" strike="noStrike" kern="1200" cap="none" spc="-2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a:t>
            </a:r>
            <a:r>
              <a:rPr kumimoji="0" sz="3200" b="0" i="0" u="none" strike="noStrike" kern="1200" cap="none" spc="-10" normalizeH="0" baseline="0" noProof="0" dirty="0">
                <a:ln>
                  <a:noFill/>
                </a:ln>
                <a:solidFill>
                  <a:prstClr val="black"/>
                </a:solidFill>
                <a:effectLst/>
                <a:uLnTx/>
                <a:uFillTx/>
                <a:latin typeface="Calibri"/>
                <a:ea typeface="+mn-ea"/>
                <a:cs typeface="Calibri"/>
              </a:rPr>
              <a:t>d</a:t>
            </a:r>
            <a:r>
              <a:rPr kumimoji="0" sz="3200" b="0" i="0" u="none" strike="noStrike" kern="1200" cap="none" spc="0" normalizeH="0" baseline="0" noProof="0" dirty="0">
                <a:ln>
                  <a:noFill/>
                </a:ln>
                <a:solidFill>
                  <a:prstClr val="black"/>
                </a:solidFill>
                <a:effectLst/>
                <a:uLnTx/>
                <a:uFillTx/>
                <a:latin typeface="Calibri"/>
                <a:ea typeface="+mn-ea"/>
                <a:cs typeface="Calibri"/>
              </a:rPr>
              <a:t>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273555" y="2360802"/>
          <a:ext cx="10446384" cy="2118358"/>
        </p:xfrm>
        <a:graphic>
          <a:graphicData uri="http://schemas.openxmlformats.org/drawingml/2006/table">
            <a:tbl>
              <a:tblPr firstRow="1" bandRow="1">
                <a:tableStyleId>{2D5ABB26-0587-4C30-8999-92F81FD0307C}</a:tableStyleId>
              </a:tblPr>
              <a:tblGrid>
                <a:gridCol w="2183765">
                  <a:extLst>
                    <a:ext uri="{9D8B030D-6E8A-4147-A177-3AD203B41FA5}">
                      <a16:colId xmlns:a16="http://schemas.microsoft.com/office/drawing/2014/main" val="20000"/>
                    </a:ext>
                  </a:extLst>
                </a:gridCol>
                <a:gridCol w="8262619">
                  <a:extLst>
                    <a:ext uri="{9D8B030D-6E8A-4147-A177-3AD203B41FA5}">
                      <a16:colId xmlns:a16="http://schemas.microsoft.com/office/drawing/2014/main" val="20001"/>
                    </a:ext>
                  </a:extLst>
                </a:gridCol>
              </a:tblGrid>
              <a:tr h="365760">
                <a:tc>
                  <a:txBody>
                    <a:bodyPr/>
                    <a:lstStyle/>
                    <a:p>
                      <a:pPr marL="85090">
                        <a:lnSpc>
                          <a:spcPts val="2045"/>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640079">
                <a:tc>
                  <a:txBody>
                    <a:bodyPr/>
                    <a:lstStyle/>
                    <a:p>
                      <a:pPr marL="85090">
                        <a:lnSpc>
                          <a:spcPts val="2045"/>
                        </a:lnSpc>
                      </a:pPr>
                      <a:r>
                        <a:rPr sz="1800" spc="-25" dirty="0">
                          <a:latin typeface="Calibri"/>
                          <a:cs typeface="Calibri"/>
                        </a:rPr>
                        <a:t>write(text);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Schreibt</a:t>
                      </a:r>
                      <a:r>
                        <a:rPr sz="1800" spc="15" dirty="0">
                          <a:latin typeface="Calibri"/>
                          <a:cs typeface="Calibri"/>
                        </a:rPr>
                        <a:t> </a:t>
                      </a:r>
                      <a:r>
                        <a:rPr sz="1800" spc="-85" dirty="0">
                          <a:latin typeface="Calibri"/>
                          <a:cs typeface="Calibri"/>
                        </a:rPr>
                        <a:t>Text</a:t>
                      </a:r>
                      <a:r>
                        <a:rPr sz="1800" spc="-110" dirty="0">
                          <a:latin typeface="Calibri"/>
                          <a:cs typeface="Calibri"/>
                        </a:rPr>
                        <a:t> </a:t>
                      </a:r>
                      <a:r>
                        <a:rPr sz="1800" spc="-5" dirty="0">
                          <a:latin typeface="Calibri"/>
                          <a:cs typeface="Calibri"/>
                        </a:rPr>
                        <a:t>in</a:t>
                      </a:r>
                      <a:r>
                        <a:rPr sz="1800" dirty="0">
                          <a:latin typeface="Calibri"/>
                          <a:cs typeface="Calibri"/>
                        </a:rPr>
                        <a:t> das</a:t>
                      </a:r>
                      <a:r>
                        <a:rPr sz="1800" spc="-5" dirty="0">
                          <a:latin typeface="Calibri"/>
                          <a:cs typeface="Calibri"/>
                        </a:rPr>
                        <a:t> </a:t>
                      </a:r>
                      <a:r>
                        <a:rPr sz="1800" spc="-20" dirty="0">
                          <a:latin typeface="Calibri"/>
                          <a:cs typeface="Calibri"/>
                        </a:rPr>
                        <a:t>HTML-Dokument.</a:t>
                      </a:r>
                      <a:r>
                        <a:rPr sz="1800" spc="30" dirty="0">
                          <a:latin typeface="Calibri"/>
                          <a:cs typeface="Calibri"/>
                        </a:rPr>
                        <a:t> </a:t>
                      </a:r>
                      <a:r>
                        <a:rPr sz="1800" spc="-5" dirty="0">
                          <a:latin typeface="Calibri"/>
                          <a:cs typeface="Calibri"/>
                        </a:rPr>
                        <a:t>Dieser</a:t>
                      </a:r>
                      <a:r>
                        <a:rPr sz="1800" spc="-15" dirty="0">
                          <a:latin typeface="Calibri"/>
                          <a:cs typeface="Calibri"/>
                        </a:rPr>
                        <a:t> </a:t>
                      </a:r>
                      <a:r>
                        <a:rPr sz="1800" spc="-20" dirty="0">
                          <a:latin typeface="Calibri"/>
                          <a:cs typeface="Calibri"/>
                        </a:rPr>
                        <a:t>wird</a:t>
                      </a:r>
                      <a:r>
                        <a:rPr sz="1800" spc="5" dirty="0">
                          <a:latin typeface="Calibri"/>
                          <a:cs typeface="Calibri"/>
                        </a:rPr>
                        <a:t> </a:t>
                      </a:r>
                      <a:r>
                        <a:rPr sz="1800" dirty="0">
                          <a:latin typeface="Calibri"/>
                          <a:cs typeface="Calibri"/>
                        </a:rPr>
                        <a:t>an</a:t>
                      </a:r>
                      <a:r>
                        <a:rPr sz="1800" spc="5" dirty="0">
                          <a:latin typeface="Calibri"/>
                          <a:cs typeface="Calibri"/>
                        </a:rPr>
                        <a:t> </a:t>
                      </a:r>
                      <a:r>
                        <a:rPr sz="1800" spc="-5" dirty="0">
                          <a:latin typeface="Calibri"/>
                          <a:cs typeface="Calibri"/>
                        </a:rPr>
                        <a:t>der</a:t>
                      </a:r>
                      <a:r>
                        <a:rPr sz="1800" spc="15" dirty="0">
                          <a:latin typeface="Calibri"/>
                          <a:cs typeface="Calibri"/>
                        </a:rPr>
                        <a:t> </a:t>
                      </a:r>
                      <a:r>
                        <a:rPr sz="1800" spc="-20" dirty="0">
                          <a:latin typeface="Calibri"/>
                          <a:cs typeface="Calibri"/>
                        </a:rPr>
                        <a:t>Stelle</a:t>
                      </a:r>
                      <a:r>
                        <a:rPr sz="1800" spc="10" dirty="0">
                          <a:latin typeface="Calibri"/>
                          <a:cs typeface="Calibri"/>
                        </a:rPr>
                        <a:t> </a:t>
                      </a:r>
                      <a:r>
                        <a:rPr sz="1800" spc="-10" dirty="0">
                          <a:latin typeface="Calibri"/>
                          <a:cs typeface="Calibri"/>
                        </a:rPr>
                        <a:t>eingefügt,</a:t>
                      </a:r>
                      <a:r>
                        <a:rPr sz="1800" spc="-35" dirty="0">
                          <a:latin typeface="Calibri"/>
                          <a:cs typeface="Calibri"/>
                        </a:rPr>
                        <a:t> </a:t>
                      </a:r>
                      <a:r>
                        <a:rPr sz="1800" dirty="0">
                          <a:latin typeface="Calibri"/>
                          <a:cs typeface="Calibri"/>
                        </a:rPr>
                        <a:t>an</a:t>
                      </a:r>
                      <a:r>
                        <a:rPr sz="1800" spc="20" dirty="0">
                          <a:latin typeface="Calibri"/>
                          <a:cs typeface="Calibri"/>
                        </a:rPr>
                        <a:t> </a:t>
                      </a:r>
                      <a:r>
                        <a:rPr sz="1800" dirty="0">
                          <a:latin typeface="Calibri"/>
                          <a:cs typeface="Calibri"/>
                        </a:rPr>
                        <a:t>der</a:t>
                      </a:r>
                      <a:r>
                        <a:rPr sz="1800" spc="254" dirty="0">
                          <a:latin typeface="Calibri"/>
                          <a:cs typeface="Calibri"/>
                        </a:rPr>
                        <a:t> </a:t>
                      </a:r>
                      <a:r>
                        <a:rPr sz="1800" spc="-5" dirty="0">
                          <a:latin typeface="Calibri"/>
                          <a:cs typeface="Calibri"/>
                        </a:rPr>
                        <a:t>die</a:t>
                      </a:r>
                      <a:endParaRPr sz="1800">
                        <a:latin typeface="Calibri"/>
                        <a:cs typeface="Calibri"/>
                      </a:endParaRPr>
                    </a:p>
                    <a:p>
                      <a:pPr marL="85725">
                        <a:lnSpc>
                          <a:spcPct val="100000"/>
                        </a:lnSpc>
                      </a:pPr>
                      <a:r>
                        <a:rPr sz="1800" spc="-5" dirty="0">
                          <a:latin typeface="Calibri"/>
                          <a:cs typeface="Calibri"/>
                        </a:rPr>
                        <a:t>Methode</a:t>
                      </a:r>
                      <a:r>
                        <a:rPr sz="1800" spc="-30" dirty="0">
                          <a:latin typeface="Calibri"/>
                          <a:cs typeface="Calibri"/>
                        </a:rPr>
                        <a:t> </a:t>
                      </a:r>
                      <a:r>
                        <a:rPr sz="1800" spc="-25" dirty="0">
                          <a:latin typeface="Calibri"/>
                          <a:cs typeface="Calibri"/>
                        </a:rPr>
                        <a:t>aufgerufen</a:t>
                      </a:r>
                      <a:r>
                        <a:rPr sz="1800" spc="-65" dirty="0">
                          <a:latin typeface="Calibri"/>
                          <a:cs typeface="Calibri"/>
                        </a:rPr>
                        <a:t> </a:t>
                      </a:r>
                      <a:r>
                        <a:rPr sz="1800" spc="-20" dirty="0">
                          <a:latin typeface="Calibri"/>
                          <a:cs typeface="Calibri"/>
                        </a:rPr>
                        <a:t>wird.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40">
                <a:tc>
                  <a:txBody>
                    <a:bodyPr/>
                    <a:lstStyle/>
                    <a:p>
                      <a:pPr marL="85090">
                        <a:lnSpc>
                          <a:spcPts val="2045"/>
                        </a:lnSpc>
                      </a:pPr>
                      <a:r>
                        <a:rPr sz="1800" spc="-25" dirty="0">
                          <a:latin typeface="Calibri"/>
                          <a:cs typeface="Calibri"/>
                        </a:rPr>
                        <a:t>writel(text);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Wie</a:t>
                      </a:r>
                      <a:r>
                        <a:rPr sz="1800" spc="-15" dirty="0">
                          <a:latin typeface="Calibri"/>
                          <a:cs typeface="Calibri"/>
                        </a:rPr>
                        <a:t> </a:t>
                      </a:r>
                      <a:r>
                        <a:rPr sz="1800" spc="-25" dirty="0">
                          <a:latin typeface="Calibri"/>
                          <a:cs typeface="Calibri"/>
                        </a:rPr>
                        <a:t>write(text)</a:t>
                      </a:r>
                      <a:r>
                        <a:rPr sz="1800" spc="-20" dirty="0">
                          <a:latin typeface="Calibri"/>
                          <a:cs typeface="Calibri"/>
                        </a:rPr>
                        <a:t> </a:t>
                      </a:r>
                      <a:r>
                        <a:rPr sz="1800" spc="-5" dirty="0">
                          <a:latin typeface="Calibri"/>
                          <a:cs typeface="Calibri"/>
                        </a:rPr>
                        <a:t>lediglich</a:t>
                      </a:r>
                      <a:r>
                        <a:rPr sz="1800" spc="-20" dirty="0">
                          <a:latin typeface="Calibri"/>
                          <a:cs typeface="Calibri"/>
                        </a:rPr>
                        <a:t> </a:t>
                      </a:r>
                      <a:r>
                        <a:rPr sz="1800" spc="-5" dirty="0">
                          <a:latin typeface="Calibri"/>
                          <a:cs typeface="Calibri"/>
                        </a:rPr>
                        <a:t>danach</a:t>
                      </a:r>
                      <a:r>
                        <a:rPr sz="1800" spc="15" dirty="0">
                          <a:latin typeface="Calibri"/>
                          <a:cs typeface="Calibri"/>
                        </a:rPr>
                        <a:t> </a:t>
                      </a:r>
                      <a:r>
                        <a:rPr sz="1800" spc="-5" dirty="0">
                          <a:latin typeface="Calibri"/>
                          <a:cs typeface="Calibri"/>
                        </a:rPr>
                        <a:t>noch </a:t>
                      </a:r>
                      <a:r>
                        <a:rPr sz="1800" dirty="0">
                          <a:latin typeface="Calibri"/>
                          <a:cs typeface="Calibri"/>
                        </a:rPr>
                        <a:t>ein</a:t>
                      </a:r>
                      <a:r>
                        <a:rPr sz="1800" spc="170" dirty="0">
                          <a:latin typeface="Calibri"/>
                          <a:cs typeface="Calibri"/>
                        </a:rPr>
                        <a:t> </a:t>
                      </a:r>
                      <a:r>
                        <a:rPr sz="1800" dirty="0">
                          <a:latin typeface="Calibri"/>
                          <a:cs typeface="Calibri"/>
                        </a:rPr>
                        <a:t>&lt;br&gt;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5" dirty="0">
                          <a:latin typeface="Calibri"/>
                          <a:cs typeface="Calibri"/>
                        </a:rPr>
                        <a:t>open();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5" dirty="0">
                          <a:latin typeface="Calibri"/>
                          <a:cs typeface="Calibri"/>
                        </a:rPr>
                        <a:t>Webseite</a:t>
                      </a:r>
                      <a:r>
                        <a:rPr sz="1800" spc="-50" dirty="0">
                          <a:latin typeface="Calibri"/>
                          <a:cs typeface="Calibri"/>
                        </a:rPr>
                        <a:t> </a:t>
                      </a:r>
                      <a:r>
                        <a:rPr sz="1800" spc="-20" dirty="0">
                          <a:latin typeface="Calibri"/>
                          <a:cs typeface="Calibri"/>
                        </a:rPr>
                        <a:t>wird</a:t>
                      </a:r>
                      <a:r>
                        <a:rPr sz="1800" spc="10" dirty="0">
                          <a:latin typeface="Calibri"/>
                          <a:cs typeface="Calibri"/>
                        </a:rPr>
                        <a:t> </a:t>
                      </a:r>
                      <a:r>
                        <a:rPr sz="1800" spc="-25" dirty="0">
                          <a:latin typeface="Calibri"/>
                          <a:cs typeface="Calibri"/>
                        </a:rPr>
                        <a:t>“gelöscht“</a:t>
                      </a:r>
                      <a:r>
                        <a:rPr sz="1800" spc="-20" dirty="0">
                          <a:latin typeface="Calibri"/>
                          <a:cs typeface="Calibri"/>
                        </a:rPr>
                        <a:t> </a:t>
                      </a:r>
                      <a:r>
                        <a:rPr sz="1800" dirty="0">
                          <a:latin typeface="Calibri"/>
                          <a:cs typeface="Calibri"/>
                        </a:rPr>
                        <a:t>und</a:t>
                      </a:r>
                      <a:r>
                        <a:rPr sz="1800" spc="-5" dirty="0">
                          <a:latin typeface="Calibri"/>
                          <a:cs typeface="Calibri"/>
                        </a:rPr>
                        <a:t> </a:t>
                      </a:r>
                      <a:r>
                        <a:rPr sz="1800" dirty="0">
                          <a:latin typeface="Calibri"/>
                          <a:cs typeface="Calibri"/>
                        </a:rPr>
                        <a:t>neue</a:t>
                      </a:r>
                      <a:r>
                        <a:rPr sz="1800" spc="5" dirty="0">
                          <a:latin typeface="Calibri"/>
                          <a:cs typeface="Calibri"/>
                        </a:rPr>
                        <a:t> </a:t>
                      </a:r>
                      <a:r>
                        <a:rPr sz="1800" spc="-20" dirty="0">
                          <a:latin typeface="Calibri"/>
                          <a:cs typeface="Calibri"/>
                        </a:rPr>
                        <a:t>Seite</a:t>
                      </a:r>
                      <a:r>
                        <a:rPr sz="1800" spc="-5" dirty="0">
                          <a:latin typeface="Calibri"/>
                          <a:cs typeface="Calibri"/>
                        </a:rPr>
                        <a:t> </a:t>
                      </a:r>
                      <a:r>
                        <a:rPr sz="1800" spc="-20" dirty="0">
                          <a:latin typeface="Calibri"/>
                          <a:cs typeface="Calibri"/>
                        </a:rPr>
                        <a:t>wird</a:t>
                      </a:r>
                      <a:r>
                        <a:rPr sz="1800" spc="90" dirty="0">
                          <a:latin typeface="Calibri"/>
                          <a:cs typeface="Calibri"/>
                        </a:rPr>
                        <a:t> </a:t>
                      </a:r>
                      <a:r>
                        <a:rPr sz="1800" spc="-5" dirty="0">
                          <a:latin typeface="Calibri"/>
                          <a:cs typeface="Calibri"/>
                        </a:rPr>
                        <a:t>geöffnet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sz="1800" spc="-15" dirty="0">
                          <a:latin typeface="Calibri"/>
                          <a:cs typeface="Calibri"/>
                        </a:rPr>
                        <a:t>close();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20" dirty="0">
                          <a:latin typeface="Calibri"/>
                          <a:cs typeface="Calibri"/>
                        </a:rPr>
                        <a:t>Schließt</a:t>
                      </a:r>
                      <a:r>
                        <a:rPr sz="1800" spc="-25" dirty="0">
                          <a:latin typeface="Calibri"/>
                          <a:cs typeface="Calibri"/>
                        </a:rPr>
                        <a:t> </a:t>
                      </a:r>
                      <a:r>
                        <a:rPr sz="1800" spc="-20" dirty="0">
                          <a:latin typeface="Calibri"/>
                          <a:cs typeface="Calibri"/>
                        </a:rPr>
                        <a:t>Dokument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872229"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Document</a:t>
            </a:r>
            <a:r>
              <a:rPr sz="3300" b="0" spc="-30" dirty="0">
                <a:latin typeface="Calibri"/>
                <a:cs typeface="Calibri"/>
              </a:rPr>
              <a:t> </a:t>
            </a:r>
            <a:r>
              <a:rPr sz="3300" b="0" dirty="0">
                <a:latin typeface="Calibri"/>
                <a:cs typeface="Calibri"/>
              </a:rPr>
              <a:t>–</a:t>
            </a:r>
            <a:r>
              <a:rPr sz="3300" b="0" spc="-35" dirty="0">
                <a:latin typeface="Calibri"/>
                <a:cs typeface="Calibri"/>
              </a:rPr>
              <a:t> </a:t>
            </a:r>
            <a:r>
              <a:rPr sz="3300" b="0" spc="-15" dirty="0">
                <a:latin typeface="Calibri"/>
                <a:cs typeface="Calibri"/>
              </a:rPr>
              <a:t>Objekt</a:t>
            </a:r>
            <a:r>
              <a:rPr sz="3300" b="0" spc="-25" dirty="0">
                <a:latin typeface="Calibri"/>
                <a:cs typeface="Calibri"/>
              </a:rPr>
              <a:t> </a:t>
            </a:r>
            <a:r>
              <a:rPr sz="3300" b="0" spc="-15" dirty="0">
                <a:latin typeface="Calibri"/>
                <a:cs typeface="Calibri"/>
              </a:rPr>
              <a:t>(4)</a:t>
            </a:r>
            <a:endParaRPr sz="3300">
              <a:latin typeface="Calibri"/>
              <a:cs typeface="Calibri"/>
            </a:endParaRPr>
          </a:p>
        </p:txBody>
      </p:sp>
      <p:pic>
        <p:nvPicPr>
          <p:cNvPr id="3" name="object 3"/>
          <p:cNvPicPr/>
          <p:nvPr/>
        </p:nvPicPr>
        <p:blipFill>
          <a:blip r:embed="rId2" cstate="print"/>
          <a:stretch>
            <a:fillRect/>
          </a:stretch>
        </p:blipFill>
        <p:spPr>
          <a:xfrm>
            <a:off x="914400" y="1766290"/>
            <a:ext cx="6324600" cy="32754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569087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Grundsätzlicher</a:t>
            </a:r>
            <a:r>
              <a:rPr sz="3300" b="0" spc="25" dirty="0">
                <a:latin typeface="Calibri"/>
                <a:cs typeface="Calibri"/>
              </a:rPr>
              <a:t> </a:t>
            </a:r>
            <a:r>
              <a:rPr sz="3300" b="0" spc="-5" dirty="0">
                <a:latin typeface="Calibri"/>
                <a:cs typeface="Calibri"/>
              </a:rPr>
              <a:t>Aufbau</a:t>
            </a:r>
            <a:r>
              <a:rPr sz="3300" b="0" spc="-20" dirty="0">
                <a:latin typeface="Calibri"/>
                <a:cs typeface="Calibri"/>
              </a:rPr>
              <a:t> </a:t>
            </a:r>
            <a:r>
              <a:rPr sz="3300" b="0" spc="-10" dirty="0">
                <a:latin typeface="Calibri"/>
                <a:cs typeface="Calibri"/>
              </a:rPr>
              <a:t>des</a:t>
            </a:r>
            <a:r>
              <a:rPr sz="3300" b="0" spc="65" dirty="0">
                <a:latin typeface="Calibri"/>
                <a:cs typeface="Calibri"/>
              </a:rPr>
              <a:t> </a:t>
            </a:r>
            <a:r>
              <a:rPr sz="3300" b="0" spc="-15" dirty="0">
                <a:latin typeface="Calibri"/>
                <a:cs typeface="Calibri"/>
              </a:rPr>
              <a:t>DOM</a:t>
            </a:r>
            <a:endParaRPr sz="3300">
              <a:latin typeface="Calibri"/>
              <a:cs typeface="Calibri"/>
            </a:endParaRPr>
          </a:p>
        </p:txBody>
      </p:sp>
      <p:pic>
        <p:nvPicPr>
          <p:cNvPr id="3" name="object 3"/>
          <p:cNvPicPr/>
          <p:nvPr/>
        </p:nvPicPr>
        <p:blipFill>
          <a:blip r:embed="rId2" cstate="print"/>
          <a:stretch>
            <a:fillRect/>
          </a:stretch>
        </p:blipFill>
        <p:spPr>
          <a:xfrm>
            <a:off x="3333878" y="1710221"/>
            <a:ext cx="4373643" cy="41517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66192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History</a:t>
            </a:r>
            <a:r>
              <a:rPr sz="3300" b="0" spc="-105" dirty="0">
                <a:latin typeface="Calibri"/>
                <a:cs typeface="Calibri"/>
              </a:rPr>
              <a:t> </a:t>
            </a:r>
            <a:r>
              <a:rPr sz="3300" b="0" dirty="0">
                <a:latin typeface="Calibri"/>
                <a:cs typeface="Calibri"/>
              </a:rPr>
              <a:t>-</a:t>
            </a:r>
            <a:r>
              <a:rPr sz="3300" b="0" spc="-80" dirty="0">
                <a:latin typeface="Calibri"/>
                <a:cs typeface="Calibri"/>
              </a:rPr>
              <a:t> </a:t>
            </a:r>
            <a:r>
              <a:rPr sz="3300" b="0" spc="-15" dirty="0">
                <a:latin typeface="Calibri"/>
                <a:cs typeface="Calibri"/>
              </a:rPr>
              <a:t>Objekt</a:t>
            </a:r>
            <a:endParaRPr sz="3300">
              <a:latin typeface="Calibri"/>
              <a:cs typeface="Calibri"/>
            </a:endParaRPr>
          </a:p>
        </p:txBody>
      </p:sp>
      <p:sp>
        <p:nvSpPr>
          <p:cNvPr id="3" name="object 3"/>
          <p:cNvSpPr txBox="1"/>
          <p:nvPr/>
        </p:nvSpPr>
        <p:spPr>
          <a:xfrm>
            <a:off x="837691" y="1551722"/>
            <a:ext cx="8985885" cy="1203325"/>
          </a:xfrm>
          <a:prstGeom prst="rect">
            <a:avLst/>
          </a:prstGeom>
        </p:spPr>
        <p:txBody>
          <a:bodyPr vert="horz" wrap="square" lIns="0" tIns="113664" rIns="0" bIns="0" rtlCol="0">
            <a:spAutoFit/>
          </a:bodyPr>
          <a:lstStyle/>
          <a:p>
            <a:pPr marL="355600" marR="0" lvl="0" indent="-343535" algn="l" defTabSz="914400" rtl="0" eaLnBrk="1" fontAlgn="auto" latinLnBrk="0" hangingPunct="1">
              <a:lnSpc>
                <a:spcPct val="100000"/>
              </a:lnSpc>
              <a:spcBef>
                <a:spcPts val="894"/>
              </a:spcBef>
              <a:spcAft>
                <a:spcPts val="0"/>
              </a:spcAft>
              <a:buClrTx/>
              <a:buSzTx/>
              <a:buFont typeface="Arial MT"/>
              <a:buChar char="•"/>
              <a:tabLst>
                <a:tab pos="355600" algn="l"/>
                <a:tab pos="356235" algn="l"/>
              </a:tabLst>
              <a:defRPr/>
            </a:pPr>
            <a:r>
              <a:rPr kumimoji="0" sz="3200" b="0" i="0" u="none" strike="noStrike" kern="1200" cap="none" spc="-25" normalizeH="0" baseline="0" noProof="0" dirty="0">
                <a:ln>
                  <a:noFill/>
                </a:ln>
                <a:solidFill>
                  <a:prstClr val="black"/>
                </a:solidFill>
                <a:effectLst/>
                <a:uLnTx/>
                <a:uFillTx/>
                <a:latin typeface="Calibri"/>
                <a:ea typeface="+mn-ea"/>
                <a:cs typeface="Calibri"/>
              </a:rPr>
              <a:t>Aufzeichnung</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zuletzt</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besuchten</a:t>
            </a:r>
            <a:r>
              <a:rPr kumimoji="0" sz="3200" b="0" i="0" u="none" strike="noStrike" kern="1200" cap="none" spc="4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URLs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95"/>
              </a:spcBef>
              <a:spcAft>
                <a:spcPts val="0"/>
              </a:spcAft>
              <a:buClrTx/>
              <a:buSzTx/>
              <a:buFont typeface="Arial MT"/>
              <a:buChar char="•"/>
              <a:tabLst>
                <a:tab pos="355600" algn="l"/>
                <a:tab pos="356235"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Nur</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vorwärts</a:t>
            </a:r>
            <a:r>
              <a:rPr kumimoji="0" sz="3200" b="0" i="0" u="none" strike="noStrike" kern="1200" cap="none" spc="-4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und</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rückwärts</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zugreifbar</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nicht</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direkt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8166" y="2866644"/>
          <a:ext cx="10541000" cy="1097152"/>
        </p:xfrm>
        <a:graphic>
          <a:graphicData uri="http://schemas.openxmlformats.org/drawingml/2006/table">
            <a:tbl>
              <a:tblPr firstRow="1" bandRow="1">
                <a:tableStyleId>{2D5ABB26-0587-4C30-8999-92F81FD0307C}</a:tableStyleId>
              </a:tblPr>
              <a:tblGrid>
                <a:gridCol w="5270500">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96113">
                <a:tc>
                  <a:txBody>
                    <a:bodyPr/>
                    <a:lstStyle/>
                    <a:p>
                      <a:pPr marL="85090">
                        <a:lnSpc>
                          <a:spcPts val="2275"/>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701039">
                <a:tc>
                  <a:txBody>
                    <a:bodyPr/>
                    <a:lstStyle/>
                    <a:p>
                      <a:pPr marL="85090">
                        <a:lnSpc>
                          <a:spcPts val="2280"/>
                        </a:lnSpc>
                      </a:pPr>
                      <a:r>
                        <a:rPr sz="2000" spc="-15" dirty="0">
                          <a:latin typeface="Calibri"/>
                          <a:cs typeface="Calibri"/>
                        </a:rPr>
                        <a:t>length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25" dirty="0">
                          <a:latin typeface="Calibri"/>
                          <a:cs typeface="Calibri"/>
                        </a:rPr>
                        <a:t> </a:t>
                      </a:r>
                      <a:r>
                        <a:rPr sz="2000" spc="-5" dirty="0">
                          <a:latin typeface="Calibri"/>
                          <a:cs typeface="Calibri"/>
                        </a:rPr>
                        <a:t>Anzahl</a:t>
                      </a:r>
                      <a:r>
                        <a:rPr sz="2000" spc="-50" dirty="0">
                          <a:latin typeface="Calibri"/>
                          <a:cs typeface="Calibri"/>
                        </a:rPr>
                        <a:t> </a:t>
                      </a:r>
                      <a:r>
                        <a:rPr sz="2000" spc="-5" dirty="0">
                          <a:latin typeface="Calibri"/>
                          <a:cs typeface="Calibri"/>
                        </a:rPr>
                        <a:t>der</a:t>
                      </a:r>
                      <a:r>
                        <a:rPr sz="2000" spc="-15" dirty="0">
                          <a:latin typeface="Calibri"/>
                          <a:cs typeface="Calibri"/>
                        </a:rPr>
                        <a:t> </a:t>
                      </a:r>
                      <a:r>
                        <a:rPr sz="2000" spc="-20" dirty="0">
                          <a:latin typeface="Calibri"/>
                          <a:cs typeface="Calibri"/>
                        </a:rPr>
                        <a:t>Einträge</a:t>
                      </a:r>
                      <a:r>
                        <a:rPr sz="2000" spc="-25" dirty="0">
                          <a:latin typeface="Calibri"/>
                          <a:cs typeface="Calibri"/>
                        </a:rPr>
                        <a:t> </a:t>
                      </a:r>
                      <a:r>
                        <a:rPr sz="2000" spc="-5" dirty="0">
                          <a:latin typeface="Calibri"/>
                          <a:cs typeface="Calibri"/>
                        </a:rPr>
                        <a:t>im</a:t>
                      </a:r>
                      <a:r>
                        <a:rPr sz="2000" spc="10" dirty="0">
                          <a:latin typeface="Calibri"/>
                          <a:cs typeface="Calibri"/>
                        </a:rPr>
                        <a:t> </a:t>
                      </a:r>
                      <a:r>
                        <a:rPr sz="2000" spc="-10" dirty="0">
                          <a:latin typeface="Calibri"/>
                          <a:cs typeface="Calibri"/>
                        </a:rPr>
                        <a:t>history-Objekt</a:t>
                      </a:r>
                      <a:endParaRPr sz="2000">
                        <a:latin typeface="Calibri"/>
                        <a:cs typeface="Calibri"/>
                      </a:endParaRPr>
                    </a:p>
                    <a:p>
                      <a:pPr marL="85725">
                        <a:lnSpc>
                          <a:spcPct val="100000"/>
                        </a:lnSpc>
                      </a:pP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1178166" y="4334764"/>
          <a:ext cx="10541000" cy="1478342"/>
        </p:xfrm>
        <a:graphic>
          <a:graphicData uri="http://schemas.openxmlformats.org/drawingml/2006/table">
            <a:tbl>
              <a:tblPr firstRow="1" bandRow="1">
                <a:tableStyleId>{2D5ABB26-0587-4C30-8999-92F81FD0307C}</a:tableStyleId>
              </a:tblPr>
              <a:tblGrid>
                <a:gridCol w="5270500">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65760">
                <a:tc>
                  <a:txBody>
                    <a:bodyPr/>
                    <a:lstStyle/>
                    <a:p>
                      <a:pPr marL="85090">
                        <a:lnSpc>
                          <a:spcPts val="2050"/>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50"/>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50"/>
                        </a:lnSpc>
                      </a:pPr>
                      <a:r>
                        <a:rPr sz="1800" spc="-15" dirty="0">
                          <a:latin typeface="Calibri"/>
                          <a:cs typeface="Calibri"/>
                        </a:rPr>
                        <a:t>back();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Lädt</a:t>
                      </a:r>
                      <a:r>
                        <a:rPr sz="1800" spc="-20" dirty="0">
                          <a:latin typeface="Calibri"/>
                          <a:cs typeface="Calibri"/>
                        </a:rPr>
                        <a:t> zuvor</a:t>
                      </a:r>
                      <a:r>
                        <a:rPr sz="1800" spc="-15" dirty="0">
                          <a:latin typeface="Calibri"/>
                          <a:cs typeface="Calibri"/>
                        </a:rPr>
                        <a:t> </a:t>
                      </a:r>
                      <a:r>
                        <a:rPr sz="1800" spc="-20" dirty="0">
                          <a:latin typeface="Calibri"/>
                          <a:cs typeface="Calibri"/>
                        </a:rPr>
                        <a:t>besuchte</a:t>
                      </a:r>
                      <a:r>
                        <a:rPr sz="1800" spc="5" dirty="0">
                          <a:latin typeface="Calibri"/>
                          <a:cs typeface="Calibri"/>
                        </a:rPr>
                        <a:t> </a:t>
                      </a:r>
                      <a:r>
                        <a:rPr sz="1800" spc="-25" dirty="0">
                          <a:latin typeface="Calibri"/>
                          <a:cs typeface="Calibri"/>
                        </a:rPr>
                        <a:t>Webseite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40">
                <a:tc>
                  <a:txBody>
                    <a:bodyPr/>
                    <a:lstStyle/>
                    <a:p>
                      <a:pPr marL="85090">
                        <a:lnSpc>
                          <a:spcPts val="2050"/>
                        </a:lnSpc>
                      </a:pPr>
                      <a:r>
                        <a:rPr sz="1800" spc="-25" dirty="0">
                          <a:latin typeface="Calibri"/>
                          <a:cs typeface="Calibri"/>
                        </a:rPr>
                        <a:t>forward();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Lädt</a:t>
                      </a:r>
                      <a:r>
                        <a:rPr sz="1800" spc="-15" dirty="0">
                          <a:latin typeface="Calibri"/>
                          <a:cs typeface="Calibri"/>
                        </a:rPr>
                        <a:t> </a:t>
                      </a:r>
                      <a:r>
                        <a:rPr sz="1800" spc="-5" dirty="0">
                          <a:latin typeface="Calibri"/>
                          <a:cs typeface="Calibri"/>
                        </a:rPr>
                        <a:t>das</a:t>
                      </a:r>
                      <a:r>
                        <a:rPr sz="1800" spc="-10" dirty="0">
                          <a:latin typeface="Calibri"/>
                          <a:cs typeface="Calibri"/>
                        </a:rPr>
                        <a:t> </a:t>
                      </a:r>
                      <a:r>
                        <a:rPr sz="1800" spc="-20" dirty="0">
                          <a:latin typeface="Calibri"/>
                          <a:cs typeface="Calibri"/>
                        </a:rPr>
                        <a:t>nächste</a:t>
                      </a:r>
                      <a:r>
                        <a:rPr sz="1800" spc="10" dirty="0">
                          <a:latin typeface="Calibri"/>
                          <a:cs typeface="Calibri"/>
                        </a:rPr>
                        <a:t> </a:t>
                      </a:r>
                      <a:r>
                        <a:rPr sz="1800" spc="-10" dirty="0">
                          <a:latin typeface="Calibri"/>
                          <a:cs typeface="Calibri"/>
                        </a:rPr>
                        <a:t>Objekt</a:t>
                      </a:r>
                      <a:r>
                        <a:rPr sz="1800" spc="-40" dirty="0">
                          <a:latin typeface="Calibri"/>
                          <a:cs typeface="Calibri"/>
                        </a:rPr>
                        <a:t> </a:t>
                      </a:r>
                      <a:r>
                        <a:rPr sz="1800" spc="-5" dirty="0">
                          <a:latin typeface="Calibri"/>
                          <a:cs typeface="Calibri"/>
                        </a:rPr>
                        <a:t>innerhalb</a:t>
                      </a:r>
                      <a:r>
                        <a:rPr sz="1800" spc="-30" dirty="0">
                          <a:latin typeface="Calibri"/>
                          <a:cs typeface="Calibri"/>
                        </a:rPr>
                        <a:t> </a:t>
                      </a:r>
                      <a:r>
                        <a:rPr sz="1800" dirty="0">
                          <a:latin typeface="Calibri"/>
                          <a:cs typeface="Calibri"/>
                        </a:rPr>
                        <a:t>der</a:t>
                      </a:r>
                      <a:r>
                        <a:rPr sz="1800" spc="60" dirty="0">
                          <a:latin typeface="Calibri"/>
                          <a:cs typeface="Calibri"/>
                        </a:rPr>
                        <a:t> </a:t>
                      </a:r>
                      <a:r>
                        <a:rPr sz="1800" spc="-20" dirty="0">
                          <a:latin typeface="Calibri"/>
                          <a:cs typeface="Calibri"/>
                        </a:rPr>
                        <a:t>History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903">
                <a:tc>
                  <a:txBody>
                    <a:bodyPr/>
                    <a:lstStyle/>
                    <a:p>
                      <a:pPr marL="85090">
                        <a:lnSpc>
                          <a:spcPts val="2050"/>
                        </a:lnSpc>
                      </a:pPr>
                      <a:r>
                        <a:rPr sz="1800" spc="-20" dirty="0">
                          <a:latin typeface="Calibri"/>
                          <a:cs typeface="Calibri"/>
                        </a:rPr>
                        <a:t>go(Schritte);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Lädt</a:t>
                      </a:r>
                      <a:r>
                        <a:rPr sz="1800" spc="-25" dirty="0">
                          <a:latin typeface="Calibri"/>
                          <a:cs typeface="Calibri"/>
                        </a:rPr>
                        <a:t> </a:t>
                      </a:r>
                      <a:r>
                        <a:rPr sz="1800" spc="-5" dirty="0">
                          <a:latin typeface="Calibri"/>
                          <a:cs typeface="Calibri"/>
                        </a:rPr>
                        <a:t>einzelne</a:t>
                      </a:r>
                      <a:r>
                        <a:rPr sz="1800" spc="-30" dirty="0">
                          <a:latin typeface="Calibri"/>
                          <a:cs typeface="Calibri"/>
                        </a:rPr>
                        <a:t> </a:t>
                      </a:r>
                      <a:r>
                        <a:rPr sz="1800" spc="-25" dirty="0">
                          <a:latin typeface="Calibri"/>
                          <a:cs typeface="Calibri"/>
                        </a:rPr>
                        <a:t>Schritte</a:t>
                      </a:r>
                      <a:r>
                        <a:rPr sz="1800" spc="-40" dirty="0">
                          <a:latin typeface="Calibri"/>
                          <a:cs typeface="Calibri"/>
                        </a:rPr>
                        <a:t> </a:t>
                      </a:r>
                      <a:r>
                        <a:rPr sz="1800" spc="-5" dirty="0">
                          <a:latin typeface="Calibri"/>
                          <a:cs typeface="Calibri"/>
                        </a:rPr>
                        <a:t>nach</a:t>
                      </a:r>
                      <a:r>
                        <a:rPr sz="1800" spc="15" dirty="0">
                          <a:latin typeface="Calibri"/>
                          <a:cs typeface="Calibri"/>
                        </a:rPr>
                        <a:t> </a:t>
                      </a:r>
                      <a:r>
                        <a:rPr sz="1800" spc="-5" dirty="0">
                          <a:latin typeface="Calibri"/>
                          <a:cs typeface="Calibri"/>
                        </a:rPr>
                        <a:t>Index</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77515"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Location</a:t>
            </a:r>
            <a:r>
              <a:rPr sz="3300" b="0" spc="-55" dirty="0">
                <a:latin typeface="Calibri"/>
                <a:cs typeface="Calibri"/>
              </a:rPr>
              <a:t> </a:t>
            </a:r>
            <a:r>
              <a:rPr sz="3300" b="0" dirty="0">
                <a:latin typeface="Calibri"/>
                <a:cs typeface="Calibri"/>
              </a:rPr>
              <a:t>–</a:t>
            </a:r>
            <a:r>
              <a:rPr sz="3300" b="0" spc="-110" dirty="0">
                <a:latin typeface="Calibri"/>
                <a:cs typeface="Calibri"/>
              </a:rPr>
              <a:t> </a:t>
            </a:r>
            <a:r>
              <a:rPr sz="3300" b="0" spc="-15" dirty="0">
                <a:latin typeface="Calibri"/>
                <a:cs typeface="Calibri"/>
              </a:rPr>
              <a:t>Objekt</a:t>
            </a:r>
            <a:endParaRPr sz="3300">
              <a:latin typeface="Calibri"/>
              <a:cs typeface="Calibri"/>
            </a:endParaRPr>
          </a:p>
        </p:txBody>
      </p:sp>
      <p:sp>
        <p:nvSpPr>
          <p:cNvPr id="3" name="object 3"/>
          <p:cNvSpPr txBox="1"/>
          <p:nvPr/>
        </p:nvSpPr>
        <p:spPr>
          <a:xfrm>
            <a:off x="837691" y="1652092"/>
            <a:ext cx="806577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Objekt</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zum</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Auslesen</a:t>
            </a:r>
            <a:r>
              <a:rPr kumimoji="0" sz="3200" b="0" i="0" u="none" strike="noStrike" kern="1200" cap="none" spc="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und</a:t>
            </a:r>
            <a:r>
              <a:rPr kumimoji="0" sz="3200" b="0" i="0" u="none" strike="noStrike" kern="1200" cap="none" spc="-10" normalizeH="0" baseline="0" noProof="0" dirty="0">
                <a:ln>
                  <a:noFill/>
                </a:ln>
                <a:solidFill>
                  <a:prstClr val="black"/>
                </a:solidFill>
                <a:effectLst/>
                <a:uLnTx/>
                <a:uFillTx/>
                <a:latin typeface="Calibri"/>
                <a:ea typeface="+mn-ea"/>
                <a:cs typeface="Calibri"/>
              </a:rPr>
              <a:t> Bearbeiten</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von</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URLs</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0355" y="2289810"/>
          <a:ext cx="10549890" cy="3337492"/>
        </p:xfrm>
        <a:graphic>
          <a:graphicData uri="http://schemas.openxmlformats.org/drawingml/2006/table">
            <a:tbl>
              <a:tblPr firstRow="1" bandRow="1">
                <a:tableStyleId>{2D5ABB26-0587-4C30-8999-92F81FD0307C}</a:tableStyleId>
              </a:tblPr>
              <a:tblGrid>
                <a:gridCol w="2779395">
                  <a:extLst>
                    <a:ext uri="{9D8B030D-6E8A-4147-A177-3AD203B41FA5}">
                      <a16:colId xmlns:a16="http://schemas.microsoft.com/office/drawing/2014/main" val="20000"/>
                    </a:ext>
                  </a:extLst>
                </a:gridCol>
                <a:gridCol w="7770495">
                  <a:extLst>
                    <a:ext uri="{9D8B030D-6E8A-4147-A177-3AD203B41FA5}">
                      <a16:colId xmlns:a16="http://schemas.microsoft.com/office/drawing/2014/main" val="20001"/>
                    </a:ext>
                  </a:extLst>
                </a:gridCol>
              </a:tblGrid>
              <a:tr h="370839">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5"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13">
                <a:tc>
                  <a:txBody>
                    <a:bodyPr/>
                    <a:lstStyle/>
                    <a:p>
                      <a:pPr marL="85090">
                        <a:lnSpc>
                          <a:spcPts val="2045"/>
                        </a:lnSpc>
                      </a:pPr>
                      <a:r>
                        <a:rPr sz="1800" spc="-20" dirty="0">
                          <a:latin typeface="Calibri"/>
                          <a:cs typeface="Calibri"/>
                        </a:rPr>
                        <a:t>protocol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Gibt</a:t>
                      </a:r>
                      <a:r>
                        <a:rPr sz="1800" spc="-20" dirty="0">
                          <a:latin typeface="Calibri"/>
                          <a:cs typeface="Calibri"/>
                        </a:rPr>
                        <a:t> </a:t>
                      </a:r>
                      <a:r>
                        <a:rPr sz="1800" spc="-10" dirty="0">
                          <a:latin typeface="Calibri"/>
                          <a:cs typeface="Calibri"/>
                        </a:rPr>
                        <a:t>verwendetes</a:t>
                      </a:r>
                      <a:r>
                        <a:rPr sz="1800" spc="-45" dirty="0">
                          <a:latin typeface="Calibri"/>
                          <a:cs typeface="Calibri"/>
                        </a:rPr>
                        <a:t> </a:t>
                      </a:r>
                      <a:r>
                        <a:rPr sz="1800" spc="-25" dirty="0">
                          <a:latin typeface="Calibri"/>
                          <a:cs typeface="Calibri"/>
                        </a:rPr>
                        <a:t>Internet-Protokoll</a:t>
                      </a:r>
                      <a:r>
                        <a:rPr sz="1800" spc="-50" dirty="0">
                          <a:latin typeface="Calibri"/>
                          <a:cs typeface="Calibri"/>
                        </a:rPr>
                        <a:t> </a:t>
                      </a:r>
                      <a:r>
                        <a:rPr sz="1800" spc="-15"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5" dirty="0">
                          <a:latin typeface="Calibri"/>
                          <a:cs typeface="Calibri"/>
                        </a:rPr>
                        <a:t>hostname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Liest</a:t>
                      </a:r>
                      <a:r>
                        <a:rPr sz="1800" spc="-15" dirty="0">
                          <a:latin typeface="Calibri"/>
                          <a:cs typeface="Calibri"/>
                        </a:rPr>
                        <a:t> </a:t>
                      </a:r>
                      <a:r>
                        <a:rPr sz="1800" spc="-20" dirty="0">
                          <a:latin typeface="Calibri"/>
                          <a:cs typeface="Calibri"/>
                        </a:rPr>
                        <a:t>Host-und</a:t>
                      </a:r>
                      <a:r>
                        <a:rPr sz="1800" spc="10" dirty="0">
                          <a:latin typeface="Calibri"/>
                          <a:cs typeface="Calibri"/>
                        </a:rPr>
                        <a:t> </a:t>
                      </a:r>
                      <a:r>
                        <a:rPr sz="1800" spc="-5" dirty="0">
                          <a:latin typeface="Calibri"/>
                          <a:cs typeface="Calibri"/>
                        </a:rPr>
                        <a:t>Domainnamen</a:t>
                      </a:r>
                      <a:r>
                        <a:rPr sz="1800" spc="40" dirty="0">
                          <a:latin typeface="Calibri"/>
                          <a:cs typeface="Calibri"/>
                        </a:rPr>
                        <a:t> </a:t>
                      </a:r>
                      <a:r>
                        <a:rPr sz="1800" dirty="0">
                          <a:latin typeface="Calibri"/>
                          <a:cs typeface="Calibri"/>
                        </a:rPr>
                        <a:t>aus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5" dirty="0">
                          <a:latin typeface="Calibri"/>
                          <a:cs typeface="Calibri"/>
                        </a:rPr>
                        <a:t>port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Gibt</a:t>
                      </a:r>
                      <a:r>
                        <a:rPr sz="1800" spc="-20" dirty="0">
                          <a:latin typeface="Calibri"/>
                          <a:cs typeface="Calibri"/>
                        </a:rPr>
                        <a:t> </a:t>
                      </a:r>
                      <a:r>
                        <a:rPr sz="1800" dirty="0">
                          <a:latin typeface="Calibri"/>
                          <a:cs typeface="Calibri"/>
                        </a:rPr>
                        <a:t>den</a:t>
                      </a:r>
                      <a:r>
                        <a:rPr sz="1800" spc="15" dirty="0">
                          <a:latin typeface="Calibri"/>
                          <a:cs typeface="Calibri"/>
                        </a:rPr>
                        <a:t> </a:t>
                      </a:r>
                      <a:r>
                        <a:rPr sz="1800" spc="-10" dirty="0">
                          <a:latin typeface="Calibri"/>
                          <a:cs typeface="Calibri"/>
                        </a:rPr>
                        <a:t>verwendeten</a:t>
                      </a:r>
                      <a:r>
                        <a:rPr sz="1800" spc="-45" dirty="0">
                          <a:latin typeface="Calibri"/>
                          <a:cs typeface="Calibri"/>
                        </a:rPr>
                        <a:t> </a:t>
                      </a:r>
                      <a:r>
                        <a:rPr sz="1800" spc="-25" dirty="0">
                          <a:latin typeface="Calibri"/>
                          <a:cs typeface="Calibri"/>
                        </a:rPr>
                        <a:t>Pot</a:t>
                      </a:r>
                      <a:r>
                        <a:rPr sz="1800" spc="-30" dirty="0">
                          <a:latin typeface="Calibri"/>
                          <a:cs typeface="Calibri"/>
                        </a:rPr>
                        <a:t> </a:t>
                      </a:r>
                      <a:r>
                        <a:rPr sz="1800" spc="-5" dirty="0">
                          <a:latin typeface="Calibri"/>
                          <a:cs typeface="Calibri"/>
                        </a:rPr>
                        <a:t>des</a:t>
                      </a:r>
                      <a:r>
                        <a:rPr sz="1800" spc="5" dirty="0">
                          <a:latin typeface="Calibri"/>
                          <a:cs typeface="Calibri"/>
                        </a:rPr>
                        <a:t> </a:t>
                      </a:r>
                      <a:r>
                        <a:rPr sz="1800" spc="-20" dirty="0">
                          <a:latin typeface="Calibri"/>
                          <a:cs typeface="Calibri"/>
                        </a:rPr>
                        <a:t>Servers </a:t>
                      </a:r>
                      <a:r>
                        <a:rPr sz="1800" spc="-15"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sz="1800" spc="-5" dirty="0">
                          <a:latin typeface="Calibri"/>
                          <a:cs typeface="Calibri"/>
                        </a:rPr>
                        <a:t>pathname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dirty="0">
                          <a:latin typeface="Calibri"/>
                          <a:cs typeface="Calibri"/>
                        </a:rPr>
                        <a:t>Gi</a:t>
                      </a:r>
                      <a:r>
                        <a:rPr sz="1800" spc="-15" dirty="0">
                          <a:latin typeface="Calibri"/>
                          <a:cs typeface="Calibri"/>
                        </a:rPr>
                        <a:t>b</a:t>
                      </a:r>
                      <a:r>
                        <a:rPr sz="1800" dirty="0">
                          <a:latin typeface="Calibri"/>
                          <a:cs typeface="Calibri"/>
                        </a:rPr>
                        <a:t>t</a:t>
                      </a:r>
                      <a:r>
                        <a:rPr sz="1800" spc="-15" dirty="0">
                          <a:latin typeface="Calibri"/>
                          <a:cs typeface="Calibri"/>
                        </a:rPr>
                        <a:t> </a:t>
                      </a:r>
                      <a:r>
                        <a:rPr sz="1800" dirty="0">
                          <a:latin typeface="Calibri"/>
                          <a:cs typeface="Calibri"/>
                        </a:rPr>
                        <a:t>P</a:t>
                      </a:r>
                      <a:r>
                        <a:rPr sz="1800" spc="-30" dirty="0">
                          <a:latin typeface="Calibri"/>
                          <a:cs typeface="Calibri"/>
                        </a:rPr>
                        <a:t>f</a:t>
                      </a:r>
                      <a:r>
                        <a:rPr sz="1800" dirty="0">
                          <a:latin typeface="Calibri"/>
                          <a:cs typeface="Calibri"/>
                        </a:rPr>
                        <a:t>ad</a:t>
                      </a:r>
                      <a:r>
                        <a:rPr sz="1800" spc="5" dirty="0">
                          <a:latin typeface="Calibri"/>
                          <a:cs typeface="Calibri"/>
                        </a:rPr>
                        <a:t>a</a:t>
                      </a:r>
                      <a:r>
                        <a:rPr sz="1800" spc="-5" dirty="0">
                          <a:latin typeface="Calibri"/>
                          <a:cs typeface="Calibri"/>
                        </a:rPr>
                        <a:t>n</a:t>
                      </a:r>
                      <a:r>
                        <a:rPr sz="1800" spc="-30" dirty="0">
                          <a:latin typeface="Calibri"/>
                          <a:cs typeface="Calibri"/>
                        </a:rPr>
                        <a:t>g</a:t>
                      </a:r>
                      <a:r>
                        <a:rPr sz="1800" spc="-15" dirty="0">
                          <a:latin typeface="Calibri"/>
                          <a:cs typeface="Calibri"/>
                        </a:rPr>
                        <a:t>a</a:t>
                      </a:r>
                      <a:r>
                        <a:rPr sz="1800" spc="-5" dirty="0">
                          <a:latin typeface="Calibri"/>
                          <a:cs typeface="Calibri"/>
                        </a:rPr>
                        <a:t>b</a:t>
                      </a:r>
                      <a:r>
                        <a:rPr sz="1800" dirty="0">
                          <a:latin typeface="Calibri"/>
                          <a:cs typeface="Calibri"/>
                        </a:rPr>
                        <a:t>e</a:t>
                      </a:r>
                      <a:r>
                        <a:rPr sz="1800" spc="-25" dirty="0">
                          <a:latin typeface="Calibri"/>
                          <a:cs typeface="Calibri"/>
                        </a:rPr>
                        <a:t> </a:t>
                      </a:r>
                      <a:r>
                        <a:rPr sz="1800" spc="-5" dirty="0">
                          <a:latin typeface="Calibri"/>
                          <a:cs typeface="Calibri"/>
                        </a:rPr>
                        <a:t>d</a:t>
                      </a:r>
                      <a:r>
                        <a:rPr sz="1800" dirty="0">
                          <a:latin typeface="Calibri"/>
                          <a:cs typeface="Calibri"/>
                        </a:rPr>
                        <a:t>es</a:t>
                      </a:r>
                      <a:r>
                        <a:rPr sz="1800" spc="5" dirty="0">
                          <a:latin typeface="Calibri"/>
                          <a:cs typeface="Calibri"/>
                        </a:rPr>
                        <a:t> </a:t>
                      </a:r>
                      <a:r>
                        <a:rPr sz="1800" spc="-5" dirty="0">
                          <a:latin typeface="Calibri"/>
                          <a:cs typeface="Calibri"/>
                        </a:rPr>
                        <a:t>Do</a:t>
                      </a:r>
                      <a:r>
                        <a:rPr sz="1800" spc="-35" dirty="0">
                          <a:latin typeface="Calibri"/>
                          <a:cs typeface="Calibri"/>
                        </a:rPr>
                        <a:t>k</a:t>
                      </a:r>
                      <a:r>
                        <a:rPr sz="1800" spc="-5" dirty="0">
                          <a:latin typeface="Calibri"/>
                          <a:cs typeface="Calibri"/>
                        </a:rPr>
                        <a:t>um</a:t>
                      </a:r>
                      <a:r>
                        <a:rPr sz="1800" spc="5" dirty="0">
                          <a:latin typeface="Calibri"/>
                          <a:cs typeface="Calibri"/>
                        </a:rPr>
                        <a:t>e</a:t>
                      </a:r>
                      <a:r>
                        <a:rPr sz="1800" spc="-10" dirty="0">
                          <a:latin typeface="Calibri"/>
                          <a:cs typeface="Calibri"/>
                        </a:rPr>
                        <a:t>n</a:t>
                      </a:r>
                      <a:r>
                        <a:rPr sz="1800" dirty="0">
                          <a:latin typeface="Calibri"/>
                          <a:cs typeface="Calibri"/>
                        </a:rPr>
                        <a:t>ts</a:t>
                      </a:r>
                      <a:r>
                        <a:rPr sz="1800" spc="-105" dirty="0">
                          <a:latin typeface="Calibri"/>
                          <a:cs typeface="Calibri"/>
                        </a:rPr>
                        <a:t> </a:t>
                      </a:r>
                      <a:r>
                        <a:rPr sz="1800" spc="-30" dirty="0">
                          <a:latin typeface="Calibri"/>
                          <a:cs typeface="Calibri"/>
                        </a:rPr>
                        <a:t>z</a:t>
                      </a:r>
                      <a:r>
                        <a:rPr sz="1800" spc="-10" dirty="0">
                          <a:latin typeface="Calibri"/>
                          <a:cs typeface="Calibri"/>
                        </a:rPr>
                        <a:t>u</a:t>
                      </a:r>
                      <a:r>
                        <a:rPr sz="1800" spc="-20" dirty="0">
                          <a:latin typeface="Calibri"/>
                          <a:cs typeface="Calibri"/>
                        </a:rPr>
                        <a:t>r</a:t>
                      </a:r>
                      <a:r>
                        <a:rPr sz="1800" spc="-10" dirty="0">
                          <a:latin typeface="Calibri"/>
                          <a:cs typeface="Calibri"/>
                        </a:rPr>
                        <a:t>ü</a:t>
                      </a:r>
                      <a:r>
                        <a:rPr sz="1800" spc="-20" dirty="0">
                          <a:latin typeface="Calibri"/>
                          <a:cs typeface="Calibri"/>
                        </a:rPr>
                        <a:t>c</a:t>
                      </a:r>
                      <a:r>
                        <a:rPr sz="1800" dirty="0">
                          <a:latin typeface="Calibri"/>
                          <a:cs typeface="Calibri"/>
                        </a:rPr>
                        <a:t>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40">
                <a:tc>
                  <a:txBody>
                    <a:bodyPr/>
                    <a:lstStyle/>
                    <a:p>
                      <a:pPr marL="85090">
                        <a:lnSpc>
                          <a:spcPts val="2050"/>
                        </a:lnSpc>
                      </a:pPr>
                      <a:r>
                        <a:rPr sz="1800" spc="-20" dirty="0">
                          <a:latin typeface="Calibri"/>
                          <a:cs typeface="Calibri"/>
                        </a:rPr>
                        <a:t>search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Gibt</a:t>
                      </a:r>
                      <a:r>
                        <a:rPr sz="1800" spc="-30" dirty="0">
                          <a:latin typeface="Calibri"/>
                          <a:cs typeface="Calibri"/>
                        </a:rPr>
                        <a:t> </a:t>
                      </a:r>
                      <a:r>
                        <a:rPr sz="1800" spc="-10" dirty="0">
                          <a:latin typeface="Calibri"/>
                          <a:cs typeface="Calibri"/>
                        </a:rPr>
                        <a:t>Querystring</a:t>
                      </a:r>
                      <a:r>
                        <a:rPr sz="1800" spc="-80" dirty="0">
                          <a:latin typeface="Calibri"/>
                          <a:cs typeface="Calibri"/>
                        </a:rPr>
                        <a:t> </a:t>
                      </a:r>
                      <a:r>
                        <a:rPr sz="1800" spc="-15"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39">
                <a:tc>
                  <a:txBody>
                    <a:bodyPr/>
                    <a:lstStyle/>
                    <a:p>
                      <a:pPr marL="85090">
                        <a:lnSpc>
                          <a:spcPts val="2045"/>
                        </a:lnSpc>
                      </a:pPr>
                      <a:r>
                        <a:rPr sz="1800" spc="-5" dirty="0">
                          <a:latin typeface="Calibri"/>
                          <a:cs typeface="Calibri"/>
                        </a:rPr>
                        <a:t>hash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Gibt</a:t>
                      </a:r>
                      <a:r>
                        <a:rPr sz="1800" spc="-30" dirty="0">
                          <a:latin typeface="Calibri"/>
                          <a:cs typeface="Calibri"/>
                        </a:rPr>
                        <a:t> </a:t>
                      </a:r>
                      <a:r>
                        <a:rPr sz="1800" spc="-5" dirty="0">
                          <a:latin typeface="Calibri"/>
                          <a:cs typeface="Calibri"/>
                        </a:rPr>
                        <a:t>URL</a:t>
                      </a:r>
                      <a:r>
                        <a:rPr sz="1800" spc="-25" dirty="0">
                          <a:latin typeface="Calibri"/>
                          <a:cs typeface="Calibri"/>
                        </a:rPr>
                        <a:t> Anker</a:t>
                      </a:r>
                      <a:r>
                        <a:rPr sz="1800" spc="-70" dirty="0">
                          <a:latin typeface="Calibri"/>
                          <a:cs typeface="Calibri"/>
                        </a:rPr>
                        <a:t> </a:t>
                      </a:r>
                      <a:r>
                        <a:rPr sz="1800" spc="-20"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40">
                <a:tc>
                  <a:txBody>
                    <a:bodyPr/>
                    <a:lstStyle/>
                    <a:p>
                      <a:pPr marL="85090">
                        <a:lnSpc>
                          <a:spcPts val="2050"/>
                        </a:lnSpc>
                      </a:pPr>
                      <a:r>
                        <a:rPr sz="1800" spc="-25" dirty="0">
                          <a:latin typeface="Calibri"/>
                          <a:cs typeface="Calibri"/>
                        </a:rPr>
                        <a:t>href</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Gibt</a:t>
                      </a:r>
                      <a:r>
                        <a:rPr sz="1800" spc="-25" dirty="0">
                          <a:latin typeface="Calibri"/>
                          <a:cs typeface="Calibri"/>
                        </a:rPr>
                        <a:t> </a:t>
                      </a:r>
                      <a:r>
                        <a:rPr sz="1800" spc="-5" dirty="0">
                          <a:latin typeface="Calibri"/>
                          <a:cs typeface="Calibri"/>
                        </a:rPr>
                        <a:t>die</a:t>
                      </a:r>
                      <a:r>
                        <a:rPr sz="1800" spc="-25" dirty="0">
                          <a:latin typeface="Calibri"/>
                          <a:cs typeface="Calibri"/>
                        </a:rPr>
                        <a:t> </a:t>
                      </a:r>
                      <a:r>
                        <a:rPr sz="1800" spc="-20" dirty="0">
                          <a:latin typeface="Calibri"/>
                          <a:cs typeface="Calibri"/>
                        </a:rPr>
                        <a:t>vollständige</a:t>
                      </a:r>
                      <a:r>
                        <a:rPr sz="1800" spc="10" dirty="0">
                          <a:latin typeface="Calibri"/>
                          <a:cs typeface="Calibri"/>
                        </a:rPr>
                        <a:t> </a:t>
                      </a:r>
                      <a:r>
                        <a:rPr sz="1800" spc="-5" dirty="0">
                          <a:latin typeface="Calibri"/>
                          <a:cs typeface="Calibri"/>
                        </a:rPr>
                        <a:t>URL</a:t>
                      </a:r>
                      <a:r>
                        <a:rPr sz="1800" spc="25" dirty="0">
                          <a:latin typeface="Calibri"/>
                          <a:cs typeface="Calibri"/>
                        </a:rPr>
                        <a:t> </a:t>
                      </a:r>
                      <a:r>
                        <a:rPr sz="1800" spc="-20"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70903">
                <a:tc>
                  <a:txBody>
                    <a:bodyPr/>
                    <a:lstStyle/>
                    <a:p>
                      <a:pPr marL="85090">
                        <a:lnSpc>
                          <a:spcPts val="2050"/>
                        </a:lnSpc>
                      </a:pPr>
                      <a:r>
                        <a:rPr sz="1800" spc="-15" dirty="0">
                          <a:latin typeface="Calibri"/>
                          <a:cs typeface="Calibri"/>
                        </a:rPr>
                        <a:t>host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Gibt</a:t>
                      </a:r>
                      <a:r>
                        <a:rPr sz="1800" spc="-40" dirty="0">
                          <a:latin typeface="Calibri"/>
                          <a:cs typeface="Calibri"/>
                        </a:rPr>
                        <a:t> </a:t>
                      </a:r>
                      <a:r>
                        <a:rPr sz="1800" spc="-20" dirty="0">
                          <a:latin typeface="Calibri"/>
                          <a:cs typeface="Calibri"/>
                        </a:rPr>
                        <a:t>Hostname:Port</a:t>
                      </a:r>
                      <a:r>
                        <a:rPr sz="1800" spc="15" dirty="0">
                          <a:latin typeface="Calibri"/>
                          <a:cs typeface="Calibri"/>
                        </a:rPr>
                        <a:t> </a:t>
                      </a:r>
                      <a:r>
                        <a:rPr sz="1800" spc="-15" dirty="0">
                          <a:latin typeface="Calibri"/>
                          <a:cs typeface="Calibri"/>
                        </a:rPr>
                        <a:t>zurück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714750" cy="528320"/>
          </a:xfrm>
          <a:prstGeom prst="rect">
            <a:avLst/>
          </a:prstGeom>
        </p:spPr>
        <p:txBody>
          <a:bodyPr vert="horz" wrap="square" lIns="0" tIns="12700" rIns="0" bIns="0" rtlCol="0">
            <a:spAutoFit/>
          </a:bodyPr>
          <a:lstStyle/>
          <a:p>
            <a:pPr marL="12700">
              <a:lnSpc>
                <a:spcPct val="100000"/>
              </a:lnSpc>
              <a:spcBef>
                <a:spcPts val="100"/>
              </a:spcBef>
            </a:pPr>
            <a:r>
              <a:rPr sz="3300" b="0" spc="-45" dirty="0">
                <a:latin typeface="Calibri"/>
                <a:cs typeface="Calibri"/>
              </a:rPr>
              <a:t>Navigator</a:t>
            </a:r>
            <a:r>
              <a:rPr sz="3300" b="0" spc="-50" dirty="0">
                <a:latin typeface="Calibri"/>
                <a:cs typeface="Calibri"/>
              </a:rPr>
              <a:t> </a:t>
            </a:r>
            <a:r>
              <a:rPr sz="3300" b="0" dirty="0">
                <a:latin typeface="Calibri"/>
                <a:cs typeface="Calibri"/>
              </a:rPr>
              <a:t>–</a:t>
            </a:r>
            <a:r>
              <a:rPr sz="3300" b="0" spc="-40" dirty="0">
                <a:latin typeface="Calibri"/>
                <a:cs typeface="Calibri"/>
              </a:rPr>
              <a:t> </a:t>
            </a:r>
            <a:r>
              <a:rPr sz="3300" b="0" spc="-15" dirty="0">
                <a:latin typeface="Calibri"/>
                <a:cs typeface="Calibri"/>
              </a:rPr>
              <a:t>Objekt</a:t>
            </a:r>
            <a:r>
              <a:rPr sz="3300" b="0" spc="-60" dirty="0">
                <a:latin typeface="Calibri"/>
                <a:cs typeface="Calibri"/>
              </a:rPr>
              <a:t> </a:t>
            </a:r>
            <a:r>
              <a:rPr sz="3300" b="0" spc="-15" dirty="0">
                <a:latin typeface="Calibri"/>
                <a:cs typeface="Calibri"/>
              </a:rPr>
              <a:t>(1)</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56284" y="2247519"/>
          <a:ext cx="10562589" cy="3169914"/>
        </p:xfrm>
        <a:graphic>
          <a:graphicData uri="http://schemas.openxmlformats.org/drawingml/2006/table">
            <a:tbl>
              <a:tblPr firstRow="1" bandRow="1">
                <a:tableStyleId>{2D5ABB26-0587-4C30-8999-92F81FD0307C}</a:tableStyleId>
              </a:tblPr>
              <a:tblGrid>
                <a:gridCol w="2300605">
                  <a:extLst>
                    <a:ext uri="{9D8B030D-6E8A-4147-A177-3AD203B41FA5}">
                      <a16:colId xmlns:a16="http://schemas.microsoft.com/office/drawing/2014/main" val="20000"/>
                    </a:ext>
                  </a:extLst>
                </a:gridCol>
                <a:gridCol w="8261984">
                  <a:extLst>
                    <a:ext uri="{9D8B030D-6E8A-4147-A177-3AD203B41FA5}">
                      <a16:colId xmlns:a16="http://schemas.microsoft.com/office/drawing/2014/main" val="20001"/>
                    </a:ext>
                  </a:extLst>
                </a:gridCol>
              </a:tblGrid>
              <a:tr h="396239">
                <a:tc>
                  <a:txBody>
                    <a:bodyPr/>
                    <a:lstStyle/>
                    <a:p>
                      <a:pPr marL="85090">
                        <a:lnSpc>
                          <a:spcPts val="2280"/>
                        </a:lnSpc>
                      </a:pPr>
                      <a:r>
                        <a:rPr sz="2000" b="1" spc="-20" dirty="0">
                          <a:solidFill>
                            <a:srgbClr val="FFFFFF"/>
                          </a:solidFill>
                          <a:latin typeface="Calibri"/>
                          <a:cs typeface="Calibri"/>
                        </a:rPr>
                        <a:t>Eigenschaften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5" dirty="0">
                          <a:latin typeface="Calibri"/>
                          <a:cs typeface="Calibri"/>
                        </a:rPr>
                        <a:t>appCodeName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20" dirty="0">
                          <a:latin typeface="Calibri"/>
                          <a:cs typeface="Calibri"/>
                        </a:rPr>
                        <a:t> </a:t>
                      </a:r>
                      <a:r>
                        <a:rPr sz="2000" spc="-25" dirty="0">
                          <a:latin typeface="Calibri"/>
                          <a:cs typeface="Calibri"/>
                        </a:rPr>
                        <a:t>Hersteller</a:t>
                      </a:r>
                      <a:r>
                        <a:rPr sz="2000" spc="35" dirty="0">
                          <a:latin typeface="Calibri"/>
                          <a:cs typeface="Calibri"/>
                        </a:rPr>
                        <a:t> </a:t>
                      </a:r>
                      <a:r>
                        <a:rPr sz="2000" dirty="0">
                          <a:latin typeface="Calibri"/>
                          <a:cs typeface="Calibri"/>
                        </a:rPr>
                        <a:t>Namen</a:t>
                      </a:r>
                      <a:r>
                        <a:rPr sz="2000" spc="-15" dirty="0">
                          <a:latin typeface="Calibri"/>
                          <a:cs typeface="Calibri"/>
                        </a:rPr>
                        <a:t> </a:t>
                      </a:r>
                      <a:r>
                        <a:rPr sz="2000" spc="-5" dirty="0">
                          <a:latin typeface="Calibri"/>
                          <a:cs typeface="Calibri"/>
                        </a:rPr>
                        <a:t>des</a:t>
                      </a:r>
                      <a:r>
                        <a:rPr sz="2000" spc="-20" dirty="0">
                          <a:latin typeface="Calibri"/>
                          <a:cs typeface="Calibri"/>
                        </a:rPr>
                        <a:t> </a:t>
                      </a:r>
                      <a:r>
                        <a:rPr sz="2000" spc="-25" dirty="0">
                          <a:latin typeface="Calibri"/>
                          <a:cs typeface="Calibri"/>
                        </a:rPr>
                        <a:t>Browsers</a:t>
                      </a:r>
                      <a:r>
                        <a:rPr sz="2000" spc="-15"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sz="2000" dirty="0">
                          <a:latin typeface="Calibri"/>
                          <a:cs typeface="Calibri"/>
                        </a:rPr>
                        <a:t>appName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Gibt</a:t>
                      </a:r>
                      <a:r>
                        <a:rPr sz="2000" spc="-25" dirty="0">
                          <a:latin typeface="Calibri"/>
                          <a:cs typeface="Calibri"/>
                        </a:rPr>
                        <a:t> </a:t>
                      </a:r>
                      <a:r>
                        <a:rPr sz="2000" spc="-5" dirty="0">
                          <a:latin typeface="Calibri"/>
                          <a:cs typeface="Calibri"/>
                        </a:rPr>
                        <a:t>den</a:t>
                      </a:r>
                      <a:r>
                        <a:rPr sz="2000" spc="-10" dirty="0">
                          <a:latin typeface="Calibri"/>
                          <a:cs typeface="Calibri"/>
                        </a:rPr>
                        <a:t> </a:t>
                      </a:r>
                      <a:r>
                        <a:rPr sz="2000" spc="-5" dirty="0">
                          <a:latin typeface="Calibri"/>
                          <a:cs typeface="Calibri"/>
                        </a:rPr>
                        <a:t>offiziellen</a:t>
                      </a:r>
                      <a:r>
                        <a:rPr sz="2000" spc="-45" dirty="0">
                          <a:latin typeface="Calibri"/>
                          <a:cs typeface="Calibri"/>
                        </a:rPr>
                        <a:t> </a:t>
                      </a:r>
                      <a:r>
                        <a:rPr sz="2000" dirty="0">
                          <a:latin typeface="Calibri"/>
                          <a:cs typeface="Calibri"/>
                        </a:rPr>
                        <a:t>Namen</a:t>
                      </a:r>
                      <a:r>
                        <a:rPr sz="2000" spc="-10" dirty="0">
                          <a:latin typeface="Calibri"/>
                          <a:cs typeface="Calibri"/>
                        </a:rPr>
                        <a:t> </a:t>
                      </a:r>
                      <a:r>
                        <a:rPr sz="2000" spc="-5" dirty="0">
                          <a:latin typeface="Calibri"/>
                          <a:cs typeface="Calibri"/>
                        </a:rPr>
                        <a:t>des</a:t>
                      </a:r>
                      <a:r>
                        <a:rPr sz="2000" spc="-25" dirty="0">
                          <a:latin typeface="Calibri"/>
                          <a:cs typeface="Calibri"/>
                        </a:rPr>
                        <a:t> Browsers</a:t>
                      </a:r>
                      <a:r>
                        <a:rPr sz="2000" spc="-50"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40">
                <a:tc>
                  <a:txBody>
                    <a:bodyPr/>
                    <a:lstStyle/>
                    <a:p>
                      <a:pPr marL="85090">
                        <a:lnSpc>
                          <a:spcPts val="2280"/>
                        </a:lnSpc>
                      </a:pPr>
                      <a:r>
                        <a:rPr sz="2000" spc="-30" dirty="0">
                          <a:latin typeface="Calibri"/>
                          <a:cs typeface="Calibri"/>
                        </a:rPr>
                        <a:t>appVersion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25" dirty="0">
                          <a:latin typeface="Calibri"/>
                          <a:cs typeface="Calibri"/>
                        </a:rPr>
                        <a:t> </a:t>
                      </a:r>
                      <a:r>
                        <a:rPr sz="2000" spc="-5" dirty="0">
                          <a:latin typeface="Calibri"/>
                          <a:cs typeface="Calibri"/>
                        </a:rPr>
                        <a:t>die</a:t>
                      </a:r>
                      <a:r>
                        <a:rPr sz="2000" spc="5" dirty="0">
                          <a:latin typeface="Calibri"/>
                          <a:cs typeface="Calibri"/>
                        </a:rPr>
                        <a:t> </a:t>
                      </a:r>
                      <a:r>
                        <a:rPr sz="2000" spc="-45" dirty="0">
                          <a:latin typeface="Calibri"/>
                          <a:cs typeface="Calibri"/>
                        </a:rPr>
                        <a:t>Version </a:t>
                      </a:r>
                      <a:r>
                        <a:rPr sz="2000" spc="-5" dirty="0">
                          <a:latin typeface="Calibri"/>
                          <a:cs typeface="Calibri"/>
                        </a:rPr>
                        <a:t>des</a:t>
                      </a:r>
                      <a:r>
                        <a:rPr sz="2000" spc="-15" dirty="0">
                          <a:latin typeface="Calibri"/>
                          <a:cs typeface="Calibri"/>
                        </a:rPr>
                        <a:t> </a:t>
                      </a:r>
                      <a:r>
                        <a:rPr sz="2000" spc="-25" dirty="0">
                          <a:latin typeface="Calibri"/>
                          <a:cs typeface="Calibri"/>
                        </a:rPr>
                        <a:t>Browsers,</a:t>
                      </a:r>
                      <a:r>
                        <a:rPr sz="2000" spc="-40" dirty="0">
                          <a:latin typeface="Calibri"/>
                          <a:cs typeface="Calibri"/>
                        </a:rPr>
                        <a:t> </a:t>
                      </a:r>
                      <a:r>
                        <a:rPr sz="2000" spc="-25" dirty="0">
                          <a:latin typeface="Calibri"/>
                          <a:cs typeface="Calibri"/>
                        </a:rPr>
                        <a:t>Plattform</a:t>
                      </a:r>
                      <a:r>
                        <a:rPr sz="2000" spc="15" dirty="0">
                          <a:latin typeface="Calibri"/>
                          <a:cs typeface="Calibri"/>
                        </a:rPr>
                        <a:t> </a:t>
                      </a:r>
                      <a:r>
                        <a:rPr sz="2000" dirty="0">
                          <a:latin typeface="Calibri"/>
                          <a:cs typeface="Calibri"/>
                        </a:rPr>
                        <a:t>und</a:t>
                      </a:r>
                      <a:r>
                        <a:rPr sz="2000" spc="-20" dirty="0">
                          <a:latin typeface="Calibri"/>
                          <a:cs typeface="Calibri"/>
                        </a:rPr>
                        <a:t> </a:t>
                      </a:r>
                      <a:r>
                        <a:rPr sz="2000" spc="-5" dirty="0">
                          <a:latin typeface="Calibri"/>
                          <a:cs typeface="Calibri"/>
                        </a:rPr>
                        <a:t>Land</a:t>
                      </a:r>
                      <a:r>
                        <a:rPr sz="2000" spc="10"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96239">
                <a:tc>
                  <a:txBody>
                    <a:bodyPr/>
                    <a:lstStyle/>
                    <a:p>
                      <a:pPr marL="85090">
                        <a:lnSpc>
                          <a:spcPts val="2280"/>
                        </a:lnSpc>
                      </a:pPr>
                      <a:r>
                        <a:rPr sz="2000" spc="-10" dirty="0">
                          <a:latin typeface="Calibri"/>
                          <a:cs typeface="Calibri"/>
                        </a:rPr>
                        <a:t>userAgent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Gibt</a:t>
                      </a:r>
                      <a:r>
                        <a:rPr sz="2000" spc="-30" dirty="0">
                          <a:latin typeface="Calibri"/>
                          <a:cs typeface="Calibri"/>
                        </a:rPr>
                        <a:t> </a:t>
                      </a:r>
                      <a:r>
                        <a:rPr sz="2000" spc="-20" dirty="0">
                          <a:latin typeface="Calibri"/>
                          <a:cs typeface="Calibri"/>
                        </a:rPr>
                        <a:t>vollständige</a:t>
                      </a:r>
                      <a:r>
                        <a:rPr sz="2000" spc="5" dirty="0">
                          <a:latin typeface="Calibri"/>
                          <a:cs typeface="Calibri"/>
                        </a:rPr>
                        <a:t> </a:t>
                      </a:r>
                      <a:r>
                        <a:rPr sz="2000" spc="-20" dirty="0">
                          <a:latin typeface="Calibri"/>
                          <a:cs typeface="Calibri"/>
                        </a:rPr>
                        <a:t>Browserbezeichnung</a:t>
                      </a:r>
                      <a:r>
                        <a:rPr sz="2000" spc="-10"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96239">
                <a:tc>
                  <a:txBody>
                    <a:bodyPr/>
                    <a:lstStyle/>
                    <a:p>
                      <a:pPr marL="85090">
                        <a:lnSpc>
                          <a:spcPts val="2280"/>
                        </a:lnSpc>
                      </a:pPr>
                      <a:r>
                        <a:rPr sz="2000" spc="-20" dirty="0">
                          <a:latin typeface="Calibri"/>
                          <a:cs typeface="Calibri"/>
                        </a:rPr>
                        <a:t>platform</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30" dirty="0">
                          <a:latin typeface="Calibri"/>
                          <a:cs typeface="Calibri"/>
                        </a:rPr>
                        <a:t> </a:t>
                      </a:r>
                      <a:r>
                        <a:rPr sz="2000" spc="-25" dirty="0">
                          <a:latin typeface="Calibri"/>
                          <a:cs typeface="Calibri"/>
                        </a:rPr>
                        <a:t>Betriebssystem</a:t>
                      </a:r>
                      <a:r>
                        <a:rPr sz="2000" spc="5"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96240">
                <a:tc>
                  <a:txBody>
                    <a:bodyPr/>
                    <a:lstStyle/>
                    <a:p>
                      <a:pPr marL="85090">
                        <a:lnSpc>
                          <a:spcPts val="2280"/>
                        </a:lnSpc>
                      </a:pPr>
                      <a:r>
                        <a:rPr sz="2000" dirty="0">
                          <a:latin typeface="Calibri"/>
                          <a:cs typeface="Calibri"/>
                        </a:rPr>
                        <a:t>language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Gibt</a:t>
                      </a:r>
                      <a:r>
                        <a:rPr sz="2000" spc="-30" dirty="0">
                          <a:latin typeface="Calibri"/>
                          <a:cs typeface="Calibri"/>
                        </a:rPr>
                        <a:t> </a:t>
                      </a:r>
                      <a:r>
                        <a:rPr sz="2000" spc="-5" dirty="0">
                          <a:latin typeface="Calibri"/>
                          <a:cs typeface="Calibri"/>
                        </a:rPr>
                        <a:t>Sprache</a:t>
                      </a:r>
                      <a:r>
                        <a:rPr sz="2000" spc="-50" dirty="0">
                          <a:latin typeface="Calibri"/>
                          <a:cs typeface="Calibri"/>
                        </a:rPr>
                        <a:t> </a:t>
                      </a:r>
                      <a:r>
                        <a:rPr sz="2000" spc="-5" dirty="0">
                          <a:latin typeface="Calibri"/>
                          <a:cs typeface="Calibri"/>
                        </a:rPr>
                        <a:t>des</a:t>
                      </a:r>
                      <a:r>
                        <a:rPr sz="2000" spc="-25" dirty="0">
                          <a:latin typeface="Calibri"/>
                          <a:cs typeface="Calibri"/>
                        </a:rPr>
                        <a:t> </a:t>
                      </a:r>
                      <a:r>
                        <a:rPr sz="2000" spc="-15" dirty="0">
                          <a:latin typeface="Calibri"/>
                          <a:cs typeface="Calibri"/>
                        </a:rPr>
                        <a:t>Client</a:t>
                      </a:r>
                      <a:r>
                        <a:rPr sz="2000" spc="-5" dirty="0">
                          <a:latin typeface="Calibri"/>
                          <a:cs typeface="Calibri"/>
                        </a:rPr>
                        <a:t> </a:t>
                      </a:r>
                      <a:r>
                        <a:rPr sz="2000" spc="-20" dirty="0">
                          <a:latin typeface="Calibri"/>
                          <a:cs typeface="Calibri"/>
                        </a:rPr>
                        <a:t>Computers</a:t>
                      </a:r>
                      <a:r>
                        <a:rPr sz="2000"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96239">
                <a:tc>
                  <a:txBody>
                    <a:bodyPr/>
                    <a:lstStyle/>
                    <a:p>
                      <a:pPr marL="85090">
                        <a:lnSpc>
                          <a:spcPts val="2280"/>
                        </a:lnSpc>
                      </a:pPr>
                      <a:r>
                        <a:rPr sz="2000" spc="-5" dirty="0">
                          <a:latin typeface="Calibri"/>
                          <a:cs typeface="Calibri"/>
                        </a:rPr>
                        <a:t>plugins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25" dirty="0">
                          <a:latin typeface="Calibri"/>
                          <a:cs typeface="Calibri"/>
                        </a:rPr>
                        <a:t> </a:t>
                      </a:r>
                      <a:r>
                        <a:rPr sz="2000" spc="-10" dirty="0">
                          <a:latin typeface="Calibri"/>
                          <a:cs typeface="Calibri"/>
                        </a:rPr>
                        <a:t>Feld</a:t>
                      </a:r>
                      <a:r>
                        <a:rPr sz="2000" spc="-15" dirty="0">
                          <a:latin typeface="Calibri"/>
                          <a:cs typeface="Calibri"/>
                        </a:rPr>
                        <a:t> </a:t>
                      </a:r>
                      <a:r>
                        <a:rPr sz="2000" spc="-5" dirty="0">
                          <a:latin typeface="Calibri"/>
                          <a:cs typeface="Calibri"/>
                        </a:rPr>
                        <a:t>mit</a:t>
                      </a:r>
                      <a:r>
                        <a:rPr sz="2000" spc="-20" dirty="0">
                          <a:latin typeface="Calibri"/>
                          <a:cs typeface="Calibri"/>
                        </a:rPr>
                        <a:t> </a:t>
                      </a:r>
                      <a:r>
                        <a:rPr sz="2000" spc="-5" dirty="0">
                          <a:latin typeface="Calibri"/>
                          <a:cs typeface="Calibri"/>
                        </a:rPr>
                        <a:t>allen</a:t>
                      </a:r>
                      <a:r>
                        <a:rPr sz="2000" spc="10" dirty="0">
                          <a:latin typeface="Calibri"/>
                          <a:cs typeface="Calibri"/>
                        </a:rPr>
                        <a:t> </a:t>
                      </a:r>
                      <a:r>
                        <a:rPr sz="2000" spc="-20" dirty="0">
                          <a:latin typeface="Calibri"/>
                          <a:cs typeface="Calibri"/>
                        </a:rPr>
                        <a:t>installierten</a:t>
                      </a:r>
                      <a:r>
                        <a:rPr sz="2000" spc="45" dirty="0">
                          <a:latin typeface="Calibri"/>
                          <a:cs typeface="Calibri"/>
                        </a:rPr>
                        <a:t> </a:t>
                      </a:r>
                      <a:r>
                        <a:rPr sz="2000" spc="-5" dirty="0">
                          <a:latin typeface="Calibri"/>
                          <a:cs typeface="Calibri"/>
                        </a:rPr>
                        <a:t>Plugins</a:t>
                      </a:r>
                      <a:r>
                        <a:rPr sz="2000" spc="65" dirty="0">
                          <a:latin typeface="Calibri"/>
                          <a:cs typeface="Calibri"/>
                        </a:rPr>
                        <a:t> </a:t>
                      </a:r>
                      <a:r>
                        <a:rPr sz="2000" spc="-5" dirty="0">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714750" cy="528320"/>
          </a:xfrm>
          <a:prstGeom prst="rect">
            <a:avLst/>
          </a:prstGeom>
        </p:spPr>
        <p:txBody>
          <a:bodyPr vert="horz" wrap="square" lIns="0" tIns="12700" rIns="0" bIns="0" rtlCol="0">
            <a:spAutoFit/>
          </a:bodyPr>
          <a:lstStyle/>
          <a:p>
            <a:pPr marL="12700">
              <a:lnSpc>
                <a:spcPct val="100000"/>
              </a:lnSpc>
              <a:spcBef>
                <a:spcPts val="100"/>
              </a:spcBef>
            </a:pPr>
            <a:r>
              <a:rPr sz="3300" b="0" spc="-45" dirty="0">
                <a:latin typeface="Calibri"/>
                <a:cs typeface="Calibri"/>
              </a:rPr>
              <a:t>Navigator</a:t>
            </a:r>
            <a:r>
              <a:rPr sz="3300" b="0" spc="-50" dirty="0">
                <a:latin typeface="Calibri"/>
                <a:cs typeface="Calibri"/>
              </a:rPr>
              <a:t> </a:t>
            </a:r>
            <a:r>
              <a:rPr sz="3300" b="0" dirty="0">
                <a:latin typeface="Calibri"/>
                <a:cs typeface="Calibri"/>
              </a:rPr>
              <a:t>–</a:t>
            </a:r>
            <a:r>
              <a:rPr sz="3300" b="0" spc="-40" dirty="0">
                <a:latin typeface="Calibri"/>
                <a:cs typeface="Calibri"/>
              </a:rPr>
              <a:t> </a:t>
            </a:r>
            <a:r>
              <a:rPr sz="3300" b="0" spc="-15" dirty="0">
                <a:latin typeface="Calibri"/>
                <a:cs typeface="Calibri"/>
              </a:rPr>
              <a:t>Objekt</a:t>
            </a:r>
            <a:r>
              <a:rPr sz="3300" b="0" spc="-60"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a:t>
            </a:r>
            <a:r>
              <a:rPr kumimoji="0" sz="3200" b="0" i="0" u="none" strike="noStrike" kern="1200" cap="none" spc="-2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a:t>
            </a:r>
            <a:r>
              <a:rPr kumimoji="0" sz="3200" b="0" i="0" u="none" strike="noStrike" kern="1200" cap="none" spc="-10" normalizeH="0" baseline="0" noProof="0" dirty="0">
                <a:ln>
                  <a:noFill/>
                </a:ln>
                <a:solidFill>
                  <a:prstClr val="black"/>
                </a:solidFill>
                <a:effectLst/>
                <a:uLnTx/>
                <a:uFillTx/>
                <a:latin typeface="Calibri"/>
                <a:ea typeface="+mn-ea"/>
                <a:cs typeface="Calibri"/>
              </a:rPr>
              <a:t>d</a:t>
            </a:r>
            <a:r>
              <a:rPr kumimoji="0" sz="3200" b="0" i="0" u="none" strike="noStrike" kern="1200" cap="none" spc="0" normalizeH="0" baseline="0" noProof="0" dirty="0">
                <a:ln>
                  <a:noFill/>
                </a:ln>
                <a:solidFill>
                  <a:prstClr val="black"/>
                </a:solidFill>
                <a:effectLst/>
                <a:uLnTx/>
                <a:uFillTx/>
                <a:latin typeface="Calibri"/>
                <a:ea typeface="+mn-ea"/>
                <a:cs typeface="Calibri"/>
              </a:rPr>
              <a:t>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56284" y="2430398"/>
          <a:ext cx="10563225" cy="792478"/>
        </p:xfrm>
        <a:graphic>
          <a:graphicData uri="http://schemas.openxmlformats.org/drawingml/2006/table">
            <a:tbl>
              <a:tblPr firstRow="1" bandRow="1">
                <a:tableStyleId>{2D5ABB26-0587-4C30-8999-92F81FD0307C}</a:tableStyleId>
              </a:tblPr>
              <a:tblGrid>
                <a:gridCol w="2736850">
                  <a:extLst>
                    <a:ext uri="{9D8B030D-6E8A-4147-A177-3AD203B41FA5}">
                      <a16:colId xmlns:a16="http://schemas.microsoft.com/office/drawing/2014/main" val="20000"/>
                    </a:ext>
                  </a:extLst>
                </a:gridCol>
                <a:gridCol w="7826375">
                  <a:extLst>
                    <a:ext uri="{9D8B030D-6E8A-4147-A177-3AD203B41FA5}">
                      <a16:colId xmlns:a16="http://schemas.microsoft.com/office/drawing/2014/main" val="20001"/>
                    </a:ext>
                  </a:extLst>
                </a:gridCol>
              </a:tblGrid>
              <a:tr h="396239">
                <a:tc>
                  <a:txBody>
                    <a:bodyPr/>
                    <a:lstStyle/>
                    <a:p>
                      <a:pPr marL="85090">
                        <a:lnSpc>
                          <a:spcPts val="2280"/>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10" dirty="0">
                          <a:latin typeface="Calibri"/>
                          <a:cs typeface="Calibri"/>
                        </a:rPr>
                        <a:t>javaEnabled()</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0" dirty="0">
                          <a:latin typeface="Calibri"/>
                          <a:cs typeface="Calibri"/>
                        </a:rPr>
                        <a:t>Ist</a:t>
                      </a:r>
                      <a:r>
                        <a:rPr sz="2000" spc="-10" dirty="0">
                          <a:latin typeface="Calibri"/>
                          <a:cs typeface="Calibri"/>
                        </a:rPr>
                        <a:t> </a:t>
                      </a:r>
                      <a:r>
                        <a:rPr sz="2000" spc="-40" dirty="0">
                          <a:latin typeface="Calibri"/>
                          <a:cs typeface="Calibri"/>
                        </a:rPr>
                        <a:t>Java</a:t>
                      </a:r>
                      <a:r>
                        <a:rPr sz="2000" spc="-35" dirty="0">
                          <a:latin typeface="Calibri"/>
                          <a:cs typeface="Calibri"/>
                        </a:rPr>
                        <a:t> </a:t>
                      </a:r>
                      <a:r>
                        <a:rPr sz="2000" spc="-5" dirty="0">
                          <a:latin typeface="Calibri"/>
                          <a:cs typeface="Calibri"/>
                        </a:rPr>
                        <a:t>im</a:t>
                      </a:r>
                      <a:r>
                        <a:rPr sz="2000" spc="10" dirty="0">
                          <a:latin typeface="Calibri"/>
                          <a:cs typeface="Calibri"/>
                        </a:rPr>
                        <a:t> </a:t>
                      </a:r>
                      <a:r>
                        <a:rPr sz="2000" spc="-25" dirty="0">
                          <a:latin typeface="Calibri"/>
                          <a:cs typeface="Calibri"/>
                        </a:rPr>
                        <a:t>Browser</a:t>
                      </a:r>
                      <a:r>
                        <a:rPr sz="2000" spc="-10" dirty="0">
                          <a:latin typeface="Calibri"/>
                          <a:cs typeface="Calibri"/>
                        </a:rPr>
                        <a:t> </a:t>
                      </a:r>
                      <a:r>
                        <a:rPr sz="2000" spc="-5" dirty="0">
                          <a:latin typeface="Calibri"/>
                          <a:cs typeface="Calibri"/>
                        </a:rPr>
                        <a:t>aktiviert</a:t>
                      </a:r>
                      <a:r>
                        <a:rPr sz="2000" spc="-25" dirty="0">
                          <a:latin typeface="Calibri"/>
                          <a:cs typeface="Calibri"/>
                        </a:rPr>
                        <a:t> </a:t>
                      </a:r>
                      <a:r>
                        <a:rPr sz="2000" spc="-5" dirty="0">
                          <a:latin typeface="Calibri"/>
                          <a:cs typeface="Calibri"/>
                        </a:rPr>
                        <a:t>oder</a:t>
                      </a:r>
                      <a:r>
                        <a:rPr sz="2000" spc="5" dirty="0">
                          <a:latin typeface="Calibri"/>
                          <a:cs typeface="Calibri"/>
                        </a:rPr>
                        <a:t> </a:t>
                      </a:r>
                      <a:r>
                        <a:rPr sz="2000" spc="-5" dirty="0">
                          <a:latin typeface="Calibri"/>
                          <a:cs typeface="Calibri"/>
                        </a:rPr>
                        <a:t>nicht?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602865"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Screen</a:t>
            </a:r>
            <a:r>
              <a:rPr sz="3300" b="0" spc="-55" dirty="0">
                <a:latin typeface="Calibri"/>
                <a:cs typeface="Calibri"/>
              </a:rPr>
              <a:t> </a:t>
            </a:r>
            <a:r>
              <a:rPr sz="3300" b="0" dirty="0">
                <a:latin typeface="Calibri"/>
                <a:cs typeface="Calibri"/>
              </a:rPr>
              <a:t>-</a:t>
            </a:r>
            <a:r>
              <a:rPr sz="3300" b="0" spc="-100" dirty="0">
                <a:latin typeface="Calibri"/>
                <a:cs typeface="Calibri"/>
              </a:rPr>
              <a:t> </a:t>
            </a:r>
            <a:r>
              <a:rPr sz="3300" b="0" spc="-15" dirty="0">
                <a:latin typeface="Calibri"/>
                <a:cs typeface="Calibri"/>
              </a:rPr>
              <a:t>Objekt</a:t>
            </a:r>
            <a:endParaRPr sz="3300">
              <a:latin typeface="Calibri"/>
              <a:cs typeface="Calibri"/>
            </a:endParaRPr>
          </a:p>
        </p:txBody>
      </p:sp>
      <p:sp>
        <p:nvSpPr>
          <p:cNvPr id="3" name="object 3"/>
          <p:cNvSpPr txBox="1"/>
          <p:nvPr/>
        </p:nvSpPr>
        <p:spPr>
          <a:xfrm>
            <a:off x="837691" y="1652092"/>
            <a:ext cx="936053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Wird</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oft</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für</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die </a:t>
            </a:r>
            <a:r>
              <a:rPr kumimoji="0" sz="3200" b="0" i="0" u="none" strike="noStrike" kern="1200" cap="none" spc="-20" normalizeH="0" baseline="0" noProof="0" dirty="0">
                <a:ln>
                  <a:noFill/>
                </a:ln>
                <a:solidFill>
                  <a:prstClr val="black"/>
                </a:solidFill>
                <a:effectLst/>
                <a:uLnTx/>
                <a:uFillTx/>
                <a:latin typeface="Calibri"/>
                <a:ea typeface="+mn-ea"/>
                <a:cs typeface="Calibri"/>
              </a:rPr>
              <a:t>Positionierung</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des</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45" normalizeH="0" baseline="0" noProof="0" dirty="0">
                <a:ln>
                  <a:noFill/>
                </a:ln>
                <a:solidFill>
                  <a:prstClr val="black"/>
                </a:solidFill>
                <a:effectLst/>
                <a:uLnTx/>
                <a:uFillTx/>
                <a:latin typeface="Calibri"/>
                <a:ea typeface="+mn-ea"/>
                <a:cs typeface="Calibri"/>
              </a:rPr>
              <a:t>Fensters</a:t>
            </a:r>
            <a:r>
              <a:rPr kumimoji="0" sz="3200" b="0" i="0" u="none" strike="noStrike" kern="1200" cap="none" spc="150"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verwendet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273555" y="2385948"/>
          <a:ext cx="10446384" cy="1892043"/>
        </p:xfrm>
        <a:graphic>
          <a:graphicData uri="http://schemas.openxmlformats.org/drawingml/2006/table">
            <a:tbl>
              <a:tblPr firstRow="1" bandRow="1">
                <a:tableStyleId>{2D5ABB26-0587-4C30-8999-92F81FD0307C}</a:tableStyleId>
              </a:tblPr>
              <a:tblGrid>
                <a:gridCol w="2183765">
                  <a:extLst>
                    <a:ext uri="{9D8B030D-6E8A-4147-A177-3AD203B41FA5}">
                      <a16:colId xmlns:a16="http://schemas.microsoft.com/office/drawing/2014/main" val="20000"/>
                    </a:ext>
                  </a:extLst>
                </a:gridCol>
                <a:gridCol w="8262619">
                  <a:extLst>
                    <a:ext uri="{9D8B030D-6E8A-4147-A177-3AD203B41FA5}">
                      <a16:colId xmlns:a16="http://schemas.microsoft.com/office/drawing/2014/main" val="20001"/>
                    </a:ext>
                  </a:extLst>
                </a:gridCol>
              </a:tblGrid>
              <a:tr h="398525">
                <a:tc>
                  <a:txBody>
                    <a:bodyPr/>
                    <a:lstStyle/>
                    <a:p>
                      <a:pPr marL="85090">
                        <a:lnSpc>
                          <a:spcPts val="2275"/>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5" dirty="0">
                          <a:latin typeface="Calibri"/>
                          <a:cs typeface="Calibri"/>
                        </a:rPr>
                        <a:t>He</a:t>
                      </a:r>
                      <a:r>
                        <a:rPr sz="2000" spc="-10" dirty="0">
                          <a:latin typeface="Calibri"/>
                          <a:cs typeface="Calibri"/>
                        </a:rPr>
                        <a:t>i</a:t>
                      </a:r>
                      <a:r>
                        <a:rPr sz="2000" dirty="0">
                          <a:latin typeface="Calibri"/>
                          <a:cs typeface="Calibri"/>
                        </a:rPr>
                        <a:t>g</a:t>
                      </a:r>
                      <a:r>
                        <a:rPr sz="2000" spc="-20" dirty="0">
                          <a:latin typeface="Calibri"/>
                          <a:cs typeface="Calibri"/>
                        </a:rPr>
                        <a:t>h</a:t>
                      </a:r>
                      <a:r>
                        <a:rPr sz="2000" dirty="0">
                          <a:latin typeface="Calibri"/>
                          <a:cs typeface="Calibri"/>
                        </a:rPr>
                        <a:t>t,</a:t>
                      </a:r>
                      <a:r>
                        <a:rPr sz="2000" spc="-100" dirty="0">
                          <a:latin typeface="Calibri"/>
                          <a:cs typeface="Calibri"/>
                        </a:rPr>
                        <a:t> </a:t>
                      </a:r>
                      <a:r>
                        <a:rPr sz="2000" dirty="0">
                          <a:latin typeface="Calibri"/>
                          <a:cs typeface="Calibri"/>
                        </a:rPr>
                        <a:t>w</a:t>
                      </a:r>
                      <a:r>
                        <a:rPr sz="2000" spc="-10" dirty="0">
                          <a:latin typeface="Calibri"/>
                          <a:cs typeface="Calibri"/>
                        </a:rPr>
                        <a:t>i</a:t>
                      </a:r>
                      <a:r>
                        <a:rPr sz="2000" spc="-5" dirty="0">
                          <a:latin typeface="Calibri"/>
                          <a:cs typeface="Calibri"/>
                        </a:rPr>
                        <a:t>dth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Höhe</a:t>
                      </a:r>
                      <a:r>
                        <a:rPr sz="2000" spc="-40" dirty="0">
                          <a:latin typeface="Calibri"/>
                          <a:cs typeface="Calibri"/>
                        </a:rPr>
                        <a:t> </a:t>
                      </a:r>
                      <a:r>
                        <a:rPr sz="2000" dirty="0">
                          <a:latin typeface="Calibri"/>
                          <a:cs typeface="Calibri"/>
                        </a:rPr>
                        <a:t>und</a:t>
                      </a:r>
                      <a:r>
                        <a:rPr sz="2000" spc="-20" dirty="0">
                          <a:latin typeface="Calibri"/>
                          <a:cs typeface="Calibri"/>
                        </a:rPr>
                        <a:t> Breite</a:t>
                      </a:r>
                      <a:r>
                        <a:rPr sz="2000" dirty="0">
                          <a:latin typeface="Calibri"/>
                          <a:cs typeface="Calibri"/>
                        </a:rPr>
                        <a:t> </a:t>
                      </a:r>
                      <a:r>
                        <a:rPr sz="2000" spc="-5" dirty="0">
                          <a:latin typeface="Calibri"/>
                          <a:cs typeface="Calibri"/>
                        </a:rPr>
                        <a:t>der</a:t>
                      </a:r>
                      <a:r>
                        <a:rPr sz="2000" spc="-20" dirty="0">
                          <a:latin typeface="Calibri"/>
                          <a:cs typeface="Calibri"/>
                        </a:rPr>
                        <a:t> eingestellten</a:t>
                      </a:r>
                      <a:r>
                        <a:rPr sz="2000" spc="105" dirty="0">
                          <a:latin typeface="Calibri"/>
                          <a:cs typeface="Calibri"/>
                        </a:rPr>
                        <a:t> </a:t>
                      </a:r>
                      <a:r>
                        <a:rPr sz="2000" spc="-5" dirty="0">
                          <a:latin typeface="Calibri"/>
                          <a:cs typeface="Calibri"/>
                        </a:rPr>
                        <a:t>Bildschirmauflösung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701040">
                <a:tc>
                  <a:txBody>
                    <a:bodyPr/>
                    <a:lstStyle/>
                    <a:p>
                      <a:pPr marL="85090">
                        <a:lnSpc>
                          <a:spcPts val="2280"/>
                        </a:lnSpc>
                      </a:pPr>
                      <a:r>
                        <a:rPr sz="2000" spc="-20" dirty="0">
                          <a:latin typeface="Calibri"/>
                          <a:cs typeface="Calibri"/>
                        </a:rPr>
                        <a:t>availHeight,</a:t>
                      </a:r>
                      <a:endParaRPr sz="2000">
                        <a:latin typeface="Calibri"/>
                        <a:cs typeface="Calibri"/>
                      </a:endParaRPr>
                    </a:p>
                    <a:p>
                      <a:pPr marL="85090">
                        <a:lnSpc>
                          <a:spcPct val="100000"/>
                        </a:lnSpc>
                      </a:pPr>
                      <a:r>
                        <a:rPr sz="2000" spc="-20" dirty="0">
                          <a:latin typeface="Calibri"/>
                          <a:cs typeface="Calibri"/>
                        </a:rPr>
                        <a:t>availWidth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Die</a:t>
                      </a:r>
                      <a:r>
                        <a:rPr sz="2000" spc="-25" dirty="0">
                          <a:latin typeface="Calibri"/>
                          <a:cs typeface="Calibri"/>
                        </a:rPr>
                        <a:t> </a:t>
                      </a:r>
                      <a:r>
                        <a:rPr sz="2000" dirty="0">
                          <a:latin typeface="Calibri"/>
                          <a:cs typeface="Calibri"/>
                        </a:rPr>
                        <a:t>Ausmaße </a:t>
                      </a:r>
                      <a:r>
                        <a:rPr sz="2000" spc="-5" dirty="0">
                          <a:latin typeface="Calibri"/>
                          <a:cs typeface="Calibri"/>
                        </a:rPr>
                        <a:t>der</a:t>
                      </a:r>
                      <a:r>
                        <a:rPr sz="2000" spc="-25" dirty="0">
                          <a:latin typeface="Calibri"/>
                          <a:cs typeface="Calibri"/>
                        </a:rPr>
                        <a:t> </a:t>
                      </a:r>
                      <a:r>
                        <a:rPr sz="2000" spc="-5" dirty="0">
                          <a:latin typeface="Calibri"/>
                          <a:cs typeface="Calibri"/>
                        </a:rPr>
                        <a:t>wirklich</a:t>
                      </a:r>
                      <a:r>
                        <a:rPr sz="2000" spc="-30" dirty="0">
                          <a:latin typeface="Calibri"/>
                          <a:cs typeface="Calibri"/>
                        </a:rPr>
                        <a:t> </a:t>
                      </a:r>
                      <a:r>
                        <a:rPr sz="2000" spc="-5" dirty="0">
                          <a:latin typeface="Calibri"/>
                          <a:cs typeface="Calibri"/>
                        </a:rPr>
                        <a:t>zur</a:t>
                      </a:r>
                      <a:r>
                        <a:rPr sz="2000" spc="-25" dirty="0">
                          <a:latin typeface="Calibri"/>
                          <a:cs typeface="Calibri"/>
                        </a:rPr>
                        <a:t> </a:t>
                      </a:r>
                      <a:r>
                        <a:rPr sz="2000" spc="-20" dirty="0">
                          <a:latin typeface="Calibri"/>
                          <a:cs typeface="Calibri"/>
                        </a:rPr>
                        <a:t>Verfügung</a:t>
                      </a:r>
                      <a:r>
                        <a:rPr sz="2000" spc="-40" dirty="0">
                          <a:latin typeface="Calibri"/>
                          <a:cs typeface="Calibri"/>
                        </a:rPr>
                        <a:t> </a:t>
                      </a:r>
                      <a:r>
                        <a:rPr sz="2000" spc="-5" dirty="0">
                          <a:latin typeface="Calibri"/>
                          <a:cs typeface="Calibri"/>
                        </a:rPr>
                        <a:t>stehenden</a:t>
                      </a:r>
                      <a:r>
                        <a:rPr sz="2000" spc="-50" dirty="0">
                          <a:latin typeface="Calibri"/>
                          <a:cs typeface="Calibri"/>
                        </a:rPr>
                        <a:t> </a:t>
                      </a:r>
                      <a:r>
                        <a:rPr sz="2000" spc="-5" dirty="0">
                          <a:latin typeface="Calibri"/>
                          <a:cs typeface="Calibri"/>
                        </a:rPr>
                        <a:t>Fläche</a:t>
                      </a:r>
                      <a:r>
                        <a:rPr sz="2000" dirty="0">
                          <a:latin typeface="Calibri"/>
                          <a:cs typeface="Calibri"/>
                        </a:rPr>
                        <a:t> auf dem</a:t>
                      </a:r>
                      <a:endParaRPr sz="2000">
                        <a:latin typeface="Calibri"/>
                        <a:cs typeface="Calibri"/>
                      </a:endParaRPr>
                    </a:p>
                    <a:p>
                      <a:pPr marL="85725">
                        <a:lnSpc>
                          <a:spcPct val="100000"/>
                        </a:lnSpc>
                      </a:pPr>
                      <a:r>
                        <a:rPr sz="2000" spc="-5" dirty="0">
                          <a:latin typeface="Calibri"/>
                          <a:cs typeface="Calibri"/>
                        </a:rPr>
                        <a:t>Bildschirm,</a:t>
                      </a:r>
                      <a:r>
                        <a:rPr sz="2000" spc="-35" dirty="0">
                          <a:latin typeface="Calibri"/>
                          <a:cs typeface="Calibri"/>
                        </a:rPr>
                        <a:t> </a:t>
                      </a:r>
                      <a:r>
                        <a:rPr sz="2000" dirty="0">
                          <a:latin typeface="Calibri"/>
                          <a:cs typeface="Calibri"/>
                        </a:rPr>
                        <a:t>ohne</a:t>
                      </a:r>
                      <a:r>
                        <a:rPr sz="2000" spc="-10" dirty="0">
                          <a:latin typeface="Calibri"/>
                          <a:cs typeface="Calibri"/>
                        </a:rPr>
                        <a:t> </a:t>
                      </a:r>
                      <a:r>
                        <a:rPr sz="2000" spc="-5" dirty="0">
                          <a:latin typeface="Calibri"/>
                          <a:cs typeface="Calibri"/>
                        </a:rPr>
                        <a:t>die</a:t>
                      </a:r>
                      <a:r>
                        <a:rPr sz="2000" spc="-35" dirty="0">
                          <a:latin typeface="Calibri"/>
                          <a:cs typeface="Calibri"/>
                        </a:rPr>
                        <a:t> </a:t>
                      </a:r>
                      <a:r>
                        <a:rPr sz="2000" spc="-30" dirty="0">
                          <a:latin typeface="Calibri"/>
                          <a:cs typeface="Calibri"/>
                        </a:rPr>
                        <a:t>Windows-Taskleiste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39">
                <a:tc>
                  <a:txBody>
                    <a:bodyPr/>
                    <a:lstStyle/>
                    <a:p>
                      <a:pPr marL="85090">
                        <a:lnSpc>
                          <a:spcPts val="2280"/>
                        </a:lnSpc>
                      </a:pPr>
                      <a:r>
                        <a:rPr sz="2000" spc="-10" dirty="0">
                          <a:latin typeface="Calibri"/>
                          <a:cs typeface="Calibri"/>
                        </a:rPr>
                        <a:t>colorDepth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Die</a:t>
                      </a:r>
                      <a:r>
                        <a:rPr sz="2000" spc="-20" dirty="0">
                          <a:latin typeface="Calibri"/>
                          <a:cs typeface="Calibri"/>
                        </a:rPr>
                        <a:t> verwendete</a:t>
                      </a:r>
                      <a:r>
                        <a:rPr sz="2000" spc="10" dirty="0">
                          <a:latin typeface="Calibri"/>
                          <a:cs typeface="Calibri"/>
                        </a:rPr>
                        <a:t> </a:t>
                      </a:r>
                      <a:r>
                        <a:rPr sz="2000" spc="-30" dirty="0">
                          <a:latin typeface="Calibri"/>
                          <a:cs typeface="Calibri"/>
                        </a:rPr>
                        <a:t>Farbtiefe</a:t>
                      </a:r>
                      <a:r>
                        <a:rPr sz="2000" spc="-40" dirty="0">
                          <a:latin typeface="Calibri"/>
                          <a:cs typeface="Calibri"/>
                        </a:rPr>
                        <a:t> </a:t>
                      </a:r>
                      <a:r>
                        <a:rPr sz="2000" spc="-20" dirty="0">
                          <a:latin typeface="Calibri"/>
                          <a:cs typeface="Calibri"/>
                        </a:rPr>
                        <a:t>wird</a:t>
                      </a:r>
                      <a:r>
                        <a:rPr sz="2000" spc="-10" dirty="0">
                          <a:latin typeface="Calibri"/>
                          <a:cs typeface="Calibri"/>
                        </a:rPr>
                        <a:t> </a:t>
                      </a:r>
                      <a:r>
                        <a:rPr sz="2000" dirty="0">
                          <a:latin typeface="Calibri"/>
                          <a:cs typeface="Calibri"/>
                        </a:rPr>
                        <a:t>in</a:t>
                      </a:r>
                      <a:r>
                        <a:rPr sz="2000" spc="-20" dirty="0">
                          <a:latin typeface="Calibri"/>
                          <a:cs typeface="Calibri"/>
                        </a:rPr>
                        <a:t> </a:t>
                      </a:r>
                      <a:r>
                        <a:rPr sz="2000" dirty="0">
                          <a:latin typeface="Calibri"/>
                          <a:cs typeface="Calibri"/>
                        </a:rPr>
                        <a:t>Bits</a:t>
                      </a:r>
                      <a:r>
                        <a:rPr sz="2000" spc="10" dirty="0">
                          <a:latin typeface="Calibri"/>
                          <a:cs typeface="Calibri"/>
                        </a:rPr>
                        <a:t> </a:t>
                      </a:r>
                      <a:r>
                        <a:rPr sz="2000" spc="-25" dirty="0">
                          <a:latin typeface="Calibri"/>
                          <a:cs typeface="Calibri"/>
                        </a:rPr>
                        <a:t>pro</a:t>
                      </a:r>
                      <a:r>
                        <a:rPr sz="2000" spc="-40" dirty="0">
                          <a:latin typeface="Calibri"/>
                          <a:cs typeface="Calibri"/>
                        </a:rPr>
                        <a:t> </a:t>
                      </a:r>
                      <a:r>
                        <a:rPr sz="2000" spc="-25" dirty="0">
                          <a:latin typeface="Calibri"/>
                          <a:cs typeface="Calibri"/>
                        </a:rPr>
                        <a:t>Pixel</a:t>
                      </a:r>
                      <a:r>
                        <a:rPr sz="2000" spc="105" dirty="0">
                          <a:latin typeface="Calibri"/>
                          <a:cs typeface="Calibri"/>
                        </a:rPr>
                        <a:t> </a:t>
                      </a:r>
                      <a:r>
                        <a:rPr sz="2000" spc="-5" dirty="0">
                          <a:latin typeface="Calibri"/>
                          <a:cs typeface="Calibri"/>
                        </a:rPr>
                        <a:t>ausgelesen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(1)</a:t>
            </a:r>
            <a:endParaRPr sz="3300">
              <a:latin typeface="Calibri"/>
              <a:cs typeface="Calibri"/>
            </a:endParaRPr>
          </a:p>
        </p:txBody>
      </p:sp>
      <p:sp>
        <p:nvSpPr>
          <p:cNvPr id="3" name="object 3"/>
          <p:cNvSpPr txBox="1"/>
          <p:nvPr/>
        </p:nvSpPr>
        <p:spPr>
          <a:xfrm>
            <a:off x="837691" y="1551722"/>
            <a:ext cx="9665335" cy="4438015"/>
          </a:xfrm>
          <a:prstGeom prst="rect">
            <a:avLst/>
          </a:prstGeom>
        </p:spPr>
        <p:txBody>
          <a:bodyPr vert="horz" wrap="square" lIns="0" tIns="113664" rIns="0" bIns="0" rtlCol="0">
            <a:spAutoFit/>
          </a:bodyPr>
          <a:lstStyle/>
          <a:p>
            <a:pPr marL="355600" marR="0" lvl="0" indent="-343535" algn="l" defTabSz="914400" rtl="0" eaLnBrk="1" fontAlgn="auto" latinLnBrk="0" hangingPunct="1">
              <a:lnSpc>
                <a:spcPct val="100000"/>
              </a:lnSpc>
              <a:spcBef>
                <a:spcPts val="894"/>
              </a:spcBef>
              <a:spcAft>
                <a:spcPts val="0"/>
              </a:spcAft>
              <a:buClrTx/>
              <a:buSzTx/>
              <a:buFont typeface="Arial MT"/>
              <a:buChar char="•"/>
              <a:tabLst>
                <a:tab pos="355600" algn="l"/>
                <a:tab pos="356235" algn="l"/>
              </a:tabLst>
              <a:defRPr/>
            </a:pPr>
            <a:r>
              <a:rPr kumimoji="0" sz="3200" b="0" i="0" u="none" strike="noStrike" kern="1200" cap="none" spc="-45" normalizeH="0" baseline="0" noProof="0" dirty="0">
                <a:ln>
                  <a:noFill/>
                </a:ln>
                <a:solidFill>
                  <a:prstClr val="black"/>
                </a:solidFill>
                <a:effectLst/>
                <a:uLnTx/>
                <a:uFillTx/>
                <a:latin typeface="Calibri"/>
                <a:ea typeface="+mn-ea"/>
                <a:cs typeface="Calibri"/>
              </a:rPr>
              <a:t>Oberste</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Stelle</a:t>
            </a:r>
            <a:r>
              <a:rPr kumimoji="0" sz="3200" b="0" i="0" u="none" strike="noStrike" kern="1200" cap="none" spc="0" normalizeH="0" baseline="0" noProof="0" dirty="0">
                <a:ln>
                  <a:noFill/>
                </a:ln>
                <a:solidFill>
                  <a:prstClr val="black"/>
                </a:solidFill>
                <a:effectLst/>
                <a:uLnTx/>
                <a:uFillTx/>
                <a:latin typeface="Calibri"/>
                <a:ea typeface="+mn-ea"/>
                <a:cs typeface="Calibri"/>
              </a:rPr>
              <a:t> in</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Objekthierarchie</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55600" marR="5080" lvl="0" indent="-343535" algn="l" defTabSz="914400" rtl="0" eaLnBrk="1" fontAlgn="auto" latinLnBrk="0" hangingPunct="1">
              <a:lnSpc>
                <a:spcPct val="100000"/>
              </a:lnSpc>
              <a:spcBef>
                <a:spcPts val="795"/>
              </a:spcBef>
              <a:spcAft>
                <a:spcPts val="0"/>
              </a:spcAft>
              <a:buClrTx/>
              <a:buSzTx/>
              <a:buFont typeface="Arial MT"/>
              <a:buChar char="•"/>
              <a:tabLst>
                <a:tab pos="355600" algn="l"/>
                <a:tab pos="356235" algn="l"/>
              </a:tabLst>
              <a:defRPr/>
            </a:pPr>
            <a:r>
              <a:rPr kumimoji="0" sz="3200" b="0" i="0" u="none" strike="noStrike" kern="1200" cap="none" spc="-25" normalizeH="0" baseline="0" noProof="0" dirty="0">
                <a:ln>
                  <a:noFill/>
                </a:ln>
                <a:solidFill>
                  <a:prstClr val="black"/>
                </a:solidFill>
                <a:effectLst/>
                <a:uLnTx/>
                <a:uFillTx/>
                <a:latin typeface="Calibri"/>
                <a:ea typeface="+mn-ea"/>
                <a:cs typeface="Calibri"/>
              </a:rPr>
              <a:t>Elemente</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des</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HTML-Dokumentes</a:t>
            </a:r>
            <a:r>
              <a:rPr kumimoji="0" sz="3200" b="0" i="0" u="none" strike="noStrike" kern="1200" cap="none" spc="-7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sind</a:t>
            </a:r>
            <a:r>
              <a:rPr kumimoji="0" sz="3200" b="0" i="0" u="none" strike="noStrike" kern="1200" cap="none" spc="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Eigenschaften</a:t>
            </a:r>
            <a:r>
              <a:rPr kumimoji="0" sz="3200" b="0" i="0" u="none" strike="noStrike" kern="1200" cap="none" spc="12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des </a:t>
            </a:r>
            <a:r>
              <a:rPr kumimoji="0" sz="3200" b="0" i="0" u="none" strike="noStrike" kern="1200" cap="none" spc="-70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window-Objektes</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 typeface="Arial MT"/>
              <a:buChar char="•"/>
              <a:tabLst/>
              <a:defRPr/>
            </a:pPr>
            <a:endParaRPr kumimoji="0" sz="455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Window</a:t>
            </a:r>
            <a:r>
              <a:rPr kumimoji="0" sz="3200" b="0" i="0" u="none" strike="noStrike" kern="1200" cap="none" spc="-1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enthält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20"/>
              </a:spcBef>
              <a:spcAft>
                <a:spcPts val="0"/>
              </a:spcAft>
              <a:buClrTx/>
              <a:buSzTx/>
              <a:buFont typeface="Arial MT"/>
              <a:buChar char="–"/>
              <a:tabLst>
                <a:tab pos="756920" algn="l"/>
              </a:tabLst>
              <a:defRPr/>
            </a:pPr>
            <a:r>
              <a:rPr kumimoji="0" sz="2800" b="0" i="0" u="none" strike="noStrike" kern="1200" cap="none" spc="-20" normalizeH="0" baseline="0" noProof="0" dirty="0">
                <a:ln>
                  <a:noFill/>
                </a:ln>
                <a:solidFill>
                  <a:prstClr val="black"/>
                </a:solidFill>
                <a:effectLst/>
                <a:uLnTx/>
                <a:uFillTx/>
                <a:latin typeface="Calibri"/>
                <a:ea typeface="+mn-ea"/>
                <a:cs typeface="Calibri"/>
              </a:rPr>
              <a:t>document</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(Enthält</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alle</a:t>
            </a:r>
            <a:r>
              <a:rPr kumimoji="0" sz="2800" b="0" i="0" u="none" strike="noStrike" kern="1200" cap="none" spc="-20" normalizeH="0" baseline="0" noProof="0" dirty="0">
                <a:ln>
                  <a:noFill/>
                </a:ln>
                <a:solidFill>
                  <a:prstClr val="black"/>
                </a:solidFill>
                <a:effectLst/>
                <a:uLnTx/>
                <a:uFillTx/>
                <a:latin typeface="Calibri"/>
                <a:ea typeface="+mn-ea"/>
                <a:cs typeface="Calibri"/>
              </a:rPr>
              <a:t> HTML-Elemente)</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10"/>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history (Liste</a:t>
            </a:r>
            <a:r>
              <a:rPr kumimoji="0" sz="2800" b="0" i="0" u="none" strike="noStrike" kern="1200" cap="none" spc="-4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aller</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zuletzt</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geladenen</a:t>
            </a:r>
            <a:r>
              <a:rPr kumimoji="0" sz="2800" b="0" i="0" u="none" strike="noStrike" kern="1200" cap="none" spc="7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URIs)</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00"/>
              </a:spcBef>
              <a:spcAft>
                <a:spcPts val="0"/>
              </a:spcAft>
              <a:buClrTx/>
              <a:buSzTx/>
              <a:buFont typeface="Arial MT"/>
              <a:buChar char="–"/>
              <a:tabLst>
                <a:tab pos="756920" algn="l"/>
              </a:tabLst>
              <a:defRPr/>
            </a:pPr>
            <a:r>
              <a:rPr kumimoji="0" sz="2800" b="0" i="0" u="none" strike="noStrike" kern="1200" cap="none" spc="-20" normalizeH="0" baseline="0" noProof="0" dirty="0">
                <a:ln>
                  <a:noFill/>
                </a:ln>
                <a:solidFill>
                  <a:prstClr val="black"/>
                </a:solidFill>
                <a:effectLst/>
                <a:uLnTx/>
                <a:uFillTx/>
                <a:latin typeface="Calibri"/>
                <a:ea typeface="+mn-ea"/>
                <a:cs typeface="Calibri"/>
              </a:rPr>
              <a:t>location</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40" normalizeH="0" baseline="0" noProof="0" dirty="0">
                <a:ln>
                  <a:noFill/>
                </a:ln>
                <a:solidFill>
                  <a:prstClr val="black"/>
                </a:solidFill>
                <a:effectLst/>
                <a:uLnTx/>
                <a:uFillTx/>
                <a:latin typeface="Calibri"/>
                <a:ea typeface="+mn-ea"/>
                <a:cs typeface="Calibri"/>
              </a:rPr>
              <a:t>(Info</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über</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die</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URL</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der</a:t>
            </a:r>
            <a:r>
              <a:rPr kumimoji="0" sz="2800" b="0" i="0" u="none" strike="noStrike" kern="1200" cap="none" spc="-5" normalizeH="0" baseline="0" noProof="0" dirty="0">
                <a:ln>
                  <a:noFill/>
                </a:ln>
                <a:solidFill>
                  <a:prstClr val="black"/>
                </a:solidFill>
                <a:effectLst/>
                <a:uLnTx/>
                <a:uFillTx/>
                <a:latin typeface="Calibri"/>
                <a:ea typeface="+mn-ea"/>
                <a:cs typeface="Calibri"/>
              </a:rPr>
              <a:t> aktuellen</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Seite)</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547825"/>
            <a:ext cx="211074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a:t>
            </a:r>
            <a:r>
              <a:rPr kumimoji="0" sz="3200" b="0" i="0" u="none" strike="noStrike" kern="1200" cap="none" spc="-2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tho</a:t>
            </a:r>
            <a:r>
              <a:rPr kumimoji="0" sz="3200" b="0" i="0" u="none" strike="noStrike" kern="1200" cap="none" spc="-10" normalizeH="0" baseline="0" noProof="0" dirty="0">
                <a:ln>
                  <a:noFill/>
                </a:ln>
                <a:solidFill>
                  <a:prstClr val="black"/>
                </a:solidFill>
                <a:effectLst/>
                <a:uLnTx/>
                <a:uFillTx/>
                <a:latin typeface="Calibri"/>
                <a:ea typeface="+mn-ea"/>
                <a:cs typeface="Calibri"/>
              </a:rPr>
              <a:t>d</a:t>
            </a:r>
            <a:r>
              <a:rPr kumimoji="0" sz="3200" b="0" i="0" u="none" strike="noStrike" kern="1200" cap="none" spc="0" normalizeH="0" baseline="0" noProof="0" dirty="0">
                <a:ln>
                  <a:noFill/>
                </a:ln>
                <a:solidFill>
                  <a:prstClr val="black"/>
                </a:solidFill>
                <a:effectLst/>
                <a:uLnTx/>
                <a:uFillTx/>
                <a:latin typeface="Calibri"/>
                <a:ea typeface="+mn-ea"/>
                <a:cs typeface="Calibri"/>
              </a:rPr>
              <a:t>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0355" y="2087117"/>
          <a:ext cx="10549890" cy="4450011"/>
        </p:xfrm>
        <a:graphic>
          <a:graphicData uri="http://schemas.openxmlformats.org/drawingml/2006/table">
            <a:tbl>
              <a:tblPr firstRow="1" bandRow="1">
                <a:tableStyleId>{2D5ABB26-0587-4C30-8999-92F81FD0307C}</a:tableStyleId>
              </a:tblPr>
              <a:tblGrid>
                <a:gridCol w="4144010">
                  <a:extLst>
                    <a:ext uri="{9D8B030D-6E8A-4147-A177-3AD203B41FA5}">
                      <a16:colId xmlns:a16="http://schemas.microsoft.com/office/drawing/2014/main" val="20000"/>
                    </a:ext>
                  </a:extLst>
                </a:gridCol>
                <a:gridCol w="6405880">
                  <a:extLst>
                    <a:ext uri="{9D8B030D-6E8A-4147-A177-3AD203B41FA5}">
                      <a16:colId xmlns:a16="http://schemas.microsoft.com/office/drawing/2014/main" val="20001"/>
                    </a:ext>
                  </a:extLst>
                </a:gridCol>
              </a:tblGrid>
              <a:tr h="370840">
                <a:tc>
                  <a:txBody>
                    <a:bodyPr/>
                    <a:lstStyle/>
                    <a:p>
                      <a:pPr marL="85090">
                        <a:lnSpc>
                          <a:spcPts val="2045"/>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5" dirty="0">
                          <a:latin typeface="Calibri"/>
                          <a:cs typeface="Calibri"/>
                        </a:rPr>
                        <a:t>alert()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Meldefenster</a:t>
                      </a:r>
                      <a:r>
                        <a:rPr sz="1800" spc="-15" dirty="0">
                          <a:latin typeface="Calibri"/>
                          <a:cs typeface="Calibri"/>
                        </a:rPr>
                        <a:t> </a:t>
                      </a:r>
                      <a:r>
                        <a:rPr sz="1800" spc="-20" dirty="0">
                          <a:latin typeface="Calibri"/>
                          <a:cs typeface="Calibri"/>
                        </a:rPr>
                        <a:t>wird</a:t>
                      </a:r>
                      <a:r>
                        <a:rPr sz="1800" spc="-45" dirty="0">
                          <a:latin typeface="Calibri"/>
                          <a:cs typeface="Calibri"/>
                        </a:rPr>
                        <a:t> </a:t>
                      </a:r>
                      <a:r>
                        <a:rPr sz="1800" spc="-25" dirty="0">
                          <a:latin typeface="Calibri"/>
                          <a:cs typeface="Calibri"/>
                        </a:rPr>
                        <a:t>angezeigt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15" dirty="0">
                          <a:latin typeface="Calibri"/>
                          <a:cs typeface="Calibri"/>
                        </a:rPr>
                        <a:t>blur()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Deaktiviert</a:t>
                      </a:r>
                      <a:r>
                        <a:rPr sz="1800" spc="-60" dirty="0">
                          <a:latin typeface="Calibri"/>
                          <a:cs typeface="Calibri"/>
                        </a:rPr>
                        <a:t> </a:t>
                      </a:r>
                      <a:r>
                        <a:rPr sz="1800" spc="-5" dirty="0">
                          <a:latin typeface="Calibri"/>
                          <a:cs typeface="Calibri"/>
                        </a:rPr>
                        <a:t>aktuelles</a:t>
                      </a:r>
                      <a:r>
                        <a:rPr sz="1800" spc="-15" dirty="0">
                          <a:latin typeface="Calibri"/>
                          <a:cs typeface="Calibri"/>
                        </a:rPr>
                        <a:t> </a:t>
                      </a:r>
                      <a:r>
                        <a:rPr sz="1800" spc="-25" dirty="0">
                          <a:latin typeface="Calibri"/>
                          <a:cs typeface="Calibri"/>
                        </a:rPr>
                        <a:t>Browserfenster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45"/>
                        </a:lnSpc>
                      </a:pPr>
                      <a:r>
                        <a:rPr sz="1800" spc="-15" dirty="0">
                          <a:latin typeface="Calibri"/>
                          <a:cs typeface="Calibri"/>
                        </a:rPr>
                        <a:t>close()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Schließt</a:t>
                      </a:r>
                      <a:r>
                        <a:rPr sz="1800" spc="-5" dirty="0">
                          <a:latin typeface="Calibri"/>
                          <a:cs typeface="Calibri"/>
                        </a:rPr>
                        <a:t> </a:t>
                      </a:r>
                      <a:r>
                        <a:rPr sz="1800" spc="-25" dirty="0">
                          <a:latin typeface="Calibri"/>
                          <a:cs typeface="Calibri"/>
                        </a:rPr>
                        <a:t>Browserfenster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40">
                <a:tc>
                  <a:txBody>
                    <a:bodyPr/>
                    <a:lstStyle/>
                    <a:p>
                      <a:pPr marL="85090">
                        <a:lnSpc>
                          <a:spcPts val="2045"/>
                        </a:lnSpc>
                      </a:pPr>
                      <a:r>
                        <a:rPr sz="1800" spc="-20" dirty="0">
                          <a:latin typeface="Calibri"/>
                          <a:cs typeface="Calibri"/>
                        </a:rPr>
                        <a:t>confirm()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Bestätigungsfenster</a:t>
                      </a:r>
                      <a:r>
                        <a:rPr sz="1800" spc="-25" dirty="0">
                          <a:latin typeface="Calibri"/>
                          <a:cs typeface="Calibri"/>
                        </a:rPr>
                        <a:t> </a:t>
                      </a:r>
                      <a:r>
                        <a:rPr sz="1800" spc="-20" dirty="0">
                          <a:latin typeface="Calibri"/>
                          <a:cs typeface="Calibri"/>
                        </a:rPr>
                        <a:t>wird</a:t>
                      </a:r>
                      <a:r>
                        <a:rPr sz="1800" spc="-65" dirty="0">
                          <a:latin typeface="Calibri"/>
                          <a:cs typeface="Calibri"/>
                        </a:rPr>
                        <a:t> </a:t>
                      </a:r>
                      <a:r>
                        <a:rPr sz="1800" spc="-25" dirty="0">
                          <a:latin typeface="Calibri"/>
                          <a:cs typeface="Calibri"/>
                        </a:rPr>
                        <a:t>angezeigt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39">
                <a:tc>
                  <a:txBody>
                    <a:bodyPr/>
                    <a:lstStyle/>
                    <a:p>
                      <a:pPr marL="85090">
                        <a:lnSpc>
                          <a:spcPts val="2045"/>
                        </a:lnSpc>
                      </a:pPr>
                      <a:r>
                        <a:rPr sz="1800" spc="-20" dirty="0">
                          <a:latin typeface="Calibri"/>
                          <a:cs typeface="Calibri"/>
                        </a:rPr>
                        <a:t>focus()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A</a:t>
                      </a:r>
                      <a:r>
                        <a:rPr sz="1800" spc="-20" dirty="0">
                          <a:latin typeface="Calibri"/>
                          <a:cs typeface="Calibri"/>
                        </a:rPr>
                        <a:t>k</a:t>
                      </a:r>
                      <a:r>
                        <a:rPr sz="1800" dirty="0">
                          <a:latin typeface="Calibri"/>
                          <a:cs typeface="Calibri"/>
                        </a:rPr>
                        <a:t>t</a:t>
                      </a:r>
                      <a:r>
                        <a:rPr sz="1800" spc="-15" dirty="0">
                          <a:latin typeface="Calibri"/>
                          <a:cs typeface="Calibri"/>
                        </a:rPr>
                        <a:t>i</a:t>
                      </a:r>
                      <a:r>
                        <a:rPr sz="1800" dirty="0">
                          <a:latin typeface="Calibri"/>
                          <a:cs typeface="Calibri"/>
                        </a:rPr>
                        <a:t>vie</a:t>
                      </a:r>
                      <a:r>
                        <a:rPr sz="1800" spc="-10" dirty="0">
                          <a:latin typeface="Calibri"/>
                          <a:cs typeface="Calibri"/>
                        </a:rPr>
                        <a:t>r</a:t>
                      </a:r>
                      <a:r>
                        <a:rPr sz="1800" dirty="0">
                          <a:latin typeface="Calibri"/>
                          <a:cs typeface="Calibri"/>
                        </a:rPr>
                        <a:t>t</a:t>
                      </a:r>
                      <a:r>
                        <a:rPr sz="1800" spc="-85" dirty="0">
                          <a:latin typeface="Calibri"/>
                          <a:cs typeface="Calibri"/>
                        </a:rPr>
                        <a:t> </a:t>
                      </a:r>
                      <a:r>
                        <a:rPr sz="1800" spc="-10" dirty="0">
                          <a:latin typeface="Calibri"/>
                          <a:cs typeface="Calibri"/>
                        </a:rPr>
                        <a:t>B</a:t>
                      </a:r>
                      <a:r>
                        <a:rPr sz="1800" spc="-45" dirty="0">
                          <a:latin typeface="Calibri"/>
                          <a:cs typeface="Calibri"/>
                        </a:rPr>
                        <a:t>r</a:t>
                      </a:r>
                      <a:r>
                        <a:rPr sz="1800" spc="-30" dirty="0">
                          <a:latin typeface="Calibri"/>
                          <a:cs typeface="Calibri"/>
                        </a:rPr>
                        <a:t>ow</a:t>
                      </a:r>
                      <a:r>
                        <a:rPr sz="1800" spc="-10" dirty="0">
                          <a:latin typeface="Calibri"/>
                          <a:cs typeface="Calibri"/>
                        </a:rPr>
                        <a:t>se</a:t>
                      </a:r>
                      <a:r>
                        <a:rPr sz="1800" spc="-20" dirty="0">
                          <a:latin typeface="Calibri"/>
                          <a:cs typeface="Calibri"/>
                        </a:rPr>
                        <a:t>r</a:t>
                      </a:r>
                      <a:r>
                        <a:rPr sz="1800" spc="-60" dirty="0">
                          <a:latin typeface="Calibri"/>
                          <a:cs typeface="Calibri"/>
                        </a:rPr>
                        <a:t>f</a:t>
                      </a:r>
                      <a:r>
                        <a:rPr sz="1800" spc="-10" dirty="0">
                          <a:latin typeface="Calibri"/>
                          <a:cs typeface="Calibri"/>
                        </a:rPr>
                        <a:t>e</a:t>
                      </a:r>
                      <a:r>
                        <a:rPr sz="1800" spc="-15" dirty="0">
                          <a:latin typeface="Calibri"/>
                          <a:cs typeface="Calibri"/>
                        </a:rPr>
                        <a:t>n</a:t>
                      </a:r>
                      <a:r>
                        <a:rPr sz="1800" spc="-50" dirty="0">
                          <a:latin typeface="Calibri"/>
                          <a:cs typeface="Calibri"/>
                        </a:rPr>
                        <a:t>s</a:t>
                      </a:r>
                      <a:r>
                        <a:rPr sz="1800" spc="-40" dirty="0">
                          <a:latin typeface="Calibri"/>
                          <a:cs typeface="Calibri"/>
                        </a:rPr>
                        <a:t>t</a:t>
                      </a:r>
                      <a:r>
                        <a:rPr sz="1800" spc="-10" dirty="0">
                          <a:latin typeface="Calibri"/>
                          <a:cs typeface="Calibri"/>
                        </a:rPr>
                        <a:t>e</a:t>
                      </a:r>
                      <a:r>
                        <a:rPr sz="1800" dirty="0">
                          <a:latin typeface="Calibri"/>
                          <a:cs typeface="Calibri"/>
                        </a:rPr>
                        <a:t>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40">
                <a:tc>
                  <a:txBody>
                    <a:bodyPr/>
                    <a:lstStyle/>
                    <a:p>
                      <a:pPr marL="85090">
                        <a:lnSpc>
                          <a:spcPts val="2045"/>
                        </a:lnSpc>
                      </a:pPr>
                      <a:r>
                        <a:rPr sz="1800" spc="-5" dirty="0">
                          <a:latin typeface="Calibri"/>
                          <a:cs typeface="Calibri"/>
                        </a:rPr>
                        <a:t>open("URL",</a:t>
                      </a:r>
                      <a:r>
                        <a:rPr sz="1800" spc="-25" dirty="0">
                          <a:latin typeface="Calibri"/>
                          <a:cs typeface="Calibri"/>
                        </a:rPr>
                        <a:t> </a:t>
                      </a:r>
                      <a:r>
                        <a:rPr sz="1800" spc="-10" dirty="0">
                          <a:latin typeface="Calibri"/>
                          <a:cs typeface="Calibri"/>
                        </a:rPr>
                        <a:t>"Fenstername",</a:t>
                      </a:r>
                      <a:r>
                        <a:rPr sz="1800" spc="-90" dirty="0">
                          <a:latin typeface="Calibri"/>
                          <a:cs typeface="Calibri"/>
                        </a:rPr>
                        <a:t> </a:t>
                      </a:r>
                      <a:r>
                        <a:rPr sz="1800" spc="-10" dirty="0">
                          <a:latin typeface="Calibri"/>
                          <a:cs typeface="Calibri"/>
                        </a:rPr>
                        <a:t>"Optionen")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10" dirty="0">
                          <a:latin typeface="Calibri"/>
                          <a:cs typeface="Calibri"/>
                        </a:rPr>
                        <a:t>Öffnet</a:t>
                      </a:r>
                      <a:r>
                        <a:rPr sz="1800" spc="-55" dirty="0">
                          <a:latin typeface="Calibri"/>
                          <a:cs typeface="Calibri"/>
                        </a:rPr>
                        <a:t> </a:t>
                      </a:r>
                      <a:r>
                        <a:rPr sz="1800" spc="-5" dirty="0">
                          <a:latin typeface="Calibri"/>
                          <a:cs typeface="Calibri"/>
                        </a:rPr>
                        <a:t>neues</a:t>
                      </a:r>
                      <a:r>
                        <a:rPr sz="1800" spc="-60" dirty="0">
                          <a:latin typeface="Calibri"/>
                          <a:cs typeface="Calibri"/>
                        </a:rPr>
                        <a:t> </a:t>
                      </a:r>
                      <a:r>
                        <a:rPr sz="1800" spc="-25" dirty="0">
                          <a:latin typeface="Calibri"/>
                          <a:cs typeface="Calibri"/>
                        </a:rPr>
                        <a:t>Browserfenste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39">
                <a:tc>
                  <a:txBody>
                    <a:bodyPr/>
                    <a:lstStyle/>
                    <a:p>
                      <a:pPr marL="85090">
                        <a:lnSpc>
                          <a:spcPts val="2045"/>
                        </a:lnSpc>
                      </a:pPr>
                      <a:r>
                        <a:rPr sz="1800" spc="-20" dirty="0">
                          <a:latin typeface="Calibri"/>
                          <a:cs typeface="Calibri"/>
                        </a:rPr>
                        <a:t>prompt()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5" dirty="0">
                          <a:latin typeface="Calibri"/>
                          <a:cs typeface="Calibri"/>
                        </a:rPr>
                        <a:t>Eingabefenster</a:t>
                      </a:r>
                      <a:r>
                        <a:rPr sz="1800" spc="-65" dirty="0">
                          <a:latin typeface="Calibri"/>
                          <a:cs typeface="Calibri"/>
                        </a:rPr>
                        <a:t> </a:t>
                      </a:r>
                      <a:r>
                        <a:rPr sz="1800" spc="-5" dirty="0">
                          <a:latin typeface="Calibri"/>
                          <a:cs typeface="Calibri"/>
                        </a:rPr>
                        <a:t>für</a:t>
                      </a:r>
                      <a:r>
                        <a:rPr sz="1800" spc="-10" dirty="0">
                          <a:latin typeface="Calibri"/>
                          <a:cs typeface="Calibri"/>
                        </a:rPr>
                        <a:t> </a:t>
                      </a:r>
                      <a:r>
                        <a:rPr sz="1800" spc="-85" dirty="0">
                          <a:latin typeface="Calibri"/>
                          <a:cs typeface="Calibri"/>
                        </a:rPr>
                        <a:t>Text</a:t>
                      </a:r>
                      <a:r>
                        <a:rPr sz="1800" spc="-110" dirty="0">
                          <a:latin typeface="Calibri"/>
                          <a:cs typeface="Calibri"/>
                        </a:rPr>
                        <a:t> </a:t>
                      </a:r>
                      <a:r>
                        <a:rPr sz="1800" spc="-20" dirty="0">
                          <a:latin typeface="Calibri"/>
                          <a:cs typeface="Calibri"/>
                        </a:rPr>
                        <a:t>wird</a:t>
                      </a:r>
                      <a:r>
                        <a:rPr sz="1800" spc="90" dirty="0">
                          <a:latin typeface="Calibri"/>
                          <a:cs typeface="Calibri"/>
                        </a:rPr>
                        <a:t> </a:t>
                      </a:r>
                      <a:r>
                        <a:rPr sz="1800" spc="-25" dirty="0">
                          <a:latin typeface="Calibri"/>
                          <a:cs typeface="Calibri"/>
                        </a:rPr>
                        <a:t>angezeigt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70840">
                <a:tc>
                  <a:txBody>
                    <a:bodyPr/>
                    <a:lstStyle/>
                    <a:p>
                      <a:pPr marL="85090">
                        <a:lnSpc>
                          <a:spcPts val="2050"/>
                        </a:lnSpc>
                      </a:pPr>
                      <a:r>
                        <a:rPr sz="1800" spc="-20" dirty="0">
                          <a:latin typeface="Calibri"/>
                          <a:cs typeface="Calibri"/>
                        </a:rPr>
                        <a:t>setInterval("JavaScript-Ausdruck",</a:t>
                      </a:r>
                      <a:r>
                        <a:rPr sz="1800" spc="110" dirty="0">
                          <a:latin typeface="Calibri"/>
                          <a:cs typeface="Calibri"/>
                        </a:rPr>
                        <a:t> </a:t>
                      </a:r>
                      <a:r>
                        <a:rPr sz="1800" spc="-20" dirty="0">
                          <a:latin typeface="Calibri"/>
                          <a:cs typeface="Calibri"/>
                        </a:rPr>
                        <a:t>Zeit)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Funktion</a:t>
                      </a:r>
                      <a:r>
                        <a:rPr sz="1800" spc="-5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einem </a:t>
                      </a:r>
                      <a:r>
                        <a:rPr sz="1800" spc="-20" dirty="0">
                          <a:latin typeface="Calibri"/>
                          <a:cs typeface="Calibri"/>
                        </a:rPr>
                        <a:t>Zeitinterval</a:t>
                      </a:r>
                      <a:r>
                        <a:rPr sz="1800" spc="-10" dirty="0">
                          <a:latin typeface="Calibri"/>
                          <a:cs typeface="Calibri"/>
                        </a:rPr>
                        <a:t> </a:t>
                      </a:r>
                      <a:r>
                        <a:rPr sz="1800" spc="-5" dirty="0">
                          <a:latin typeface="Calibri"/>
                          <a:cs typeface="Calibri"/>
                        </a:rPr>
                        <a:t>ausführen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r h="370789">
                <a:tc>
                  <a:txBody>
                    <a:bodyPr/>
                    <a:lstStyle/>
                    <a:p>
                      <a:pPr marL="85090">
                        <a:lnSpc>
                          <a:spcPts val="2050"/>
                        </a:lnSpc>
                      </a:pPr>
                      <a:r>
                        <a:rPr sz="1800" spc="-10" dirty="0">
                          <a:latin typeface="Calibri"/>
                          <a:cs typeface="Calibri"/>
                        </a:rPr>
                        <a:t>clearInterval(TimeoutID)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Laufendes</a:t>
                      </a:r>
                      <a:r>
                        <a:rPr sz="1800" spc="-5" dirty="0">
                          <a:latin typeface="Calibri"/>
                          <a:cs typeface="Calibri"/>
                        </a:rPr>
                        <a:t> </a:t>
                      </a:r>
                      <a:r>
                        <a:rPr sz="1800" spc="-20" dirty="0">
                          <a:latin typeface="Calibri"/>
                          <a:cs typeface="Calibri"/>
                        </a:rPr>
                        <a:t>Interval</a:t>
                      </a:r>
                      <a:r>
                        <a:rPr sz="1800" spc="-15" dirty="0">
                          <a:latin typeface="Calibri"/>
                          <a:cs typeface="Calibri"/>
                        </a:rPr>
                        <a:t> </a:t>
                      </a:r>
                      <a:r>
                        <a:rPr sz="1800" spc="-20" dirty="0">
                          <a:latin typeface="Calibri"/>
                          <a:cs typeface="Calibri"/>
                        </a:rPr>
                        <a:t>wird</a:t>
                      </a:r>
                      <a:r>
                        <a:rPr sz="1800" spc="55" dirty="0">
                          <a:latin typeface="Calibri"/>
                          <a:cs typeface="Calibri"/>
                        </a:rPr>
                        <a:t> </a:t>
                      </a:r>
                      <a:r>
                        <a:rPr sz="1800" spc="-20" dirty="0">
                          <a:latin typeface="Calibri"/>
                          <a:cs typeface="Calibri"/>
                        </a:rPr>
                        <a:t>gestoppt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9"/>
                  </a:ext>
                </a:extLst>
              </a:tr>
              <a:tr h="370827">
                <a:tc>
                  <a:txBody>
                    <a:bodyPr/>
                    <a:lstStyle/>
                    <a:p>
                      <a:pPr marL="85090">
                        <a:lnSpc>
                          <a:spcPts val="2050"/>
                        </a:lnSpc>
                      </a:pPr>
                      <a:r>
                        <a:rPr sz="1800" spc="-5" dirty="0">
                          <a:latin typeface="Calibri"/>
                          <a:cs typeface="Calibri"/>
                        </a:rPr>
                        <a:t>se</a:t>
                      </a:r>
                      <a:r>
                        <a:rPr sz="1800" spc="-10" dirty="0">
                          <a:latin typeface="Calibri"/>
                          <a:cs typeface="Calibri"/>
                        </a:rPr>
                        <a:t>t</a:t>
                      </a:r>
                      <a:r>
                        <a:rPr sz="1800" spc="-5" dirty="0">
                          <a:latin typeface="Calibri"/>
                          <a:cs typeface="Calibri"/>
                        </a:rPr>
                        <a:t>T</a:t>
                      </a:r>
                      <a:r>
                        <a:rPr sz="1800" spc="-10" dirty="0">
                          <a:latin typeface="Calibri"/>
                          <a:cs typeface="Calibri"/>
                        </a:rPr>
                        <a:t>i</a:t>
                      </a:r>
                      <a:r>
                        <a:rPr sz="1800" dirty="0">
                          <a:latin typeface="Calibri"/>
                          <a:cs typeface="Calibri"/>
                        </a:rPr>
                        <a:t>me</a:t>
                      </a:r>
                      <a:r>
                        <a:rPr sz="1800" spc="-10" dirty="0">
                          <a:latin typeface="Calibri"/>
                          <a:cs typeface="Calibri"/>
                        </a:rPr>
                        <a:t>o</a:t>
                      </a:r>
                      <a:r>
                        <a:rPr sz="1800" spc="-5" dirty="0">
                          <a:latin typeface="Calibri"/>
                          <a:cs typeface="Calibri"/>
                        </a:rPr>
                        <a:t>ut(</a:t>
                      </a:r>
                      <a:r>
                        <a:rPr sz="1800" spc="-10" dirty="0">
                          <a:latin typeface="Calibri"/>
                          <a:cs typeface="Calibri"/>
                        </a:rPr>
                        <a:t>"</a:t>
                      </a:r>
                      <a:r>
                        <a:rPr sz="1800" dirty="0">
                          <a:latin typeface="Calibri"/>
                          <a:cs typeface="Calibri"/>
                        </a:rPr>
                        <a:t>J</a:t>
                      </a:r>
                      <a:r>
                        <a:rPr sz="1800" spc="-35" dirty="0">
                          <a:latin typeface="Calibri"/>
                          <a:cs typeface="Calibri"/>
                        </a:rPr>
                        <a:t>av</a:t>
                      </a:r>
                      <a:r>
                        <a:rPr sz="1800" spc="-15" dirty="0">
                          <a:latin typeface="Calibri"/>
                          <a:cs typeface="Calibri"/>
                        </a:rPr>
                        <a:t>a</a:t>
                      </a:r>
                      <a:r>
                        <a:rPr sz="1800" spc="-5" dirty="0">
                          <a:latin typeface="Calibri"/>
                          <a:cs typeface="Calibri"/>
                        </a:rPr>
                        <a:t>Sc</a:t>
                      </a:r>
                      <a:r>
                        <a:rPr sz="1800" spc="-25" dirty="0">
                          <a:latin typeface="Calibri"/>
                          <a:cs typeface="Calibri"/>
                        </a:rPr>
                        <a:t>r</a:t>
                      </a:r>
                      <a:r>
                        <a:rPr sz="1800" spc="-5" dirty="0">
                          <a:latin typeface="Calibri"/>
                          <a:cs typeface="Calibri"/>
                        </a:rPr>
                        <a:t>i</a:t>
                      </a:r>
                      <a:r>
                        <a:rPr sz="1800" spc="-10" dirty="0">
                          <a:latin typeface="Calibri"/>
                          <a:cs typeface="Calibri"/>
                        </a:rPr>
                        <a:t>p</a:t>
                      </a:r>
                      <a:r>
                        <a:rPr sz="1800" spc="5" dirty="0">
                          <a:latin typeface="Calibri"/>
                          <a:cs typeface="Calibri"/>
                        </a:rPr>
                        <a:t>t</a:t>
                      </a:r>
                      <a:r>
                        <a:rPr sz="1800" spc="-15" dirty="0">
                          <a:latin typeface="Calibri"/>
                          <a:cs typeface="Calibri"/>
                        </a:rPr>
                        <a:t>-A</a:t>
                      </a:r>
                      <a:r>
                        <a:rPr sz="1800" spc="-5" dirty="0">
                          <a:latin typeface="Calibri"/>
                          <a:cs typeface="Calibri"/>
                        </a:rPr>
                        <a:t>usd</a:t>
                      </a:r>
                      <a:r>
                        <a:rPr sz="1800" spc="-10" dirty="0">
                          <a:latin typeface="Calibri"/>
                          <a:cs typeface="Calibri"/>
                        </a:rPr>
                        <a:t>ruc</a:t>
                      </a:r>
                      <a:r>
                        <a:rPr sz="1800" dirty="0">
                          <a:latin typeface="Calibri"/>
                          <a:cs typeface="Calibri"/>
                        </a:rPr>
                        <a:t>k",</a:t>
                      </a:r>
                      <a:r>
                        <a:rPr sz="1800" spc="-95" dirty="0">
                          <a:latin typeface="Calibri"/>
                          <a:cs typeface="Calibri"/>
                        </a:rPr>
                        <a:t> </a:t>
                      </a:r>
                      <a:r>
                        <a:rPr sz="1800" spc="-40" dirty="0">
                          <a:latin typeface="Calibri"/>
                          <a:cs typeface="Calibri"/>
                        </a:rPr>
                        <a:t>Z</a:t>
                      </a:r>
                      <a:r>
                        <a:rPr sz="1800" spc="-5" dirty="0">
                          <a:latin typeface="Calibri"/>
                          <a:cs typeface="Calibri"/>
                        </a:rPr>
                        <a:t>e</a:t>
                      </a:r>
                      <a:r>
                        <a:rPr sz="1800" spc="-20" dirty="0">
                          <a:latin typeface="Calibri"/>
                          <a:cs typeface="Calibri"/>
                        </a:rPr>
                        <a:t>i</a:t>
                      </a:r>
                      <a:r>
                        <a:rPr sz="1800" spc="-15" dirty="0">
                          <a:latin typeface="Calibri"/>
                          <a:cs typeface="Calibri"/>
                        </a:rPr>
                        <a:t>t</a:t>
                      </a: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20" dirty="0">
                          <a:latin typeface="Calibri"/>
                          <a:cs typeface="Calibri"/>
                        </a:rPr>
                        <a:t>Laufende</a:t>
                      </a:r>
                      <a:r>
                        <a:rPr sz="1800" spc="5" dirty="0">
                          <a:latin typeface="Calibri"/>
                          <a:cs typeface="Calibri"/>
                        </a:rPr>
                        <a:t> </a:t>
                      </a:r>
                      <a:r>
                        <a:rPr sz="1800" spc="-5" dirty="0">
                          <a:latin typeface="Calibri"/>
                          <a:cs typeface="Calibri"/>
                        </a:rPr>
                        <a:t>Stoppuhr</a:t>
                      </a:r>
                      <a:r>
                        <a:rPr sz="1800" spc="-45" dirty="0">
                          <a:latin typeface="Calibri"/>
                          <a:cs typeface="Calibri"/>
                        </a:rPr>
                        <a:t> </a:t>
                      </a:r>
                      <a:r>
                        <a:rPr sz="1800" spc="-20" dirty="0">
                          <a:latin typeface="Calibri"/>
                          <a:cs typeface="Calibri"/>
                        </a:rPr>
                        <a:t>wird</a:t>
                      </a:r>
                      <a:r>
                        <a:rPr sz="1800" spc="10" dirty="0">
                          <a:latin typeface="Calibri"/>
                          <a:cs typeface="Calibri"/>
                        </a:rPr>
                        <a:t> </a:t>
                      </a:r>
                      <a:r>
                        <a:rPr sz="1800" spc="-25" dirty="0">
                          <a:latin typeface="Calibri"/>
                          <a:cs typeface="Calibri"/>
                        </a:rPr>
                        <a:t>gestartet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10"/>
                  </a:ext>
                </a:extLst>
              </a:tr>
              <a:tr h="370840">
                <a:tc>
                  <a:txBody>
                    <a:bodyPr/>
                    <a:lstStyle/>
                    <a:p>
                      <a:pPr marL="85090">
                        <a:lnSpc>
                          <a:spcPts val="2050"/>
                        </a:lnSpc>
                      </a:pPr>
                      <a:r>
                        <a:rPr sz="1800" spc="-5" dirty="0">
                          <a:latin typeface="Calibri"/>
                          <a:cs typeface="Calibri"/>
                        </a:rPr>
                        <a:t>clearTimeout(TimeoutID)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Laufende</a:t>
                      </a:r>
                      <a:r>
                        <a:rPr sz="1800" dirty="0">
                          <a:latin typeface="Calibri"/>
                          <a:cs typeface="Calibri"/>
                        </a:rPr>
                        <a:t> </a:t>
                      </a:r>
                      <a:r>
                        <a:rPr sz="1800" spc="-5" dirty="0">
                          <a:latin typeface="Calibri"/>
                          <a:cs typeface="Calibri"/>
                        </a:rPr>
                        <a:t>Stoppuhr</a:t>
                      </a:r>
                      <a:r>
                        <a:rPr sz="1800" spc="-45" dirty="0">
                          <a:latin typeface="Calibri"/>
                          <a:cs typeface="Calibri"/>
                        </a:rPr>
                        <a:t> </a:t>
                      </a:r>
                      <a:r>
                        <a:rPr sz="1800" spc="-20" dirty="0">
                          <a:latin typeface="Calibri"/>
                          <a:cs typeface="Calibri"/>
                        </a:rPr>
                        <a:t>wird</a:t>
                      </a:r>
                      <a:r>
                        <a:rPr sz="1800" spc="-10" dirty="0">
                          <a:latin typeface="Calibri"/>
                          <a:cs typeface="Calibri"/>
                        </a:rPr>
                        <a:t> </a:t>
                      </a:r>
                      <a:r>
                        <a:rPr sz="1800" spc="-5" dirty="0">
                          <a:latin typeface="Calibri"/>
                          <a:cs typeface="Calibri"/>
                        </a:rPr>
                        <a:t>angehalten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(3)</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8166" y="2304669"/>
          <a:ext cx="10541635" cy="2377309"/>
        </p:xfrm>
        <a:graphic>
          <a:graphicData uri="http://schemas.openxmlformats.org/drawingml/2006/table">
            <a:tbl>
              <a:tblPr firstRow="1" bandRow="1">
                <a:tableStyleId>{2D5ABB26-0587-4C30-8999-92F81FD0307C}</a:tableStyleId>
              </a:tblPr>
              <a:tblGrid>
                <a:gridCol w="2237105">
                  <a:extLst>
                    <a:ext uri="{9D8B030D-6E8A-4147-A177-3AD203B41FA5}">
                      <a16:colId xmlns:a16="http://schemas.microsoft.com/office/drawing/2014/main" val="20000"/>
                    </a:ext>
                  </a:extLst>
                </a:gridCol>
                <a:gridCol w="8304530">
                  <a:extLst>
                    <a:ext uri="{9D8B030D-6E8A-4147-A177-3AD203B41FA5}">
                      <a16:colId xmlns:a16="http://schemas.microsoft.com/office/drawing/2014/main" val="20001"/>
                    </a:ext>
                  </a:extLst>
                </a:gridCol>
              </a:tblGrid>
              <a:tr h="396113">
                <a:tc>
                  <a:txBody>
                    <a:bodyPr/>
                    <a:lstStyle/>
                    <a:p>
                      <a:pPr marL="85090">
                        <a:lnSpc>
                          <a:spcPts val="2275"/>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20" dirty="0">
                          <a:latin typeface="Calibri"/>
                          <a:cs typeface="Calibri"/>
                        </a:rPr>
                        <a:t>defaultStatus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105" dirty="0">
                          <a:latin typeface="Calibri"/>
                          <a:cs typeface="Calibri"/>
                        </a:rPr>
                        <a:t>Text </a:t>
                      </a:r>
                      <a:r>
                        <a:rPr sz="2000" dirty="0">
                          <a:latin typeface="Calibri"/>
                          <a:cs typeface="Calibri"/>
                        </a:rPr>
                        <a:t>in </a:t>
                      </a:r>
                      <a:r>
                        <a:rPr sz="2000" spc="-5" dirty="0">
                          <a:latin typeface="Calibri"/>
                          <a:cs typeface="Calibri"/>
                        </a:rPr>
                        <a:t>der</a:t>
                      </a:r>
                      <a:r>
                        <a:rPr sz="2000" spc="-15" dirty="0">
                          <a:latin typeface="Calibri"/>
                          <a:cs typeface="Calibri"/>
                        </a:rPr>
                        <a:t> </a:t>
                      </a:r>
                      <a:r>
                        <a:rPr sz="2000" spc="-25" dirty="0">
                          <a:latin typeface="Calibri"/>
                          <a:cs typeface="Calibri"/>
                        </a:rPr>
                        <a:t>Statuszeile</a:t>
                      </a:r>
                      <a:r>
                        <a:rPr sz="2000" spc="25" dirty="0">
                          <a:latin typeface="Calibri"/>
                          <a:cs typeface="Calibri"/>
                        </a:rPr>
                        <a:t> </a:t>
                      </a:r>
                      <a:r>
                        <a:rPr sz="2000" spc="-5" dirty="0">
                          <a:latin typeface="Calibri"/>
                          <a:cs typeface="Calibri"/>
                        </a:rPr>
                        <a:t>des</a:t>
                      </a:r>
                      <a:r>
                        <a:rPr sz="2000" spc="-20" dirty="0">
                          <a:latin typeface="Calibri"/>
                          <a:cs typeface="Calibri"/>
                        </a:rPr>
                        <a:t> </a:t>
                      </a:r>
                      <a:r>
                        <a:rPr sz="2000" spc="-25" dirty="0">
                          <a:latin typeface="Calibri"/>
                          <a:cs typeface="Calibri"/>
                        </a:rPr>
                        <a:t>Browsers</a:t>
                      </a:r>
                      <a:r>
                        <a:rPr sz="2000" spc="-30" dirty="0">
                          <a:latin typeface="Calibri"/>
                          <a:cs typeface="Calibri"/>
                        </a:rPr>
                        <a:t> </a:t>
                      </a:r>
                      <a:r>
                        <a:rPr sz="2000" dirty="0">
                          <a:latin typeface="Calibri"/>
                          <a:cs typeface="Calibri"/>
                        </a:rPr>
                        <a:t>als</a:t>
                      </a:r>
                      <a:r>
                        <a:rPr sz="2000" spc="10" dirty="0">
                          <a:latin typeface="Calibri"/>
                          <a:cs typeface="Calibri"/>
                        </a:rPr>
                        <a:t> </a:t>
                      </a:r>
                      <a:r>
                        <a:rPr sz="2000" spc="-20" dirty="0">
                          <a:latin typeface="Calibri"/>
                          <a:cs typeface="Calibri"/>
                        </a:rPr>
                        <a:t>Standardtext</a:t>
                      </a:r>
                      <a:r>
                        <a:rPr sz="2000" spc="140" dirty="0">
                          <a:latin typeface="Calibri"/>
                          <a:cs typeface="Calibri"/>
                        </a:rPr>
                        <a:t> </a:t>
                      </a:r>
                      <a:r>
                        <a:rPr sz="2000" spc="-25" dirty="0">
                          <a:latin typeface="Calibri"/>
                          <a:cs typeface="Calibri"/>
                        </a:rPr>
                        <a:t>festlegen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sz="2000" spc="-5" dirty="0">
                          <a:latin typeface="Calibri"/>
                          <a:cs typeface="Calibri"/>
                        </a:rPr>
                        <a:t>opener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30" dirty="0">
                          <a:latin typeface="Calibri"/>
                          <a:cs typeface="Calibri"/>
                        </a:rPr>
                        <a:t>Referenz</a:t>
                      </a:r>
                      <a:r>
                        <a:rPr sz="2000" spc="-50" dirty="0">
                          <a:latin typeface="Calibri"/>
                          <a:cs typeface="Calibri"/>
                        </a:rPr>
                        <a:t> </a:t>
                      </a:r>
                      <a:r>
                        <a:rPr sz="2000" dirty="0">
                          <a:latin typeface="Calibri"/>
                          <a:cs typeface="Calibri"/>
                        </a:rPr>
                        <a:t>auf das</a:t>
                      </a:r>
                      <a:r>
                        <a:rPr sz="2000" spc="-15" dirty="0">
                          <a:latin typeface="Calibri"/>
                          <a:cs typeface="Calibri"/>
                        </a:rPr>
                        <a:t> </a:t>
                      </a:r>
                      <a:r>
                        <a:rPr sz="2000" spc="-65" dirty="0">
                          <a:latin typeface="Calibri"/>
                          <a:cs typeface="Calibri"/>
                        </a:rPr>
                        <a:t>Fenster,</a:t>
                      </a:r>
                      <a:r>
                        <a:rPr sz="2000" spc="-50" dirty="0">
                          <a:latin typeface="Calibri"/>
                          <a:cs typeface="Calibri"/>
                        </a:rPr>
                        <a:t> </a:t>
                      </a:r>
                      <a:r>
                        <a:rPr sz="2000" spc="-5" dirty="0">
                          <a:latin typeface="Calibri"/>
                          <a:cs typeface="Calibri"/>
                        </a:rPr>
                        <a:t>das</a:t>
                      </a:r>
                      <a:r>
                        <a:rPr sz="2000" spc="-15" dirty="0">
                          <a:latin typeface="Calibri"/>
                          <a:cs typeface="Calibri"/>
                        </a:rPr>
                        <a:t> </a:t>
                      </a:r>
                      <a:r>
                        <a:rPr sz="2000" spc="-5" dirty="0">
                          <a:latin typeface="Calibri"/>
                          <a:cs typeface="Calibri"/>
                        </a:rPr>
                        <a:t>das</a:t>
                      </a:r>
                      <a:r>
                        <a:rPr sz="2000" spc="15" dirty="0">
                          <a:latin typeface="Calibri"/>
                          <a:cs typeface="Calibri"/>
                        </a:rPr>
                        <a:t> </a:t>
                      </a:r>
                      <a:r>
                        <a:rPr sz="2000" spc="-5" dirty="0">
                          <a:latin typeface="Calibri"/>
                          <a:cs typeface="Calibri"/>
                        </a:rPr>
                        <a:t>aktuelle</a:t>
                      </a:r>
                      <a:r>
                        <a:rPr sz="2000" spc="-10" dirty="0">
                          <a:latin typeface="Calibri"/>
                          <a:cs typeface="Calibri"/>
                        </a:rPr>
                        <a:t> </a:t>
                      </a:r>
                      <a:r>
                        <a:rPr sz="2000" spc="-25" dirty="0">
                          <a:latin typeface="Calibri"/>
                          <a:cs typeface="Calibri"/>
                        </a:rPr>
                        <a:t>Fenster</a:t>
                      </a:r>
                      <a:r>
                        <a:rPr sz="2000" dirty="0">
                          <a:latin typeface="Calibri"/>
                          <a:cs typeface="Calibri"/>
                        </a:rPr>
                        <a:t> </a:t>
                      </a:r>
                      <a:r>
                        <a:rPr sz="2000" spc="-20" dirty="0">
                          <a:latin typeface="Calibri"/>
                          <a:cs typeface="Calibri"/>
                        </a:rPr>
                        <a:t>geöffnet</a:t>
                      </a:r>
                      <a:r>
                        <a:rPr sz="2000" spc="125" dirty="0">
                          <a:latin typeface="Calibri"/>
                          <a:cs typeface="Calibri"/>
                        </a:rPr>
                        <a:t> </a:t>
                      </a:r>
                      <a:r>
                        <a:rPr sz="2000" spc="-15" dirty="0">
                          <a:latin typeface="Calibri"/>
                          <a:cs typeface="Calibri"/>
                        </a:rPr>
                        <a:t>hat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39">
                <a:tc>
                  <a:txBody>
                    <a:bodyPr/>
                    <a:lstStyle/>
                    <a:p>
                      <a:pPr marL="85090">
                        <a:lnSpc>
                          <a:spcPts val="2280"/>
                        </a:lnSpc>
                      </a:pPr>
                      <a:r>
                        <a:rPr sz="2000" spc="-5" dirty="0">
                          <a:latin typeface="Calibri"/>
                          <a:cs typeface="Calibri"/>
                        </a:rPr>
                        <a:t>self</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30" dirty="0">
                          <a:latin typeface="Calibri"/>
                          <a:cs typeface="Calibri"/>
                        </a:rPr>
                        <a:t>Referenz</a:t>
                      </a:r>
                      <a:r>
                        <a:rPr sz="2000" spc="-60" dirty="0">
                          <a:latin typeface="Calibri"/>
                          <a:cs typeface="Calibri"/>
                        </a:rPr>
                        <a:t> </a:t>
                      </a:r>
                      <a:r>
                        <a:rPr sz="2000" dirty="0">
                          <a:latin typeface="Calibri"/>
                          <a:cs typeface="Calibri"/>
                        </a:rPr>
                        <a:t>auf</a:t>
                      </a:r>
                      <a:r>
                        <a:rPr sz="2000" spc="-5" dirty="0">
                          <a:latin typeface="Calibri"/>
                          <a:cs typeface="Calibri"/>
                        </a:rPr>
                        <a:t> </a:t>
                      </a:r>
                      <a:r>
                        <a:rPr sz="2000" dirty="0">
                          <a:latin typeface="Calibri"/>
                          <a:cs typeface="Calibri"/>
                        </a:rPr>
                        <a:t>das</a:t>
                      </a:r>
                      <a:r>
                        <a:rPr sz="2000" spc="-20" dirty="0">
                          <a:latin typeface="Calibri"/>
                          <a:cs typeface="Calibri"/>
                        </a:rPr>
                        <a:t> </a:t>
                      </a:r>
                      <a:r>
                        <a:rPr sz="2000" spc="-5" dirty="0">
                          <a:latin typeface="Calibri"/>
                          <a:cs typeface="Calibri"/>
                        </a:rPr>
                        <a:t>aktuelle</a:t>
                      </a:r>
                      <a:r>
                        <a:rPr sz="2000" spc="-60" dirty="0">
                          <a:latin typeface="Calibri"/>
                          <a:cs typeface="Calibri"/>
                        </a:rPr>
                        <a:t> </a:t>
                      </a:r>
                      <a:r>
                        <a:rPr sz="2000" spc="-5" dirty="0">
                          <a:latin typeface="Calibri"/>
                          <a:cs typeface="Calibri"/>
                        </a:rPr>
                        <a:t>Objekt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96240">
                <a:tc>
                  <a:txBody>
                    <a:bodyPr/>
                    <a:lstStyle/>
                    <a:p>
                      <a:pPr marL="85090">
                        <a:lnSpc>
                          <a:spcPts val="2280"/>
                        </a:lnSpc>
                      </a:pPr>
                      <a:r>
                        <a:rPr sz="2000" spc="-25" dirty="0">
                          <a:latin typeface="Calibri"/>
                          <a:cs typeface="Calibri"/>
                        </a:rPr>
                        <a:t>status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Ä</a:t>
                      </a:r>
                      <a:r>
                        <a:rPr sz="2000" spc="5" dirty="0">
                          <a:latin typeface="Calibri"/>
                          <a:cs typeface="Calibri"/>
                        </a:rPr>
                        <a:t>n</a:t>
                      </a:r>
                      <a:r>
                        <a:rPr sz="2000" spc="-5" dirty="0">
                          <a:latin typeface="Calibri"/>
                          <a:cs typeface="Calibri"/>
                        </a:rPr>
                        <a:t>der</a:t>
                      </a:r>
                      <a:r>
                        <a:rPr sz="2000" dirty="0">
                          <a:latin typeface="Calibri"/>
                          <a:cs typeface="Calibri"/>
                        </a:rPr>
                        <a:t>t</a:t>
                      </a:r>
                      <a:r>
                        <a:rPr sz="2000" spc="-5" dirty="0">
                          <a:latin typeface="Calibri"/>
                          <a:cs typeface="Calibri"/>
                        </a:rPr>
                        <a:t> </a:t>
                      </a:r>
                      <a:r>
                        <a:rPr sz="2000" spc="-250" dirty="0">
                          <a:latin typeface="Calibri"/>
                          <a:cs typeface="Calibri"/>
                        </a:rPr>
                        <a:t>T</a:t>
                      </a:r>
                      <a:r>
                        <a:rPr sz="2000" spc="-100" dirty="0">
                          <a:latin typeface="Calibri"/>
                          <a:cs typeface="Calibri"/>
                        </a:rPr>
                        <a:t>e</a:t>
                      </a:r>
                      <a:r>
                        <a:rPr sz="2000" spc="-65" dirty="0">
                          <a:latin typeface="Calibri"/>
                          <a:cs typeface="Calibri"/>
                        </a:rPr>
                        <a:t>x</a:t>
                      </a:r>
                      <a:r>
                        <a:rPr sz="2000" dirty="0">
                          <a:latin typeface="Calibri"/>
                          <a:cs typeface="Calibri"/>
                        </a:rPr>
                        <a:t>t</a:t>
                      </a:r>
                      <a:r>
                        <a:rPr sz="2000" spc="-95" dirty="0">
                          <a:latin typeface="Calibri"/>
                          <a:cs typeface="Calibri"/>
                        </a:rPr>
                        <a:t> </a:t>
                      </a:r>
                      <a:r>
                        <a:rPr sz="2000" spc="-5" dirty="0">
                          <a:latin typeface="Calibri"/>
                          <a:cs typeface="Calibri"/>
                        </a:rPr>
                        <a:t>de</a:t>
                      </a:r>
                      <a:r>
                        <a:rPr sz="2000" dirty="0">
                          <a:latin typeface="Calibri"/>
                          <a:cs typeface="Calibri"/>
                        </a:rPr>
                        <a:t>r</a:t>
                      </a:r>
                      <a:r>
                        <a:rPr sz="2000" spc="-20" dirty="0">
                          <a:latin typeface="Calibri"/>
                          <a:cs typeface="Calibri"/>
                        </a:rPr>
                        <a:t> </a:t>
                      </a:r>
                      <a:r>
                        <a:rPr sz="2000" spc="-10" dirty="0">
                          <a:latin typeface="Calibri"/>
                          <a:cs typeface="Calibri"/>
                        </a:rPr>
                        <a:t>S</a:t>
                      </a:r>
                      <a:r>
                        <a:rPr sz="2000" spc="-40" dirty="0">
                          <a:latin typeface="Calibri"/>
                          <a:cs typeface="Calibri"/>
                        </a:rPr>
                        <a:t>ta</a:t>
                      </a:r>
                      <a:r>
                        <a:rPr sz="2000" spc="-15" dirty="0">
                          <a:latin typeface="Calibri"/>
                          <a:cs typeface="Calibri"/>
                        </a:rPr>
                        <a:t>t</a:t>
                      </a:r>
                      <a:r>
                        <a:rPr sz="2000" spc="-10" dirty="0">
                          <a:latin typeface="Calibri"/>
                          <a:cs typeface="Calibri"/>
                        </a:rPr>
                        <a:t>u</a:t>
                      </a:r>
                      <a:r>
                        <a:rPr sz="2000" spc="-30" dirty="0">
                          <a:latin typeface="Calibri"/>
                          <a:cs typeface="Calibri"/>
                        </a:rPr>
                        <a:t>s</a:t>
                      </a:r>
                      <a:r>
                        <a:rPr sz="2000" spc="-65" dirty="0">
                          <a:latin typeface="Calibri"/>
                          <a:cs typeface="Calibri"/>
                        </a:rPr>
                        <a:t>z</a:t>
                      </a:r>
                      <a:r>
                        <a:rPr sz="2000" spc="-15" dirty="0">
                          <a:latin typeface="Calibri"/>
                          <a:cs typeface="Calibri"/>
                        </a:rPr>
                        <a:t>eil</a:t>
                      </a:r>
                      <a:r>
                        <a:rPr sz="2000" dirty="0">
                          <a:latin typeface="Calibri"/>
                          <a:cs typeface="Calibri"/>
                        </a:rPr>
                        <a: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96239">
                <a:tc>
                  <a:txBody>
                    <a:bodyPr/>
                    <a:lstStyle/>
                    <a:p>
                      <a:pPr marL="85090">
                        <a:lnSpc>
                          <a:spcPts val="2280"/>
                        </a:lnSpc>
                      </a:pPr>
                      <a:r>
                        <a:rPr sz="2000" spc="-10" dirty="0">
                          <a:latin typeface="Calibri"/>
                          <a:cs typeface="Calibri"/>
                        </a:rPr>
                        <a:t>document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Zugriff</a:t>
                      </a:r>
                      <a:r>
                        <a:rPr sz="2000" spc="-55" dirty="0">
                          <a:latin typeface="Calibri"/>
                          <a:cs typeface="Calibri"/>
                        </a:rPr>
                        <a:t> </a:t>
                      </a:r>
                      <a:r>
                        <a:rPr sz="2000" dirty="0">
                          <a:latin typeface="Calibri"/>
                          <a:cs typeface="Calibri"/>
                        </a:rPr>
                        <a:t>auf</a:t>
                      </a:r>
                      <a:r>
                        <a:rPr sz="2000" spc="-15" dirty="0">
                          <a:latin typeface="Calibri"/>
                          <a:cs typeface="Calibri"/>
                        </a:rPr>
                        <a:t> </a:t>
                      </a:r>
                      <a:r>
                        <a:rPr sz="2000" spc="-5" dirty="0">
                          <a:latin typeface="Calibri"/>
                          <a:cs typeface="Calibri"/>
                        </a:rPr>
                        <a:t>HTML</a:t>
                      </a:r>
                      <a:r>
                        <a:rPr sz="2000" spc="-105" dirty="0">
                          <a:latin typeface="Calibri"/>
                          <a:cs typeface="Calibri"/>
                        </a:rPr>
                        <a:t> </a:t>
                      </a:r>
                      <a:r>
                        <a:rPr sz="2000" spc="-20" dirty="0">
                          <a:latin typeface="Calibri"/>
                          <a:cs typeface="Calibri"/>
                        </a:rPr>
                        <a:t>Dokument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2679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Window</a:t>
            </a:r>
            <a:r>
              <a:rPr sz="3300" b="0" spc="-20"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(4)</a:t>
            </a:r>
            <a:endParaRPr sz="3300">
              <a:latin typeface="Calibri"/>
              <a:cs typeface="Calibri"/>
            </a:endParaRPr>
          </a:p>
        </p:txBody>
      </p:sp>
      <p:sp>
        <p:nvSpPr>
          <p:cNvPr id="3" name="object 3"/>
          <p:cNvSpPr txBox="1"/>
          <p:nvPr/>
        </p:nvSpPr>
        <p:spPr>
          <a:xfrm>
            <a:off x="837691" y="1652092"/>
            <a:ext cx="10168255" cy="2676525"/>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40" normalizeH="0" baseline="0" noProof="0" dirty="0">
                <a:ln>
                  <a:noFill/>
                </a:ln>
                <a:solidFill>
                  <a:prstClr val="black"/>
                </a:solidFill>
                <a:effectLst/>
                <a:uLnTx/>
                <a:uFillTx/>
                <a:latin typeface="Calibri"/>
                <a:ea typeface="+mn-ea"/>
                <a:cs typeface="Calibri"/>
              </a:rPr>
              <a:t>Fenster</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öffnen</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und</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schließen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45"/>
              </a:spcBef>
              <a:spcAft>
                <a:spcPts val="0"/>
              </a:spcAft>
              <a:buClrTx/>
              <a:buSzTx/>
              <a:buFont typeface="Arial MT"/>
              <a:buChar char="•"/>
              <a:tabLst/>
              <a:defRPr/>
            </a:pPr>
            <a:endParaRPr kumimoji="0" sz="45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0"/>
              </a:spcBef>
              <a:spcAft>
                <a:spcPts val="0"/>
              </a:spcAft>
              <a:buClrTx/>
              <a:buSzTx/>
              <a:buFont typeface="Arial MT"/>
              <a:buChar char="–"/>
              <a:tabLst>
                <a:tab pos="756920" algn="l"/>
              </a:tabLst>
              <a:defRPr/>
            </a:pPr>
            <a:r>
              <a:rPr kumimoji="0" sz="2800" b="0" i="0" u="none" strike="noStrike" kern="1200" cap="none" spc="-65" normalizeH="0" baseline="0" noProof="0" dirty="0">
                <a:ln>
                  <a:noFill/>
                </a:ln>
                <a:solidFill>
                  <a:prstClr val="black"/>
                </a:solidFill>
                <a:effectLst/>
                <a:uLnTx/>
                <a:uFillTx/>
                <a:latin typeface="Calibri"/>
                <a:ea typeface="+mn-ea"/>
                <a:cs typeface="Calibri"/>
              </a:rPr>
              <a:t>Wenn</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die</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URL</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leer</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ist,</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wird</a:t>
            </a:r>
            <a:r>
              <a:rPr kumimoji="0" sz="2800" b="0" i="0" u="none" strike="noStrike" kern="1200" cap="none" spc="-3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ein </a:t>
            </a:r>
            <a:r>
              <a:rPr kumimoji="0" sz="2800" b="0" i="0" u="none" strike="noStrike" kern="1200" cap="none" spc="-20" normalizeH="0" baseline="0" noProof="0" dirty="0">
                <a:ln>
                  <a:noFill/>
                </a:ln>
                <a:solidFill>
                  <a:prstClr val="black"/>
                </a:solidFill>
                <a:effectLst/>
                <a:uLnTx/>
                <a:uFillTx/>
                <a:latin typeface="Calibri"/>
                <a:ea typeface="+mn-ea"/>
                <a:cs typeface="Calibri"/>
              </a:rPr>
              <a:t>leeres</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Dokument</a:t>
            </a:r>
            <a:r>
              <a:rPr kumimoji="0" sz="2800" b="0" i="0" u="none" strike="noStrike" kern="1200" cap="none" spc="16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geöffnet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10"/>
              </a:spcBef>
              <a:spcAft>
                <a:spcPts val="0"/>
              </a:spcAft>
              <a:buClrTx/>
              <a:buSzTx/>
              <a:buFont typeface="Arial MT"/>
              <a:buChar char="–"/>
              <a:tabLst>
                <a:tab pos="75692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Über</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Optionen</a:t>
            </a:r>
            <a:r>
              <a:rPr kumimoji="0" sz="2800" b="0" i="0" u="none" strike="noStrike" kern="1200" cap="none" spc="2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kann</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die</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40" normalizeH="0" baseline="0" noProof="0" dirty="0">
                <a:ln>
                  <a:noFill/>
                </a:ln>
                <a:solidFill>
                  <a:prstClr val="black"/>
                </a:solidFill>
                <a:effectLst/>
                <a:uLnTx/>
                <a:uFillTx/>
                <a:latin typeface="Calibri"/>
                <a:ea typeface="+mn-ea"/>
                <a:cs typeface="Calibri"/>
              </a:rPr>
              <a:t>Anzeige</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des</a:t>
            </a:r>
            <a:r>
              <a:rPr kumimoji="0" sz="2800" b="0" i="0" u="none" strike="noStrike" kern="1200" cap="none" spc="10" normalizeH="0" baseline="0" noProof="0" dirty="0">
                <a:ln>
                  <a:noFill/>
                </a:ln>
                <a:solidFill>
                  <a:prstClr val="black"/>
                </a:solidFill>
                <a:effectLst/>
                <a:uLnTx/>
                <a:uFillTx/>
                <a:latin typeface="Calibri"/>
                <a:ea typeface="+mn-ea"/>
                <a:cs typeface="Calibri"/>
              </a:rPr>
              <a:t> </a:t>
            </a:r>
            <a:r>
              <a:rPr kumimoji="0" sz="2800" b="0" i="0" u="none" strike="noStrike" kern="1200" cap="none" spc="-45" normalizeH="0" baseline="0" noProof="0" dirty="0">
                <a:ln>
                  <a:noFill/>
                </a:ln>
                <a:solidFill>
                  <a:prstClr val="black"/>
                </a:solidFill>
                <a:effectLst/>
                <a:uLnTx/>
                <a:uFillTx/>
                <a:latin typeface="Calibri"/>
                <a:ea typeface="+mn-ea"/>
                <a:cs typeface="Calibri"/>
              </a:rPr>
              <a:t>Fensters</a:t>
            </a:r>
            <a:r>
              <a:rPr kumimoji="0" sz="2800" b="0" i="0" u="none" strike="noStrike" kern="1200" cap="none" spc="-30" normalizeH="0" baseline="0" noProof="0" dirty="0">
                <a:ln>
                  <a:noFill/>
                </a:ln>
                <a:solidFill>
                  <a:prstClr val="black"/>
                </a:solidFill>
                <a:effectLst/>
                <a:uLnTx/>
                <a:uFillTx/>
                <a:latin typeface="Calibri"/>
                <a:ea typeface="+mn-ea"/>
                <a:cs typeface="Calibri"/>
              </a:rPr>
              <a:t> konfiguriert</a:t>
            </a:r>
            <a:r>
              <a:rPr kumimoji="0" sz="2800" b="0" i="0" u="none" strike="noStrike" kern="1200" cap="none" spc="17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werden</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Rückgabewert</a:t>
            </a:r>
            <a:r>
              <a:rPr kumimoji="0" sz="2800" b="0" i="0" u="none" strike="noStrike" kern="1200" cap="none" spc="0" normalizeH="0" baseline="0" noProof="0" dirty="0">
                <a:ln>
                  <a:noFill/>
                </a:ln>
                <a:solidFill>
                  <a:prstClr val="black"/>
                </a:solidFill>
                <a:effectLst/>
                <a:uLnTx/>
                <a:uFillTx/>
                <a:latin typeface="Calibri"/>
                <a:ea typeface="+mn-ea"/>
                <a:cs typeface="Calibri"/>
              </a:rPr>
              <a:t> </a:t>
            </a:r>
            <a:r>
              <a:rPr kumimoji="0" sz="2800" b="0" i="0" u="none" strike="noStrike" kern="1200" cap="none" spc="-35" normalizeH="0" baseline="0" noProof="0" dirty="0">
                <a:ln>
                  <a:noFill/>
                </a:ln>
                <a:solidFill>
                  <a:prstClr val="black"/>
                </a:solidFill>
                <a:effectLst/>
                <a:uLnTx/>
                <a:uFillTx/>
                <a:latin typeface="Calibri"/>
                <a:ea typeface="+mn-ea"/>
                <a:cs typeface="Calibri"/>
              </a:rPr>
              <a:t>ist</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eine</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50" normalizeH="0" baseline="0" noProof="0" dirty="0">
                <a:ln>
                  <a:noFill/>
                </a:ln>
                <a:solidFill>
                  <a:prstClr val="black"/>
                </a:solidFill>
                <a:effectLst/>
                <a:uLnTx/>
                <a:uFillTx/>
                <a:latin typeface="Calibri"/>
                <a:ea typeface="+mn-ea"/>
                <a:cs typeface="Calibri"/>
              </a:rPr>
              <a:t>Referenz </a:t>
            </a:r>
            <a:r>
              <a:rPr kumimoji="0" sz="2800" b="0" i="0" u="none" strike="noStrike" kern="1200" cap="none" spc="-5" normalizeH="0" baseline="0" noProof="0" dirty="0">
                <a:ln>
                  <a:noFill/>
                </a:ln>
                <a:solidFill>
                  <a:prstClr val="black"/>
                </a:solidFill>
                <a:effectLst/>
                <a:uLnTx/>
                <a:uFillTx/>
                <a:latin typeface="Calibri"/>
                <a:ea typeface="+mn-ea"/>
                <a:cs typeface="Calibri"/>
              </a:rPr>
              <a:t>auf</a:t>
            </a:r>
            <a:r>
              <a:rPr kumimoji="0" sz="2800" b="0" i="0" u="none" strike="noStrike" kern="1200" cap="none" spc="-10" normalizeH="0" baseline="0" noProof="0" dirty="0">
                <a:ln>
                  <a:noFill/>
                </a:ln>
                <a:solidFill>
                  <a:prstClr val="black"/>
                </a:solidFill>
                <a:effectLst/>
                <a:uLnTx/>
                <a:uFillTx/>
                <a:latin typeface="Calibri"/>
                <a:ea typeface="+mn-ea"/>
                <a:cs typeface="Calibri"/>
              </a:rPr>
              <a:t> das</a:t>
            </a:r>
            <a:r>
              <a:rPr kumimoji="0" sz="2800" b="0" i="0" u="none" strike="noStrike" kern="1200" cap="none" spc="105"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Window-Objekt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pic>
        <p:nvPicPr>
          <p:cNvPr id="4" name="object 4"/>
          <p:cNvPicPr/>
          <p:nvPr/>
        </p:nvPicPr>
        <p:blipFill>
          <a:blip r:embed="rId2" cstate="print"/>
          <a:stretch>
            <a:fillRect/>
          </a:stretch>
        </p:blipFill>
        <p:spPr>
          <a:xfrm>
            <a:off x="1504561" y="2403348"/>
            <a:ext cx="5724163" cy="2190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0533B0-B5A1-45EF-B4A0-A7B7E84BF23F}"/>
</file>

<file path=customXml/itemProps2.xml><?xml version="1.0" encoding="utf-8"?>
<ds:datastoreItem xmlns:ds="http://schemas.openxmlformats.org/officeDocument/2006/customXml" ds:itemID="{BC1BD422-2677-4E2B-AE44-A90BA1F80ED0}"/>
</file>

<file path=customXml/itemProps3.xml><?xml version="1.0" encoding="utf-8"?>
<ds:datastoreItem xmlns:ds="http://schemas.openxmlformats.org/officeDocument/2006/customXml" ds:itemID="{1340A7C1-69C5-4AEC-A12E-48FB04C89C8B}"/>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Breitbild</PresentationFormat>
  <Paragraphs>211</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 MT</vt:lpstr>
      <vt:lpstr>Calibri</vt:lpstr>
      <vt:lpstr>Consolas</vt:lpstr>
      <vt:lpstr>Times New Roman</vt:lpstr>
      <vt:lpstr>Office Theme</vt:lpstr>
      <vt:lpstr>PowerPoint-Präsentation</vt:lpstr>
      <vt:lpstr>Grundsätzlicher Aufbau des DOM</vt:lpstr>
      <vt:lpstr>Navigator – Objekt (1)</vt:lpstr>
      <vt:lpstr>Navigator – Objekt (2)</vt:lpstr>
      <vt:lpstr>Screen - Objekt</vt:lpstr>
      <vt:lpstr>Window – Objekt (1)</vt:lpstr>
      <vt:lpstr>Window – Objekt (2)</vt:lpstr>
      <vt:lpstr>Window – Objekt (3)</vt:lpstr>
      <vt:lpstr>Window – Objekt (4)</vt:lpstr>
      <vt:lpstr>Window – Objekt (5)</vt:lpstr>
      <vt:lpstr>Window – Objekt (6)</vt:lpstr>
      <vt:lpstr>Window – Objekt (7)</vt:lpstr>
      <vt:lpstr>Window - Objekt (8)</vt:lpstr>
      <vt:lpstr>Window – Objekt (9)</vt:lpstr>
      <vt:lpstr>Window – Objekt (10)</vt:lpstr>
      <vt:lpstr>Document – Objekt (1)</vt:lpstr>
      <vt:lpstr>Document – Objekt (2)</vt:lpstr>
      <vt:lpstr>Document – Objekt (3)</vt:lpstr>
      <vt:lpstr>Document – Objekt (4)</vt:lpstr>
      <vt:lpstr>History - Objekt</vt:lpstr>
      <vt:lpstr>Location – Objekt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cp:revision>
  <dcterms:created xsi:type="dcterms:W3CDTF">2024-02-08T15:38:39Z</dcterms:created>
  <dcterms:modified xsi:type="dcterms:W3CDTF">2024-02-08T15:40:43Z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