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864" r:id="rId3"/>
    <p:sldId id="326" r:id="rId4"/>
    <p:sldId id="867" r:id="rId5"/>
    <p:sldId id="868" r:id="rId6"/>
    <p:sldId id="869" r:id="rId7"/>
    <p:sldId id="865" r:id="rId8"/>
    <p:sldId id="866"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0" d="100"/>
          <a:sy n="90" d="100"/>
        </p:scale>
        <p:origin x="87"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69B85-ED14-5AC0-2FEA-38EA4C206DA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E7707DD0-4A07-F2A5-7E09-0DE4128323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5BC52FDF-CAD0-DFDD-1CB9-B10EC37B9AB4}"/>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5" name="Fußzeilenplatzhalter 4">
            <a:extLst>
              <a:ext uri="{FF2B5EF4-FFF2-40B4-BE49-F238E27FC236}">
                <a16:creationId xmlns:a16="http://schemas.microsoft.com/office/drawing/2014/main" id="{F95A666B-E0F3-C51F-8632-97989BDDC29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7BCF444-F391-4A02-CCA1-D81180653E15}"/>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3782973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605AD6-AB4F-4A77-6734-297F3E2AF32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4F58C668-E72C-B50B-DABA-55C8565C1A2C}"/>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3F93863-3BB0-A6AC-4274-9667D3D3DC0C}"/>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5" name="Fußzeilenplatzhalter 4">
            <a:extLst>
              <a:ext uri="{FF2B5EF4-FFF2-40B4-BE49-F238E27FC236}">
                <a16:creationId xmlns:a16="http://schemas.microsoft.com/office/drawing/2014/main" id="{2F13BC07-F014-A444-4DDA-427CE871300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7ABB09-2A7C-15C2-A796-57AE110D5BD7}"/>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3789033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755B5B0-D9FB-3A5E-7B4D-7ADF23FFCFF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EA24EE4-BB76-7BD1-1EFE-E44B7E24CDA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F6DB544-F547-15F8-6149-91A5C48218F9}"/>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5" name="Fußzeilenplatzhalter 4">
            <a:extLst>
              <a:ext uri="{FF2B5EF4-FFF2-40B4-BE49-F238E27FC236}">
                <a16:creationId xmlns:a16="http://schemas.microsoft.com/office/drawing/2014/main" id="{19867D1A-087F-8D3E-8822-6FCC0D393FE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76BA754-A060-A526-6D0F-E6986B448F25}"/>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3966236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4278409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32052179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1310173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1291431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3904336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2858556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el Inhalt Co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F1527-FBE3-4274-AB55-2F770097D076}"/>
              </a:ext>
            </a:extLst>
          </p:cNvPr>
          <p:cNvSpPr>
            <a:spLocks noGrp="1"/>
          </p:cNvSpPr>
          <p:nvPr>
            <p:ph type="title"/>
          </p:nvPr>
        </p:nvSpPr>
        <p:spPr>
          <a:xfrm>
            <a:off x="838200" y="465668"/>
            <a:ext cx="8171985" cy="612000"/>
          </a:xfrm>
        </p:spPr>
        <p:txBody>
          <a:bodyPr/>
          <a:lstStyle>
            <a:lvl1pPr>
              <a:defRPr>
                <a:latin typeface="+mn-lt"/>
              </a:defRPr>
            </a:lvl1pPr>
          </a:lstStyle>
          <a:p>
            <a:r>
              <a:rPr lang="de-DE" dirty="0"/>
              <a:t>Mastertitelformat bearbeiten</a:t>
            </a:r>
          </a:p>
        </p:txBody>
      </p:sp>
      <p:sp>
        <p:nvSpPr>
          <p:cNvPr id="3" name="Fußzeilenplatzhalter 2">
            <a:extLst>
              <a:ext uri="{FF2B5EF4-FFF2-40B4-BE49-F238E27FC236}">
                <a16:creationId xmlns:a16="http://schemas.microsoft.com/office/drawing/2014/main" id="{7FF9AABF-9EA6-4ABB-80F1-0FD58D15DC2D}"/>
              </a:ext>
            </a:extLst>
          </p:cNvPr>
          <p:cNvSpPr>
            <a:spLocks noGrp="1"/>
          </p:cNvSpPr>
          <p:nvPr>
            <p:ph type="ftr" sz="quarter" idx="10"/>
          </p:nvPr>
        </p:nvSpPr>
        <p:spPr/>
        <p:txBody>
          <a:bodyPr/>
          <a:lstStyle/>
          <a:p>
            <a:endParaRPr lang="de-DE"/>
          </a:p>
        </p:txBody>
      </p:sp>
      <p:sp>
        <p:nvSpPr>
          <p:cNvPr id="4" name="Foliennummernplatzhalter 3">
            <a:extLst>
              <a:ext uri="{FF2B5EF4-FFF2-40B4-BE49-F238E27FC236}">
                <a16:creationId xmlns:a16="http://schemas.microsoft.com/office/drawing/2014/main" id="{8F5CF050-7F33-473D-B995-5260267AAC8B}"/>
              </a:ext>
            </a:extLst>
          </p:cNvPr>
          <p:cNvSpPr>
            <a:spLocks noGrp="1"/>
          </p:cNvSpPr>
          <p:nvPr>
            <p:ph type="sldNum" sz="quarter" idx="11"/>
          </p:nvPr>
        </p:nvSpPr>
        <p:spPr/>
        <p:txBody>
          <a:bodyPr/>
          <a:lstStyle/>
          <a:p>
            <a:fld id="{84F07E39-D008-43C7-B962-FDD9EC931FB2}" type="slidenum">
              <a:rPr lang="de-DE" smtClean="0"/>
              <a:t>‹Nr.›</a:t>
            </a:fld>
            <a:endParaRPr lang="de-DE"/>
          </a:p>
        </p:txBody>
      </p:sp>
      <p:sp>
        <p:nvSpPr>
          <p:cNvPr id="6" name="Inhaltsplatzhalter 5">
            <a:extLst>
              <a:ext uri="{FF2B5EF4-FFF2-40B4-BE49-F238E27FC236}">
                <a16:creationId xmlns:a16="http://schemas.microsoft.com/office/drawing/2014/main" id="{6903D6AE-DCFB-464D-AC69-598043A707E5}"/>
              </a:ext>
            </a:extLst>
          </p:cNvPr>
          <p:cNvSpPr>
            <a:spLocks noGrp="1"/>
          </p:cNvSpPr>
          <p:nvPr>
            <p:ph sz="quarter" idx="12"/>
          </p:nvPr>
        </p:nvSpPr>
        <p:spPr>
          <a:xfrm>
            <a:off x="838200" y="1268761"/>
            <a:ext cx="10515600" cy="2664296"/>
          </a:xfrm>
        </p:spPr>
        <p:txBody>
          <a:bodyPr>
            <a:normAutofit/>
          </a:bodyPr>
          <a:lstStyle>
            <a:lvl1pPr>
              <a:defRPr sz="2400"/>
            </a:lvl1pPr>
            <a:lvl2pPr>
              <a:defRPr sz="2000"/>
            </a:lvl2pPr>
            <a:lvl3pPr>
              <a:defRPr sz="1600"/>
            </a:lvl3pPr>
            <a:lvl4pPr>
              <a:defRPr sz="1400"/>
            </a:lvl4pPr>
            <a:lvl5pPr>
              <a:defRPr sz="1400"/>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7">
            <a:extLst>
              <a:ext uri="{FF2B5EF4-FFF2-40B4-BE49-F238E27FC236}">
                <a16:creationId xmlns:a16="http://schemas.microsoft.com/office/drawing/2014/main" id="{E291872E-FDC3-41AA-A89E-211FA788CF9A}"/>
              </a:ext>
            </a:extLst>
          </p:cNvPr>
          <p:cNvSpPr>
            <a:spLocks noGrp="1"/>
          </p:cNvSpPr>
          <p:nvPr>
            <p:ph type="body" sz="quarter" idx="13"/>
          </p:nvPr>
        </p:nvSpPr>
        <p:spPr>
          <a:xfrm>
            <a:off x="838200" y="4076700"/>
            <a:ext cx="10515600" cy="2160588"/>
          </a:xfrm>
          <a:noFill/>
          <a:ln w="19050" cap="flat" cmpd="sng" algn="ctr">
            <a:solidFill>
              <a:schemeClr val="bg1">
                <a:lumMod val="75000"/>
              </a:schemeClr>
            </a:solidFill>
            <a:prstDash val="lgDash"/>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a:normAutofit/>
          </a:bodyPr>
          <a:lstStyle>
            <a:lvl1pPr marL="0" indent="0">
              <a:buFontTx/>
              <a:buNone/>
              <a:defRPr sz="2400">
                <a:solidFill>
                  <a:schemeClr val="tx1">
                    <a:lumMod val="65000"/>
                    <a:lumOff val="35000"/>
                  </a:schemeClr>
                </a:solidFill>
                <a:latin typeface="Consolas" panose="020B0609020204030204" pitchFamily="49" charset="0"/>
              </a:defRPr>
            </a:lvl1pPr>
            <a:lvl2pPr>
              <a:defRPr sz="1400">
                <a:solidFill>
                  <a:schemeClr val="tx1">
                    <a:lumMod val="65000"/>
                    <a:lumOff val="35000"/>
                  </a:schemeClr>
                </a:solidFill>
                <a:latin typeface="Consolas" panose="020B0609020204030204" pitchFamily="49" charset="0"/>
              </a:defRPr>
            </a:lvl2pPr>
            <a:lvl3pPr>
              <a:defRPr sz="1400">
                <a:solidFill>
                  <a:schemeClr val="tx1">
                    <a:lumMod val="65000"/>
                    <a:lumOff val="35000"/>
                  </a:schemeClr>
                </a:solidFill>
                <a:latin typeface="Consolas" panose="020B0609020204030204" pitchFamily="49" charset="0"/>
              </a:defRPr>
            </a:lvl3pPr>
            <a:lvl4pPr>
              <a:defRPr sz="1400">
                <a:solidFill>
                  <a:schemeClr val="tx1">
                    <a:lumMod val="65000"/>
                    <a:lumOff val="35000"/>
                  </a:schemeClr>
                </a:solidFill>
                <a:latin typeface="Consolas" panose="020B0609020204030204" pitchFamily="49" charset="0"/>
              </a:defRPr>
            </a:lvl4pPr>
            <a:lvl5pPr>
              <a:defRPr sz="1400">
                <a:solidFill>
                  <a:schemeClr val="tx1">
                    <a:lumMod val="65000"/>
                    <a:lumOff val="35000"/>
                  </a:schemeClr>
                </a:solidFill>
                <a:latin typeface="Consolas" panose="020B0609020204030204" pitchFamily="49" charset="0"/>
              </a:defRPr>
            </a:lvl5pPr>
          </a:lstStyle>
          <a:p>
            <a:pPr lvl="0"/>
            <a:r>
              <a:rPr lang="de-DE" dirty="0"/>
              <a:t>Mastertextformat bearbeiten</a:t>
            </a:r>
          </a:p>
        </p:txBody>
      </p:sp>
      <p:sp>
        <p:nvSpPr>
          <p:cNvPr id="9" name="Textplatzhalter 6">
            <a:extLst>
              <a:ext uri="{FF2B5EF4-FFF2-40B4-BE49-F238E27FC236}">
                <a16:creationId xmlns:a16="http://schemas.microsoft.com/office/drawing/2014/main" id="{C3EBE0FE-FCCF-4C5D-B013-482D5346901D}"/>
              </a:ext>
              <a:ext uri="{C183D7F6-B498-43B3-948B-1728B52AA6E4}">
                <adec:decorative xmlns:adec="http://schemas.microsoft.com/office/drawing/2017/decorative" val="1"/>
              </a:ext>
            </a:extLst>
          </p:cNvPr>
          <p:cNvSpPr>
            <a:spLocks noGrp="1"/>
          </p:cNvSpPr>
          <p:nvPr>
            <p:ph type="body" sz="quarter" idx="14" hasCustomPrompt="1"/>
          </p:nvPr>
        </p:nvSpPr>
        <p:spPr>
          <a:xfrm>
            <a:off x="9144000" y="457200"/>
            <a:ext cx="2209800" cy="612000"/>
          </a:xfrm>
        </p:spPr>
        <p:txBody>
          <a:bodyPr>
            <a:noAutofit/>
          </a:bodyPr>
          <a:lstStyle>
            <a:lvl1pPr marL="0" indent="0">
              <a:buNone/>
              <a:defRPr sz="1600">
                <a:solidFill>
                  <a:schemeClr val="bg1">
                    <a:lumMod val="50000"/>
                  </a:schemeClr>
                </a:solidFill>
              </a:defRPr>
            </a:lvl1pPr>
            <a:lvl2pPr marL="342900" indent="0" algn="r">
              <a:buNone/>
              <a:defRPr sz="1800">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a:defRPr>
                <a:solidFill>
                  <a:schemeClr val="bg1">
                    <a:lumMod val="50000"/>
                  </a:schemeClr>
                </a:solidFill>
              </a:defRPr>
            </a:lvl5pPr>
          </a:lstStyle>
          <a:p>
            <a:pPr lvl="1"/>
            <a:r>
              <a:rPr lang="de-DE" dirty="0"/>
              <a:t>#hashtag1</a:t>
            </a:r>
          </a:p>
          <a:p>
            <a:pPr lvl="1"/>
            <a:r>
              <a:rPr lang="de-DE" dirty="0"/>
              <a:t>#hashtag2</a:t>
            </a:r>
          </a:p>
        </p:txBody>
      </p:sp>
    </p:spTree>
    <p:extLst>
      <p:ext uri="{BB962C8B-B14F-4D97-AF65-F5344CB8AC3E}">
        <p14:creationId xmlns:p14="http://schemas.microsoft.com/office/powerpoint/2010/main" val="342791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F3C5CC-BA08-291B-5F8F-35B6B510992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D834B544-E2AB-7DAC-9F87-CE2258E6B19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D60B02D-9E00-6B00-1414-05835AE755C0}"/>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5" name="Fußzeilenplatzhalter 4">
            <a:extLst>
              <a:ext uri="{FF2B5EF4-FFF2-40B4-BE49-F238E27FC236}">
                <a16:creationId xmlns:a16="http://schemas.microsoft.com/office/drawing/2014/main" id="{C1EEE7F4-EC72-AB4F-4274-1B4AA4278CF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C939925-716E-5EFC-4318-77F63282C8AD}"/>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3647152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497211-FDC7-4F59-B03C-280DDF4F8D5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B8507BAB-748B-84B1-C80C-2A8402260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DC95D19-4CD0-E2AB-1ECD-F0C5915D0D15}"/>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5" name="Fußzeilenplatzhalter 4">
            <a:extLst>
              <a:ext uri="{FF2B5EF4-FFF2-40B4-BE49-F238E27FC236}">
                <a16:creationId xmlns:a16="http://schemas.microsoft.com/office/drawing/2014/main" id="{4313B922-A184-B8F4-7DBF-13E343A71B9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5C77615-526B-4F1B-4CEC-A3CCED1E535B}"/>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322422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798C01-957C-ED9D-2D96-8D932232A8D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0360294-1B93-248B-5F01-3FAEB676BEEA}"/>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AFFCE18F-89FA-A079-7BCD-4B1F4FA652F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4D655B7-8304-676D-AAF1-CD968933DC1D}"/>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6" name="Fußzeilenplatzhalter 5">
            <a:extLst>
              <a:ext uri="{FF2B5EF4-FFF2-40B4-BE49-F238E27FC236}">
                <a16:creationId xmlns:a16="http://schemas.microsoft.com/office/drawing/2014/main" id="{373E1031-918F-573D-80BA-1455D644FB8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FD764C7-B07D-6044-A4A6-6A3C7BE70E3B}"/>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210538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50805D-9267-BFBC-7F3B-F5B1559B8B0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B858F1C-CBE8-6C48-599E-FCBFDB417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11882D77-236B-9F84-5BF7-2E8C22AA493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46C1EE13-61B6-EA64-7376-19AAAB93F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22E4B20-BAC2-6E58-8567-35D917A2636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FBBA2FA3-6205-446D-C761-0FE6CA5F3F65}"/>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8" name="Fußzeilenplatzhalter 7">
            <a:extLst>
              <a:ext uri="{FF2B5EF4-FFF2-40B4-BE49-F238E27FC236}">
                <a16:creationId xmlns:a16="http://schemas.microsoft.com/office/drawing/2014/main" id="{424DB741-35CB-9238-CB23-CF73B78711C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20BE992-0754-58C6-EDA2-5DB9A02EB934}"/>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2096324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2F6F63-4433-ED0D-5270-0B54E686E2E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6383CC1-210A-6213-3D30-6524E50AE135}"/>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4" name="Fußzeilenplatzhalter 3">
            <a:extLst>
              <a:ext uri="{FF2B5EF4-FFF2-40B4-BE49-F238E27FC236}">
                <a16:creationId xmlns:a16="http://schemas.microsoft.com/office/drawing/2014/main" id="{3863DE67-071D-0AD7-DA7F-6F6A005E8110}"/>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EB6B4059-C85F-4112-40EC-852A17F03B03}"/>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21722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9FC62B4-EACD-92C2-B38A-8C87BDD70CFA}"/>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3" name="Fußzeilenplatzhalter 2">
            <a:extLst>
              <a:ext uri="{FF2B5EF4-FFF2-40B4-BE49-F238E27FC236}">
                <a16:creationId xmlns:a16="http://schemas.microsoft.com/office/drawing/2014/main" id="{652D2A56-2F55-A4B8-56B3-16CA1E520A9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2F1F22F7-297F-5F7F-7122-999888633CCD}"/>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2518157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2E99FF-CF31-B94A-B004-CC777C56F6D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EC645FA-78D5-B0F1-CED6-E22B2EF34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1B42BC9-87D8-D506-6449-0F0E1C60F2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8D0E47D-39D6-D70A-7D6D-C6F9E92C9201}"/>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6" name="Fußzeilenplatzhalter 5">
            <a:extLst>
              <a:ext uri="{FF2B5EF4-FFF2-40B4-BE49-F238E27FC236}">
                <a16:creationId xmlns:a16="http://schemas.microsoft.com/office/drawing/2014/main" id="{DB4E0FF6-267C-9385-5BAE-600053C0E45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CC9B3EA-0AC8-DAFF-34F2-A31EA29F1B60}"/>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323332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E0D7C0-9BBE-C9B8-B0DE-D1233394063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6FFF54C4-182B-6C87-EE3B-A6F249252D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09AD2B9-0C24-78E0-6BDB-8D8D850EC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6A2EDFD-78F1-175C-0C51-C4AA2634307E}"/>
              </a:ext>
            </a:extLst>
          </p:cNvPr>
          <p:cNvSpPr>
            <a:spLocks noGrp="1"/>
          </p:cNvSpPr>
          <p:nvPr>
            <p:ph type="dt" sz="half" idx="10"/>
          </p:nvPr>
        </p:nvSpPr>
        <p:spPr/>
        <p:txBody>
          <a:bodyPr/>
          <a:lstStyle/>
          <a:p>
            <a:fld id="{076B37B4-3860-4A84-9A00-50D8FDE1F590}" type="datetimeFigureOut">
              <a:rPr lang="de-DE" smtClean="0"/>
              <a:t>09.02.2024</a:t>
            </a:fld>
            <a:endParaRPr lang="de-DE"/>
          </a:p>
        </p:txBody>
      </p:sp>
      <p:sp>
        <p:nvSpPr>
          <p:cNvPr id="6" name="Fußzeilenplatzhalter 5">
            <a:extLst>
              <a:ext uri="{FF2B5EF4-FFF2-40B4-BE49-F238E27FC236}">
                <a16:creationId xmlns:a16="http://schemas.microsoft.com/office/drawing/2014/main" id="{0E570AE3-7E8F-18BA-578E-ECAFCF2772C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FBB5993-B4C1-AB0D-9CF7-B74F7A8899E8}"/>
              </a:ext>
            </a:extLst>
          </p:cNvPr>
          <p:cNvSpPr>
            <a:spLocks noGrp="1"/>
          </p:cNvSpPr>
          <p:nvPr>
            <p:ph type="sldNum" sz="quarter" idx="12"/>
          </p:nvPr>
        </p:nvSpPr>
        <p:spPr/>
        <p:txBody>
          <a:bodyPr/>
          <a:lstStyle/>
          <a:p>
            <a:fld id="{AF6CD799-5075-4693-80B5-AC698A837CBD}" type="slidenum">
              <a:rPr lang="de-DE" smtClean="0"/>
              <a:t>‹Nr.›</a:t>
            </a:fld>
            <a:endParaRPr lang="de-DE"/>
          </a:p>
        </p:txBody>
      </p:sp>
    </p:spTree>
    <p:extLst>
      <p:ext uri="{BB962C8B-B14F-4D97-AF65-F5344CB8AC3E}">
        <p14:creationId xmlns:p14="http://schemas.microsoft.com/office/powerpoint/2010/main" val="613034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1832815-C913-84B0-E08E-EDB867BF6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8F6BCA8-7FD9-C8AF-3362-DCFB3FAB0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4563190-28C2-EA75-3A6F-1987A09CFA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6B37B4-3860-4A84-9A00-50D8FDE1F590}" type="datetimeFigureOut">
              <a:rPr lang="de-DE" smtClean="0"/>
              <a:t>09.02.2024</a:t>
            </a:fld>
            <a:endParaRPr lang="de-DE"/>
          </a:p>
        </p:txBody>
      </p:sp>
      <p:sp>
        <p:nvSpPr>
          <p:cNvPr id="5" name="Fußzeilenplatzhalter 4">
            <a:extLst>
              <a:ext uri="{FF2B5EF4-FFF2-40B4-BE49-F238E27FC236}">
                <a16:creationId xmlns:a16="http://schemas.microsoft.com/office/drawing/2014/main" id="{9E84B9D3-4D17-FDEF-46AE-BAAA00468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CA6647FE-D6AD-C95A-1C8A-9AB4956DB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6CD799-5075-4693-80B5-AC698A837CBD}" type="slidenum">
              <a:rPr lang="de-DE" smtClean="0"/>
              <a:t>‹Nr.›</a:t>
            </a:fld>
            <a:endParaRPr lang="de-DE"/>
          </a:p>
        </p:txBody>
      </p:sp>
    </p:spTree>
    <p:extLst>
      <p:ext uri="{BB962C8B-B14F-4D97-AF65-F5344CB8AC3E}">
        <p14:creationId xmlns:p14="http://schemas.microsoft.com/office/powerpoint/2010/main" val="3523536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title"/>
          </p:nvPr>
        </p:nvSpPr>
        <p:spPr>
          <a:xfrm>
            <a:off x="4669282" y="1233042"/>
            <a:ext cx="2853435" cy="635000"/>
          </a:xfrm>
          <a:prstGeom prst="rect">
            <a:avLst/>
          </a:prstGeom>
        </p:spPr>
        <p:txBody>
          <a:bodyPr wrap="square" lIns="0" tIns="0" rIns="0" bIns="0">
            <a:spAutoFit/>
          </a:bodyPr>
          <a:lstStyle>
            <a:lvl1pPr>
              <a:defRPr sz="4000" b="1" i="0">
                <a:solidFill>
                  <a:schemeClr val="tx1"/>
                </a:solidFill>
                <a:latin typeface="Calibri"/>
                <a:cs typeface="Calibri"/>
              </a:defRPr>
            </a:lvl1pPr>
          </a:lstStyle>
          <a:p>
            <a:endParaRPr/>
          </a:p>
        </p:txBody>
      </p:sp>
      <p:sp>
        <p:nvSpPr>
          <p:cNvPr id="3" name="Holder 3"/>
          <p:cNvSpPr>
            <a:spLocks noGrp="1"/>
          </p:cNvSpPr>
          <p:nvPr>
            <p:ph type="body" idx="1"/>
          </p:nvPr>
        </p:nvSpPr>
        <p:spPr>
          <a:xfrm>
            <a:off x="1170355" y="2289810"/>
            <a:ext cx="10568305" cy="40360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21739211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2460"/>
            <a:chOff x="0" y="0"/>
            <a:chExt cx="12192000" cy="632460"/>
          </a:xfrm>
        </p:grpSpPr>
        <p:pic>
          <p:nvPicPr>
            <p:cNvPr id="3" name="object 3"/>
            <p:cNvPicPr/>
            <p:nvPr/>
          </p:nvPicPr>
          <p:blipFill>
            <a:blip r:embed="rId2" cstate="print"/>
            <a:stretch>
              <a:fillRect/>
            </a:stretch>
          </p:blipFill>
          <p:spPr>
            <a:xfrm>
              <a:off x="0" y="0"/>
              <a:ext cx="12191999" cy="632460"/>
            </a:xfrm>
            <a:prstGeom prst="rect">
              <a:avLst/>
            </a:prstGeom>
          </p:spPr>
        </p:pic>
        <p:sp>
          <p:nvSpPr>
            <p:cNvPr id="4" name="object 4"/>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p:cNvSpPr txBox="1"/>
          <p:nvPr/>
        </p:nvSpPr>
        <p:spPr>
          <a:xfrm>
            <a:off x="4804409" y="2729865"/>
            <a:ext cx="2582545" cy="711200"/>
          </a:xfrm>
          <a:prstGeom prst="rect">
            <a:avLst/>
          </a:prstGeom>
        </p:spPr>
        <p:txBody>
          <a:bodyPr vert="horz" wrap="square" lIns="0" tIns="12700" rIns="0" bIns="0" rtlCol="0">
            <a:spAutoFit/>
          </a:bodyPr>
          <a:lstStyle/>
          <a:p>
            <a:pPr marL="12700">
              <a:lnSpc>
                <a:spcPct val="100000"/>
              </a:lnSpc>
              <a:spcBef>
                <a:spcPts val="100"/>
              </a:spcBef>
            </a:pPr>
            <a:r>
              <a:rPr sz="4500" b="1" spc="-5" dirty="0">
                <a:latin typeface="Calibri"/>
                <a:cs typeface="Calibri"/>
              </a:rPr>
              <a:t>Modul</a:t>
            </a:r>
            <a:r>
              <a:rPr sz="4500" b="1" spc="-100" dirty="0">
                <a:latin typeface="Calibri"/>
                <a:cs typeface="Calibri"/>
              </a:rPr>
              <a:t> </a:t>
            </a:r>
            <a:r>
              <a:rPr sz="4500" b="1" dirty="0">
                <a:latin typeface="Calibri"/>
                <a:cs typeface="Calibri"/>
              </a:rPr>
              <a:t>0</a:t>
            </a:r>
            <a:r>
              <a:rPr lang="de-DE" sz="4500" b="1" dirty="0">
                <a:latin typeface="Calibri"/>
                <a:cs typeface="Calibri"/>
              </a:rPr>
              <a:t>07</a:t>
            </a:r>
            <a:endParaRPr sz="4500" dirty="0">
              <a:latin typeface="Calibri"/>
              <a:cs typeface="Calibri"/>
            </a:endParaRPr>
          </a:p>
        </p:txBody>
      </p:sp>
      <p:sp>
        <p:nvSpPr>
          <p:cNvPr id="6" name="object 6"/>
          <p:cNvSpPr txBox="1"/>
          <p:nvPr/>
        </p:nvSpPr>
        <p:spPr>
          <a:xfrm>
            <a:off x="4872354" y="3429000"/>
            <a:ext cx="2514600" cy="228268"/>
          </a:xfrm>
          <a:prstGeom prst="rect">
            <a:avLst/>
          </a:prstGeom>
        </p:spPr>
        <p:txBody>
          <a:bodyPr vert="horz" wrap="square" lIns="0" tIns="12700" rIns="0" bIns="0" rtlCol="0">
            <a:spAutoFit/>
          </a:bodyPr>
          <a:lstStyle/>
          <a:p>
            <a:pPr marL="12700" algn="ctr">
              <a:lnSpc>
                <a:spcPct val="100000"/>
              </a:lnSpc>
              <a:spcBef>
                <a:spcPts val="100"/>
              </a:spcBef>
            </a:pPr>
            <a:r>
              <a:rPr lang="de-DE" sz="1400" dirty="0">
                <a:solidFill>
                  <a:schemeClr val="bg1">
                    <a:lumMod val="65000"/>
                  </a:schemeClr>
                </a:solidFill>
                <a:latin typeface="Calibri"/>
                <a:cs typeface="Calibri"/>
              </a:rPr>
              <a:t>Zugriffe auf HTML-Elemente</a:t>
            </a:r>
            <a:endParaRPr sz="1400" dirty="0">
              <a:solidFill>
                <a:schemeClr val="bg1">
                  <a:lumMod val="65000"/>
                </a:schemeClr>
              </a:solidFill>
              <a:latin typeface="Calibri"/>
              <a:cs typeface="Calibri"/>
            </a:endParaRPr>
          </a:p>
        </p:txBody>
      </p:sp>
    </p:spTree>
    <p:extLst>
      <p:ext uri="{BB962C8B-B14F-4D97-AF65-F5344CB8AC3E}">
        <p14:creationId xmlns:p14="http://schemas.microsoft.com/office/powerpoint/2010/main" val="12158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7691" y="637849"/>
            <a:ext cx="11165623" cy="520655"/>
          </a:xfrm>
          <a:prstGeom prst="rect">
            <a:avLst/>
          </a:prstGeom>
        </p:spPr>
        <p:txBody>
          <a:bodyPr vert="horz" wrap="square" lIns="0" tIns="12700" rIns="0" bIns="0" rtlCol="0">
            <a:spAutoFit/>
          </a:bodyPr>
          <a:lstStyle/>
          <a:p>
            <a:pPr marL="12700">
              <a:lnSpc>
                <a:spcPct val="100000"/>
              </a:lnSpc>
              <a:spcBef>
                <a:spcPts val="100"/>
              </a:spcBef>
            </a:pPr>
            <a:r>
              <a:rPr lang="de-DE" sz="3300" dirty="0">
                <a:latin typeface="Calibri"/>
                <a:cs typeface="Calibri"/>
              </a:rPr>
              <a:t>Zugriff auf HTML-Elemente:</a:t>
            </a:r>
            <a:endParaRPr sz="3300" dirty="0">
              <a:latin typeface="Calibri"/>
              <a:cs typeface="Calibri"/>
            </a:endParaRPr>
          </a:p>
        </p:txBody>
      </p:sp>
      <p:graphicFrame>
        <p:nvGraphicFramePr>
          <p:cNvPr id="5" name="object 4">
            <a:extLst>
              <a:ext uri="{FF2B5EF4-FFF2-40B4-BE49-F238E27FC236}">
                <a16:creationId xmlns:a16="http://schemas.microsoft.com/office/drawing/2014/main" id="{37EDCC2E-92BE-206C-4CED-DE636FBC5AB9}"/>
              </a:ext>
            </a:extLst>
          </p:cNvPr>
          <p:cNvGraphicFramePr>
            <a:graphicFrameLocks noGrp="1"/>
          </p:cNvGraphicFramePr>
          <p:nvPr>
            <p:extLst>
              <p:ext uri="{D42A27DB-BD31-4B8C-83A1-F6EECF244321}">
                <p14:modId xmlns:p14="http://schemas.microsoft.com/office/powerpoint/2010/main" val="31412833"/>
              </p:ext>
            </p:extLst>
          </p:nvPr>
        </p:nvGraphicFramePr>
        <p:xfrm>
          <a:off x="996627" y="1844043"/>
          <a:ext cx="10562589" cy="1659385"/>
        </p:xfrm>
        <a:graphic>
          <a:graphicData uri="http://schemas.openxmlformats.org/drawingml/2006/table">
            <a:tbl>
              <a:tblPr firstRow="1" bandRow="1">
                <a:tableStyleId>{2D5ABB26-0587-4C30-8999-92F81FD0307C}</a:tableStyleId>
              </a:tblPr>
              <a:tblGrid>
                <a:gridCol w="5334900">
                  <a:extLst>
                    <a:ext uri="{9D8B030D-6E8A-4147-A177-3AD203B41FA5}">
                      <a16:colId xmlns:a16="http://schemas.microsoft.com/office/drawing/2014/main" val="20000"/>
                    </a:ext>
                  </a:extLst>
                </a:gridCol>
                <a:gridCol w="5227689">
                  <a:extLst>
                    <a:ext uri="{9D8B030D-6E8A-4147-A177-3AD203B41FA5}">
                      <a16:colId xmlns:a16="http://schemas.microsoft.com/office/drawing/2014/main" val="20001"/>
                    </a:ext>
                  </a:extLst>
                </a:gridCol>
              </a:tblGrid>
              <a:tr h="396239">
                <a:tc>
                  <a:txBody>
                    <a:bodyPr/>
                    <a:lstStyle/>
                    <a:p>
                      <a:pPr marL="85090">
                        <a:lnSpc>
                          <a:spcPts val="2280"/>
                        </a:lnSpc>
                      </a:pPr>
                      <a:r>
                        <a:rPr lang="de-DE" sz="2000" b="1" spc="-20" dirty="0">
                          <a:solidFill>
                            <a:srgbClr val="FFFFFF"/>
                          </a:solidFill>
                          <a:latin typeface="Calibri"/>
                          <a:cs typeface="Calibri"/>
                        </a:rPr>
                        <a:t>Methode</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lang="de-DE" sz="2000" b="1" dirty="0">
                          <a:solidFill>
                            <a:srgbClr val="FFFFFF"/>
                          </a:solidFill>
                          <a:latin typeface="Calibri"/>
                          <a:cs typeface="Calibri"/>
                        </a:rPr>
                        <a:t>Beschreibung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lang="de-DE" sz="2000" spc="-5" dirty="0" err="1">
                          <a:latin typeface="Calibri"/>
                          <a:cs typeface="Calibri"/>
                        </a:rPr>
                        <a:t>document.getElementById</a:t>
                      </a:r>
                      <a:r>
                        <a:rPr lang="de-DE" sz="2000" spc="-5" dirty="0">
                          <a:latin typeface="Calibri"/>
                          <a:cs typeface="Calibri"/>
                        </a:rPr>
                        <a:t>(</a:t>
                      </a:r>
                      <a:r>
                        <a:rPr lang="de-DE" sz="2000" spc="-5" dirty="0" err="1">
                          <a:latin typeface="Calibri"/>
                          <a:cs typeface="Calibri"/>
                        </a:rPr>
                        <a:t>id</a:t>
                      </a:r>
                      <a:r>
                        <a:rPr lang="de-DE" sz="2000" spc="-5"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lang="de-DE" sz="2000" spc="-5" dirty="0">
                          <a:latin typeface="Calibri"/>
                          <a:cs typeface="Calibri"/>
                        </a:rPr>
                        <a:t>Element nach der Element-ID suchen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39">
                <a:tc>
                  <a:txBody>
                    <a:bodyPr/>
                    <a:lstStyle/>
                    <a:p>
                      <a:pPr marL="85090">
                        <a:lnSpc>
                          <a:spcPts val="2280"/>
                        </a:lnSpc>
                      </a:pPr>
                      <a:r>
                        <a:rPr lang="de-DE" sz="2000" dirty="0" err="1">
                          <a:latin typeface="Calibri"/>
                          <a:cs typeface="Calibri"/>
                        </a:rPr>
                        <a:t>document.getElementByTagName</a:t>
                      </a:r>
                      <a:r>
                        <a:rPr lang="de-DE" sz="2000" dirty="0">
                          <a:latin typeface="Calibri"/>
                          <a:cs typeface="Calibri"/>
                        </a:rPr>
                        <a:t>(</a:t>
                      </a:r>
                      <a:r>
                        <a:rPr lang="de-DE" sz="2000" dirty="0" err="1">
                          <a:latin typeface="Calibri"/>
                          <a:cs typeface="Calibri"/>
                        </a:rPr>
                        <a:t>name</a:t>
                      </a:r>
                      <a:r>
                        <a:rPr lang="de-DE" sz="2000"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lang="de-DE" sz="2000" spc="-5" dirty="0">
                          <a:latin typeface="Calibri"/>
                          <a:cs typeface="Calibri"/>
                        </a:rPr>
                        <a:t>Elemente nach Tag-Name suchen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470668">
                <a:tc>
                  <a:txBody>
                    <a:bodyPr/>
                    <a:lstStyle/>
                    <a:p>
                      <a:pPr marL="85090">
                        <a:lnSpc>
                          <a:spcPts val="2280"/>
                        </a:lnSpc>
                      </a:pPr>
                      <a:r>
                        <a:rPr lang="de-DE" sz="2000" spc="-30" dirty="0" err="1">
                          <a:latin typeface="Calibri"/>
                          <a:cs typeface="Calibri"/>
                        </a:rPr>
                        <a:t>document.getElementsByClassName</a:t>
                      </a:r>
                      <a:r>
                        <a:rPr lang="de-DE" sz="2000" spc="-30" dirty="0">
                          <a:latin typeface="Calibri"/>
                          <a:cs typeface="Calibri"/>
                        </a:rPr>
                        <a:t>(</a:t>
                      </a:r>
                      <a:r>
                        <a:rPr lang="de-DE" sz="2000" spc="-30" dirty="0" err="1">
                          <a:latin typeface="Calibri"/>
                          <a:cs typeface="Calibri"/>
                        </a:rPr>
                        <a:t>name</a:t>
                      </a:r>
                      <a:r>
                        <a:rPr lang="de-DE" sz="2000" spc="-30"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lang="de-DE" sz="2000" dirty="0">
                          <a:latin typeface="Calibri"/>
                          <a:cs typeface="Calibri"/>
                        </a:rPr>
                        <a:t>Elemente nach Klassennamen suchen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1336E-41B4-2FB7-F6A4-3A623F7322E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DE35972-FD02-E4FF-F9A7-03FB9EA76A7E}"/>
              </a:ext>
            </a:extLst>
          </p:cNvPr>
          <p:cNvSpPr txBox="1">
            <a:spLocks noGrp="1"/>
          </p:cNvSpPr>
          <p:nvPr>
            <p:ph type="title"/>
          </p:nvPr>
        </p:nvSpPr>
        <p:spPr>
          <a:xfrm>
            <a:off x="837691" y="637849"/>
            <a:ext cx="11165623" cy="520655"/>
          </a:xfrm>
          <a:prstGeom prst="rect">
            <a:avLst/>
          </a:prstGeom>
        </p:spPr>
        <p:txBody>
          <a:bodyPr vert="horz" wrap="square" lIns="0" tIns="12700" rIns="0" bIns="0" rtlCol="0">
            <a:spAutoFit/>
          </a:bodyPr>
          <a:lstStyle/>
          <a:p>
            <a:pPr marL="12700">
              <a:lnSpc>
                <a:spcPct val="100000"/>
              </a:lnSpc>
              <a:spcBef>
                <a:spcPts val="100"/>
              </a:spcBef>
            </a:pPr>
            <a:r>
              <a:rPr lang="de-DE" sz="3300" dirty="0">
                <a:latin typeface="Calibri"/>
                <a:cs typeface="Calibri"/>
              </a:rPr>
              <a:t>HTML-Elemente finden mit </a:t>
            </a:r>
            <a:r>
              <a:rPr lang="de-DE" sz="3300" dirty="0" err="1">
                <a:latin typeface="Calibri"/>
                <a:cs typeface="Calibri"/>
              </a:rPr>
              <a:t>Id</a:t>
            </a:r>
            <a:r>
              <a:rPr lang="de-DE" sz="3300" dirty="0">
                <a:latin typeface="Calibri"/>
                <a:cs typeface="Calibri"/>
              </a:rPr>
              <a:t> Beispiel:</a:t>
            </a:r>
            <a:endParaRPr sz="3300" dirty="0">
              <a:latin typeface="Calibri"/>
              <a:cs typeface="Calibri"/>
            </a:endParaRPr>
          </a:p>
        </p:txBody>
      </p:sp>
      <p:pic>
        <p:nvPicPr>
          <p:cNvPr id="4" name="Grafik 3">
            <a:extLst>
              <a:ext uri="{FF2B5EF4-FFF2-40B4-BE49-F238E27FC236}">
                <a16:creationId xmlns:a16="http://schemas.microsoft.com/office/drawing/2014/main" id="{DBDC29B8-F672-8BA2-14F3-3A589B4FB012}"/>
              </a:ext>
            </a:extLst>
          </p:cNvPr>
          <p:cNvPicPr>
            <a:picLocks noChangeAspect="1"/>
          </p:cNvPicPr>
          <p:nvPr/>
        </p:nvPicPr>
        <p:blipFill>
          <a:blip r:embed="rId2"/>
          <a:stretch>
            <a:fillRect/>
          </a:stretch>
        </p:blipFill>
        <p:spPr>
          <a:xfrm>
            <a:off x="418972" y="1634838"/>
            <a:ext cx="11354055" cy="2812472"/>
          </a:xfrm>
          <a:prstGeom prst="rect">
            <a:avLst/>
          </a:prstGeom>
        </p:spPr>
      </p:pic>
    </p:spTree>
    <p:extLst>
      <p:ext uri="{BB962C8B-B14F-4D97-AF65-F5344CB8AC3E}">
        <p14:creationId xmlns:p14="http://schemas.microsoft.com/office/powerpoint/2010/main" val="328063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53F9F-F013-09A9-E8C1-40B420B3E0C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34C4EEA-103F-FE66-1DBA-788A27A7A328}"/>
              </a:ext>
            </a:extLst>
          </p:cNvPr>
          <p:cNvSpPr txBox="1">
            <a:spLocks noGrp="1"/>
          </p:cNvSpPr>
          <p:nvPr>
            <p:ph type="title"/>
          </p:nvPr>
        </p:nvSpPr>
        <p:spPr>
          <a:xfrm>
            <a:off x="837691" y="637849"/>
            <a:ext cx="11165623" cy="520655"/>
          </a:xfrm>
          <a:prstGeom prst="rect">
            <a:avLst/>
          </a:prstGeom>
        </p:spPr>
        <p:txBody>
          <a:bodyPr vert="horz" wrap="square" lIns="0" tIns="12700" rIns="0" bIns="0" rtlCol="0">
            <a:spAutoFit/>
          </a:bodyPr>
          <a:lstStyle/>
          <a:p>
            <a:pPr marL="12700">
              <a:lnSpc>
                <a:spcPct val="100000"/>
              </a:lnSpc>
              <a:spcBef>
                <a:spcPts val="100"/>
              </a:spcBef>
            </a:pPr>
            <a:r>
              <a:rPr lang="de-DE" sz="3300" dirty="0">
                <a:latin typeface="Calibri"/>
                <a:cs typeface="Calibri"/>
              </a:rPr>
              <a:t>HTML-Elemente finden mit </a:t>
            </a:r>
            <a:r>
              <a:rPr lang="de-DE" sz="3300" dirty="0"/>
              <a:t>Tag-Name</a:t>
            </a:r>
            <a:r>
              <a:rPr lang="de-DE" sz="3300" dirty="0">
                <a:latin typeface="Calibri"/>
                <a:cs typeface="Calibri"/>
              </a:rPr>
              <a:t> Beispiel:</a:t>
            </a:r>
            <a:endParaRPr sz="3300" dirty="0">
              <a:latin typeface="Calibri"/>
              <a:cs typeface="Calibri"/>
            </a:endParaRPr>
          </a:p>
        </p:txBody>
      </p:sp>
      <p:pic>
        <p:nvPicPr>
          <p:cNvPr id="4" name="Grafik 3">
            <a:extLst>
              <a:ext uri="{FF2B5EF4-FFF2-40B4-BE49-F238E27FC236}">
                <a16:creationId xmlns:a16="http://schemas.microsoft.com/office/drawing/2014/main" id="{723BB3AC-B7C5-91DB-94A9-AE1F4CA5E7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8972" y="1751694"/>
            <a:ext cx="11354055" cy="2578760"/>
          </a:xfrm>
          <a:prstGeom prst="rect">
            <a:avLst/>
          </a:prstGeom>
        </p:spPr>
      </p:pic>
    </p:spTree>
    <p:extLst>
      <p:ext uri="{BB962C8B-B14F-4D97-AF65-F5344CB8AC3E}">
        <p14:creationId xmlns:p14="http://schemas.microsoft.com/office/powerpoint/2010/main" val="181969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7A4FB-2EAD-5618-E17D-20F61BA88C8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5FFC8A4-1FF2-D67A-8AE5-B7178ED3371D}"/>
              </a:ext>
            </a:extLst>
          </p:cNvPr>
          <p:cNvSpPr txBox="1">
            <a:spLocks noGrp="1"/>
          </p:cNvSpPr>
          <p:nvPr>
            <p:ph type="title"/>
          </p:nvPr>
        </p:nvSpPr>
        <p:spPr>
          <a:xfrm>
            <a:off x="837691" y="637849"/>
            <a:ext cx="11165623" cy="520655"/>
          </a:xfrm>
          <a:prstGeom prst="rect">
            <a:avLst/>
          </a:prstGeom>
        </p:spPr>
        <p:txBody>
          <a:bodyPr vert="horz" wrap="square" lIns="0" tIns="12700" rIns="0" bIns="0" rtlCol="0">
            <a:spAutoFit/>
          </a:bodyPr>
          <a:lstStyle/>
          <a:p>
            <a:pPr marL="12700">
              <a:lnSpc>
                <a:spcPct val="100000"/>
              </a:lnSpc>
              <a:spcBef>
                <a:spcPts val="100"/>
              </a:spcBef>
            </a:pPr>
            <a:r>
              <a:rPr lang="de-DE" sz="3300" dirty="0">
                <a:latin typeface="Calibri"/>
                <a:cs typeface="Calibri"/>
              </a:rPr>
              <a:t>HTML-Elemente finden Klassenname</a:t>
            </a:r>
            <a:endParaRPr sz="3300" dirty="0">
              <a:latin typeface="Calibri"/>
              <a:cs typeface="Calibri"/>
            </a:endParaRPr>
          </a:p>
        </p:txBody>
      </p:sp>
      <p:pic>
        <p:nvPicPr>
          <p:cNvPr id="4" name="Grafik 3">
            <a:extLst>
              <a:ext uri="{FF2B5EF4-FFF2-40B4-BE49-F238E27FC236}">
                <a16:creationId xmlns:a16="http://schemas.microsoft.com/office/drawing/2014/main" id="{A9114B36-601D-B146-CE36-3499799856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7691" y="1597522"/>
            <a:ext cx="10718329" cy="3277506"/>
          </a:xfrm>
          <a:prstGeom prst="rect">
            <a:avLst/>
          </a:prstGeom>
        </p:spPr>
      </p:pic>
    </p:spTree>
    <p:extLst>
      <p:ext uri="{BB962C8B-B14F-4D97-AF65-F5344CB8AC3E}">
        <p14:creationId xmlns:p14="http://schemas.microsoft.com/office/powerpoint/2010/main" val="169430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1ED8B-8F58-1465-3DD2-2207BE61411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F04493-A31A-B3EB-C61E-6C45132CE00A}"/>
              </a:ext>
            </a:extLst>
          </p:cNvPr>
          <p:cNvSpPr txBox="1">
            <a:spLocks noGrp="1"/>
          </p:cNvSpPr>
          <p:nvPr>
            <p:ph type="title"/>
          </p:nvPr>
        </p:nvSpPr>
        <p:spPr>
          <a:xfrm>
            <a:off x="823836" y="679413"/>
            <a:ext cx="11165623" cy="520655"/>
          </a:xfrm>
          <a:prstGeom prst="rect">
            <a:avLst/>
          </a:prstGeom>
        </p:spPr>
        <p:txBody>
          <a:bodyPr vert="horz" wrap="square" lIns="0" tIns="12700" rIns="0" bIns="0" rtlCol="0">
            <a:spAutoFit/>
          </a:bodyPr>
          <a:lstStyle/>
          <a:p>
            <a:pPr marL="12700">
              <a:lnSpc>
                <a:spcPct val="100000"/>
              </a:lnSpc>
              <a:spcBef>
                <a:spcPts val="100"/>
              </a:spcBef>
            </a:pPr>
            <a:r>
              <a:rPr lang="de-DE" sz="3300" dirty="0">
                <a:latin typeface="Calibri"/>
                <a:cs typeface="Calibri"/>
              </a:rPr>
              <a:t>HTML-Elemente verändern:</a:t>
            </a:r>
            <a:endParaRPr sz="3300" dirty="0">
              <a:latin typeface="Calibri"/>
              <a:cs typeface="Calibri"/>
            </a:endParaRPr>
          </a:p>
        </p:txBody>
      </p:sp>
      <p:graphicFrame>
        <p:nvGraphicFramePr>
          <p:cNvPr id="3" name="object 4">
            <a:extLst>
              <a:ext uri="{FF2B5EF4-FFF2-40B4-BE49-F238E27FC236}">
                <a16:creationId xmlns:a16="http://schemas.microsoft.com/office/drawing/2014/main" id="{542405D9-B5F6-D176-4595-CF5132310E11}"/>
              </a:ext>
            </a:extLst>
          </p:cNvPr>
          <p:cNvGraphicFramePr>
            <a:graphicFrameLocks noGrp="1"/>
          </p:cNvGraphicFramePr>
          <p:nvPr>
            <p:extLst>
              <p:ext uri="{D42A27DB-BD31-4B8C-83A1-F6EECF244321}">
                <p14:modId xmlns:p14="http://schemas.microsoft.com/office/powerpoint/2010/main" val="2372619589"/>
              </p:ext>
            </p:extLst>
          </p:nvPr>
        </p:nvGraphicFramePr>
        <p:xfrm>
          <a:off x="983673" y="2053555"/>
          <a:ext cx="10555091" cy="1584957"/>
        </p:xfrm>
        <a:graphic>
          <a:graphicData uri="http://schemas.openxmlformats.org/drawingml/2006/table">
            <a:tbl>
              <a:tblPr firstRow="1" bandRow="1">
                <a:tableStyleId>{2D5ABB26-0587-4C30-8999-92F81FD0307C}</a:tableStyleId>
              </a:tblPr>
              <a:tblGrid>
                <a:gridCol w="4391891">
                  <a:extLst>
                    <a:ext uri="{9D8B030D-6E8A-4147-A177-3AD203B41FA5}">
                      <a16:colId xmlns:a16="http://schemas.microsoft.com/office/drawing/2014/main" val="20000"/>
                    </a:ext>
                  </a:extLst>
                </a:gridCol>
                <a:gridCol w="6163200">
                  <a:extLst>
                    <a:ext uri="{9D8B030D-6E8A-4147-A177-3AD203B41FA5}">
                      <a16:colId xmlns:a16="http://schemas.microsoft.com/office/drawing/2014/main" val="20001"/>
                    </a:ext>
                  </a:extLst>
                </a:gridCol>
              </a:tblGrid>
              <a:tr h="396239">
                <a:tc>
                  <a:txBody>
                    <a:bodyPr/>
                    <a:lstStyle/>
                    <a:p>
                      <a:pPr marL="85090">
                        <a:lnSpc>
                          <a:spcPts val="2280"/>
                        </a:lnSpc>
                      </a:pPr>
                      <a:r>
                        <a:rPr lang="de-DE" sz="2000" b="1" spc="-20" dirty="0">
                          <a:solidFill>
                            <a:srgbClr val="FFFFFF"/>
                          </a:solidFill>
                          <a:latin typeface="Calibri"/>
                          <a:cs typeface="Calibri"/>
                        </a:rPr>
                        <a:t>Eigenschaft</a:t>
                      </a:r>
                      <a:endParaRPr lang="de-DE"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lang="de-DE" sz="2000" b="1" dirty="0">
                          <a:solidFill>
                            <a:srgbClr val="FFFFFF"/>
                          </a:solidFill>
                          <a:latin typeface="Calibri"/>
                          <a:cs typeface="Calibri"/>
                        </a:rPr>
                        <a:t>Beschreibung</a:t>
                      </a:r>
                      <a:endParaRPr lang="de-DE"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lang="de-DE" sz="2000" spc="-5" dirty="0" err="1">
                          <a:latin typeface="Calibri"/>
                          <a:cs typeface="Calibri"/>
                        </a:rPr>
                        <a:t>element.innerHTML</a:t>
                      </a:r>
                      <a:r>
                        <a:rPr lang="de-DE" sz="2000" spc="-5" dirty="0">
                          <a:latin typeface="Calibri"/>
                          <a:cs typeface="Calibri"/>
                        </a:rPr>
                        <a:t> = neuer HTML Inhalt</a:t>
                      </a:r>
                      <a:endParaRPr lang="de-DE"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lang="de-DE" sz="2000" dirty="0">
                          <a:latin typeface="Calibri"/>
                          <a:cs typeface="Calibri"/>
                        </a:rPr>
                        <a:t>Ändern des inneren HTML eines Elements</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39">
                <a:tc>
                  <a:txBody>
                    <a:bodyPr/>
                    <a:lstStyle/>
                    <a:p>
                      <a:pPr marL="85090">
                        <a:lnSpc>
                          <a:spcPts val="2280"/>
                        </a:lnSpc>
                      </a:pPr>
                      <a:r>
                        <a:rPr lang="de-DE" sz="2000">
                          <a:latin typeface="Calibri"/>
                          <a:cs typeface="Calibri"/>
                        </a:rPr>
                        <a:t>element.</a:t>
                      </a:r>
                      <a:r>
                        <a:rPr lang="de-DE" sz="2000" dirty="0" err="1">
                          <a:latin typeface="Calibri"/>
                          <a:cs typeface="Calibri"/>
                        </a:rPr>
                        <a:t>attribute</a:t>
                      </a:r>
                      <a:r>
                        <a:rPr lang="de-DE" sz="2000" dirty="0">
                          <a:latin typeface="Calibri"/>
                          <a:cs typeface="Calibri"/>
                        </a:rPr>
                        <a:t> = neuer Wert</a:t>
                      </a: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4"/>
                    </a:solidFill>
                  </a:tcPr>
                </a:tc>
                <a:tc>
                  <a:txBody>
                    <a:bodyPr/>
                    <a:lstStyle/>
                    <a:p>
                      <a:pPr marL="85725">
                        <a:lnSpc>
                          <a:spcPts val="2280"/>
                        </a:lnSpc>
                      </a:pPr>
                      <a:r>
                        <a:rPr lang="de-DE" sz="2000" dirty="0">
                          <a:latin typeface="Calibri"/>
                          <a:cs typeface="Calibri"/>
                        </a:rPr>
                        <a:t>Ändern des Attributwertes eines HTML-Elements</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BF4"/>
                    </a:solidFill>
                  </a:tcPr>
                </a:tc>
                <a:extLst>
                  <a:ext uri="{0D108BD9-81ED-4DB2-BD59-A6C34878D82A}">
                    <a16:rowId xmlns:a16="http://schemas.microsoft.com/office/drawing/2014/main" val="10002"/>
                  </a:ext>
                </a:extLst>
              </a:tr>
              <a:tr h="396240">
                <a:tc>
                  <a:txBody>
                    <a:bodyPr/>
                    <a:lstStyle/>
                    <a:p>
                      <a:pPr marL="85090">
                        <a:lnSpc>
                          <a:spcPts val="2280"/>
                        </a:lnSpc>
                      </a:pPr>
                      <a:r>
                        <a:rPr lang="de-DE" sz="2000" spc="-30" dirty="0" err="1">
                          <a:latin typeface="Calibri"/>
                          <a:cs typeface="Calibri"/>
                        </a:rPr>
                        <a:t>element.style.property</a:t>
                      </a:r>
                      <a:r>
                        <a:rPr lang="de-DE" sz="2000" spc="-30" dirty="0">
                          <a:latin typeface="Calibri"/>
                          <a:cs typeface="Calibri"/>
                        </a:rPr>
                        <a:t> = neuer Style</a:t>
                      </a:r>
                      <a:endParaRPr lang="de-DE" sz="20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280"/>
                        </a:lnSpc>
                      </a:pPr>
                      <a:r>
                        <a:rPr lang="de-DE" sz="2000" dirty="0">
                          <a:latin typeface="Calibri"/>
                          <a:cs typeface="Calibri"/>
                        </a:rPr>
                        <a:t>Ändern vom Stil eines HTML-Element</a:t>
                      </a: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extLst>
                  <a:ext uri="{0D108BD9-81ED-4DB2-BD59-A6C34878D82A}">
                    <a16:rowId xmlns:a16="http://schemas.microsoft.com/office/drawing/2014/main" val="10003"/>
                  </a:ext>
                </a:extLst>
              </a:tr>
            </a:tbl>
          </a:graphicData>
        </a:graphic>
      </p:graphicFrame>
      <p:graphicFrame>
        <p:nvGraphicFramePr>
          <p:cNvPr id="4" name="object 4">
            <a:extLst>
              <a:ext uri="{FF2B5EF4-FFF2-40B4-BE49-F238E27FC236}">
                <a16:creationId xmlns:a16="http://schemas.microsoft.com/office/drawing/2014/main" id="{44B2A221-E499-2CE5-52B6-BE68DE8012C7}"/>
              </a:ext>
            </a:extLst>
          </p:cNvPr>
          <p:cNvGraphicFramePr>
            <a:graphicFrameLocks noGrp="1"/>
          </p:cNvGraphicFramePr>
          <p:nvPr>
            <p:extLst>
              <p:ext uri="{D42A27DB-BD31-4B8C-83A1-F6EECF244321}">
                <p14:modId xmlns:p14="http://schemas.microsoft.com/office/powerpoint/2010/main" val="1969115435"/>
              </p:ext>
            </p:extLst>
          </p:nvPr>
        </p:nvGraphicFramePr>
        <p:xfrm>
          <a:off x="983673" y="4007046"/>
          <a:ext cx="10555091" cy="792478"/>
        </p:xfrm>
        <a:graphic>
          <a:graphicData uri="http://schemas.openxmlformats.org/drawingml/2006/table">
            <a:tbl>
              <a:tblPr firstRow="1" bandRow="1">
                <a:tableStyleId>{2D5ABB26-0587-4C30-8999-92F81FD0307C}</a:tableStyleId>
              </a:tblPr>
              <a:tblGrid>
                <a:gridCol w="4391891">
                  <a:extLst>
                    <a:ext uri="{9D8B030D-6E8A-4147-A177-3AD203B41FA5}">
                      <a16:colId xmlns:a16="http://schemas.microsoft.com/office/drawing/2014/main" val="20000"/>
                    </a:ext>
                  </a:extLst>
                </a:gridCol>
                <a:gridCol w="6163200">
                  <a:extLst>
                    <a:ext uri="{9D8B030D-6E8A-4147-A177-3AD203B41FA5}">
                      <a16:colId xmlns:a16="http://schemas.microsoft.com/office/drawing/2014/main" val="20001"/>
                    </a:ext>
                  </a:extLst>
                </a:gridCol>
              </a:tblGrid>
              <a:tr h="396239">
                <a:tc>
                  <a:txBody>
                    <a:bodyPr/>
                    <a:lstStyle/>
                    <a:p>
                      <a:pPr marL="85090">
                        <a:lnSpc>
                          <a:spcPts val="2280"/>
                        </a:lnSpc>
                      </a:pPr>
                      <a:r>
                        <a:rPr lang="de-DE" sz="2000" b="1" spc="-20" dirty="0">
                          <a:solidFill>
                            <a:srgbClr val="FFFFFF"/>
                          </a:solidFill>
                          <a:latin typeface="Calibri"/>
                          <a:cs typeface="Calibri"/>
                        </a:rPr>
                        <a:t>Methode</a:t>
                      </a:r>
                      <a:endParaRPr lang="de-DE"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lang="de-DE" sz="2000" b="1" dirty="0">
                          <a:solidFill>
                            <a:srgbClr val="FFFFFF"/>
                          </a:solidFill>
                          <a:latin typeface="Calibri"/>
                          <a:cs typeface="Calibri"/>
                        </a:rPr>
                        <a:t>Beschreibung</a:t>
                      </a:r>
                      <a:endParaRPr lang="de-DE"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lang="de-DE" sz="2000" spc="-5">
                          <a:latin typeface="Calibri"/>
                          <a:cs typeface="Calibri"/>
                        </a:rPr>
                        <a:t>element.</a:t>
                      </a:r>
                      <a:r>
                        <a:rPr lang="de-DE" sz="2000" spc="-5" dirty="0" err="1">
                          <a:latin typeface="Calibri"/>
                          <a:cs typeface="Calibri"/>
                        </a:rPr>
                        <a:t>setAttribute</a:t>
                      </a:r>
                      <a:r>
                        <a:rPr lang="de-DE" sz="2000" spc="-5" dirty="0">
                          <a:latin typeface="Calibri"/>
                          <a:cs typeface="Calibri"/>
                        </a:rPr>
                        <a:t>(</a:t>
                      </a:r>
                      <a:r>
                        <a:rPr lang="de-DE" sz="2000" spc="-5" dirty="0" err="1">
                          <a:latin typeface="Calibri"/>
                          <a:cs typeface="Calibri"/>
                        </a:rPr>
                        <a:t>attribute</a:t>
                      </a:r>
                      <a:r>
                        <a:rPr lang="de-DE" sz="2000" spc="-5" dirty="0">
                          <a:latin typeface="Calibri"/>
                          <a:cs typeface="Calibri"/>
                        </a:rPr>
                        <a:t>, </a:t>
                      </a:r>
                      <a:r>
                        <a:rPr lang="de-DE" sz="2000" spc="-5" dirty="0" err="1">
                          <a:latin typeface="Calibri"/>
                          <a:cs typeface="Calibri"/>
                        </a:rPr>
                        <a:t>value</a:t>
                      </a:r>
                      <a:r>
                        <a:rPr lang="de-DE" sz="2000" spc="-5" dirty="0">
                          <a:latin typeface="Calibri"/>
                          <a:cs typeface="Calibri"/>
                        </a:rPr>
                        <a:t>)</a:t>
                      </a:r>
                      <a:endParaRPr lang="de-DE"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lang="de-DE" sz="2000" dirty="0">
                          <a:latin typeface="Calibri"/>
                          <a:cs typeface="Calibri"/>
                        </a:rPr>
                        <a:t>Ändern des Attributwerts eines HTML-Elements</a:t>
                      </a: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49204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710A-637A-263F-84D2-83FB971A907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01D2F53-D712-62B6-64C0-D5C4457C45DA}"/>
              </a:ext>
            </a:extLst>
          </p:cNvPr>
          <p:cNvSpPr txBox="1">
            <a:spLocks noGrp="1"/>
          </p:cNvSpPr>
          <p:nvPr>
            <p:ph type="title"/>
          </p:nvPr>
        </p:nvSpPr>
        <p:spPr>
          <a:xfrm>
            <a:off x="823836" y="790249"/>
            <a:ext cx="11165623" cy="520655"/>
          </a:xfrm>
          <a:prstGeom prst="rect">
            <a:avLst/>
          </a:prstGeom>
        </p:spPr>
        <p:txBody>
          <a:bodyPr vert="horz" wrap="square" lIns="0" tIns="12700" rIns="0" bIns="0" rtlCol="0">
            <a:spAutoFit/>
          </a:bodyPr>
          <a:lstStyle/>
          <a:p>
            <a:pPr marL="12700">
              <a:lnSpc>
                <a:spcPct val="100000"/>
              </a:lnSpc>
              <a:spcBef>
                <a:spcPts val="100"/>
              </a:spcBef>
            </a:pPr>
            <a:r>
              <a:rPr lang="de-DE" sz="3300" dirty="0"/>
              <a:t>Hinzufügen und Löschen von HTML-Elementen</a:t>
            </a:r>
            <a:endParaRPr sz="3300" dirty="0">
              <a:latin typeface="Calibri"/>
              <a:cs typeface="Calibri"/>
            </a:endParaRPr>
          </a:p>
        </p:txBody>
      </p:sp>
      <p:graphicFrame>
        <p:nvGraphicFramePr>
          <p:cNvPr id="5" name="object 4">
            <a:extLst>
              <a:ext uri="{FF2B5EF4-FFF2-40B4-BE49-F238E27FC236}">
                <a16:creationId xmlns:a16="http://schemas.microsoft.com/office/drawing/2014/main" id="{07EAF32F-6939-14A7-007F-3DDC218213A9}"/>
              </a:ext>
            </a:extLst>
          </p:cNvPr>
          <p:cNvGraphicFramePr>
            <a:graphicFrameLocks noGrp="1"/>
          </p:cNvGraphicFramePr>
          <p:nvPr>
            <p:extLst>
              <p:ext uri="{D42A27DB-BD31-4B8C-83A1-F6EECF244321}">
                <p14:modId xmlns:p14="http://schemas.microsoft.com/office/powerpoint/2010/main" val="1558473607"/>
              </p:ext>
            </p:extLst>
          </p:nvPr>
        </p:nvGraphicFramePr>
        <p:xfrm>
          <a:off x="831273" y="2095118"/>
          <a:ext cx="9923327" cy="2377435"/>
        </p:xfrm>
        <a:graphic>
          <a:graphicData uri="http://schemas.openxmlformats.org/drawingml/2006/table">
            <a:tbl>
              <a:tblPr firstRow="1" bandRow="1">
                <a:tableStyleId>{2D5ABB26-0587-4C30-8999-92F81FD0307C}</a:tableStyleId>
              </a:tblPr>
              <a:tblGrid>
                <a:gridCol w="4475018">
                  <a:extLst>
                    <a:ext uri="{9D8B030D-6E8A-4147-A177-3AD203B41FA5}">
                      <a16:colId xmlns:a16="http://schemas.microsoft.com/office/drawing/2014/main" val="20000"/>
                    </a:ext>
                  </a:extLst>
                </a:gridCol>
                <a:gridCol w="5448309">
                  <a:extLst>
                    <a:ext uri="{9D8B030D-6E8A-4147-A177-3AD203B41FA5}">
                      <a16:colId xmlns:a16="http://schemas.microsoft.com/office/drawing/2014/main" val="20001"/>
                    </a:ext>
                  </a:extLst>
                </a:gridCol>
              </a:tblGrid>
              <a:tr h="396239">
                <a:tc>
                  <a:txBody>
                    <a:bodyPr/>
                    <a:lstStyle/>
                    <a:p>
                      <a:pPr marL="85090">
                        <a:lnSpc>
                          <a:spcPts val="2280"/>
                        </a:lnSpc>
                      </a:pPr>
                      <a:r>
                        <a:rPr lang="de-DE" sz="2000" b="1" spc="-20" dirty="0">
                          <a:solidFill>
                            <a:srgbClr val="FFFFFF"/>
                          </a:solidFill>
                          <a:latin typeface="Calibri"/>
                          <a:cs typeface="Calibri"/>
                        </a:rPr>
                        <a:t>Methoden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a:lnSpc>
                          <a:spcPts val="2280"/>
                        </a:lnSpc>
                      </a:pPr>
                      <a:r>
                        <a:rPr lang="de-DE" sz="2000" b="1" dirty="0">
                          <a:solidFill>
                            <a:srgbClr val="FFFFFF"/>
                          </a:solidFill>
                          <a:latin typeface="Calibri"/>
                          <a:cs typeface="Calibri"/>
                        </a:rPr>
                        <a:t>Beschreibung</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96239">
                <a:tc>
                  <a:txBody>
                    <a:bodyPr/>
                    <a:lstStyle/>
                    <a:p>
                      <a:pPr marL="85090">
                        <a:lnSpc>
                          <a:spcPts val="2280"/>
                        </a:lnSpc>
                      </a:pPr>
                      <a:r>
                        <a:rPr lang="de-DE" sz="2000">
                          <a:latin typeface="Calibri"/>
                          <a:cs typeface="Calibri"/>
                        </a:rPr>
                        <a:t>document.</a:t>
                      </a:r>
                      <a:r>
                        <a:rPr lang="de-DE" sz="2000" dirty="0" err="1">
                          <a:latin typeface="Calibri"/>
                          <a:cs typeface="Calibri"/>
                        </a:rPr>
                        <a:t>createElement</a:t>
                      </a:r>
                      <a:r>
                        <a:rPr lang="de-DE" sz="2000" dirty="0">
                          <a:latin typeface="Calibri"/>
                          <a:cs typeface="Calibri"/>
                        </a:rPr>
                        <a:t>(</a:t>
                      </a:r>
                      <a:r>
                        <a:rPr lang="de-DE" sz="2000" dirty="0" err="1">
                          <a:latin typeface="Calibri"/>
                          <a:cs typeface="Calibri"/>
                        </a:rPr>
                        <a:t>element</a:t>
                      </a:r>
                      <a:r>
                        <a:rPr lang="de-DE" sz="2000"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lang="de-DE" sz="2000" dirty="0">
                          <a:latin typeface="Calibri"/>
                          <a:cs typeface="Calibri"/>
                        </a:rPr>
                        <a:t>Ein HTML-Element erstellen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96239">
                <a:tc>
                  <a:txBody>
                    <a:bodyPr/>
                    <a:lstStyle/>
                    <a:p>
                      <a:pPr marL="85090">
                        <a:lnSpc>
                          <a:spcPts val="2280"/>
                        </a:lnSpc>
                      </a:pPr>
                      <a:r>
                        <a:rPr lang="de-DE" sz="2000">
                          <a:latin typeface="Calibri"/>
                          <a:cs typeface="Calibri"/>
                        </a:rPr>
                        <a:t>document.</a:t>
                      </a:r>
                      <a:r>
                        <a:rPr lang="de-DE" sz="2000" dirty="0" err="1">
                          <a:latin typeface="Calibri"/>
                          <a:cs typeface="Calibri"/>
                        </a:rPr>
                        <a:t>removeChild</a:t>
                      </a:r>
                      <a:r>
                        <a:rPr lang="de-DE" sz="2000" dirty="0">
                          <a:latin typeface="Calibri"/>
                          <a:cs typeface="Calibri"/>
                        </a:rPr>
                        <a:t>(</a:t>
                      </a:r>
                      <a:r>
                        <a:rPr lang="de-DE" sz="2000" dirty="0" err="1">
                          <a:latin typeface="Calibri"/>
                          <a:cs typeface="Calibri"/>
                        </a:rPr>
                        <a:t>element</a:t>
                      </a:r>
                      <a:r>
                        <a:rPr lang="de-DE" sz="2000"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lang="de-DE" sz="2000" dirty="0">
                          <a:latin typeface="Calibri"/>
                          <a:cs typeface="Calibri"/>
                        </a:rPr>
                        <a:t>Ein HTML-Element entfernen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2"/>
                  </a:ext>
                </a:extLst>
              </a:tr>
              <a:tr h="396240">
                <a:tc>
                  <a:txBody>
                    <a:bodyPr/>
                    <a:lstStyle/>
                    <a:p>
                      <a:pPr marL="85090">
                        <a:lnSpc>
                          <a:spcPts val="2280"/>
                        </a:lnSpc>
                      </a:pPr>
                      <a:r>
                        <a:rPr lang="de-DE" sz="2000">
                          <a:latin typeface="Calibri"/>
                          <a:cs typeface="Calibri"/>
                        </a:rPr>
                        <a:t>document.</a:t>
                      </a:r>
                      <a:r>
                        <a:rPr lang="de-DE" sz="2000" dirty="0" err="1">
                          <a:latin typeface="Calibri"/>
                          <a:cs typeface="Calibri"/>
                        </a:rPr>
                        <a:t>appendChild</a:t>
                      </a:r>
                      <a:r>
                        <a:rPr lang="de-DE" sz="2000" dirty="0">
                          <a:latin typeface="Calibri"/>
                          <a:cs typeface="Calibri"/>
                        </a:rPr>
                        <a:t>(</a:t>
                      </a:r>
                      <a:r>
                        <a:rPr lang="de-DE" sz="2000" dirty="0" err="1">
                          <a:latin typeface="Calibri"/>
                          <a:cs typeface="Calibri"/>
                        </a:rPr>
                        <a:t>element</a:t>
                      </a:r>
                      <a:r>
                        <a:rPr lang="de-DE" sz="2000"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lang="de-DE" sz="2000" dirty="0">
                          <a:latin typeface="Calibri"/>
                          <a:cs typeface="Calibri"/>
                        </a:rPr>
                        <a:t>Hinzufügen eines HTML-Elements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3"/>
                  </a:ext>
                </a:extLst>
              </a:tr>
              <a:tr h="396239">
                <a:tc>
                  <a:txBody>
                    <a:bodyPr/>
                    <a:lstStyle/>
                    <a:p>
                      <a:pPr marL="85090">
                        <a:lnSpc>
                          <a:spcPts val="2280"/>
                        </a:lnSpc>
                      </a:pPr>
                      <a:r>
                        <a:rPr lang="de-DE" sz="2000">
                          <a:latin typeface="Calibri"/>
                          <a:cs typeface="Calibri"/>
                        </a:rPr>
                        <a:t>document.</a:t>
                      </a:r>
                      <a:r>
                        <a:rPr lang="de-DE" sz="2000" dirty="0" err="1">
                          <a:latin typeface="Calibri"/>
                          <a:cs typeface="Calibri"/>
                        </a:rPr>
                        <a:t>replaceChild</a:t>
                      </a:r>
                      <a:r>
                        <a:rPr lang="de-DE" sz="2000" dirty="0">
                          <a:latin typeface="Calibri"/>
                          <a:cs typeface="Calibri"/>
                        </a:rPr>
                        <a:t>(</a:t>
                      </a:r>
                      <a:r>
                        <a:rPr lang="de-DE" sz="2000" dirty="0" err="1">
                          <a:latin typeface="Calibri"/>
                          <a:cs typeface="Calibri"/>
                        </a:rPr>
                        <a:t>new</a:t>
                      </a:r>
                      <a:r>
                        <a:rPr lang="de-DE" sz="2000" dirty="0">
                          <a:latin typeface="Calibri"/>
                          <a:cs typeface="Calibri"/>
                        </a:rPr>
                        <a:t>, </a:t>
                      </a:r>
                      <a:r>
                        <a:rPr lang="de-DE" sz="2000" dirty="0" err="1">
                          <a:latin typeface="Calibri"/>
                          <a:cs typeface="Calibri"/>
                        </a:rPr>
                        <a:t>old</a:t>
                      </a:r>
                      <a:r>
                        <a:rPr lang="de-DE" sz="2000"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tc>
                  <a:txBody>
                    <a:bodyPr/>
                    <a:lstStyle/>
                    <a:p>
                      <a:pPr marL="85725">
                        <a:lnSpc>
                          <a:spcPts val="2280"/>
                        </a:lnSpc>
                      </a:pPr>
                      <a:r>
                        <a:rPr lang="de-DE" sz="2000" dirty="0">
                          <a:latin typeface="Calibri"/>
                          <a:cs typeface="Calibri"/>
                        </a:rPr>
                        <a:t>Ersetzen eines HTML-Elements</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BF4"/>
                    </a:solidFill>
                  </a:tcPr>
                </a:tc>
                <a:extLst>
                  <a:ext uri="{0D108BD9-81ED-4DB2-BD59-A6C34878D82A}">
                    <a16:rowId xmlns:a16="http://schemas.microsoft.com/office/drawing/2014/main" val="10004"/>
                  </a:ext>
                </a:extLst>
              </a:tr>
              <a:tr h="396239">
                <a:tc>
                  <a:txBody>
                    <a:bodyPr/>
                    <a:lstStyle/>
                    <a:p>
                      <a:pPr marL="85090">
                        <a:lnSpc>
                          <a:spcPts val="2280"/>
                        </a:lnSpc>
                      </a:pPr>
                      <a:r>
                        <a:rPr lang="de-DE" sz="2000" dirty="0" err="1">
                          <a:latin typeface="Calibri"/>
                          <a:cs typeface="Calibri"/>
                        </a:rPr>
                        <a:t>document.write</a:t>
                      </a:r>
                      <a:r>
                        <a:rPr lang="de-DE" sz="2000" dirty="0">
                          <a:latin typeface="Calibri"/>
                          <a:cs typeface="Calibri"/>
                        </a:rPr>
                        <a:t>(</a:t>
                      </a:r>
                      <a:r>
                        <a:rPr lang="de-DE" sz="2000" dirty="0" err="1">
                          <a:latin typeface="Calibri"/>
                          <a:cs typeface="Calibri"/>
                        </a:rPr>
                        <a:t>text</a:t>
                      </a:r>
                      <a:r>
                        <a:rPr lang="de-DE" sz="2000" dirty="0">
                          <a:latin typeface="Calibri"/>
                          <a:cs typeface="Calibri"/>
                        </a:rPr>
                        <a:t>)</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tc>
                  <a:txBody>
                    <a:bodyPr/>
                    <a:lstStyle/>
                    <a:p>
                      <a:pPr marL="85725">
                        <a:lnSpc>
                          <a:spcPts val="2280"/>
                        </a:lnSpc>
                      </a:pPr>
                      <a:r>
                        <a:rPr lang="de-DE" sz="2000" dirty="0">
                          <a:latin typeface="Calibri"/>
                          <a:cs typeface="Calibri"/>
                        </a:rPr>
                        <a:t>In den HTML-Ausgabestrom schreiben</a:t>
                      </a:r>
                      <a:endParaRPr sz="20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2459748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93A6790-A52F-421D-82AA-51464CADBB2C}"/>
</file>

<file path=customXml/itemProps2.xml><?xml version="1.0" encoding="utf-8"?>
<ds:datastoreItem xmlns:ds="http://schemas.openxmlformats.org/officeDocument/2006/customXml" ds:itemID="{3FCD1898-0E75-4B36-9CAA-C8C74F1200AA}"/>
</file>

<file path=customXml/itemProps3.xml><?xml version="1.0" encoding="utf-8"?>
<ds:datastoreItem xmlns:ds="http://schemas.openxmlformats.org/officeDocument/2006/customXml" ds:itemID="{41D19E81-5FEC-4001-8050-A96360255E33}"/>
</file>

<file path=docProps/app.xml><?xml version="1.0" encoding="utf-8"?>
<Properties xmlns="http://schemas.openxmlformats.org/officeDocument/2006/extended-properties" xmlns:vt="http://schemas.openxmlformats.org/officeDocument/2006/docPropsVTypes">
  <TotalTime>0</TotalTime>
  <Words>170</Words>
  <Application>Microsoft Office PowerPoint</Application>
  <PresentationFormat>Breitbild</PresentationFormat>
  <Paragraphs>40</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7</vt:i4>
      </vt:variant>
    </vt:vector>
  </HeadingPairs>
  <TitlesOfParts>
    <vt:vector size="14" baseType="lpstr">
      <vt:lpstr>Aptos</vt:lpstr>
      <vt:lpstr>Aptos Display</vt:lpstr>
      <vt:lpstr>Arial</vt:lpstr>
      <vt:lpstr>Calibri</vt:lpstr>
      <vt:lpstr>Consolas</vt:lpstr>
      <vt:lpstr>Office</vt:lpstr>
      <vt:lpstr>Office Theme</vt:lpstr>
      <vt:lpstr>PowerPoint-Präsentation</vt:lpstr>
      <vt:lpstr>Zugriff auf HTML-Elemente:</vt:lpstr>
      <vt:lpstr>HTML-Elemente finden mit Id Beispiel:</vt:lpstr>
      <vt:lpstr>HTML-Elemente finden mit Tag-Name Beispiel:</vt:lpstr>
      <vt:lpstr>HTML-Elemente finden Klassenname</vt:lpstr>
      <vt:lpstr>HTML-Elemente verändern:</vt:lpstr>
      <vt:lpstr>Hinzufügen und Löschen von HTML-Elementen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Philipp G. Libowicz</cp:lastModifiedBy>
  <cp:revision>1</cp:revision>
  <dcterms:created xsi:type="dcterms:W3CDTF">2024-02-09T08:20:25Z</dcterms:created>
  <dcterms:modified xsi:type="dcterms:W3CDTF">2024-02-09T09:58:52Z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