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44" r:id="rId2"/>
    <p:sldId id="345" r:id="rId3"/>
    <p:sldId id="346" r:id="rId4"/>
    <p:sldId id="347" r:id="rId5"/>
    <p:sldId id="349" r:id="rId6"/>
    <p:sldId id="348" r:id="rId7"/>
    <p:sldId id="350" r:id="rId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44967"/>
    <a:srgbClr val="E7823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B3CA46-893D-415F-8225-53313CEDF03C}" v="1" dt="2024-02-09T11:04:38.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4660"/>
  </p:normalViewPr>
  <p:slideViewPr>
    <p:cSldViewPr snapToGrid="0">
      <p:cViewPr varScale="1">
        <p:scale>
          <a:sx n="90" d="100"/>
          <a:sy n="90" d="100"/>
        </p:scale>
        <p:origin x="87"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1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customXml" Target="../customXml/item1.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ilipp G. Libowicz" userId="4ef31a4e-f445-4888-abfe-34ac87ab2ceb" providerId="ADAL" clId="{C5B3CA46-893D-415F-8225-53313CEDF03C}"/>
    <pc:docChg chg="custSel addSld modSld">
      <pc:chgData name="Philipp G. Libowicz" userId="4ef31a4e-f445-4888-abfe-34ac87ab2ceb" providerId="ADAL" clId="{C5B3CA46-893D-415F-8225-53313CEDF03C}" dt="2024-02-09T11:09:16.496" v="185" actId="1076"/>
      <pc:docMkLst>
        <pc:docMk/>
      </pc:docMkLst>
      <pc:sldChg chg="addSp modSp mod">
        <pc:chgData name="Philipp G. Libowicz" userId="4ef31a4e-f445-4888-abfe-34ac87ab2ceb" providerId="ADAL" clId="{C5B3CA46-893D-415F-8225-53313CEDF03C}" dt="2024-02-09T11:05:32.287" v="111" actId="20577"/>
        <pc:sldMkLst>
          <pc:docMk/>
          <pc:sldMk cId="3548179450" sldId="348"/>
        </pc:sldMkLst>
        <pc:spChg chg="add mod">
          <ac:chgData name="Philipp G. Libowicz" userId="4ef31a4e-f445-4888-abfe-34ac87ab2ceb" providerId="ADAL" clId="{C5B3CA46-893D-415F-8225-53313CEDF03C}" dt="2024-02-09T11:05:32.287" v="111" actId="20577"/>
          <ac:spMkLst>
            <pc:docMk/>
            <pc:sldMk cId="3548179450" sldId="348"/>
            <ac:spMk id="6" creationId="{741CF95D-A2FF-B018-067E-D458439739CE}"/>
          </ac:spMkLst>
        </pc:spChg>
        <pc:picChg chg="mod">
          <ac:chgData name="Philipp G. Libowicz" userId="4ef31a4e-f445-4888-abfe-34ac87ab2ceb" providerId="ADAL" clId="{C5B3CA46-893D-415F-8225-53313CEDF03C}" dt="2024-02-09T11:04:46.551" v="2" actId="1076"/>
          <ac:picMkLst>
            <pc:docMk/>
            <pc:sldMk cId="3548179450" sldId="348"/>
            <ac:picMk id="5" creationId="{66BB13AD-5E14-3EC3-9162-273D8EF6925D}"/>
          </ac:picMkLst>
        </pc:picChg>
      </pc:sldChg>
      <pc:sldChg chg="modSp add mod">
        <pc:chgData name="Philipp G. Libowicz" userId="4ef31a4e-f445-4888-abfe-34ac87ab2ceb" providerId="ADAL" clId="{C5B3CA46-893D-415F-8225-53313CEDF03C}" dt="2024-02-09T11:09:16.496" v="185" actId="1076"/>
        <pc:sldMkLst>
          <pc:docMk/>
          <pc:sldMk cId="3493063014" sldId="350"/>
        </pc:sldMkLst>
        <pc:spChg chg="mod">
          <ac:chgData name="Philipp G. Libowicz" userId="4ef31a4e-f445-4888-abfe-34ac87ab2ceb" providerId="ADAL" clId="{C5B3CA46-893D-415F-8225-53313CEDF03C}" dt="2024-02-09T11:06:06.026" v="182" actId="20577"/>
          <ac:spMkLst>
            <pc:docMk/>
            <pc:sldMk cId="3493063014" sldId="350"/>
            <ac:spMk id="6" creationId="{534ACD11-D6A0-441F-295F-52343C79BB2C}"/>
          </ac:spMkLst>
        </pc:spChg>
        <pc:picChg chg="mod">
          <ac:chgData name="Philipp G. Libowicz" userId="4ef31a4e-f445-4888-abfe-34ac87ab2ceb" providerId="ADAL" clId="{C5B3CA46-893D-415F-8225-53313CEDF03C}" dt="2024-02-09T11:09:16.496" v="185" actId="1076"/>
          <ac:picMkLst>
            <pc:docMk/>
            <pc:sldMk cId="3493063014" sldId="350"/>
            <ac:picMk id="5" creationId="{861F2B51-8C8B-8A96-E67B-FF1B69B35D9C}"/>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D45E1BF-C00F-F04E-D664-D8B3ECA58A68}"/>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4F85D677-D82D-9963-3D92-550E19DC4C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DC3FD2B5-AEB0-4469-8005-02EB0D4C402F}"/>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F6BFE4D7-3077-1033-DC59-24F4352BF6C3}"/>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2FBA188C-A909-52B0-9051-36C226620BF3}"/>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371188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85D948-2182-D68F-929F-500DFF55A779}"/>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BEDFEE3C-E989-53F1-12DB-7BD4D3F983E2}"/>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DF710F0-8FDE-A804-41D9-732674CD4A60}"/>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92878DE9-018B-D36E-8BD2-987814794A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71DFFD6F-B627-80A5-3AAD-DE6009113014}"/>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2221047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D8D9A7B8-F702-23D4-8781-BDA98A21B92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887D3E1F-F5A4-BD00-8972-6DF0F7A15952}"/>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5CE3B108-4894-73B3-B7DD-D89B9B933E55}"/>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1E32113E-C0E7-D936-3F2C-F9997CB65C88}"/>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EEB645-CCBB-4E4C-6AFC-A77A2F88796D}"/>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555172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cSld name="Title Slide">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12191999" cy="632460"/>
          </a:xfrm>
          <a:prstGeom prst="rect">
            <a:avLst/>
          </a:prstGeom>
        </p:spPr>
      </p:pic>
      <p:sp>
        <p:nvSpPr>
          <p:cNvPr id="17" name="bg object 17"/>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pic>
        <p:nvPicPr>
          <p:cNvPr id="18" name="bg object 18"/>
          <p:cNvPicPr/>
          <p:nvPr/>
        </p:nvPicPr>
        <p:blipFill>
          <a:blip r:embed="rId3" cstate="print"/>
          <a:stretch>
            <a:fillRect/>
          </a:stretch>
        </p:blipFill>
        <p:spPr>
          <a:xfrm>
            <a:off x="0" y="0"/>
            <a:ext cx="12191999" cy="618744"/>
          </a:xfrm>
          <a:prstGeom prst="rect">
            <a:avLst/>
          </a:prstGeom>
        </p:spPr>
      </p:pic>
      <p:sp>
        <p:nvSpPr>
          <p:cNvPr id="19" name="bg object 19"/>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sp>
        <p:nvSpPr>
          <p:cNvPr id="2" name="Holder 2"/>
          <p:cNvSpPr>
            <a:spLocks noGrp="1"/>
          </p:cNvSpPr>
          <p:nvPr>
            <p:ph type="ctrTitle"/>
          </p:nvPr>
        </p:nvSpPr>
        <p:spPr>
          <a:xfrm>
            <a:off x="3833240" y="1357122"/>
            <a:ext cx="4525518" cy="63500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‹Nr.›</a:t>
            </a:fld>
            <a:endParaRPr/>
          </a:p>
        </p:txBody>
      </p:sp>
    </p:spTree>
    <p:extLst>
      <p:ext uri="{BB962C8B-B14F-4D97-AF65-F5344CB8AC3E}">
        <p14:creationId xmlns:p14="http://schemas.microsoft.com/office/powerpoint/2010/main" val="20152276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C4BB9E-A4FA-CFF4-28F2-45C5B160BF4A}"/>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899FB8D6-9A37-C524-4B20-50AE116B5B54}"/>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C84B157-1125-E486-7B4F-75F73162ED7F}"/>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74567401-CCEB-6E19-7F8C-99B637FF278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B222A90-018F-9D6D-1C3F-37644B679D9E}"/>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2172516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69ACE69-F7CC-26D8-CFA5-80E7C80C2E42}"/>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E1FEC429-6E98-BE51-1B72-4C4261BA44A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15D54A87-B127-EDBE-59AF-AC145274CA9A}"/>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DB8C47F0-2DC2-10B1-CB55-583EDC783644}"/>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908E754-D115-33F8-4457-87C21E5E2175}"/>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20982518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74BE9D7-604B-7362-2715-BF578EB7E9F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4CE6574A-56BC-894A-B2A7-D398C2FD0E18}"/>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457B677C-6914-FE43-F70E-EA9B1A4EF3CA}"/>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792CECBF-FE36-E0CF-7326-3F4D7413A709}"/>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6" name="Fußzeilenplatzhalter 5">
            <a:extLst>
              <a:ext uri="{FF2B5EF4-FFF2-40B4-BE49-F238E27FC236}">
                <a16:creationId xmlns:a16="http://schemas.microsoft.com/office/drawing/2014/main" id="{72C8BAA8-A7CF-DED6-9200-BFFB0AC7B95F}"/>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BCB423A5-F55C-6893-0005-D7C2B7E37534}"/>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15527168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9C05464-B126-2EF1-4A06-F020B2034D5D}"/>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675F3C0C-1AF3-3E64-7E5E-E4022FCAD4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71AA3E8F-D108-2D99-AD07-34185B3E5A2D}"/>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CC8B0DB7-4E0F-BA67-DFAF-C5A4BA1267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63E66488-112B-925B-A85C-B472CC1A2EE9}"/>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4C990B7-7E78-0F8C-5266-6B05796D5255}"/>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8" name="Fußzeilenplatzhalter 7">
            <a:extLst>
              <a:ext uri="{FF2B5EF4-FFF2-40B4-BE49-F238E27FC236}">
                <a16:creationId xmlns:a16="http://schemas.microsoft.com/office/drawing/2014/main" id="{F8B81C3C-79EF-328F-2EBF-6EEF29F07253}"/>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8E0A55FA-285E-C968-071B-E07AAC4C2F7E}"/>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6041409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ED87BC-FF6C-54A8-56EC-DE53148C1D95}"/>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9AFB1EA0-EFB0-167F-3EE1-4EE6294F48E0}"/>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4" name="Fußzeilenplatzhalter 3">
            <a:extLst>
              <a:ext uri="{FF2B5EF4-FFF2-40B4-BE49-F238E27FC236}">
                <a16:creationId xmlns:a16="http://schemas.microsoft.com/office/drawing/2014/main" id="{EF10089C-9954-3DCB-1F35-324CBA176525}"/>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C72CE0E9-92D0-9E86-BCA8-3C9FABD792B4}"/>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1640326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1AB52F6-F05D-B65D-6D4B-4152AA61643E}"/>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3" name="Fußzeilenplatzhalter 2">
            <a:extLst>
              <a:ext uri="{FF2B5EF4-FFF2-40B4-BE49-F238E27FC236}">
                <a16:creationId xmlns:a16="http://schemas.microsoft.com/office/drawing/2014/main" id="{1FE01180-3380-61DB-3739-5CB2006EE7BC}"/>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A44696E8-D64F-E304-F50A-47C42345002C}"/>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57239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C5A9D80-E622-13D6-7784-17A372D61794}"/>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79C669F0-7E39-FAE7-74AD-95EABCCF04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E7D3295C-413B-6AB4-DCAC-FAD91BFCE1C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791122FD-71EE-B4B9-D5E1-493865528040}"/>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6" name="Fußzeilenplatzhalter 5">
            <a:extLst>
              <a:ext uri="{FF2B5EF4-FFF2-40B4-BE49-F238E27FC236}">
                <a16:creationId xmlns:a16="http://schemas.microsoft.com/office/drawing/2014/main" id="{0E2A570B-6B30-9E91-A1D6-1F83F696404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AFD5FFA3-C4CE-388B-701D-B740BA5B249F}"/>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14017707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E6E41E3-C651-735B-851A-80B5C5BFFF1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3D0151E6-D55D-53F7-2C2A-B25D5B91F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614D3354-F6F2-4214-2400-FBFF2009D2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A5A012BC-D9F9-5003-60B0-090780CA0DA8}"/>
              </a:ext>
            </a:extLst>
          </p:cNvPr>
          <p:cNvSpPr>
            <a:spLocks noGrp="1"/>
          </p:cNvSpPr>
          <p:nvPr>
            <p:ph type="dt" sz="half" idx="10"/>
          </p:nvPr>
        </p:nvSpPr>
        <p:spPr/>
        <p:txBody>
          <a:bodyPr/>
          <a:lstStyle/>
          <a:p>
            <a:fld id="{83066161-D09A-4A0B-9C0A-2A2DD0BBD869}" type="datetimeFigureOut">
              <a:rPr lang="de-DE" smtClean="0"/>
              <a:t>09.02.2024</a:t>
            </a:fld>
            <a:endParaRPr lang="de-DE"/>
          </a:p>
        </p:txBody>
      </p:sp>
      <p:sp>
        <p:nvSpPr>
          <p:cNvPr id="6" name="Fußzeilenplatzhalter 5">
            <a:extLst>
              <a:ext uri="{FF2B5EF4-FFF2-40B4-BE49-F238E27FC236}">
                <a16:creationId xmlns:a16="http://schemas.microsoft.com/office/drawing/2014/main" id="{8A10C37C-5FA8-8254-582D-76E49E62DA2B}"/>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0CB47193-CC54-34AC-81FB-F15DF96E7135}"/>
              </a:ext>
            </a:extLst>
          </p:cNvPr>
          <p:cNvSpPr>
            <a:spLocks noGrp="1"/>
          </p:cNvSpPr>
          <p:nvPr>
            <p:ph type="sldNum" sz="quarter" idx="12"/>
          </p:nvPr>
        </p:nvSpPr>
        <p:spPr/>
        <p:txBody>
          <a:bodyPr/>
          <a:lstStyle/>
          <a:p>
            <a:fld id="{16FC7D07-D1C8-49E0-8D71-F0BE4FFD31DD}" type="slidenum">
              <a:rPr lang="de-DE" smtClean="0"/>
              <a:t>‹Nr.›</a:t>
            </a:fld>
            <a:endParaRPr lang="de-DE"/>
          </a:p>
        </p:txBody>
      </p:sp>
    </p:spTree>
    <p:extLst>
      <p:ext uri="{BB962C8B-B14F-4D97-AF65-F5344CB8AC3E}">
        <p14:creationId xmlns:p14="http://schemas.microsoft.com/office/powerpoint/2010/main" val="2077714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759A7F19-9FC1-A830-D15B-9CD9F334E6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5D785F13-393C-3BD1-F312-553B46D3A0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7F8BDDA-69EE-4615-6550-2DB8239391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3066161-D09A-4A0B-9C0A-2A2DD0BBD869}" type="datetimeFigureOut">
              <a:rPr lang="de-DE" smtClean="0"/>
              <a:t>09.02.2024</a:t>
            </a:fld>
            <a:endParaRPr lang="de-DE"/>
          </a:p>
        </p:txBody>
      </p:sp>
      <p:sp>
        <p:nvSpPr>
          <p:cNvPr id="5" name="Fußzeilenplatzhalter 4">
            <a:extLst>
              <a:ext uri="{FF2B5EF4-FFF2-40B4-BE49-F238E27FC236}">
                <a16:creationId xmlns:a16="http://schemas.microsoft.com/office/drawing/2014/main" id="{9529A380-B40B-317C-BF79-E6CB79ED61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E6BE7141-6DFC-C32A-17AB-1E31C499A60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FC7D07-D1C8-49E0-8D71-F0BE4FFD31DD}" type="slidenum">
              <a:rPr lang="de-DE" smtClean="0"/>
              <a:t>‹Nr.›</a:t>
            </a:fld>
            <a:endParaRPr lang="de-DE"/>
          </a:p>
        </p:txBody>
      </p:sp>
    </p:spTree>
    <p:extLst>
      <p:ext uri="{BB962C8B-B14F-4D97-AF65-F5344CB8AC3E}">
        <p14:creationId xmlns:p14="http://schemas.microsoft.com/office/powerpoint/2010/main" val="10891724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0"/>
            <a:ext cx="12192000" cy="632460"/>
            <a:chOff x="0" y="0"/>
            <a:chExt cx="12192000" cy="632460"/>
          </a:xfrm>
        </p:grpSpPr>
        <p:pic>
          <p:nvPicPr>
            <p:cNvPr id="3" name="object 3"/>
            <p:cNvPicPr/>
            <p:nvPr/>
          </p:nvPicPr>
          <p:blipFill>
            <a:blip r:embed="rId2" cstate="print"/>
            <a:stretch>
              <a:fillRect/>
            </a:stretch>
          </p:blipFill>
          <p:spPr>
            <a:xfrm>
              <a:off x="0" y="0"/>
              <a:ext cx="12191999" cy="632460"/>
            </a:xfrm>
            <a:prstGeom prst="rect">
              <a:avLst/>
            </a:prstGeom>
          </p:spPr>
        </p:pic>
        <p:sp>
          <p:nvSpPr>
            <p:cNvPr id="4" name="object 4"/>
            <p:cNvSpPr/>
            <p:nvPr/>
          </p:nvSpPr>
          <p:spPr>
            <a:xfrm>
              <a:off x="1961388" y="41148"/>
              <a:ext cx="1263650" cy="365760"/>
            </a:xfrm>
            <a:custGeom>
              <a:avLst/>
              <a:gdLst/>
              <a:ahLst/>
              <a:cxnLst/>
              <a:rect l="l" t="t" r="r" b="b"/>
              <a:pathLst>
                <a:path w="1263650" h="365759">
                  <a:moveTo>
                    <a:pt x="1263396" y="0"/>
                  </a:moveTo>
                  <a:lnTo>
                    <a:pt x="0" y="0"/>
                  </a:lnTo>
                  <a:lnTo>
                    <a:pt x="0" y="365760"/>
                  </a:lnTo>
                  <a:lnTo>
                    <a:pt x="1263396" y="365760"/>
                  </a:lnTo>
                  <a:lnTo>
                    <a:pt x="1263396" y="0"/>
                  </a:lnTo>
                  <a:close/>
                </a:path>
              </a:pathLst>
            </a:custGeom>
            <a:solidFill>
              <a:srgbClr val="D3D2D2"/>
            </a:solidFill>
          </p:spPr>
          <p:txBody>
            <a:bodyPr wrap="square" lIns="0" tIns="0" rIns="0" bIns="0" rtlCol="0"/>
            <a:lstStyle/>
            <a:p>
              <a:endParaRPr/>
            </a:p>
          </p:txBody>
        </p:sp>
      </p:grpSp>
      <p:sp>
        <p:nvSpPr>
          <p:cNvPr id="5" name="object 5"/>
          <p:cNvSpPr txBox="1"/>
          <p:nvPr/>
        </p:nvSpPr>
        <p:spPr>
          <a:xfrm>
            <a:off x="4804409" y="2729865"/>
            <a:ext cx="2582545" cy="711200"/>
          </a:xfrm>
          <a:prstGeom prst="rect">
            <a:avLst/>
          </a:prstGeom>
        </p:spPr>
        <p:txBody>
          <a:bodyPr vert="horz" wrap="square" lIns="0" tIns="12700" rIns="0" bIns="0" rtlCol="0">
            <a:spAutoFit/>
          </a:bodyPr>
          <a:lstStyle/>
          <a:p>
            <a:pPr marL="12700">
              <a:lnSpc>
                <a:spcPct val="100000"/>
              </a:lnSpc>
              <a:spcBef>
                <a:spcPts val="100"/>
              </a:spcBef>
            </a:pPr>
            <a:r>
              <a:rPr sz="4500" b="1" spc="-5" dirty="0">
                <a:latin typeface="Calibri"/>
                <a:cs typeface="Calibri"/>
              </a:rPr>
              <a:t>Modul</a:t>
            </a:r>
            <a:r>
              <a:rPr sz="4500" b="1" spc="-100" dirty="0">
                <a:latin typeface="Calibri"/>
                <a:cs typeface="Calibri"/>
              </a:rPr>
              <a:t> </a:t>
            </a:r>
            <a:r>
              <a:rPr sz="4500" b="1" dirty="0">
                <a:latin typeface="Calibri"/>
                <a:cs typeface="Calibri"/>
              </a:rPr>
              <a:t>00</a:t>
            </a:r>
            <a:r>
              <a:rPr lang="de-DE" sz="4500" b="1" dirty="0">
                <a:latin typeface="Calibri"/>
                <a:cs typeface="Calibri"/>
              </a:rPr>
              <a:t>8</a:t>
            </a:r>
            <a:endParaRPr sz="4500" dirty="0">
              <a:latin typeface="Calibri"/>
              <a:cs typeface="Calibri"/>
            </a:endParaRPr>
          </a:p>
        </p:txBody>
      </p:sp>
      <p:sp>
        <p:nvSpPr>
          <p:cNvPr id="6" name="object 6"/>
          <p:cNvSpPr txBox="1"/>
          <p:nvPr/>
        </p:nvSpPr>
        <p:spPr>
          <a:xfrm>
            <a:off x="4152581" y="3429000"/>
            <a:ext cx="3886200" cy="289823"/>
          </a:xfrm>
          <a:prstGeom prst="rect">
            <a:avLst/>
          </a:prstGeom>
        </p:spPr>
        <p:txBody>
          <a:bodyPr vert="horz" wrap="square" lIns="0" tIns="12700" rIns="0" bIns="0" rtlCol="0">
            <a:spAutoFit/>
          </a:bodyPr>
          <a:lstStyle/>
          <a:p>
            <a:pPr marL="12700" algn="ctr">
              <a:lnSpc>
                <a:spcPct val="100000"/>
              </a:lnSpc>
              <a:spcBef>
                <a:spcPts val="100"/>
              </a:spcBef>
            </a:pPr>
            <a:r>
              <a:rPr lang="de-DE" sz="1800" dirty="0">
                <a:latin typeface="Calibri"/>
                <a:cs typeface="Calibri"/>
              </a:rPr>
              <a:t>Grundlagen der Ereignisbehandlung</a:t>
            </a:r>
            <a:endParaRPr sz="1800" dirty="0">
              <a:latin typeface="Calibri"/>
              <a:cs typeface="Calibri"/>
            </a:endParaRPr>
          </a:p>
        </p:txBody>
      </p:sp>
    </p:spTree>
    <p:extLst>
      <p:ext uri="{BB962C8B-B14F-4D97-AF65-F5344CB8AC3E}">
        <p14:creationId xmlns:p14="http://schemas.microsoft.com/office/powerpoint/2010/main" val="2436766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544B48-276F-D413-D143-ECD72944B70D}"/>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3E70AD26-2963-9F64-48B8-2DD48DECAAFA}"/>
              </a:ext>
            </a:extLst>
          </p:cNvPr>
          <p:cNvSpPr txBox="1"/>
          <p:nvPr/>
        </p:nvSpPr>
        <p:spPr>
          <a:xfrm>
            <a:off x="918208" y="619302"/>
            <a:ext cx="3887707"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Ereignisbehandlung</a:t>
            </a:r>
            <a:endParaRPr sz="3600" b="1" dirty="0">
              <a:latin typeface="Calibri"/>
              <a:cs typeface="Calibri"/>
            </a:endParaRPr>
          </a:p>
        </p:txBody>
      </p:sp>
      <p:sp>
        <p:nvSpPr>
          <p:cNvPr id="8" name="object 6">
            <a:extLst>
              <a:ext uri="{FF2B5EF4-FFF2-40B4-BE49-F238E27FC236}">
                <a16:creationId xmlns:a16="http://schemas.microsoft.com/office/drawing/2014/main" id="{E62D16B7-4E3E-FC1B-BF0D-00E68603823C}"/>
              </a:ext>
            </a:extLst>
          </p:cNvPr>
          <p:cNvSpPr txBox="1"/>
          <p:nvPr/>
        </p:nvSpPr>
        <p:spPr>
          <a:xfrm>
            <a:off x="659786" y="1360967"/>
            <a:ext cx="10849958" cy="3413755"/>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400" dirty="0">
                <a:latin typeface="Calibri"/>
                <a:cs typeface="Calibri"/>
              </a:rPr>
              <a:t>DOM ermöglicht es JavaScript, auf HTML Events zu reagieren:</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a:latin typeface="Calibri"/>
                <a:cs typeface="Calibri"/>
              </a:rPr>
              <a:t>Ein JavaScript kann ausgeführt werden, wenn ein Ereignis eintritt, z. B. wenn ein Nutzer auf ein HTML-Element klickt</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a:latin typeface="Calibri"/>
                <a:cs typeface="Calibri"/>
              </a:rPr>
              <a:t>Um Code auszuführen, wenn ein Nutzer auf ein Element klickt, füge JavaScript-Code zu einem HTML-Ereignisattribut hinzu:</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err="1">
                <a:latin typeface="Calibri"/>
                <a:cs typeface="Calibri"/>
              </a:rPr>
              <a:t>onclick</a:t>
            </a:r>
            <a:r>
              <a:rPr lang="de-DE" sz="2400" dirty="0">
                <a:latin typeface="Calibri"/>
                <a:cs typeface="Calibri"/>
              </a:rPr>
              <a:t>=JavaScript</a:t>
            </a:r>
          </a:p>
        </p:txBody>
      </p:sp>
    </p:spTree>
    <p:extLst>
      <p:ext uri="{BB962C8B-B14F-4D97-AF65-F5344CB8AC3E}">
        <p14:creationId xmlns:p14="http://schemas.microsoft.com/office/powerpoint/2010/main" val="1698469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4F3DE-5FE0-84DC-E18A-77B246FDA609}"/>
            </a:ext>
          </a:extLst>
        </p:cNvPr>
        <p:cNvGrpSpPr/>
        <p:nvPr/>
      </p:nvGrpSpPr>
      <p:grpSpPr>
        <a:xfrm>
          <a:off x="0" y="0"/>
          <a:ext cx="0" cy="0"/>
          <a:chOff x="0" y="0"/>
          <a:chExt cx="0" cy="0"/>
        </a:xfrm>
      </p:grpSpPr>
      <p:sp>
        <p:nvSpPr>
          <p:cNvPr id="7" name="object 5">
            <a:extLst>
              <a:ext uri="{FF2B5EF4-FFF2-40B4-BE49-F238E27FC236}">
                <a16:creationId xmlns:a16="http://schemas.microsoft.com/office/drawing/2014/main" id="{EC774223-E5C9-D661-439B-DD648DF9A010}"/>
              </a:ext>
            </a:extLst>
          </p:cNvPr>
          <p:cNvSpPr txBox="1"/>
          <p:nvPr/>
        </p:nvSpPr>
        <p:spPr>
          <a:xfrm>
            <a:off x="918208" y="619302"/>
            <a:ext cx="3887707"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Ereignisbehandlung</a:t>
            </a:r>
            <a:endParaRPr sz="3600" b="1" dirty="0">
              <a:latin typeface="Calibri"/>
              <a:cs typeface="Calibri"/>
            </a:endParaRPr>
          </a:p>
        </p:txBody>
      </p:sp>
      <p:sp>
        <p:nvSpPr>
          <p:cNvPr id="8" name="object 6">
            <a:extLst>
              <a:ext uri="{FF2B5EF4-FFF2-40B4-BE49-F238E27FC236}">
                <a16:creationId xmlns:a16="http://schemas.microsoft.com/office/drawing/2014/main" id="{CA0210BF-5DBD-8B14-2AD1-F74924ED4187}"/>
              </a:ext>
            </a:extLst>
          </p:cNvPr>
          <p:cNvSpPr txBox="1"/>
          <p:nvPr/>
        </p:nvSpPr>
        <p:spPr>
          <a:xfrm>
            <a:off x="659786" y="1360967"/>
            <a:ext cx="10849958" cy="3057247"/>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400" dirty="0">
                <a:latin typeface="Calibri"/>
                <a:cs typeface="Calibri"/>
              </a:rPr>
              <a:t>Beispiele für HTML-Ereignisse:</a:t>
            </a:r>
          </a:p>
          <a:p>
            <a:pPr marL="755650" lvl="1" indent="-285750">
              <a:spcBef>
                <a:spcPts val="100"/>
              </a:spcBef>
              <a:buFont typeface="Arial" panose="020B0604020202020204" pitchFamily="34" charset="0"/>
              <a:buChar char="•"/>
            </a:pPr>
            <a:r>
              <a:rPr lang="de-DE" sz="2400" dirty="0">
                <a:latin typeface="Calibri"/>
                <a:cs typeface="Calibri"/>
              </a:rPr>
              <a:t>Wenn ein Benutzer mit der Maus klickt</a:t>
            </a:r>
          </a:p>
          <a:p>
            <a:pPr marL="755650" lvl="1" indent="-285750">
              <a:spcBef>
                <a:spcPts val="100"/>
              </a:spcBef>
              <a:buFont typeface="Arial" panose="020B0604020202020204" pitchFamily="34" charset="0"/>
              <a:buChar char="•"/>
            </a:pPr>
            <a:r>
              <a:rPr lang="de-DE" sz="2400" dirty="0">
                <a:latin typeface="Calibri"/>
                <a:cs typeface="Calibri"/>
              </a:rPr>
              <a:t>Wenn eine Webseite geladen wurde</a:t>
            </a:r>
          </a:p>
          <a:p>
            <a:pPr marL="755650" lvl="1" indent="-285750">
              <a:spcBef>
                <a:spcPts val="100"/>
              </a:spcBef>
              <a:buFont typeface="Arial" panose="020B0604020202020204" pitchFamily="34" charset="0"/>
              <a:buChar char="•"/>
            </a:pPr>
            <a:r>
              <a:rPr lang="de-DE" sz="2400" dirty="0">
                <a:latin typeface="Calibri"/>
                <a:cs typeface="Calibri"/>
              </a:rPr>
              <a:t>Wenn ein Bild geladen wird</a:t>
            </a:r>
          </a:p>
          <a:p>
            <a:pPr marL="755650" lvl="1" indent="-285750">
              <a:spcBef>
                <a:spcPts val="100"/>
              </a:spcBef>
              <a:buFont typeface="Arial" panose="020B0604020202020204" pitchFamily="34" charset="0"/>
              <a:buChar char="•"/>
            </a:pPr>
            <a:r>
              <a:rPr lang="de-DE" sz="2400" dirty="0">
                <a:latin typeface="Calibri"/>
                <a:cs typeface="Calibri"/>
              </a:rPr>
              <a:t>Wenn die Maus über ein Element bewegt wird</a:t>
            </a:r>
          </a:p>
          <a:p>
            <a:pPr marL="755650" lvl="1" indent="-285750">
              <a:spcBef>
                <a:spcPts val="100"/>
              </a:spcBef>
              <a:buFont typeface="Arial" panose="020B0604020202020204" pitchFamily="34" charset="0"/>
              <a:buChar char="•"/>
            </a:pPr>
            <a:r>
              <a:rPr lang="de-DE" sz="2400" dirty="0">
                <a:latin typeface="Calibri"/>
                <a:cs typeface="Calibri"/>
              </a:rPr>
              <a:t>Wenn ein Eingabefeld geändert wird</a:t>
            </a:r>
          </a:p>
          <a:p>
            <a:pPr marL="755650" lvl="1" indent="-285750">
              <a:spcBef>
                <a:spcPts val="100"/>
              </a:spcBef>
              <a:buFont typeface="Arial" panose="020B0604020202020204" pitchFamily="34" charset="0"/>
              <a:buChar char="•"/>
            </a:pPr>
            <a:r>
              <a:rPr lang="de-DE" sz="2400" dirty="0">
                <a:latin typeface="Calibri"/>
                <a:cs typeface="Calibri"/>
              </a:rPr>
              <a:t>Wenn ein HTML-Formular abgeschickt wird</a:t>
            </a:r>
          </a:p>
          <a:p>
            <a:pPr marL="755650" lvl="1" indent="-285750">
              <a:spcBef>
                <a:spcPts val="100"/>
              </a:spcBef>
              <a:buFont typeface="Arial" panose="020B0604020202020204" pitchFamily="34" charset="0"/>
              <a:buChar char="•"/>
            </a:pPr>
            <a:r>
              <a:rPr lang="de-DE" sz="2400" dirty="0">
                <a:latin typeface="Calibri"/>
                <a:cs typeface="Calibri"/>
              </a:rPr>
              <a:t>Wenn ein Benutzer eine Taste drückt</a:t>
            </a:r>
            <a:endParaRPr sz="2400" dirty="0">
              <a:latin typeface="Calibri"/>
              <a:cs typeface="Calibri"/>
            </a:endParaRPr>
          </a:p>
        </p:txBody>
      </p:sp>
    </p:spTree>
    <p:extLst>
      <p:ext uri="{BB962C8B-B14F-4D97-AF65-F5344CB8AC3E}">
        <p14:creationId xmlns:p14="http://schemas.microsoft.com/office/powerpoint/2010/main" val="914838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01F7B-D06C-6F6C-682B-794824BAE466}"/>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0B2EEB4A-3232-935E-134B-06B9A085BB47}"/>
              </a:ext>
            </a:extLst>
          </p:cNvPr>
          <p:cNvSpPr txBox="1"/>
          <p:nvPr/>
        </p:nvSpPr>
        <p:spPr>
          <a:xfrm>
            <a:off x="918208" y="619302"/>
            <a:ext cx="6322564" cy="566822"/>
          </a:xfrm>
          <a:prstGeom prst="rect">
            <a:avLst/>
          </a:prstGeom>
        </p:spPr>
        <p:txBody>
          <a:bodyPr vert="horz" wrap="square" lIns="0" tIns="12700" rIns="0" bIns="0" rtlCol="0">
            <a:spAutoFit/>
          </a:bodyPr>
          <a:lstStyle/>
          <a:p>
            <a:pPr marL="12700">
              <a:lnSpc>
                <a:spcPct val="100000"/>
              </a:lnSpc>
              <a:spcBef>
                <a:spcPts val="100"/>
              </a:spcBef>
            </a:pPr>
            <a:r>
              <a:rPr lang="de-DE" sz="3600" b="1" dirty="0">
                <a:latin typeface="Calibri"/>
                <a:cs typeface="Calibri"/>
              </a:rPr>
              <a:t>Die </a:t>
            </a:r>
            <a:r>
              <a:rPr lang="de-DE" sz="3600" b="1" dirty="0" err="1">
                <a:latin typeface="Calibri"/>
                <a:cs typeface="Calibri"/>
              </a:rPr>
              <a:t>addEventListener</a:t>
            </a:r>
            <a:r>
              <a:rPr lang="de-DE" sz="3600" b="1" dirty="0">
                <a:latin typeface="Calibri"/>
                <a:cs typeface="Calibri"/>
              </a:rPr>
              <a:t>() Methode</a:t>
            </a:r>
            <a:endParaRPr sz="3600" b="1" dirty="0">
              <a:latin typeface="Calibri"/>
              <a:cs typeface="Calibri"/>
            </a:endParaRPr>
          </a:p>
        </p:txBody>
      </p:sp>
      <p:sp>
        <p:nvSpPr>
          <p:cNvPr id="3" name="object 6">
            <a:extLst>
              <a:ext uri="{FF2B5EF4-FFF2-40B4-BE49-F238E27FC236}">
                <a16:creationId xmlns:a16="http://schemas.microsoft.com/office/drawing/2014/main" id="{F036E7A4-1203-1ED6-76E4-64B27CB1E09A}"/>
              </a:ext>
            </a:extLst>
          </p:cNvPr>
          <p:cNvSpPr txBox="1"/>
          <p:nvPr/>
        </p:nvSpPr>
        <p:spPr>
          <a:xfrm>
            <a:off x="659786" y="1360967"/>
            <a:ext cx="10849958" cy="4547399"/>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400" dirty="0">
                <a:latin typeface="Calibri"/>
                <a:cs typeface="Calibri"/>
              </a:rPr>
              <a:t>Fügt ein Event-Handler an das angegebene Element an</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a:latin typeface="Calibri"/>
                <a:cs typeface="Calibri"/>
              </a:rPr>
              <a:t>An einem Element können mehrere Event-Handler hinzugefügt werden</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a:latin typeface="Calibri"/>
                <a:cs typeface="Calibri"/>
              </a:rPr>
              <a:t>An einem Element können mehrere Event-Handler desselben Typs angehängt werden, </a:t>
            </a:r>
            <a:r>
              <a:rPr lang="de-DE" sz="2400" dirty="0" err="1">
                <a:latin typeface="Calibri"/>
                <a:cs typeface="Calibri"/>
              </a:rPr>
              <a:t>z.B</a:t>
            </a:r>
            <a:r>
              <a:rPr lang="de-DE" sz="2400" dirty="0">
                <a:latin typeface="Calibri"/>
                <a:cs typeface="Calibri"/>
              </a:rPr>
              <a:t> zwei „Click“-Ereignisse</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err="1">
                <a:latin typeface="Calibri"/>
                <a:cs typeface="Calibri"/>
              </a:rPr>
              <a:t>EventListener</a:t>
            </a:r>
            <a:r>
              <a:rPr lang="de-DE" sz="2400" dirty="0">
                <a:latin typeface="Calibri"/>
                <a:cs typeface="Calibri"/>
              </a:rPr>
              <a:t> können zu jedem DOM-Objekt hinzugefügt werden, nicht nur zu HTML-Elementen, </a:t>
            </a:r>
            <a:r>
              <a:rPr lang="de-DE" sz="2400" dirty="0" err="1">
                <a:latin typeface="Calibri"/>
                <a:cs typeface="Calibri"/>
              </a:rPr>
              <a:t>z.B</a:t>
            </a:r>
            <a:r>
              <a:rPr lang="de-DE" sz="2400" dirty="0">
                <a:latin typeface="Calibri"/>
                <a:cs typeface="Calibri"/>
              </a:rPr>
              <a:t> dem </a:t>
            </a:r>
            <a:r>
              <a:rPr lang="de-DE" sz="2400" dirty="0" err="1">
                <a:latin typeface="Calibri"/>
                <a:cs typeface="Calibri"/>
              </a:rPr>
              <a:t>Window</a:t>
            </a:r>
            <a:r>
              <a:rPr lang="de-DE" sz="2400" dirty="0">
                <a:latin typeface="Calibri"/>
                <a:cs typeface="Calibri"/>
              </a:rPr>
              <a:t>-Objekt</a:t>
            </a:r>
          </a:p>
          <a:p>
            <a:pPr marL="298450" indent="-285750">
              <a:lnSpc>
                <a:spcPct val="100000"/>
              </a:lnSpc>
              <a:spcBef>
                <a:spcPts val="100"/>
              </a:spcBef>
              <a:buFont typeface="Arial" panose="020B0604020202020204" pitchFamily="34" charset="0"/>
              <a:buChar char="•"/>
            </a:pPr>
            <a:endParaRPr lang="de-DE" sz="2400" dirty="0">
              <a:latin typeface="Calibri"/>
              <a:cs typeface="Calibri"/>
            </a:endParaRPr>
          </a:p>
          <a:p>
            <a:pPr marL="298450" indent="-285750">
              <a:lnSpc>
                <a:spcPct val="100000"/>
              </a:lnSpc>
              <a:spcBef>
                <a:spcPts val="100"/>
              </a:spcBef>
              <a:buFont typeface="Arial" panose="020B0604020202020204" pitchFamily="34" charset="0"/>
              <a:buChar char="•"/>
            </a:pPr>
            <a:r>
              <a:rPr lang="de-DE" sz="2400" dirty="0">
                <a:latin typeface="Calibri"/>
                <a:cs typeface="Calibri"/>
              </a:rPr>
              <a:t>Mit der Methode </a:t>
            </a:r>
            <a:r>
              <a:rPr lang="de-DE" sz="2400" dirty="0" err="1">
                <a:latin typeface="Calibri"/>
                <a:cs typeface="Calibri"/>
              </a:rPr>
              <a:t>removeEventListener</a:t>
            </a:r>
            <a:r>
              <a:rPr lang="de-DE" sz="2400" dirty="0">
                <a:latin typeface="Calibri"/>
                <a:cs typeface="Calibri"/>
              </a:rPr>
              <a:t>() können Sie einen Ereignis-</a:t>
            </a:r>
            <a:r>
              <a:rPr lang="de-DE" sz="2400" dirty="0" err="1">
                <a:latin typeface="Calibri"/>
                <a:cs typeface="Calibri"/>
              </a:rPr>
              <a:t>Listener</a:t>
            </a:r>
            <a:r>
              <a:rPr lang="de-DE" sz="2400" dirty="0">
                <a:latin typeface="Calibri"/>
                <a:cs typeface="Calibri"/>
              </a:rPr>
              <a:t> leicht wieder entfernen</a:t>
            </a:r>
            <a:endParaRPr sz="2400" dirty="0">
              <a:latin typeface="Calibri"/>
              <a:cs typeface="Calibri"/>
            </a:endParaRPr>
          </a:p>
        </p:txBody>
      </p:sp>
    </p:spTree>
    <p:extLst>
      <p:ext uri="{BB962C8B-B14F-4D97-AF65-F5344CB8AC3E}">
        <p14:creationId xmlns:p14="http://schemas.microsoft.com/office/powerpoint/2010/main" val="40470477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3CF7D2-1B2E-F8F7-5158-4E88E8847C45}"/>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13345D2B-3E65-ECFA-E374-0B00E45F3281}"/>
              </a:ext>
            </a:extLst>
          </p:cNvPr>
          <p:cNvSpPr txBox="1"/>
          <p:nvPr/>
        </p:nvSpPr>
        <p:spPr>
          <a:xfrm>
            <a:off x="918208" y="619302"/>
            <a:ext cx="6322564" cy="566822"/>
          </a:xfrm>
          <a:prstGeom prst="rect">
            <a:avLst/>
          </a:prstGeom>
        </p:spPr>
        <p:txBody>
          <a:bodyPr vert="horz" wrap="square" lIns="0" tIns="12700" rIns="0" bIns="0" rtlCol="0">
            <a:spAutoFit/>
          </a:bodyPr>
          <a:lstStyle/>
          <a:p>
            <a:pPr marL="12700">
              <a:lnSpc>
                <a:spcPct val="100000"/>
              </a:lnSpc>
              <a:spcBef>
                <a:spcPts val="100"/>
              </a:spcBef>
            </a:pPr>
            <a:r>
              <a:rPr lang="de-DE" sz="3600" b="1" dirty="0" err="1">
                <a:latin typeface="Calibri"/>
                <a:cs typeface="Calibri"/>
              </a:rPr>
              <a:t>addEventListener</a:t>
            </a:r>
            <a:r>
              <a:rPr lang="de-DE" sz="3600" b="1" dirty="0">
                <a:latin typeface="Calibri"/>
                <a:cs typeface="Calibri"/>
              </a:rPr>
              <a:t>() Syntax</a:t>
            </a:r>
            <a:endParaRPr sz="3600" b="1" dirty="0">
              <a:latin typeface="Calibri"/>
              <a:cs typeface="Calibri"/>
            </a:endParaRPr>
          </a:p>
        </p:txBody>
      </p:sp>
      <p:sp>
        <p:nvSpPr>
          <p:cNvPr id="3" name="object 6">
            <a:extLst>
              <a:ext uri="{FF2B5EF4-FFF2-40B4-BE49-F238E27FC236}">
                <a16:creationId xmlns:a16="http://schemas.microsoft.com/office/drawing/2014/main" id="{007807A4-45D4-0501-04CD-D05888730B0B}"/>
              </a:ext>
            </a:extLst>
          </p:cNvPr>
          <p:cNvSpPr txBox="1"/>
          <p:nvPr/>
        </p:nvSpPr>
        <p:spPr>
          <a:xfrm>
            <a:off x="606623" y="2062716"/>
            <a:ext cx="10849958" cy="3018775"/>
          </a:xfrm>
          <a:prstGeom prst="rect">
            <a:avLst/>
          </a:prstGeom>
        </p:spPr>
        <p:txBody>
          <a:bodyPr vert="horz" wrap="square" lIns="0" tIns="12700" rIns="0" bIns="0" rtlCol="0">
            <a:spAutoFit/>
          </a:bodyPr>
          <a:lstStyle/>
          <a:p>
            <a:pPr marL="469900" indent="-457200">
              <a:lnSpc>
                <a:spcPct val="100000"/>
              </a:lnSpc>
              <a:spcBef>
                <a:spcPts val="100"/>
              </a:spcBef>
              <a:buFont typeface="+mj-lt"/>
              <a:buAutoNum type="arabicPeriod"/>
            </a:pPr>
            <a:r>
              <a:rPr lang="de-DE" sz="2400" dirty="0">
                <a:latin typeface="Calibri"/>
                <a:cs typeface="Calibri"/>
              </a:rPr>
              <a:t>Der erste Parameter ist der Typ des Ereignisses (wie „</a:t>
            </a:r>
            <a:r>
              <a:rPr lang="de-DE" sz="2400" dirty="0" err="1">
                <a:latin typeface="Calibri"/>
                <a:cs typeface="Calibri"/>
              </a:rPr>
              <a:t>click</a:t>
            </a:r>
            <a:r>
              <a:rPr lang="de-DE" sz="2400" dirty="0">
                <a:latin typeface="Calibri"/>
                <a:cs typeface="Calibri"/>
              </a:rPr>
              <a:t>“ oder „</a:t>
            </a:r>
            <a:r>
              <a:rPr lang="de-DE" sz="2400" dirty="0" err="1">
                <a:latin typeface="Calibri"/>
                <a:cs typeface="Calibri"/>
              </a:rPr>
              <a:t>mousedown</a:t>
            </a:r>
            <a:r>
              <a:rPr lang="de-DE" sz="2400" dirty="0">
                <a:latin typeface="Calibri"/>
                <a:cs typeface="Calibri"/>
              </a:rPr>
              <a:t>“ oder ein anderes HTML DOM- Ereignis) </a:t>
            </a:r>
          </a:p>
          <a:p>
            <a:pPr marL="469900" indent="-457200">
              <a:lnSpc>
                <a:spcPct val="100000"/>
              </a:lnSpc>
              <a:spcBef>
                <a:spcPts val="100"/>
              </a:spcBef>
              <a:buFont typeface="+mj-lt"/>
              <a:buAutoNum type="arabicPeriod"/>
            </a:pPr>
            <a:endParaRPr lang="de-DE" sz="2400" dirty="0">
              <a:latin typeface="Calibri"/>
              <a:cs typeface="Calibri"/>
            </a:endParaRPr>
          </a:p>
          <a:p>
            <a:pPr marL="469900" indent="-457200">
              <a:lnSpc>
                <a:spcPct val="100000"/>
              </a:lnSpc>
              <a:spcBef>
                <a:spcPts val="100"/>
              </a:spcBef>
              <a:buFont typeface="+mj-lt"/>
              <a:buAutoNum type="arabicPeriod"/>
            </a:pPr>
            <a:r>
              <a:rPr lang="de-DE" sz="2400" dirty="0">
                <a:latin typeface="Calibri"/>
                <a:cs typeface="Calibri"/>
              </a:rPr>
              <a:t>Der zweite Parameter ist die Funktion, die aufgerufen werden soll, wenn das Ereignis eintritt</a:t>
            </a:r>
          </a:p>
          <a:p>
            <a:pPr marL="469900" indent="-457200">
              <a:lnSpc>
                <a:spcPct val="100000"/>
              </a:lnSpc>
              <a:spcBef>
                <a:spcPts val="100"/>
              </a:spcBef>
              <a:buFont typeface="+mj-lt"/>
              <a:buAutoNum type="arabicPeriod"/>
            </a:pPr>
            <a:endParaRPr lang="de-DE" sz="2400" dirty="0">
              <a:latin typeface="Calibri"/>
              <a:cs typeface="Calibri"/>
            </a:endParaRPr>
          </a:p>
          <a:p>
            <a:pPr marL="469900" indent="-457200">
              <a:lnSpc>
                <a:spcPct val="100000"/>
              </a:lnSpc>
              <a:spcBef>
                <a:spcPts val="100"/>
              </a:spcBef>
              <a:buFont typeface="+mj-lt"/>
              <a:buAutoNum type="arabicPeriod"/>
            </a:pPr>
            <a:r>
              <a:rPr lang="de-DE" sz="2400" dirty="0">
                <a:latin typeface="Calibri"/>
                <a:cs typeface="Calibri"/>
              </a:rPr>
              <a:t>Der dritte Parameter ist ein </a:t>
            </a:r>
            <a:r>
              <a:rPr lang="de-DE" sz="2400" dirty="0" err="1">
                <a:latin typeface="Calibri"/>
                <a:cs typeface="Calibri"/>
              </a:rPr>
              <a:t>boolscher</a:t>
            </a:r>
            <a:r>
              <a:rPr lang="de-DE" sz="2400" dirty="0">
                <a:latin typeface="Calibri"/>
                <a:cs typeface="Calibri"/>
              </a:rPr>
              <a:t> Wert, der angibt, ob Event </a:t>
            </a:r>
            <a:r>
              <a:rPr lang="de-DE" sz="2400" dirty="0" err="1">
                <a:latin typeface="Calibri"/>
                <a:cs typeface="Calibri"/>
              </a:rPr>
              <a:t>Bubbling</a:t>
            </a:r>
            <a:r>
              <a:rPr lang="de-DE" sz="2400" dirty="0">
                <a:latin typeface="Calibri"/>
                <a:cs typeface="Calibri"/>
              </a:rPr>
              <a:t> oder Event </a:t>
            </a:r>
            <a:r>
              <a:rPr lang="de-DE" sz="2400" dirty="0" err="1">
                <a:latin typeface="Calibri"/>
                <a:cs typeface="Calibri"/>
              </a:rPr>
              <a:t>Capturing</a:t>
            </a:r>
            <a:r>
              <a:rPr lang="de-DE" sz="2400" dirty="0">
                <a:latin typeface="Calibri"/>
                <a:cs typeface="Calibri"/>
              </a:rPr>
              <a:t> verwendet werden soll (optionaler Parameter)</a:t>
            </a:r>
          </a:p>
        </p:txBody>
      </p:sp>
      <p:sp>
        <p:nvSpPr>
          <p:cNvPr id="4" name="Scrollen: horizontal 3">
            <a:extLst>
              <a:ext uri="{FF2B5EF4-FFF2-40B4-BE49-F238E27FC236}">
                <a16:creationId xmlns:a16="http://schemas.microsoft.com/office/drawing/2014/main" id="{5E5C0003-B7D1-9AD7-0577-7C5872B0CFF3}"/>
              </a:ext>
            </a:extLst>
          </p:cNvPr>
          <p:cNvSpPr/>
          <p:nvPr/>
        </p:nvSpPr>
        <p:spPr>
          <a:xfrm>
            <a:off x="808075" y="1186124"/>
            <a:ext cx="8351874" cy="764950"/>
          </a:xfrm>
          <a:prstGeom prst="horizontalScroll">
            <a:avLst/>
          </a:prstGeom>
          <a:ln>
            <a:solidFill>
              <a:srgbClr val="344967"/>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de-DE" dirty="0" err="1"/>
              <a:t>element.addEventListener</a:t>
            </a:r>
            <a:r>
              <a:rPr lang="de-DE" dirty="0"/>
              <a:t>(</a:t>
            </a:r>
            <a:r>
              <a:rPr lang="de-DE" dirty="0" err="1"/>
              <a:t>event</a:t>
            </a:r>
            <a:r>
              <a:rPr lang="de-DE" dirty="0"/>
              <a:t>, </a:t>
            </a:r>
            <a:r>
              <a:rPr lang="de-DE" dirty="0" err="1"/>
              <a:t>function</a:t>
            </a:r>
            <a:r>
              <a:rPr lang="de-DE" dirty="0"/>
              <a:t>, </a:t>
            </a:r>
            <a:r>
              <a:rPr lang="de-DE" dirty="0" err="1"/>
              <a:t>useCapture</a:t>
            </a:r>
            <a:r>
              <a:rPr lang="de-DE" dirty="0"/>
              <a:t>);</a:t>
            </a:r>
          </a:p>
        </p:txBody>
      </p:sp>
    </p:spTree>
    <p:extLst>
      <p:ext uri="{BB962C8B-B14F-4D97-AF65-F5344CB8AC3E}">
        <p14:creationId xmlns:p14="http://schemas.microsoft.com/office/powerpoint/2010/main" val="13211599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4814E3-0A23-E10D-09D6-B14658B03F2C}"/>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246884E2-7F95-13AC-012E-90759120C15D}"/>
              </a:ext>
            </a:extLst>
          </p:cNvPr>
          <p:cNvSpPr txBox="1"/>
          <p:nvPr/>
        </p:nvSpPr>
        <p:spPr>
          <a:xfrm>
            <a:off x="918208" y="619302"/>
            <a:ext cx="6322564" cy="566822"/>
          </a:xfrm>
          <a:prstGeom prst="rect">
            <a:avLst/>
          </a:prstGeom>
        </p:spPr>
        <p:txBody>
          <a:bodyPr vert="horz" wrap="square" lIns="0" tIns="12700" rIns="0" bIns="0" rtlCol="0">
            <a:spAutoFit/>
          </a:bodyPr>
          <a:lstStyle/>
          <a:p>
            <a:pPr marL="12700">
              <a:lnSpc>
                <a:spcPct val="100000"/>
              </a:lnSpc>
              <a:spcBef>
                <a:spcPts val="100"/>
              </a:spcBef>
            </a:pPr>
            <a:r>
              <a:rPr lang="de-DE" sz="3600" b="1" dirty="0" err="1">
                <a:latin typeface="Calibri"/>
                <a:cs typeface="Calibri"/>
              </a:rPr>
              <a:t>addEventListener</a:t>
            </a:r>
            <a:r>
              <a:rPr lang="de-DE" sz="3600" b="1" dirty="0">
                <a:latin typeface="Calibri"/>
                <a:cs typeface="Calibri"/>
              </a:rPr>
              <a:t>() Beispiel:</a:t>
            </a:r>
            <a:endParaRPr sz="3600" b="1" dirty="0">
              <a:latin typeface="Calibri"/>
              <a:cs typeface="Calibri"/>
            </a:endParaRPr>
          </a:p>
        </p:txBody>
      </p:sp>
      <p:pic>
        <p:nvPicPr>
          <p:cNvPr id="5" name="Grafik 4">
            <a:extLst>
              <a:ext uri="{FF2B5EF4-FFF2-40B4-BE49-F238E27FC236}">
                <a16:creationId xmlns:a16="http://schemas.microsoft.com/office/drawing/2014/main" id="{66BB13AD-5E14-3EC3-9162-273D8EF6925D}"/>
              </a:ext>
            </a:extLst>
          </p:cNvPr>
          <p:cNvPicPr>
            <a:picLocks noChangeAspect="1"/>
          </p:cNvPicPr>
          <p:nvPr/>
        </p:nvPicPr>
        <p:blipFill>
          <a:blip r:embed="rId2"/>
          <a:stretch>
            <a:fillRect/>
          </a:stretch>
        </p:blipFill>
        <p:spPr>
          <a:xfrm>
            <a:off x="880994" y="2017106"/>
            <a:ext cx="10097952" cy="4160411"/>
          </a:xfrm>
          <a:prstGeom prst="rect">
            <a:avLst/>
          </a:prstGeom>
        </p:spPr>
      </p:pic>
      <p:sp>
        <p:nvSpPr>
          <p:cNvPr id="6" name="object 6">
            <a:extLst>
              <a:ext uri="{FF2B5EF4-FFF2-40B4-BE49-F238E27FC236}">
                <a16:creationId xmlns:a16="http://schemas.microsoft.com/office/drawing/2014/main" id="{741CF95D-A2FF-B018-067E-D458439739CE}"/>
              </a:ext>
            </a:extLst>
          </p:cNvPr>
          <p:cNvSpPr txBox="1"/>
          <p:nvPr/>
        </p:nvSpPr>
        <p:spPr>
          <a:xfrm>
            <a:off x="659786" y="1360967"/>
            <a:ext cx="10849958" cy="382156"/>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400" dirty="0">
                <a:latin typeface="Calibri"/>
                <a:cs typeface="Calibri"/>
              </a:rPr>
              <a:t>Der Event </a:t>
            </a:r>
            <a:r>
              <a:rPr lang="de-DE" sz="2400" dirty="0" err="1">
                <a:latin typeface="Calibri"/>
                <a:cs typeface="Calibri"/>
              </a:rPr>
              <a:t>Listener</a:t>
            </a:r>
            <a:r>
              <a:rPr lang="de-DE" sz="2400" dirty="0">
                <a:latin typeface="Calibri"/>
                <a:cs typeface="Calibri"/>
              </a:rPr>
              <a:t> löst sich aus wenn der Benutzer auf den Button klickt</a:t>
            </a:r>
          </a:p>
        </p:txBody>
      </p:sp>
    </p:spTree>
    <p:extLst>
      <p:ext uri="{BB962C8B-B14F-4D97-AF65-F5344CB8AC3E}">
        <p14:creationId xmlns:p14="http://schemas.microsoft.com/office/powerpoint/2010/main" val="35481794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838C0-4362-5032-4D7F-4EAD0B204D72}"/>
            </a:ext>
          </a:extLst>
        </p:cNvPr>
        <p:cNvGrpSpPr/>
        <p:nvPr/>
      </p:nvGrpSpPr>
      <p:grpSpPr>
        <a:xfrm>
          <a:off x="0" y="0"/>
          <a:ext cx="0" cy="0"/>
          <a:chOff x="0" y="0"/>
          <a:chExt cx="0" cy="0"/>
        </a:xfrm>
      </p:grpSpPr>
      <p:sp>
        <p:nvSpPr>
          <p:cNvPr id="2" name="object 5">
            <a:extLst>
              <a:ext uri="{FF2B5EF4-FFF2-40B4-BE49-F238E27FC236}">
                <a16:creationId xmlns:a16="http://schemas.microsoft.com/office/drawing/2014/main" id="{154DFBFF-2FE7-5113-1447-3C4E6DE746B2}"/>
              </a:ext>
            </a:extLst>
          </p:cNvPr>
          <p:cNvSpPr txBox="1"/>
          <p:nvPr/>
        </p:nvSpPr>
        <p:spPr>
          <a:xfrm>
            <a:off x="918208" y="619302"/>
            <a:ext cx="6322564" cy="566822"/>
          </a:xfrm>
          <a:prstGeom prst="rect">
            <a:avLst/>
          </a:prstGeom>
        </p:spPr>
        <p:txBody>
          <a:bodyPr vert="horz" wrap="square" lIns="0" tIns="12700" rIns="0" bIns="0" rtlCol="0">
            <a:spAutoFit/>
          </a:bodyPr>
          <a:lstStyle/>
          <a:p>
            <a:pPr marL="12700">
              <a:lnSpc>
                <a:spcPct val="100000"/>
              </a:lnSpc>
              <a:spcBef>
                <a:spcPts val="100"/>
              </a:spcBef>
            </a:pPr>
            <a:r>
              <a:rPr lang="de-DE" sz="3600" b="1" dirty="0" err="1">
                <a:latin typeface="Calibri"/>
                <a:cs typeface="Calibri"/>
              </a:rPr>
              <a:t>addEventListener</a:t>
            </a:r>
            <a:r>
              <a:rPr lang="de-DE" sz="3600" b="1" dirty="0">
                <a:latin typeface="Calibri"/>
                <a:cs typeface="Calibri"/>
              </a:rPr>
              <a:t>() Beispiel:</a:t>
            </a:r>
            <a:endParaRPr sz="3600" b="1" dirty="0">
              <a:latin typeface="Calibri"/>
              <a:cs typeface="Calibri"/>
            </a:endParaRPr>
          </a:p>
        </p:txBody>
      </p:sp>
      <p:pic>
        <p:nvPicPr>
          <p:cNvPr id="5" name="Grafik 4">
            <a:extLst>
              <a:ext uri="{FF2B5EF4-FFF2-40B4-BE49-F238E27FC236}">
                <a16:creationId xmlns:a16="http://schemas.microsoft.com/office/drawing/2014/main" id="{861F2B51-8C8B-8A96-E67B-FF1B69B35D9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9786" y="2248787"/>
            <a:ext cx="10809258" cy="3588498"/>
          </a:xfrm>
          <a:prstGeom prst="rect">
            <a:avLst/>
          </a:prstGeom>
        </p:spPr>
      </p:pic>
      <p:sp>
        <p:nvSpPr>
          <p:cNvPr id="6" name="object 6">
            <a:extLst>
              <a:ext uri="{FF2B5EF4-FFF2-40B4-BE49-F238E27FC236}">
                <a16:creationId xmlns:a16="http://schemas.microsoft.com/office/drawing/2014/main" id="{534ACD11-D6A0-441F-295F-52343C79BB2C}"/>
              </a:ext>
            </a:extLst>
          </p:cNvPr>
          <p:cNvSpPr txBox="1"/>
          <p:nvPr/>
        </p:nvSpPr>
        <p:spPr>
          <a:xfrm>
            <a:off x="659786" y="1360967"/>
            <a:ext cx="10849958" cy="382156"/>
          </a:xfrm>
          <a:prstGeom prst="rect">
            <a:avLst/>
          </a:prstGeom>
        </p:spPr>
        <p:txBody>
          <a:bodyPr vert="horz" wrap="square" lIns="0" tIns="12700" rIns="0" bIns="0" rtlCol="0">
            <a:spAutoFit/>
          </a:bodyPr>
          <a:lstStyle/>
          <a:p>
            <a:pPr marL="298450" indent="-285750">
              <a:lnSpc>
                <a:spcPct val="100000"/>
              </a:lnSpc>
              <a:spcBef>
                <a:spcPts val="100"/>
              </a:spcBef>
              <a:buFont typeface="Arial" panose="020B0604020202020204" pitchFamily="34" charset="0"/>
              <a:buChar char="•"/>
            </a:pPr>
            <a:r>
              <a:rPr lang="de-DE" sz="2400" dirty="0">
                <a:latin typeface="Calibri"/>
                <a:cs typeface="Calibri"/>
              </a:rPr>
              <a:t>Alert „Hallo Welt“ wenn der Benutzer auf ein Element klickt</a:t>
            </a:r>
          </a:p>
        </p:txBody>
      </p:sp>
    </p:spTree>
    <p:extLst>
      <p:ext uri="{BB962C8B-B14F-4D97-AF65-F5344CB8AC3E}">
        <p14:creationId xmlns:p14="http://schemas.microsoft.com/office/powerpoint/2010/main" val="3493063014"/>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BF391AEE31C99448A543937035626E06" ma:contentTypeVersion="18" ma:contentTypeDescription="Ein neues Dokument erstellen." ma:contentTypeScope="" ma:versionID="95f1a71b8cef14c2a14d66bcef72749f">
  <xsd:schema xmlns:xsd="http://www.w3.org/2001/XMLSchema" xmlns:xs="http://www.w3.org/2001/XMLSchema" xmlns:p="http://schemas.microsoft.com/office/2006/metadata/properties" xmlns:ns1="http://schemas.microsoft.com/sharepoint/v3" xmlns:ns2="6c0c9536-4234-4ee5-917d-0db1094ec3d5" xmlns:ns3="965790fa-1676-40e9-a1b2-ba5f45c567ff" targetNamespace="http://schemas.microsoft.com/office/2006/metadata/properties" ma:root="true" ma:fieldsID="c48b9caa9bab2dd5e8cb7ae3a24a657d" ns1:_="" ns2:_="" ns3:_="">
    <xsd:import namespace="http://schemas.microsoft.com/sharepoint/v3"/>
    <xsd:import namespace="6c0c9536-4234-4ee5-917d-0db1094ec3d5"/>
    <xsd:import namespace="965790fa-1676-40e9-a1b2-ba5f45c567ff"/>
    <xsd:element name="properties">
      <xsd:complexType>
        <xsd:sequence>
          <xsd:element name="documentManagement">
            <xsd:complexType>
              <xsd:all>
                <xsd:element ref="ns1:PublishingStartDate" minOccurs="0"/>
                <xsd:element ref="ns1:PublishingExpirationDate" minOccurs="0"/>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MediaServiceDateTaken" minOccurs="0"/>
                <xsd:element ref="ns2:MediaLengthInSeconds"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Geplantes Startdatum" ma:description="Geplantes Startdatum ist eine Websitespalte, die über das Feature zum Veröffentlichen erstellt wird. Es wird zur Angabe des Datums und der Uhrzeit verwendet, wann diese Seite Besuchern zum ersten Mal angezeigt wird." ma:internalName="PublishingStartDate">
      <xsd:simpleType>
        <xsd:restriction base="dms:Unknown"/>
      </xsd:simpleType>
    </xsd:element>
    <xsd:element name="PublishingExpirationDate" ma:index="9" nillable="true" ma:displayName="Geplantes Enddatum" ma:description="Geplantes Enddatum ist eine Websitespalte, die über das Feature zum Veröffentlichen erstellt wird. Es wird zur Angabe des Datums und der Uhrzeit verwendet, wann diese Seite Besuchern nicht mehr angezeigt wird."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c0c9536-4234-4ee5-917d-0db1094ec3d5"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Bildmarkierungen" ma:readOnly="false" ma:fieldId="{5cf76f15-5ced-4ddc-b409-7134ff3c332f}" ma:taxonomyMulti="true" ma:sspId="f5bf87e0-b9a9-40f7-828e-82e0fd796cd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6"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65790fa-1676-40e9-a1b2-ba5f45c567ff" elementFormDefault="qualified">
    <xsd:import namespace="http://schemas.microsoft.com/office/2006/documentManagement/types"/>
    <xsd:import namespace="http://schemas.microsoft.com/office/infopath/2007/PartnerControls"/>
    <xsd:element name="SharedWithUsers" ma:index="20"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Freigegeben für - Details" ma:internalName="SharedWithDetails" ma:readOnly="true">
      <xsd:simpleType>
        <xsd:restriction base="dms:Note">
          <xsd:maxLength value="255"/>
        </xsd:restriction>
      </xsd:simpleType>
    </xsd:element>
    <xsd:element name="TaxCatchAll" ma:index="24" nillable="true" ma:displayName="Taxonomy Catch All Column" ma:hidden="true" ma:list="{b1df5dc2-97ce-41de-9242-1a08c11d8deb}" ma:internalName="TaxCatchAll" ma:showField="CatchAllData" ma:web="965790fa-1676-40e9-a1b2-ba5f45c567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965790fa-1676-40e9-a1b2-ba5f45c567ff" xsi:nil="true"/>
    <PublishingExpirationDate xmlns="http://schemas.microsoft.com/sharepoint/v3" xsi:nil="true"/>
    <PublishingStartDate xmlns="http://schemas.microsoft.com/sharepoint/v3" xsi:nil="true"/>
    <lcf76f155ced4ddcb4097134ff3c332f xmlns="6c0c9536-4234-4ee5-917d-0db1094ec3d5">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76950CF-4B1B-4FE6-9CC7-2688C43D92DE}"/>
</file>

<file path=customXml/itemProps2.xml><?xml version="1.0" encoding="utf-8"?>
<ds:datastoreItem xmlns:ds="http://schemas.openxmlformats.org/officeDocument/2006/customXml" ds:itemID="{0802A814-F828-4546-ADCB-C5A2276A58DA}"/>
</file>

<file path=customXml/itemProps3.xml><?xml version="1.0" encoding="utf-8"?>
<ds:datastoreItem xmlns:ds="http://schemas.openxmlformats.org/officeDocument/2006/customXml" ds:itemID="{E26180B2-FF31-47D4-B490-9044C927BC41}"/>
</file>

<file path=docProps/app.xml><?xml version="1.0" encoding="utf-8"?>
<Properties xmlns="http://schemas.openxmlformats.org/officeDocument/2006/extended-properties" xmlns:vt="http://schemas.openxmlformats.org/officeDocument/2006/docPropsVTypes">
  <TotalTime>0</TotalTime>
  <Words>287</Words>
  <Application>Microsoft Office PowerPoint</Application>
  <PresentationFormat>Breitbild</PresentationFormat>
  <Paragraphs>40</Paragraphs>
  <Slides>7</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7</vt:i4>
      </vt:variant>
    </vt:vector>
  </HeadingPairs>
  <TitlesOfParts>
    <vt:vector size="12" baseType="lpstr">
      <vt:lpstr>Aptos</vt:lpstr>
      <vt:lpstr>Aptos Display</vt:lpstr>
      <vt:lpstr>Arial</vt:lpstr>
      <vt:lpstr>Calibri</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Philipp G. Libowicz</dc:creator>
  <cp:lastModifiedBy>Philipp G. Libowicz</cp:lastModifiedBy>
  <cp:revision>1</cp:revision>
  <dcterms:created xsi:type="dcterms:W3CDTF">2024-02-09T10:00:52Z</dcterms:created>
  <dcterms:modified xsi:type="dcterms:W3CDTF">2024-02-09T11:09:25Z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0x010100BF391AEE31C99448A543937035626E06</vt:lpwstr>
  </property>
</Properties>
</file>