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7" r:id="rId3"/>
    <p:sldId id="258" r:id="rId4"/>
    <p:sldId id="856" r:id="rId5"/>
    <p:sldId id="857" r:id="rId6"/>
    <p:sldId id="858" r:id="rId7"/>
    <p:sldId id="259" r:id="rId8"/>
    <p:sldId id="260" r:id="rId9"/>
    <p:sldId id="859" r:id="rId10"/>
    <p:sldId id="860" r:id="rId11"/>
    <p:sldId id="261" r:id="rId12"/>
    <p:sldId id="262" r:id="rId13"/>
    <p:sldId id="861" r:id="rId14"/>
    <p:sldId id="862" r:id="rId15"/>
    <p:sldId id="263" r:id="rId16"/>
    <p:sldId id="264" r:id="rId17"/>
    <p:sldId id="265" r:id="rId18"/>
    <p:sldId id="266"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C976B8-79CD-C7DE-B06F-8AE7756B757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EE3BEC3-E8E3-1C1D-49B0-6315EB2DE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190B79CE-6331-E5FD-C82A-8D868241C26C}"/>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5" name="Fußzeilenplatzhalter 4">
            <a:extLst>
              <a:ext uri="{FF2B5EF4-FFF2-40B4-BE49-F238E27FC236}">
                <a16:creationId xmlns:a16="http://schemas.microsoft.com/office/drawing/2014/main" id="{3BBEC7F8-886F-5EE1-3C3A-7B94370EE4E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D57F7A2-C9ED-C042-1FCC-EB8BE99B3D1B}"/>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339965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F3E64-223C-941A-3B11-95385FF39A9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84C9E74-B546-CF40-961D-6174D13C86D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6DAF771-49F4-BFBF-6038-0C2F7AE1ED8D}"/>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5" name="Fußzeilenplatzhalter 4">
            <a:extLst>
              <a:ext uri="{FF2B5EF4-FFF2-40B4-BE49-F238E27FC236}">
                <a16:creationId xmlns:a16="http://schemas.microsoft.com/office/drawing/2014/main" id="{779AF763-6DB1-DC98-5F4B-8FEF0E36C4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E42EF8-8CCC-F85F-7919-A8BDBA0B826F}"/>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319971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B409593-337B-FC6C-2905-B021F966FF7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7365AB2-B326-5E09-2325-4702D5E9EC0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367CFB4-3B2E-35FF-000A-AFF4AD795B3E}"/>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5" name="Fußzeilenplatzhalter 4">
            <a:extLst>
              <a:ext uri="{FF2B5EF4-FFF2-40B4-BE49-F238E27FC236}">
                <a16:creationId xmlns:a16="http://schemas.microsoft.com/office/drawing/2014/main" id="{8CF89117-B397-E7F0-76FC-6DF8AB588CC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597EC5-4B97-3DE8-46E6-D6C9C0CA767B}"/>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3655726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1022961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3567212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982141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4079254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362160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432834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 Inhalt Co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F1527-FBE3-4274-AB55-2F770097D076}"/>
              </a:ext>
            </a:extLst>
          </p:cNvPr>
          <p:cNvSpPr>
            <a:spLocks noGrp="1"/>
          </p:cNvSpPr>
          <p:nvPr>
            <p:ph type="title"/>
          </p:nvPr>
        </p:nvSpPr>
        <p:spPr>
          <a:xfrm>
            <a:off x="838200" y="465668"/>
            <a:ext cx="8171985" cy="612000"/>
          </a:xfrm>
        </p:spPr>
        <p:txBody>
          <a:bodyPr/>
          <a:lstStyle>
            <a:lvl1pPr>
              <a:defRPr>
                <a:latin typeface="+mn-lt"/>
              </a:defRPr>
            </a:lvl1pPr>
          </a:lstStyle>
          <a:p>
            <a:r>
              <a:rPr lang="de-DE" dirty="0"/>
              <a:t>Mastertitelformat bearbeiten</a:t>
            </a:r>
          </a:p>
        </p:txBody>
      </p:sp>
      <p:sp>
        <p:nvSpPr>
          <p:cNvPr id="3" name="Fußzeilenplatzhalter 2">
            <a:extLst>
              <a:ext uri="{FF2B5EF4-FFF2-40B4-BE49-F238E27FC236}">
                <a16:creationId xmlns:a16="http://schemas.microsoft.com/office/drawing/2014/main" id="{7FF9AABF-9EA6-4ABB-80F1-0FD58D15DC2D}"/>
              </a:ext>
            </a:extLst>
          </p:cNvPr>
          <p:cNvSpPr>
            <a:spLocks noGrp="1"/>
          </p:cNvSpPr>
          <p:nvPr>
            <p:ph type="ftr" sz="quarter" idx="10"/>
          </p:nvPr>
        </p:nvSpPr>
        <p:spPr/>
        <p:txBody>
          <a:bodyPr/>
          <a:lstStyle/>
          <a:p>
            <a:endParaRPr lang="de-DE"/>
          </a:p>
        </p:txBody>
      </p:sp>
      <p:sp>
        <p:nvSpPr>
          <p:cNvPr id="4" name="Foliennummernplatzhalter 3">
            <a:extLst>
              <a:ext uri="{FF2B5EF4-FFF2-40B4-BE49-F238E27FC236}">
                <a16:creationId xmlns:a16="http://schemas.microsoft.com/office/drawing/2014/main" id="{8F5CF050-7F33-473D-B995-5260267AAC8B}"/>
              </a:ext>
            </a:extLst>
          </p:cNvPr>
          <p:cNvSpPr>
            <a:spLocks noGrp="1"/>
          </p:cNvSpPr>
          <p:nvPr>
            <p:ph type="sldNum" sz="quarter" idx="11"/>
          </p:nvPr>
        </p:nvSpPr>
        <p:spPr/>
        <p:txBody>
          <a:bodyPr/>
          <a:lstStyle/>
          <a:p>
            <a:fld id="{84F07E39-D008-43C7-B962-FDD9EC931FB2}" type="slidenum">
              <a:rPr lang="de-DE" smtClean="0"/>
              <a:t>‹Nr.›</a:t>
            </a:fld>
            <a:endParaRPr lang="de-DE"/>
          </a:p>
        </p:txBody>
      </p:sp>
      <p:sp>
        <p:nvSpPr>
          <p:cNvPr id="6" name="Inhaltsplatzhalter 5">
            <a:extLst>
              <a:ext uri="{FF2B5EF4-FFF2-40B4-BE49-F238E27FC236}">
                <a16:creationId xmlns:a16="http://schemas.microsoft.com/office/drawing/2014/main" id="{6903D6AE-DCFB-464D-AC69-598043A707E5}"/>
              </a:ext>
            </a:extLst>
          </p:cNvPr>
          <p:cNvSpPr>
            <a:spLocks noGrp="1"/>
          </p:cNvSpPr>
          <p:nvPr>
            <p:ph sz="quarter" idx="12"/>
          </p:nvPr>
        </p:nvSpPr>
        <p:spPr>
          <a:xfrm>
            <a:off x="838200" y="1268761"/>
            <a:ext cx="10515600" cy="2664296"/>
          </a:xfrm>
        </p:spPr>
        <p:txBody>
          <a:bodyPr>
            <a:normAutofit/>
          </a:bodyPr>
          <a:lstStyle>
            <a:lvl1pPr>
              <a:defRPr sz="2400"/>
            </a:lvl1pPr>
            <a:lvl2pPr>
              <a:defRPr sz="2000"/>
            </a:lvl2pPr>
            <a:lvl3pPr>
              <a:defRPr sz="16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7">
            <a:extLst>
              <a:ext uri="{FF2B5EF4-FFF2-40B4-BE49-F238E27FC236}">
                <a16:creationId xmlns:a16="http://schemas.microsoft.com/office/drawing/2014/main" id="{E291872E-FDC3-41AA-A89E-211FA788CF9A}"/>
              </a:ext>
            </a:extLst>
          </p:cNvPr>
          <p:cNvSpPr>
            <a:spLocks noGrp="1"/>
          </p:cNvSpPr>
          <p:nvPr>
            <p:ph type="body" sz="quarter" idx="13"/>
          </p:nvPr>
        </p:nvSpPr>
        <p:spPr>
          <a:xfrm>
            <a:off x="838200" y="4076700"/>
            <a:ext cx="10515600" cy="2160588"/>
          </a:xfrm>
          <a:noFill/>
          <a:ln w="1905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lvl1pPr marL="0" indent="0">
              <a:buFontTx/>
              <a:buNone/>
              <a:defRPr sz="2400">
                <a:solidFill>
                  <a:schemeClr val="tx1">
                    <a:lumMod val="65000"/>
                    <a:lumOff val="35000"/>
                  </a:schemeClr>
                </a:solidFill>
                <a:latin typeface="Consolas" panose="020B0609020204030204" pitchFamily="49" charset="0"/>
              </a:defRPr>
            </a:lvl1pPr>
            <a:lvl2pPr>
              <a:defRPr sz="1400">
                <a:solidFill>
                  <a:schemeClr val="tx1">
                    <a:lumMod val="65000"/>
                    <a:lumOff val="35000"/>
                  </a:schemeClr>
                </a:solidFill>
                <a:latin typeface="Consolas" panose="020B0609020204030204" pitchFamily="49" charset="0"/>
              </a:defRPr>
            </a:lvl2pPr>
            <a:lvl3pPr>
              <a:defRPr sz="1400">
                <a:solidFill>
                  <a:schemeClr val="tx1">
                    <a:lumMod val="65000"/>
                    <a:lumOff val="35000"/>
                  </a:schemeClr>
                </a:solidFill>
                <a:latin typeface="Consolas" panose="020B0609020204030204" pitchFamily="49" charset="0"/>
              </a:defRPr>
            </a:lvl3pPr>
            <a:lvl4pPr>
              <a:defRPr sz="1400">
                <a:solidFill>
                  <a:schemeClr val="tx1">
                    <a:lumMod val="65000"/>
                    <a:lumOff val="35000"/>
                  </a:schemeClr>
                </a:solidFill>
                <a:latin typeface="Consolas" panose="020B0609020204030204" pitchFamily="49" charset="0"/>
              </a:defRPr>
            </a:lvl4pPr>
            <a:lvl5pPr>
              <a:defRPr sz="1400">
                <a:solidFill>
                  <a:schemeClr val="tx1">
                    <a:lumMod val="65000"/>
                    <a:lumOff val="35000"/>
                  </a:schemeClr>
                </a:solidFill>
                <a:latin typeface="Consolas" panose="020B0609020204030204" pitchFamily="49" charset="0"/>
              </a:defRPr>
            </a:lvl5pPr>
          </a:lstStyle>
          <a:p>
            <a:pPr lvl="0"/>
            <a:r>
              <a:rPr lang="de-DE" dirty="0"/>
              <a:t>Mastertextformat bearbeiten</a:t>
            </a:r>
          </a:p>
        </p:txBody>
      </p:sp>
      <p:sp>
        <p:nvSpPr>
          <p:cNvPr id="9" name="Textplatzhalter 6">
            <a:extLst>
              <a:ext uri="{FF2B5EF4-FFF2-40B4-BE49-F238E27FC236}">
                <a16:creationId xmlns:a16="http://schemas.microsoft.com/office/drawing/2014/main" id="{C3EBE0FE-FCCF-4C5D-B013-482D5346901D}"/>
              </a:ext>
              <a:ext uri="{C183D7F6-B498-43B3-948B-1728B52AA6E4}">
                <adec:decorative xmlns:adec="http://schemas.microsoft.com/office/drawing/2017/decorative" val="1"/>
              </a:ext>
            </a:extLst>
          </p:cNvPr>
          <p:cNvSpPr>
            <a:spLocks noGrp="1"/>
          </p:cNvSpPr>
          <p:nvPr>
            <p:ph type="body" sz="quarter" idx="14" hasCustomPrompt="1"/>
          </p:nvPr>
        </p:nvSpPr>
        <p:spPr>
          <a:xfrm>
            <a:off x="9144000" y="457200"/>
            <a:ext cx="2209800" cy="612000"/>
          </a:xfrm>
        </p:spPr>
        <p:txBody>
          <a:bodyPr>
            <a:noAutofit/>
          </a:bodyPr>
          <a:lstStyle>
            <a:lvl1pPr marL="0" indent="0">
              <a:buNone/>
              <a:defRPr sz="1600">
                <a:solidFill>
                  <a:schemeClr val="bg1">
                    <a:lumMod val="50000"/>
                  </a:schemeClr>
                </a:solidFill>
              </a:defRPr>
            </a:lvl1pPr>
            <a:lvl2pPr marL="342900" indent="0" algn="r">
              <a:buNone/>
              <a:defRPr sz="1800">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1"/>
            <a:r>
              <a:rPr lang="de-DE" dirty="0"/>
              <a:t>#hashtag1</a:t>
            </a:r>
          </a:p>
          <a:p>
            <a:pPr lvl="1"/>
            <a:r>
              <a:rPr lang="de-DE" dirty="0"/>
              <a:t>#hashtag2</a:t>
            </a:r>
          </a:p>
        </p:txBody>
      </p:sp>
    </p:spTree>
    <p:extLst>
      <p:ext uri="{BB962C8B-B14F-4D97-AF65-F5344CB8AC3E}">
        <p14:creationId xmlns:p14="http://schemas.microsoft.com/office/powerpoint/2010/main" val="139349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126CB-CE43-B6C3-9CF4-F320C6950E3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69B7F37-DD0A-255E-EA31-A3BCA1C48EC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A16EE13-BC9C-D598-9C3F-562F6104DCE4}"/>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5" name="Fußzeilenplatzhalter 4">
            <a:extLst>
              <a:ext uri="{FF2B5EF4-FFF2-40B4-BE49-F238E27FC236}">
                <a16:creationId xmlns:a16="http://schemas.microsoft.com/office/drawing/2014/main" id="{148B6540-6F7D-A0DA-079A-F09BFAE250B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1B628EB-3A64-ACDD-182E-886124039560}"/>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62263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C80377-D9D5-7599-E99F-3FF3ADA2564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F61CED7-A2CC-1122-FFAC-CDFD5BDDD5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24D5B88-D600-D3D7-5A6A-F046D1E6BAA7}"/>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5" name="Fußzeilenplatzhalter 4">
            <a:extLst>
              <a:ext uri="{FF2B5EF4-FFF2-40B4-BE49-F238E27FC236}">
                <a16:creationId xmlns:a16="http://schemas.microsoft.com/office/drawing/2014/main" id="{5F132C85-8FBA-593C-A735-3E845FAA1AF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48367CA-70A6-6A49-A23E-DE8CDBC9E4B2}"/>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197644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04C14-DF4B-6749-97D7-8C7E881246F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68EE89E-C596-0F1D-1AAB-68105464632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8B4DC83-CD42-E9F8-3E2F-ADF02E8FD8D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EDB3F5F-8B93-D8A1-9945-B4ACA94F32D7}"/>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6" name="Fußzeilenplatzhalter 5">
            <a:extLst>
              <a:ext uri="{FF2B5EF4-FFF2-40B4-BE49-F238E27FC236}">
                <a16:creationId xmlns:a16="http://schemas.microsoft.com/office/drawing/2014/main" id="{E06F10F7-B413-DE19-2E1E-98CBD253B4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D08B85F-F527-2529-C303-0D1E92A6712C}"/>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152644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9CB55-BEC1-257A-D523-3F212CF12A4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7B39BDC-535F-7878-F631-A325CB4FF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6B18632-91C4-2752-D775-F24B2B83D24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155AFFC-FFCC-A690-5C8A-84D070AFC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76673F5-0A80-CB12-FF03-42AC7763BCB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1AD17AD-4FE8-DF51-5DCA-2D7455E21AB2}"/>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8" name="Fußzeilenplatzhalter 7">
            <a:extLst>
              <a:ext uri="{FF2B5EF4-FFF2-40B4-BE49-F238E27FC236}">
                <a16:creationId xmlns:a16="http://schemas.microsoft.com/office/drawing/2014/main" id="{C220DD52-8BD4-50BD-857C-A5DE66FAA45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5A33216-6943-FF7D-2498-439F70BE460D}"/>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4248035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3363C-C35F-36C4-EDF6-EE9C99DDF38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987CD19-8D00-5AF5-BABB-9D928B93EDAC}"/>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4" name="Fußzeilenplatzhalter 3">
            <a:extLst>
              <a:ext uri="{FF2B5EF4-FFF2-40B4-BE49-F238E27FC236}">
                <a16:creationId xmlns:a16="http://schemas.microsoft.com/office/drawing/2014/main" id="{98C876EE-16D2-FF20-D3F1-486B63BFC42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12637AA-5A1B-8EAB-BC7E-708D53EA30F6}"/>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80757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5876AA1-24F8-ABB8-567B-9998D9116E3C}"/>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3" name="Fußzeilenplatzhalter 2">
            <a:extLst>
              <a:ext uri="{FF2B5EF4-FFF2-40B4-BE49-F238E27FC236}">
                <a16:creationId xmlns:a16="http://schemas.microsoft.com/office/drawing/2014/main" id="{D97CDC61-7EEF-4A7B-197E-80C2F45E698D}"/>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59A5A6B-FE17-9E49-5630-EDC523147FBB}"/>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198943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345D72-9F49-CBCE-4894-53673318853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34297FD-9F4B-E163-3ABC-F8801317C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44E0051-F893-BE15-72F5-C74D041F4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A87DF57-67A0-9939-E71C-0A08FD75154C}"/>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6" name="Fußzeilenplatzhalter 5">
            <a:extLst>
              <a:ext uri="{FF2B5EF4-FFF2-40B4-BE49-F238E27FC236}">
                <a16:creationId xmlns:a16="http://schemas.microsoft.com/office/drawing/2014/main" id="{B4F301CB-8C29-CB12-7CF2-ABDC188F004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59EFE38-090D-1FFE-237C-05B1032CFFAB}"/>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369836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714F48-1BEC-D156-898A-8F756B256AB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60FB3F5-8EFE-57A8-6DB1-89D3F9F9B0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C6ECF2C-8743-6778-A970-B45B91FED6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AFE9481-9CAB-F225-7C71-C9B4834A7F52}"/>
              </a:ext>
            </a:extLst>
          </p:cNvPr>
          <p:cNvSpPr>
            <a:spLocks noGrp="1"/>
          </p:cNvSpPr>
          <p:nvPr>
            <p:ph type="dt" sz="half" idx="10"/>
          </p:nvPr>
        </p:nvSpPr>
        <p:spPr/>
        <p:txBody>
          <a:bodyPr/>
          <a:lstStyle/>
          <a:p>
            <a:fld id="{9E3BDA67-814B-4511-81EC-63E5A7969CFB}" type="datetimeFigureOut">
              <a:rPr lang="de-DE" smtClean="0"/>
              <a:t>08.02.2024</a:t>
            </a:fld>
            <a:endParaRPr lang="de-DE"/>
          </a:p>
        </p:txBody>
      </p:sp>
      <p:sp>
        <p:nvSpPr>
          <p:cNvPr id="6" name="Fußzeilenplatzhalter 5">
            <a:extLst>
              <a:ext uri="{FF2B5EF4-FFF2-40B4-BE49-F238E27FC236}">
                <a16:creationId xmlns:a16="http://schemas.microsoft.com/office/drawing/2014/main" id="{AADD0725-FFCC-EEFC-58E8-B74A0080424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CE52841-1A43-BC67-359E-7ACFDA7A95EF}"/>
              </a:ext>
            </a:extLst>
          </p:cNvPr>
          <p:cNvSpPr>
            <a:spLocks noGrp="1"/>
          </p:cNvSpPr>
          <p:nvPr>
            <p:ph type="sldNum" sz="quarter" idx="12"/>
          </p:nvPr>
        </p:nvSpPr>
        <p:spPr/>
        <p:txBody>
          <a:bodyPr/>
          <a:lstStyle/>
          <a:p>
            <a:fld id="{A7B6FC9F-9CA5-4D80-BBDF-D366CF9A1661}" type="slidenum">
              <a:rPr lang="de-DE" smtClean="0"/>
              <a:t>‹Nr.›</a:t>
            </a:fld>
            <a:endParaRPr lang="de-DE"/>
          </a:p>
        </p:txBody>
      </p:sp>
    </p:spTree>
    <p:extLst>
      <p:ext uri="{BB962C8B-B14F-4D97-AF65-F5344CB8AC3E}">
        <p14:creationId xmlns:p14="http://schemas.microsoft.com/office/powerpoint/2010/main" val="166366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4F99F15-805A-FF7B-AFFA-0101B2AB8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63247C7-010D-58C0-7507-ADF3129DB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333F2B-5D9B-AB57-EF61-97C9FD021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3BDA67-814B-4511-81EC-63E5A7969CFB}" type="datetimeFigureOut">
              <a:rPr lang="de-DE" smtClean="0"/>
              <a:t>08.02.2024</a:t>
            </a:fld>
            <a:endParaRPr lang="de-DE"/>
          </a:p>
        </p:txBody>
      </p:sp>
      <p:sp>
        <p:nvSpPr>
          <p:cNvPr id="5" name="Fußzeilenplatzhalter 4">
            <a:extLst>
              <a:ext uri="{FF2B5EF4-FFF2-40B4-BE49-F238E27FC236}">
                <a16:creationId xmlns:a16="http://schemas.microsoft.com/office/drawing/2014/main" id="{F776333B-2C91-7CF6-E735-27341BE85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756DC489-52BF-34CD-31FB-0C4A902A2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B6FC9F-9CA5-4D80-BBDF-D366CF9A1661}" type="slidenum">
              <a:rPr lang="de-DE" smtClean="0"/>
              <a:t>‹Nr.›</a:t>
            </a:fld>
            <a:endParaRPr lang="de-DE"/>
          </a:p>
        </p:txBody>
      </p:sp>
    </p:spTree>
    <p:extLst>
      <p:ext uri="{BB962C8B-B14F-4D97-AF65-F5344CB8AC3E}">
        <p14:creationId xmlns:p14="http://schemas.microsoft.com/office/powerpoint/2010/main" val="342073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title"/>
          </p:nvPr>
        </p:nvSpPr>
        <p:spPr>
          <a:xfrm>
            <a:off x="4669282" y="1233042"/>
            <a:ext cx="285343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1170355" y="2289810"/>
            <a:ext cx="10568305" cy="403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6985636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2460"/>
            <a:chOff x="0" y="0"/>
            <a:chExt cx="12192000" cy="632460"/>
          </a:xfrm>
        </p:grpSpPr>
        <p:pic>
          <p:nvPicPr>
            <p:cNvPr id="3" name="object 3"/>
            <p:cNvPicPr/>
            <p:nvPr/>
          </p:nvPicPr>
          <p:blipFill>
            <a:blip r:embed="rId2" cstate="print"/>
            <a:stretch>
              <a:fillRect/>
            </a:stretch>
          </p:blipFill>
          <p:spPr>
            <a:xfrm>
              <a:off x="0" y="0"/>
              <a:ext cx="12191999" cy="632460"/>
            </a:xfrm>
            <a:prstGeom prst="rect">
              <a:avLst/>
            </a:prstGeom>
          </p:spPr>
        </p:pic>
        <p:sp>
          <p:nvSpPr>
            <p:cNvPr id="4" name="object 4"/>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p:cNvSpPr txBox="1"/>
          <p:nvPr/>
        </p:nvSpPr>
        <p:spPr>
          <a:xfrm>
            <a:off x="4804409" y="2729865"/>
            <a:ext cx="2582545" cy="711200"/>
          </a:xfrm>
          <a:prstGeom prst="rect">
            <a:avLst/>
          </a:prstGeom>
        </p:spPr>
        <p:txBody>
          <a:bodyPr vert="horz" wrap="square" lIns="0" tIns="12700" rIns="0" bIns="0" rtlCol="0">
            <a:spAutoFit/>
          </a:bodyPr>
          <a:lstStyle/>
          <a:p>
            <a:pPr marL="12700">
              <a:lnSpc>
                <a:spcPct val="100000"/>
              </a:lnSpc>
              <a:spcBef>
                <a:spcPts val="100"/>
              </a:spcBef>
            </a:pPr>
            <a:r>
              <a:rPr sz="4500" b="1" spc="-5" dirty="0">
                <a:latin typeface="Calibri"/>
                <a:cs typeface="Calibri"/>
              </a:rPr>
              <a:t>Modul</a:t>
            </a:r>
            <a:r>
              <a:rPr sz="4500" b="1" spc="-100" dirty="0">
                <a:latin typeface="Calibri"/>
                <a:cs typeface="Calibri"/>
              </a:rPr>
              <a:t> </a:t>
            </a:r>
            <a:r>
              <a:rPr sz="4500" b="1" dirty="0">
                <a:latin typeface="Calibri"/>
                <a:cs typeface="Calibri"/>
              </a:rPr>
              <a:t>00</a:t>
            </a:r>
            <a:r>
              <a:rPr lang="de-DE" sz="4500" b="1" dirty="0">
                <a:latin typeface="Calibri"/>
                <a:cs typeface="Calibri"/>
              </a:rPr>
              <a:t>9</a:t>
            </a:r>
            <a:endParaRPr sz="4500" dirty="0">
              <a:latin typeface="Calibri"/>
              <a:cs typeface="Calibri"/>
            </a:endParaRPr>
          </a:p>
        </p:txBody>
      </p:sp>
      <p:sp>
        <p:nvSpPr>
          <p:cNvPr id="6" name="object 6"/>
          <p:cNvSpPr txBox="1"/>
          <p:nvPr/>
        </p:nvSpPr>
        <p:spPr>
          <a:xfrm>
            <a:off x="5604764" y="3592779"/>
            <a:ext cx="982344"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Formulare</a:t>
            </a:r>
            <a:endParaRPr sz="18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1041400"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S</a:t>
            </a:r>
            <a:r>
              <a:rPr sz="3300" b="0" spc="-10" dirty="0">
                <a:latin typeface="Calibri"/>
                <a:cs typeface="Calibri"/>
              </a:rPr>
              <a:t>e</a:t>
            </a:r>
            <a:r>
              <a:rPr sz="3300" b="0" spc="-15" dirty="0">
                <a:latin typeface="Calibri"/>
                <a:cs typeface="Calibri"/>
              </a:rPr>
              <a:t>l</a:t>
            </a:r>
            <a:r>
              <a:rPr sz="3300" b="0" spc="-10" dirty="0">
                <a:latin typeface="Calibri"/>
                <a:cs typeface="Calibri"/>
              </a:rPr>
              <a:t>e</a:t>
            </a:r>
            <a:r>
              <a:rPr sz="3300" b="0" spc="-20" dirty="0">
                <a:latin typeface="Calibri"/>
                <a:cs typeface="Calibri"/>
              </a:rPr>
              <a:t>c</a:t>
            </a:r>
            <a:r>
              <a:rPr sz="3300" b="0" dirty="0">
                <a:latin typeface="Calibri"/>
                <a:cs typeface="Calibri"/>
              </a:rPr>
              <a:t>t</a:t>
            </a:r>
            <a:endParaRPr sz="3300">
              <a:latin typeface="Calibri"/>
              <a:cs typeface="Calibri"/>
            </a:endParaRPr>
          </a:p>
        </p:txBody>
      </p:sp>
      <p:sp>
        <p:nvSpPr>
          <p:cNvPr id="3" name="object 3"/>
          <p:cNvSpPr txBox="1"/>
          <p:nvPr/>
        </p:nvSpPr>
        <p:spPr>
          <a:xfrm>
            <a:off x="837691" y="1652092"/>
            <a:ext cx="2653665"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a:t>
            </a:r>
            <a:r>
              <a:rPr kumimoji="0" sz="3200" b="0" i="0" u="none" strike="noStrike" kern="1200" cap="none" spc="-15" normalizeH="0" baseline="0" noProof="0" dirty="0">
                <a:ln>
                  <a:noFill/>
                </a:ln>
                <a:solidFill>
                  <a:prstClr val="black"/>
                </a:solidFill>
                <a:effectLst/>
                <a:uLnTx/>
                <a:uFillTx/>
                <a:latin typeface="Calibri"/>
                <a:ea typeface="+mn-ea"/>
                <a:cs typeface="Calibri"/>
              </a:rPr>
              <a:t>i</a:t>
            </a:r>
            <a:r>
              <a:rPr kumimoji="0" sz="3200" b="0" i="0" u="none" strike="noStrike" kern="1200" cap="none" spc="-35" normalizeH="0" baseline="0" noProof="0" dirty="0">
                <a:ln>
                  <a:noFill/>
                </a:ln>
                <a:solidFill>
                  <a:prstClr val="black"/>
                </a:solidFill>
                <a:effectLst/>
                <a:uLnTx/>
                <a:uFillTx/>
                <a:latin typeface="Calibri"/>
                <a:ea typeface="+mn-ea"/>
                <a:cs typeface="Calibri"/>
              </a:rPr>
              <a:t>g</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20" normalizeH="0" baseline="0" noProof="0" dirty="0">
                <a:ln>
                  <a:noFill/>
                </a:ln>
                <a:solidFill>
                  <a:prstClr val="black"/>
                </a:solidFill>
                <a:effectLst/>
                <a:uLnTx/>
                <a:uFillTx/>
                <a:latin typeface="Calibri"/>
                <a:ea typeface="+mn-ea"/>
                <a:cs typeface="Calibri"/>
              </a:rPr>
              <a:t>ns</a:t>
            </a:r>
            <a:r>
              <a:rPr kumimoji="0" sz="3200" b="0" i="0" u="none" strike="noStrike" kern="1200" cap="none" spc="-15" normalizeH="0" baseline="0" noProof="0" dirty="0">
                <a:ln>
                  <a:noFill/>
                </a:ln>
                <a:solidFill>
                  <a:prstClr val="black"/>
                </a:solidFill>
                <a:effectLst/>
                <a:uLnTx/>
                <a:uFillTx/>
                <a:latin typeface="Calibri"/>
                <a:ea typeface="+mn-ea"/>
                <a:cs typeface="Calibri"/>
              </a:rPr>
              <a:t>c</a:t>
            </a:r>
            <a:r>
              <a:rPr kumimoji="0" sz="3200" b="0" i="0" u="none" strike="noStrike" kern="1200" cap="none" spc="-20" normalizeH="0" baseline="0" noProof="0" dirty="0">
                <a:ln>
                  <a:noFill/>
                </a:ln>
                <a:solidFill>
                  <a:prstClr val="black"/>
                </a:solidFill>
                <a:effectLst/>
                <a:uLnTx/>
                <a:uFillTx/>
                <a:latin typeface="Calibri"/>
                <a:ea typeface="+mn-ea"/>
                <a:cs typeface="Calibri"/>
              </a:rPr>
              <a:t>h</a:t>
            </a:r>
            <a:r>
              <a:rPr kumimoji="0" sz="3200" b="0" i="0" u="none" strike="noStrike" kern="1200" cap="none" spc="-40" normalizeH="0" baseline="0" noProof="0" dirty="0">
                <a:ln>
                  <a:noFill/>
                </a:ln>
                <a:solidFill>
                  <a:prstClr val="black"/>
                </a:solidFill>
                <a:effectLst/>
                <a:uLnTx/>
                <a:uFillTx/>
                <a:latin typeface="Calibri"/>
                <a:ea typeface="+mn-ea"/>
                <a:cs typeface="Calibri"/>
              </a:rPr>
              <a:t>a</a:t>
            </a:r>
            <a:r>
              <a:rPr kumimoji="0" sz="3200" b="0" i="0" u="none" strike="noStrike" kern="1200" cap="none" spc="-20" normalizeH="0" baseline="0" noProof="0" dirty="0">
                <a:ln>
                  <a:noFill/>
                </a:ln>
                <a:solidFill>
                  <a:prstClr val="black"/>
                </a:solidFill>
                <a:effectLst/>
                <a:uLnTx/>
                <a:uFillTx/>
                <a:latin typeface="Calibri"/>
                <a:ea typeface="+mn-ea"/>
                <a:cs typeface="Calibri"/>
              </a:rPr>
              <a:t>f</a:t>
            </a:r>
            <a:r>
              <a:rPr kumimoji="0" sz="3200" b="0" i="0" u="none" strike="noStrike" kern="1200" cap="none" spc="-55" normalizeH="0" baseline="0" noProof="0" dirty="0">
                <a:ln>
                  <a:noFill/>
                </a:ln>
                <a:solidFill>
                  <a:prstClr val="black"/>
                </a:solidFill>
                <a:effectLst/>
                <a:uLnTx/>
                <a:uFillTx/>
                <a:latin typeface="Calibri"/>
                <a:ea typeface="+mn-ea"/>
                <a:cs typeface="Calibri"/>
              </a:rPr>
              <a:t>t</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70355" y="2374264"/>
          <a:ext cx="10549890" cy="2966589"/>
        </p:xfrm>
        <a:graphic>
          <a:graphicData uri="http://schemas.openxmlformats.org/drawingml/2006/table">
            <a:tbl>
              <a:tblPr firstRow="1" bandRow="1">
                <a:tableStyleId>{2D5ABB26-0587-4C30-8999-92F81FD0307C}</a:tableStyleId>
              </a:tblPr>
              <a:tblGrid>
                <a:gridCol w="5274945">
                  <a:extLst>
                    <a:ext uri="{9D8B030D-6E8A-4147-A177-3AD203B41FA5}">
                      <a16:colId xmlns:a16="http://schemas.microsoft.com/office/drawing/2014/main" val="20000"/>
                    </a:ext>
                  </a:extLst>
                </a:gridCol>
                <a:gridCol w="5274945">
                  <a:extLst>
                    <a:ext uri="{9D8B030D-6E8A-4147-A177-3AD203B41FA5}">
                      <a16:colId xmlns:a16="http://schemas.microsoft.com/office/drawing/2014/main" val="20001"/>
                    </a:ext>
                  </a:extLst>
                </a:gridCol>
              </a:tblGrid>
              <a:tr h="370713">
                <a:tc>
                  <a:txBody>
                    <a:bodyPr/>
                    <a:lstStyle/>
                    <a:p>
                      <a:pPr marL="85090">
                        <a:lnSpc>
                          <a:spcPts val="2045"/>
                        </a:lnSpc>
                      </a:pPr>
                      <a:r>
                        <a:rPr sz="1800" b="1" spc="-10" dirty="0">
                          <a:solidFill>
                            <a:srgbClr val="FFFFFF"/>
                          </a:solidFill>
                          <a:latin typeface="Calibri"/>
                          <a:cs typeface="Calibri"/>
                        </a:rPr>
                        <a:t>Eigenschaft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10"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39">
                <a:tc>
                  <a:txBody>
                    <a:bodyPr/>
                    <a:lstStyle/>
                    <a:p>
                      <a:pPr marL="85090">
                        <a:lnSpc>
                          <a:spcPts val="2045"/>
                        </a:lnSpc>
                      </a:pPr>
                      <a:r>
                        <a:rPr sz="1800" spc="-25" dirty="0">
                          <a:latin typeface="Calibri"/>
                          <a:cs typeface="Calibri"/>
                        </a:rPr>
                        <a:t>form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10" dirty="0">
                          <a:latin typeface="Calibri"/>
                          <a:cs typeface="Calibri"/>
                        </a:rPr>
                        <a:t>Formularname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40">
                <a:tc>
                  <a:txBody>
                    <a:bodyPr/>
                    <a:lstStyle/>
                    <a:p>
                      <a:pPr marL="85090">
                        <a:lnSpc>
                          <a:spcPts val="2045"/>
                        </a:lnSpc>
                      </a:pPr>
                      <a:r>
                        <a:rPr sz="1800" spc="-5" dirty="0">
                          <a:latin typeface="Calibri"/>
                          <a:cs typeface="Calibri"/>
                        </a:rPr>
                        <a:t>length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5" dirty="0">
                          <a:latin typeface="Calibri"/>
                          <a:cs typeface="Calibri"/>
                        </a:rPr>
                        <a:t>Anzahl</a:t>
                      </a:r>
                      <a:r>
                        <a:rPr sz="1800" spc="-70" dirty="0">
                          <a:latin typeface="Calibri"/>
                          <a:cs typeface="Calibri"/>
                        </a:rPr>
                        <a:t> </a:t>
                      </a:r>
                      <a:r>
                        <a:rPr sz="1800" dirty="0">
                          <a:latin typeface="Calibri"/>
                          <a:cs typeface="Calibri"/>
                        </a:rPr>
                        <a:t>der</a:t>
                      </a:r>
                      <a:r>
                        <a:rPr sz="1800" spc="-100" dirty="0">
                          <a:latin typeface="Calibri"/>
                          <a:cs typeface="Calibri"/>
                        </a:rPr>
                        <a:t> </a:t>
                      </a:r>
                      <a:r>
                        <a:rPr sz="1800" spc="-5" dirty="0">
                          <a:latin typeface="Calibri"/>
                          <a:cs typeface="Calibri"/>
                        </a:rPr>
                        <a:t>Optionen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39">
                <a:tc>
                  <a:txBody>
                    <a:bodyPr/>
                    <a:lstStyle/>
                    <a:p>
                      <a:pPr marL="85090">
                        <a:lnSpc>
                          <a:spcPts val="2045"/>
                        </a:lnSpc>
                      </a:pPr>
                      <a:r>
                        <a:rPr sz="1800" spc="-5" dirty="0">
                          <a:latin typeface="Calibri"/>
                          <a:cs typeface="Calibri"/>
                        </a:rPr>
                        <a:t>name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dirty="0">
                          <a:latin typeface="Calibri"/>
                          <a:cs typeface="Calibri"/>
                        </a:rPr>
                        <a:t>Name</a:t>
                      </a:r>
                      <a:r>
                        <a:rPr sz="1800" spc="5" dirty="0">
                          <a:latin typeface="Calibri"/>
                          <a:cs typeface="Calibri"/>
                        </a:rPr>
                        <a:t> </a:t>
                      </a:r>
                      <a:r>
                        <a:rPr sz="1800" spc="-5" dirty="0">
                          <a:latin typeface="Calibri"/>
                          <a:cs typeface="Calibri"/>
                        </a:rPr>
                        <a:t>d</a:t>
                      </a:r>
                      <a:r>
                        <a:rPr sz="1800" dirty="0">
                          <a:latin typeface="Calibri"/>
                          <a:cs typeface="Calibri"/>
                        </a:rPr>
                        <a:t>es</a:t>
                      </a:r>
                      <a:r>
                        <a:rPr sz="1800" spc="-80" dirty="0">
                          <a:latin typeface="Calibri"/>
                          <a:cs typeface="Calibri"/>
                        </a:rPr>
                        <a:t> </a:t>
                      </a:r>
                      <a:r>
                        <a:rPr sz="1800" spc="-15" dirty="0">
                          <a:latin typeface="Calibri"/>
                          <a:cs typeface="Calibri"/>
                        </a:rPr>
                        <a:t>Co</a:t>
                      </a:r>
                      <a:r>
                        <a:rPr sz="1800" spc="-25" dirty="0">
                          <a:latin typeface="Calibri"/>
                          <a:cs typeface="Calibri"/>
                        </a:rPr>
                        <a:t>n</a:t>
                      </a:r>
                      <a:r>
                        <a:rPr sz="1800" spc="-15" dirty="0">
                          <a:latin typeface="Calibri"/>
                          <a:cs typeface="Calibri"/>
                        </a:rPr>
                        <a:t>t</a:t>
                      </a:r>
                      <a:r>
                        <a:rPr sz="1800" spc="-40" dirty="0">
                          <a:latin typeface="Calibri"/>
                          <a:cs typeface="Calibri"/>
                        </a:rPr>
                        <a:t>r</a:t>
                      </a:r>
                      <a:r>
                        <a:rPr sz="1800" spc="-15" dirty="0">
                          <a:latin typeface="Calibri"/>
                          <a:cs typeface="Calibri"/>
                        </a:rPr>
                        <a:t>o</a:t>
                      </a:r>
                      <a:r>
                        <a:rPr sz="1800" spc="-20" dirty="0">
                          <a:latin typeface="Calibri"/>
                          <a:cs typeface="Calibri"/>
                        </a:rPr>
                        <a:t>l</a:t>
                      </a:r>
                      <a:r>
                        <a:rPr sz="1800" dirty="0">
                          <a:latin typeface="Calibri"/>
                          <a:cs typeface="Calibri"/>
                        </a:rPr>
                        <a:t>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sz="1800" spc="-5" dirty="0">
                          <a:latin typeface="Calibri"/>
                          <a:cs typeface="Calibri"/>
                        </a:rPr>
                        <a:t>options[]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10" dirty="0">
                          <a:latin typeface="Calibri"/>
                          <a:cs typeface="Calibri"/>
                        </a:rPr>
                        <a:t>Zugriff</a:t>
                      </a:r>
                      <a:r>
                        <a:rPr sz="1800" spc="-50" dirty="0">
                          <a:latin typeface="Calibri"/>
                          <a:cs typeface="Calibri"/>
                        </a:rPr>
                        <a:t> </a:t>
                      </a:r>
                      <a:r>
                        <a:rPr sz="1800" dirty="0">
                          <a:latin typeface="Calibri"/>
                          <a:cs typeface="Calibri"/>
                        </a:rPr>
                        <a:t>auf</a:t>
                      </a:r>
                      <a:r>
                        <a:rPr sz="1800" spc="-15" dirty="0">
                          <a:latin typeface="Calibri"/>
                          <a:cs typeface="Calibri"/>
                        </a:rPr>
                        <a:t> </a:t>
                      </a:r>
                      <a:r>
                        <a:rPr sz="1800" spc="-5" dirty="0">
                          <a:latin typeface="Calibri"/>
                          <a:cs typeface="Calibri"/>
                        </a:rPr>
                        <a:t>alle</a:t>
                      </a:r>
                      <a:r>
                        <a:rPr sz="1800" dirty="0">
                          <a:latin typeface="Calibri"/>
                          <a:cs typeface="Calibri"/>
                        </a:rPr>
                        <a:t> </a:t>
                      </a:r>
                      <a:r>
                        <a:rPr sz="1800" spc="-20" dirty="0">
                          <a:latin typeface="Calibri"/>
                          <a:cs typeface="Calibri"/>
                        </a:rPr>
                        <a:t>Elemente</a:t>
                      </a:r>
                      <a:r>
                        <a:rPr sz="1800" spc="5" dirty="0">
                          <a:latin typeface="Calibri"/>
                          <a:cs typeface="Calibri"/>
                        </a:rPr>
                        <a:t> </a:t>
                      </a:r>
                      <a:r>
                        <a:rPr sz="1800" dirty="0">
                          <a:latin typeface="Calibri"/>
                          <a:cs typeface="Calibri"/>
                        </a:rPr>
                        <a:t>der</a:t>
                      </a:r>
                      <a:r>
                        <a:rPr sz="1800" spc="40" dirty="0">
                          <a:latin typeface="Calibri"/>
                          <a:cs typeface="Calibri"/>
                        </a:rPr>
                        <a:t> </a:t>
                      </a:r>
                      <a:r>
                        <a:rPr sz="1800" spc="-20" dirty="0">
                          <a:latin typeface="Calibri"/>
                          <a:cs typeface="Calibri"/>
                        </a:rPr>
                        <a:t>DropDownList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70839">
                <a:tc>
                  <a:txBody>
                    <a:bodyPr/>
                    <a:lstStyle/>
                    <a:p>
                      <a:pPr marL="85090">
                        <a:lnSpc>
                          <a:spcPts val="2050"/>
                        </a:lnSpc>
                      </a:pPr>
                      <a:r>
                        <a:rPr sz="1800" spc="-10" dirty="0">
                          <a:latin typeface="Calibri"/>
                          <a:cs typeface="Calibri"/>
                        </a:rPr>
                        <a:t>selectedIndex</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10" dirty="0">
                          <a:latin typeface="Calibri"/>
                          <a:cs typeface="Calibri"/>
                        </a:rPr>
                        <a:t>Zugriff</a:t>
                      </a:r>
                      <a:r>
                        <a:rPr sz="1800" spc="-50" dirty="0">
                          <a:latin typeface="Calibri"/>
                          <a:cs typeface="Calibri"/>
                        </a:rPr>
                        <a:t> </a:t>
                      </a:r>
                      <a:r>
                        <a:rPr sz="1800" dirty="0">
                          <a:latin typeface="Calibri"/>
                          <a:cs typeface="Calibri"/>
                        </a:rPr>
                        <a:t>auf</a:t>
                      </a:r>
                      <a:r>
                        <a:rPr sz="1800" spc="-15" dirty="0">
                          <a:latin typeface="Calibri"/>
                          <a:cs typeface="Calibri"/>
                        </a:rPr>
                        <a:t> </a:t>
                      </a:r>
                      <a:r>
                        <a:rPr sz="1800" spc="-10" dirty="0">
                          <a:latin typeface="Calibri"/>
                          <a:cs typeface="Calibri"/>
                        </a:rPr>
                        <a:t>selektierten</a:t>
                      </a:r>
                      <a:r>
                        <a:rPr sz="1800" spc="-70" dirty="0">
                          <a:latin typeface="Calibri"/>
                          <a:cs typeface="Calibri"/>
                        </a:rPr>
                        <a:t> </a:t>
                      </a:r>
                      <a:r>
                        <a:rPr sz="1800" spc="-35" dirty="0">
                          <a:latin typeface="Calibri"/>
                          <a:cs typeface="Calibri"/>
                        </a:rPr>
                        <a:t>Wert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70840">
                <a:tc>
                  <a:txBody>
                    <a:bodyPr/>
                    <a:lstStyle/>
                    <a:p>
                      <a:pPr marL="85090">
                        <a:lnSpc>
                          <a:spcPts val="2050"/>
                        </a:lnSpc>
                      </a:pPr>
                      <a:r>
                        <a:rPr sz="1800" dirty="0">
                          <a:latin typeface="Calibri"/>
                          <a:cs typeface="Calibri"/>
                        </a:rPr>
                        <a:t>type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 dirty="0">
                          <a:latin typeface="Calibri"/>
                          <a:cs typeface="Calibri"/>
                        </a:rPr>
                        <a:t>Auswahlmethode</a:t>
                      </a:r>
                      <a:r>
                        <a:rPr sz="1800" spc="-50" dirty="0">
                          <a:latin typeface="Calibri"/>
                          <a:cs typeface="Calibri"/>
                        </a:rPr>
                        <a:t> </a:t>
                      </a:r>
                      <a:r>
                        <a:rPr sz="1800" spc="-5" dirty="0">
                          <a:latin typeface="Calibri"/>
                          <a:cs typeface="Calibri"/>
                        </a:rPr>
                        <a:t>(select-one,</a:t>
                      </a:r>
                      <a:r>
                        <a:rPr sz="1800" spc="-20" dirty="0">
                          <a:latin typeface="Calibri"/>
                          <a:cs typeface="Calibri"/>
                        </a:rPr>
                        <a:t> </a:t>
                      </a:r>
                      <a:r>
                        <a:rPr sz="1800" spc="-5" dirty="0">
                          <a:latin typeface="Calibri"/>
                          <a:cs typeface="Calibri"/>
                        </a:rPr>
                        <a:t>select-multiple)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370840">
                <a:tc>
                  <a:txBody>
                    <a:bodyPr/>
                    <a:lstStyle/>
                    <a:p>
                      <a:pPr marL="85090">
                        <a:lnSpc>
                          <a:spcPts val="2050"/>
                        </a:lnSpc>
                      </a:pPr>
                      <a:r>
                        <a:rPr sz="1800" spc="-45" dirty="0">
                          <a:latin typeface="Calibri"/>
                          <a:cs typeface="Calibri"/>
                        </a:rPr>
                        <a:t>Value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20" dirty="0">
                          <a:latin typeface="Calibri"/>
                          <a:cs typeface="Calibri"/>
                        </a:rPr>
                        <a:t>Liest</a:t>
                      </a:r>
                      <a:r>
                        <a:rPr sz="1800" spc="-70" dirty="0">
                          <a:latin typeface="Calibri"/>
                          <a:cs typeface="Calibri"/>
                        </a:rPr>
                        <a:t> </a:t>
                      </a:r>
                      <a:r>
                        <a:rPr sz="1800" spc="-20" dirty="0">
                          <a:latin typeface="Calibri"/>
                          <a:cs typeface="Calibri"/>
                        </a:rPr>
                        <a:t>Übergabewert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1591945" cy="528320"/>
          </a:xfrm>
          <a:prstGeom prst="rect">
            <a:avLst/>
          </a:prstGeom>
        </p:spPr>
        <p:txBody>
          <a:bodyPr vert="horz" wrap="square" lIns="0" tIns="12700" rIns="0" bIns="0" rtlCol="0">
            <a:spAutoFit/>
          </a:bodyPr>
          <a:lstStyle/>
          <a:p>
            <a:pPr marL="12700">
              <a:lnSpc>
                <a:spcPct val="100000"/>
              </a:lnSpc>
              <a:spcBef>
                <a:spcPts val="100"/>
              </a:spcBef>
            </a:pPr>
            <a:r>
              <a:rPr sz="3300" b="0" spc="-15" dirty="0">
                <a:latin typeface="Calibri"/>
                <a:cs typeface="Calibri"/>
              </a:rPr>
              <a:t>Select</a:t>
            </a:r>
            <a:r>
              <a:rPr sz="3300" b="0" spc="-120" dirty="0">
                <a:latin typeface="Calibri"/>
                <a:cs typeface="Calibri"/>
              </a:rPr>
              <a:t> </a:t>
            </a:r>
            <a:r>
              <a:rPr sz="3300" b="0" spc="-15" dirty="0">
                <a:latin typeface="Calibri"/>
                <a:cs typeface="Calibri"/>
              </a:rPr>
              <a:t>(2)</a:t>
            </a:r>
            <a:endParaRPr sz="3300">
              <a:latin typeface="Calibri"/>
              <a:cs typeface="Calibri"/>
            </a:endParaRPr>
          </a:p>
        </p:txBody>
      </p:sp>
      <p:sp>
        <p:nvSpPr>
          <p:cNvPr id="3" name="object 3"/>
          <p:cNvSpPr txBox="1"/>
          <p:nvPr/>
        </p:nvSpPr>
        <p:spPr>
          <a:xfrm>
            <a:off x="837691" y="1616201"/>
            <a:ext cx="2110740" cy="513715"/>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Methoden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56284" y="2211070"/>
          <a:ext cx="10562590" cy="1483357"/>
        </p:xfrm>
        <a:graphic>
          <a:graphicData uri="http://schemas.openxmlformats.org/drawingml/2006/table">
            <a:tbl>
              <a:tblPr firstRow="1" bandRow="1">
                <a:tableStyleId>{2D5ABB26-0587-4C30-8999-92F81FD0307C}</a:tableStyleId>
              </a:tblPr>
              <a:tblGrid>
                <a:gridCol w="3580765">
                  <a:extLst>
                    <a:ext uri="{9D8B030D-6E8A-4147-A177-3AD203B41FA5}">
                      <a16:colId xmlns:a16="http://schemas.microsoft.com/office/drawing/2014/main" val="20000"/>
                    </a:ext>
                  </a:extLst>
                </a:gridCol>
                <a:gridCol w="6981825">
                  <a:extLst>
                    <a:ext uri="{9D8B030D-6E8A-4147-A177-3AD203B41FA5}">
                      <a16:colId xmlns:a16="http://schemas.microsoft.com/office/drawing/2014/main" val="20001"/>
                    </a:ext>
                  </a:extLst>
                </a:gridCol>
              </a:tblGrid>
              <a:tr h="370839">
                <a:tc>
                  <a:txBody>
                    <a:bodyPr/>
                    <a:lstStyle/>
                    <a:p>
                      <a:pPr marL="85090">
                        <a:lnSpc>
                          <a:spcPts val="2045"/>
                        </a:lnSpc>
                      </a:pPr>
                      <a:r>
                        <a:rPr sz="1800" b="1" spc="-5" dirty="0">
                          <a:solidFill>
                            <a:srgbClr val="FFFFFF"/>
                          </a:solidFill>
                          <a:latin typeface="Calibri"/>
                          <a:cs typeface="Calibri"/>
                        </a:rPr>
                        <a:t>Methode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10"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39">
                <a:tc>
                  <a:txBody>
                    <a:bodyPr/>
                    <a:lstStyle/>
                    <a:p>
                      <a:pPr marL="85090">
                        <a:lnSpc>
                          <a:spcPts val="2045"/>
                        </a:lnSpc>
                      </a:pPr>
                      <a:r>
                        <a:rPr sz="1800" spc="-15" dirty="0">
                          <a:latin typeface="Calibri"/>
                          <a:cs typeface="Calibri"/>
                        </a:rPr>
                        <a:t>blur()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Feld</a:t>
                      </a:r>
                      <a:r>
                        <a:rPr sz="1800" spc="-35" dirty="0">
                          <a:latin typeface="Calibri"/>
                          <a:cs typeface="Calibri"/>
                        </a:rPr>
                        <a:t> </a:t>
                      </a:r>
                      <a:r>
                        <a:rPr sz="1800" spc="-20" dirty="0">
                          <a:latin typeface="Calibri"/>
                          <a:cs typeface="Calibri"/>
                        </a:rPr>
                        <a:t>wird</a:t>
                      </a:r>
                      <a:r>
                        <a:rPr sz="1800" spc="-35" dirty="0">
                          <a:latin typeface="Calibri"/>
                          <a:cs typeface="Calibri"/>
                        </a:rPr>
                        <a:t> </a:t>
                      </a:r>
                      <a:r>
                        <a:rPr sz="1800" spc="-5" dirty="0">
                          <a:latin typeface="Calibri"/>
                          <a:cs typeface="Calibri"/>
                        </a:rPr>
                        <a:t>verlassen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39">
                <a:tc>
                  <a:txBody>
                    <a:bodyPr/>
                    <a:lstStyle/>
                    <a:p>
                      <a:pPr marL="85090">
                        <a:lnSpc>
                          <a:spcPts val="2045"/>
                        </a:lnSpc>
                      </a:pPr>
                      <a:r>
                        <a:rPr sz="1800" spc="-20" dirty="0">
                          <a:latin typeface="Calibri"/>
                          <a:cs typeface="Calibri"/>
                        </a:rPr>
                        <a:t>focus()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5" dirty="0">
                          <a:latin typeface="Calibri"/>
                          <a:cs typeface="Calibri"/>
                        </a:rPr>
                        <a:t>Setzt</a:t>
                      </a:r>
                      <a:r>
                        <a:rPr sz="1800" spc="-30" dirty="0">
                          <a:latin typeface="Calibri"/>
                          <a:cs typeface="Calibri"/>
                        </a:rPr>
                        <a:t> </a:t>
                      </a:r>
                      <a:r>
                        <a:rPr sz="1800" dirty="0">
                          <a:latin typeface="Calibri"/>
                          <a:cs typeface="Calibri"/>
                        </a:rPr>
                        <a:t>den</a:t>
                      </a:r>
                      <a:r>
                        <a:rPr sz="1800" spc="15" dirty="0">
                          <a:latin typeface="Calibri"/>
                          <a:cs typeface="Calibri"/>
                        </a:rPr>
                        <a:t> </a:t>
                      </a:r>
                      <a:r>
                        <a:rPr sz="1800" spc="-20" dirty="0">
                          <a:latin typeface="Calibri"/>
                          <a:cs typeface="Calibri"/>
                        </a:rPr>
                        <a:t>Cursor</a:t>
                      </a:r>
                      <a:r>
                        <a:rPr sz="1800" spc="-5" dirty="0">
                          <a:latin typeface="Calibri"/>
                          <a:cs typeface="Calibri"/>
                        </a:rPr>
                        <a:t> in</a:t>
                      </a:r>
                      <a:r>
                        <a:rPr sz="1800" spc="-10" dirty="0">
                          <a:latin typeface="Calibri"/>
                          <a:cs typeface="Calibri"/>
                        </a:rPr>
                        <a:t> </a:t>
                      </a:r>
                      <a:r>
                        <a:rPr sz="1800" dirty="0">
                          <a:latin typeface="Calibri"/>
                          <a:cs typeface="Calibri"/>
                        </a:rPr>
                        <a:t>das</a:t>
                      </a:r>
                      <a:r>
                        <a:rPr sz="1800" spc="-20" dirty="0">
                          <a:latin typeface="Calibri"/>
                          <a:cs typeface="Calibri"/>
                        </a:rPr>
                        <a:t> </a:t>
                      </a:r>
                      <a:r>
                        <a:rPr sz="1800" spc="-10" dirty="0">
                          <a:latin typeface="Calibri"/>
                          <a:cs typeface="Calibri"/>
                        </a:rPr>
                        <a:t>entsprechende </a:t>
                      </a:r>
                      <a:r>
                        <a:rPr sz="1800" spc="-20" dirty="0">
                          <a:latin typeface="Calibri"/>
                          <a:cs typeface="Calibri"/>
                        </a:rPr>
                        <a:t>Feld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40">
                <a:tc>
                  <a:txBody>
                    <a:bodyPr/>
                    <a:lstStyle/>
                    <a:p>
                      <a:pPr marL="85090">
                        <a:lnSpc>
                          <a:spcPts val="2045"/>
                        </a:lnSpc>
                      </a:pPr>
                      <a:r>
                        <a:rPr sz="1800" spc="-20" dirty="0">
                          <a:latin typeface="Calibri"/>
                          <a:cs typeface="Calibri"/>
                        </a:rPr>
                        <a:t>click()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5" dirty="0">
                          <a:latin typeface="Calibri"/>
                          <a:cs typeface="Calibri"/>
                        </a:rPr>
                        <a:t>C</a:t>
                      </a:r>
                      <a:r>
                        <a:rPr sz="1800" spc="-10" dirty="0">
                          <a:latin typeface="Calibri"/>
                          <a:cs typeface="Calibri"/>
                        </a:rPr>
                        <a:t>lic</a:t>
                      </a:r>
                      <a:r>
                        <a:rPr sz="1800" dirty="0">
                          <a:latin typeface="Calibri"/>
                          <a:cs typeface="Calibri"/>
                        </a:rPr>
                        <a:t>k</a:t>
                      </a:r>
                      <a:r>
                        <a:rPr sz="1800" spc="-70" dirty="0">
                          <a:latin typeface="Calibri"/>
                          <a:cs typeface="Calibri"/>
                        </a:rPr>
                        <a:t> </a:t>
                      </a:r>
                      <a:r>
                        <a:rPr sz="1800" spc="-55" dirty="0">
                          <a:latin typeface="Calibri"/>
                          <a:cs typeface="Calibri"/>
                        </a:rPr>
                        <a:t>E</a:t>
                      </a:r>
                      <a:r>
                        <a:rPr sz="1800" spc="-25" dirty="0">
                          <a:latin typeface="Calibri"/>
                          <a:cs typeface="Calibri"/>
                        </a:rPr>
                        <a:t>v</a:t>
                      </a:r>
                      <a:r>
                        <a:rPr sz="1800" spc="-10" dirty="0">
                          <a:latin typeface="Calibri"/>
                          <a:cs typeface="Calibri"/>
                        </a:rPr>
                        <a:t>e</a:t>
                      </a:r>
                      <a:r>
                        <a:rPr sz="1800" spc="-25" dirty="0">
                          <a:latin typeface="Calibri"/>
                          <a:cs typeface="Calibri"/>
                        </a:rPr>
                        <a:t>n</a:t>
                      </a:r>
                      <a:r>
                        <a:rPr sz="1800" dirty="0">
                          <a:latin typeface="Calibri"/>
                          <a:cs typeface="Calibri"/>
                        </a:rPr>
                        <a:t>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6629909" cy="520655"/>
          </a:xfrm>
          <a:prstGeom prst="rect">
            <a:avLst/>
          </a:prstGeom>
        </p:spPr>
        <p:txBody>
          <a:bodyPr vert="horz" wrap="square" lIns="0" tIns="12700" rIns="0" bIns="0" rtlCol="0">
            <a:spAutoFit/>
          </a:bodyPr>
          <a:lstStyle/>
          <a:p>
            <a:pPr marL="12700">
              <a:lnSpc>
                <a:spcPct val="100000"/>
              </a:lnSpc>
              <a:spcBef>
                <a:spcPts val="100"/>
              </a:spcBef>
            </a:pPr>
            <a:r>
              <a:rPr lang="de-DE" sz="3300" b="0" dirty="0"/>
              <a:t>Select</a:t>
            </a:r>
            <a:endParaRPr sz="3300" b="0" dirty="0">
              <a:latin typeface="Calibri"/>
              <a:cs typeface="Calibri"/>
            </a:endParaRPr>
          </a:p>
        </p:txBody>
      </p:sp>
      <p:sp>
        <p:nvSpPr>
          <p:cNvPr id="7" name="Textfeld 6">
            <a:extLst>
              <a:ext uri="{FF2B5EF4-FFF2-40B4-BE49-F238E27FC236}">
                <a16:creationId xmlns:a16="http://schemas.microsoft.com/office/drawing/2014/main" id="{CAE199A3-B651-1ACE-9533-41A101935450}"/>
              </a:ext>
            </a:extLst>
          </p:cNvPr>
          <p:cNvSpPr txBox="1"/>
          <p:nvPr/>
        </p:nvSpPr>
        <p:spPr>
          <a:xfrm>
            <a:off x="827181" y="1326931"/>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HTML Part:</a:t>
            </a:r>
          </a:p>
        </p:txBody>
      </p:sp>
      <p:sp>
        <p:nvSpPr>
          <p:cNvPr id="11" name="Textfeld 10">
            <a:extLst>
              <a:ext uri="{FF2B5EF4-FFF2-40B4-BE49-F238E27FC236}">
                <a16:creationId xmlns:a16="http://schemas.microsoft.com/office/drawing/2014/main" id="{47A91F85-A579-B4E8-2440-25FBB0A20E38}"/>
              </a:ext>
            </a:extLst>
          </p:cNvPr>
          <p:cNvSpPr txBox="1"/>
          <p:nvPr/>
        </p:nvSpPr>
        <p:spPr>
          <a:xfrm>
            <a:off x="2371142" y="5410200"/>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Ergebnis:</a:t>
            </a:r>
          </a:p>
        </p:txBody>
      </p:sp>
      <p:sp>
        <p:nvSpPr>
          <p:cNvPr id="14" name="Pfeil: nach unten 13">
            <a:extLst>
              <a:ext uri="{FF2B5EF4-FFF2-40B4-BE49-F238E27FC236}">
                <a16:creationId xmlns:a16="http://schemas.microsoft.com/office/drawing/2014/main" id="{793CF9BE-2EEF-0956-ABB0-928954BF413C}"/>
              </a:ext>
            </a:extLst>
          </p:cNvPr>
          <p:cNvSpPr/>
          <p:nvPr/>
        </p:nvSpPr>
        <p:spPr>
          <a:xfrm>
            <a:off x="3810000" y="4259317"/>
            <a:ext cx="522381"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Grafik 4">
            <a:extLst>
              <a:ext uri="{FF2B5EF4-FFF2-40B4-BE49-F238E27FC236}">
                <a16:creationId xmlns:a16="http://schemas.microsoft.com/office/drawing/2014/main" id="{1593FE94-3281-569E-628A-59C997E200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4400" y="1752600"/>
            <a:ext cx="3792492" cy="2286017"/>
          </a:xfrm>
          <a:prstGeom prst="rect">
            <a:avLst/>
          </a:prstGeom>
        </p:spPr>
      </p:pic>
      <p:pic>
        <p:nvPicPr>
          <p:cNvPr id="9" name="Grafik 8">
            <a:extLst>
              <a:ext uri="{FF2B5EF4-FFF2-40B4-BE49-F238E27FC236}">
                <a16:creationId xmlns:a16="http://schemas.microsoft.com/office/drawing/2014/main" id="{53787F51-44B7-0128-6159-017A1CB70A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83123" y="5243592"/>
            <a:ext cx="3740729" cy="685800"/>
          </a:xfrm>
          <a:prstGeom prst="rect">
            <a:avLst/>
          </a:prstGeom>
        </p:spPr>
      </p:pic>
    </p:spTree>
    <p:extLst>
      <p:ext uri="{BB962C8B-B14F-4D97-AF65-F5344CB8AC3E}">
        <p14:creationId xmlns:p14="http://schemas.microsoft.com/office/powerpoint/2010/main" val="66499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6629909" cy="520655"/>
          </a:xfrm>
          <a:prstGeom prst="rect">
            <a:avLst/>
          </a:prstGeom>
        </p:spPr>
        <p:txBody>
          <a:bodyPr vert="horz" wrap="square" lIns="0" tIns="12700" rIns="0" bIns="0" rtlCol="0">
            <a:spAutoFit/>
          </a:bodyPr>
          <a:lstStyle/>
          <a:p>
            <a:pPr marL="12700">
              <a:lnSpc>
                <a:spcPct val="100000"/>
              </a:lnSpc>
              <a:spcBef>
                <a:spcPts val="100"/>
              </a:spcBef>
            </a:pPr>
            <a:r>
              <a:rPr lang="de-DE" sz="3300" b="0" dirty="0"/>
              <a:t>Select</a:t>
            </a:r>
            <a:endParaRPr sz="3300" b="0" dirty="0">
              <a:latin typeface="Calibri"/>
              <a:cs typeface="Calibri"/>
            </a:endParaRPr>
          </a:p>
        </p:txBody>
      </p:sp>
      <p:sp>
        <p:nvSpPr>
          <p:cNvPr id="7" name="Textfeld 6">
            <a:extLst>
              <a:ext uri="{FF2B5EF4-FFF2-40B4-BE49-F238E27FC236}">
                <a16:creationId xmlns:a16="http://schemas.microsoft.com/office/drawing/2014/main" id="{CAE199A3-B651-1ACE-9533-41A101935450}"/>
              </a:ext>
            </a:extLst>
          </p:cNvPr>
          <p:cNvSpPr txBox="1"/>
          <p:nvPr/>
        </p:nvSpPr>
        <p:spPr>
          <a:xfrm>
            <a:off x="827181" y="1326931"/>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HTML Part:</a:t>
            </a:r>
          </a:p>
        </p:txBody>
      </p:sp>
      <p:sp>
        <p:nvSpPr>
          <p:cNvPr id="11" name="Textfeld 10">
            <a:extLst>
              <a:ext uri="{FF2B5EF4-FFF2-40B4-BE49-F238E27FC236}">
                <a16:creationId xmlns:a16="http://schemas.microsoft.com/office/drawing/2014/main" id="{47A91F85-A579-B4E8-2440-25FBB0A20E38}"/>
              </a:ext>
            </a:extLst>
          </p:cNvPr>
          <p:cNvSpPr txBox="1"/>
          <p:nvPr/>
        </p:nvSpPr>
        <p:spPr>
          <a:xfrm>
            <a:off x="2286000" y="5410200"/>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Ergebnis:</a:t>
            </a:r>
          </a:p>
        </p:txBody>
      </p:sp>
      <p:sp>
        <p:nvSpPr>
          <p:cNvPr id="14" name="Pfeil: nach unten 13">
            <a:extLst>
              <a:ext uri="{FF2B5EF4-FFF2-40B4-BE49-F238E27FC236}">
                <a16:creationId xmlns:a16="http://schemas.microsoft.com/office/drawing/2014/main" id="{793CF9BE-2EEF-0956-ABB0-928954BF413C}"/>
              </a:ext>
            </a:extLst>
          </p:cNvPr>
          <p:cNvSpPr/>
          <p:nvPr/>
        </p:nvSpPr>
        <p:spPr>
          <a:xfrm>
            <a:off x="3810000" y="4259317"/>
            <a:ext cx="522381"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Grafik 4">
            <a:extLst>
              <a:ext uri="{FF2B5EF4-FFF2-40B4-BE49-F238E27FC236}">
                <a16:creationId xmlns:a16="http://schemas.microsoft.com/office/drawing/2014/main" id="{1593FE94-3281-569E-628A-59C997E200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4400" y="1908874"/>
            <a:ext cx="3792492" cy="1973468"/>
          </a:xfrm>
          <a:prstGeom prst="rect">
            <a:avLst/>
          </a:prstGeom>
        </p:spPr>
      </p:pic>
      <p:pic>
        <p:nvPicPr>
          <p:cNvPr id="9" name="Grafik 8">
            <a:extLst>
              <a:ext uri="{FF2B5EF4-FFF2-40B4-BE49-F238E27FC236}">
                <a16:creationId xmlns:a16="http://schemas.microsoft.com/office/drawing/2014/main" id="{53787F51-44B7-0128-6159-017A1CB70A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76600" y="5257800"/>
            <a:ext cx="3578088" cy="685800"/>
          </a:xfrm>
          <a:prstGeom prst="rect">
            <a:avLst/>
          </a:prstGeom>
        </p:spPr>
      </p:pic>
    </p:spTree>
    <p:extLst>
      <p:ext uri="{BB962C8B-B14F-4D97-AF65-F5344CB8AC3E}">
        <p14:creationId xmlns:p14="http://schemas.microsoft.com/office/powerpoint/2010/main" val="226466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900045" cy="528320"/>
          </a:xfrm>
          <a:prstGeom prst="rect">
            <a:avLst/>
          </a:prstGeom>
        </p:spPr>
        <p:txBody>
          <a:bodyPr vert="horz" wrap="square" lIns="0" tIns="12700" rIns="0" bIns="0" rtlCol="0">
            <a:spAutoFit/>
          </a:bodyPr>
          <a:lstStyle/>
          <a:p>
            <a:pPr marL="12700">
              <a:lnSpc>
                <a:spcPct val="100000"/>
              </a:lnSpc>
              <a:spcBef>
                <a:spcPts val="100"/>
              </a:spcBef>
            </a:pPr>
            <a:r>
              <a:rPr sz="3300" b="0" spc="-210" dirty="0">
                <a:latin typeface="Calibri"/>
                <a:cs typeface="Calibri"/>
              </a:rPr>
              <a:t>V</a:t>
            </a:r>
            <a:r>
              <a:rPr sz="3300" b="0" spc="-35" dirty="0">
                <a:latin typeface="Calibri"/>
                <a:cs typeface="Calibri"/>
              </a:rPr>
              <a:t>e</a:t>
            </a:r>
            <a:r>
              <a:rPr sz="3300" b="0" spc="-95" dirty="0">
                <a:latin typeface="Calibri"/>
                <a:cs typeface="Calibri"/>
              </a:rPr>
              <a:t>r</a:t>
            </a:r>
            <a:r>
              <a:rPr sz="3300" b="0" spc="-70" dirty="0">
                <a:latin typeface="Calibri"/>
                <a:cs typeface="Calibri"/>
              </a:rPr>
              <a:t>s</a:t>
            </a:r>
            <a:r>
              <a:rPr sz="3300" b="0" spc="-75" dirty="0">
                <a:latin typeface="Calibri"/>
                <a:cs typeface="Calibri"/>
              </a:rPr>
              <a:t>t</a:t>
            </a:r>
            <a:r>
              <a:rPr sz="3300" b="0" spc="-35" dirty="0">
                <a:latin typeface="Calibri"/>
                <a:cs typeface="Calibri"/>
              </a:rPr>
              <a:t>e</a:t>
            </a:r>
            <a:r>
              <a:rPr sz="3300" b="0" spc="-40" dirty="0">
                <a:latin typeface="Calibri"/>
                <a:cs typeface="Calibri"/>
              </a:rPr>
              <a:t>c</a:t>
            </a:r>
            <a:r>
              <a:rPr sz="3300" b="0" spc="-50" dirty="0">
                <a:latin typeface="Calibri"/>
                <a:cs typeface="Calibri"/>
              </a:rPr>
              <a:t>k</a:t>
            </a:r>
            <a:r>
              <a:rPr sz="3300" b="0" spc="-75" dirty="0">
                <a:latin typeface="Calibri"/>
                <a:cs typeface="Calibri"/>
              </a:rPr>
              <a:t>t</a:t>
            </a:r>
            <a:r>
              <a:rPr sz="3300" b="0" dirty="0">
                <a:latin typeface="Calibri"/>
                <a:cs typeface="Calibri"/>
              </a:rPr>
              <a:t>e</a:t>
            </a:r>
            <a:r>
              <a:rPr sz="3300" b="0" spc="-120" dirty="0">
                <a:latin typeface="Calibri"/>
                <a:cs typeface="Calibri"/>
              </a:rPr>
              <a:t> </a:t>
            </a:r>
            <a:r>
              <a:rPr sz="3300" b="0" spc="-65" dirty="0">
                <a:latin typeface="Calibri"/>
                <a:cs typeface="Calibri"/>
              </a:rPr>
              <a:t>F</a:t>
            </a:r>
            <a:r>
              <a:rPr sz="3300" b="0" spc="-10" dirty="0">
                <a:latin typeface="Calibri"/>
                <a:cs typeface="Calibri"/>
              </a:rPr>
              <a:t>e</a:t>
            </a:r>
            <a:r>
              <a:rPr sz="3300" b="0" spc="-15" dirty="0">
                <a:latin typeface="Calibri"/>
                <a:cs typeface="Calibri"/>
              </a:rPr>
              <a:t>l</a:t>
            </a:r>
            <a:r>
              <a:rPr sz="3300" b="0" spc="-20" dirty="0">
                <a:latin typeface="Calibri"/>
                <a:cs typeface="Calibri"/>
              </a:rPr>
              <a:t>d</a:t>
            </a:r>
            <a:r>
              <a:rPr sz="3300" b="0" spc="-10" dirty="0">
                <a:latin typeface="Calibri"/>
                <a:cs typeface="Calibri"/>
              </a:rPr>
              <a:t>e</a:t>
            </a:r>
            <a:r>
              <a:rPr sz="3300" b="0" dirty="0">
                <a:latin typeface="Calibri"/>
                <a:cs typeface="Calibri"/>
              </a:rPr>
              <a:t>r</a:t>
            </a:r>
            <a:endParaRPr sz="3300">
              <a:latin typeface="Calibri"/>
              <a:cs typeface="Calibri"/>
            </a:endParaRPr>
          </a:p>
        </p:txBody>
      </p:sp>
      <p:sp>
        <p:nvSpPr>
          <p:cNvPr id="3" name="object 3"/>
          <p:cNvSpPr txBox="1"/>
          <p:nvPr/>
        </p:nvSpPr>
        <p:spPr>
          <a:xfrm>
            <a:off x="837691" y="1551722"/>
            <a:ext cx="6583045" cy="2399665"/>
          </a:xfrm>
          <a:prstGeom prst="rect">
            <a:avLst/>
          </a:prstGeom>
        </p:spPr>
        <p:txBody>
          <a:bodyPr vert="horz" wrap="square" lIns="0" tIns="113664" rIns="0" bIns="0" rtlCol="0">
            <a:spAutoFit/>
          </a:bodyPr>
          <a:lstStyle/>
          <a:p>
            <a:pPr marL="355600" marR="0" lvl="0" indent="-343535" algn="l" defTabSz="914400" rtl="0" eaLnBrk="1" fontAlgn="auto" latinLnBrk="0" hangingPunct="1">
              <a:lnSpc>
                <a:spcPct val="100000"/>
              </a:lnSpc>
              <a:spcBef>
                <a:spcPts val="894"/>
              </a:spcBef>
              <a:spcAft>
                <a:spcPts val="0"/>
              </a:spcAft>
              <a:buClrTx/>
              <a:buSzTx/>
              <a:buFont typeface="Arial MT"/>
              <a:buChar char="•"/>
              <a:tabLst>
                <a:tab pos="355600" algn="l"/>
                <a:tab pos="356235"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Nicht</a:t>
            </a:r>
            <a:r>
              <a:rPr kumimoji="0" sz="3200" b="0" i="0" u="none" strike="noStrike" kern="1200" cap="none" spc="-40" normalizeH="0" baseline="0" noProof="0" dirty="0">
                <a:ln>
                  <a:noFill/>
                </a:ln>
                <a:solidFill>
                  <a:prstClr val="black"/>
                </a:solidFill>
                <a:effectLst/>
                <a:uLnTx/>
                <a:uFillTx/>
                <a:latin typeface="Calibri"/>
                <a:ea typeface="+mn-ea"/>
                <a:cs typeface="Calibri"/>
              </a:rPr>
              <a:t> </a:t>
            </a:r>
            <a:r>
              <a:rPr kumimoji="0" sz="3200" b="0" i="0" u="none" strike="noStrike" kern="1200" cap="none" spc="-70" normalizeH="0" baseline="0" noProof="0" dirty="0">
                <a:ln>
                  <a:noFill/>
                </a:ln>
                <a:solidFill>
                  <a:prstClr val="black"/>
                </a:solidFill>
                <a:effectLst/>
                <a:uLnTx/>
                <a:uFillTx/>
                <a:latin typeface="Calibri"/>
                <a:ea typeface="+mn-ea"/>
                <a:cs typeface="Calibri"/>
              </a:rPr>
              <a:t>sichtbar,</a:t>
            </a:r>
            <a:r>
              <a:rPr kumimoji="0" sz="3200" b="0" i="0" u="none" strike="noStrike" kern="1200" cap="none" spc="-45"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werden</a:t>
            </a:r>
            <a:r>
              <a:rPr kumimoji="0" sz="3200" b="0" i="0" u="none" strike="noStrike" kern="1200" cap="none" spc="-6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aber</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versendet</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381635" marR="0" lvl="0" indent="0" algn="l" defTabSz="914400" rtl="0" eaLnBrk="1" fontAlgn="auto" latinLnBrk="0" hangingPunct="1">
              <a:lnSpc>
                <a:spcPct val="100000"/>
              </a:lnSpc>
              <a:spcBef>
                <a:spcPts val="795"/>
              </a:spcBef>
              <a:spcAft>
                <a:spcPts val="0"/>
              </a:spcAft>
              <a:buClrTx/>
              <a:buSzTx/>
              <a:buFontTx/>
              <a:buNone/>
              <a:tabLst/>
              <a:defRPr/>
            </a:pPr>
            <a:r>
              <a:rPr kumimoji="0" sz="3200" b="0" i="0" u="none" strike="noStrike" kern="1200" cap="none" spc="-5" normalizeH="0" baseline="0" noProof="0" dirty="0">
                <a:ln>
                  <a:noFill/>
                </a:ln>
                <a:solidFill>
                  <a:srgbClr val="00AEEE"/>
                </a:solidFill>
                <a:effectLst/>
                <a:uLnTx/>
                <a:uFillTx/>
                <a:latin typeface="Calibri"/>
                <a:ea typeface="+mn-ea"/>
                <a:cs typeface="Calibri"/>
              </a:rPr>
              <a:t>&lt;input</a:t>
            </a:r>
            <a:r>
              <a:rPr kumimoji="0" sz="3200" b="0" i="0" u="none" strike="noStrike" kern="1200" cap="none" spc="-20" normalizeH="0" baseline="0" noProof="0" dirty="0">
                <a:ln>
                  <a:noFill/>
                </a:ln>
                <a:solidFill>
                  <a:srgbClr val="00AEEE"/>
                </a:solidFill>
                <a:effectLst/>
                <a:uLnTx/>
                <a:uFillTx/>
                <a:latin typeface="Calibri"/>
                <a:ea typeface="+mn-ea"/>
                <a:cs typeface="Calibri"/>
              </a:rPr>
              <a:t> type=“hidden“&gt;</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5"/>
              </a:spcBef>
              <a:spcAft>
                <a:spcPts val="0"/>
              </a:spcAft>
              <a:buClrTx/>
              <a:buSzTx/>
              <a:buFontTx/>
              <a:buNone/>
              <a:tabLst/>
              <a:defRPr/>
            </a:pPr>
            <a:endParaRPr kumimoji="0" sz="455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5"/>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Eigenschaften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70355" y="4085971"/>
          <a:ext cx="10549255" cy="1981122"/>
        </p:xfrm>
        <a:graphic>
          <a:graphicData uri="http://schemas.openxmlformats.org/drawingml/2006/table">
            <a:tbl>
              <a:tblPr firstRow="1" bandRow="1">
                <a:tableStyleId>{2D5ABB26-0587-4C30-8999-92F81FD0307C}</a:tableStyleId>
              </a:tblPr>
              <a:tblGrid>
                <a:gridCol w="3088640">
                  <a:extLst>
                    <a:ext uri="{9D8B030D-6E8A-4147-A177-3AD203B41FA5}">
                      <a16:colId xmlns:a16="http://schemas.microsoft.com/office/drawing/2014/main" val="20000"/>
                    </a:ext>
                  </a:extLst>
                </a:gridCol>
                <a:gridCol w="7460615">
                  <a:extLst>
                    <a:ext uri="{9D8B030D-6E8A-4147-A177-3AD203B41FA5}">
                      <a16:colId xmlns:a16="http://schemas.microsoft.com/office/drawing/2014/main" val="20001"/>
                    </a:ext>
                  </a:extLst>
                </a:gridCol>
              </a:tblGrid>
              <a:tr h="396240">
                <a:tc>
                  <a:txBody>
                    <a:bodyPr/>
                    <a:lstStyle/>
                    <a:p>
                      <a:pPr marL="85090">
                        <a:lnSpc>
                          <a:spcPts val="2280"/>
                        </a:lnSpc>
                      </a:pPr>
                      <a:r>
                        <a:rPr sz="2000" b="1" spc="-15" dirty="0">
                          <a:solidFill>
                            <a:srgbClr val="FFFFFF"/>
                          </a:solidFill>
                          <a:latin typeface="Calibri"/>
                          <a:cs typeface="Calibri"/>
                        </a:rPr>
                        <a:t>Eigenschaft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sz="2000" b="1" dirty="0">
                          <a:solidFill>
                            <a:srgbClr val="FFFFFF"/>
                          </a:solidFill>
                          <a:latin typeface="Calibri"/>
                          <a:cs typeface="Calibri"/>
                        </a:rPr>
                        <a:t>Bedeutung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113">
                <a:tc>
                  <a:txBody>
                    <a:bodyPr/>
                    <a:lstStyle/>
                    <a:p>
                      <a:pPr marL="85090">
                        <a:lnSpc>
                          <a:spcPts val="2280"/>
                        </a:lnSpc>
                      </a:pPr>
                      <a:r>
                        <a:rPr sz="2000" spc="-20" dirty="0">
                          <a:latin typeface="Calibri"/>
                          <a:cs typeface="Calibri"/>
                        </a:rPr>
                        <a:t>form</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dirty="0">
                          <a:latin typeface="Calibri"/>
                          <a:cs typeface="Calibri"/>
                        </a:rPr>
                        <a:t>Na</a:t>
                      </a:r>
                      <a:r>
                        <a:rPr sz="2000" spc="-10" dirty="0">
                          <a:latin typeface="Calibri"/>
                          <a:cs typeface="Calibri"/>
                        </a:rPr>
                        <a:t>m</a:t>
                      </a:r>
                      <a:r>
                        <a:rPr sz="2000" dirty="0">
                          <a:latin typeface="Calibri"/>
                          <a:cs typeface="Calibri"/>
                        </a:rPr>
                        <a:t>e</a:t>
                      </a:r>
                      <a:r>
                        <a:rPr sz="2000" spc="-5" dirty="0">
                          <a:latin typeface="Calibri"/>
                          <a:cs typeface="Calibri"/>
                        </a:rPr>
                        <a:t> de</a:t>
                      </a:r>
                      <a:r>
                        <a:rPr sz="2000" dirty="0">
                          <a:latin typeface="Calibri"/>
                          <a:cs typeface="Calibri"/>
                        </a:rPr>
                        <a:t>s</a:t>
                      </a:r>
                      <a:r>
                        <a:rPr sz="2000" spc="-100" dirty="0">
                          <a:latin typeface="Calibri"/>
                          <a:cs typeface="Calibri"/>
                        </a:rPr>
                        <a:t> </a:t>
                      </a:r>
                      <a:r>
                        <a:rPr sz="2000" spc="-35" dirty="0">
                          <a:latin typeface="Calibri"/>
                          <a:cs typeface="Calibri"/>
                        </a:rPr>
                        <a:t>F</a:t>
                      </a:r>
                      <a:r>
                        <a:rPr sz="2000" spc="-15" dirty="0">
                          <a:latin typeface="Calibri"/>
                          <a:cs typeface="Calibri"/>
                        </a:rPr>
                        <a:t>o</a:t>
                      </a:r>
                      <a:r>
                        <a:rPr sz="2000" spc="-20" dirty="0">
                          <a:latin typeface="Calibri"/>
                          <a:cs typeface="Calibri"/>
                        </a:rPr>
                        <a:t>rm</a:t>
                      </a:r>
                      <a:r>
                        <a:rPr sz="2000" spc="-15" dirty="0">
                          <a:latin typeface="Calibri"/>
                          <a:cs typeface="Calibri"/>
                        </a:rPr>
                        <a:t>u</a:t>
                      </a:r>
                      <a:r>
                        <a:rPr sz="2000" spc="-20" dirty="0">
                          <a:latin typeface="Calibri"/>
                          <a:cs typeface="Calibri"/>
                        </a:rPr>
                        <a:t>l</a:t>
                      </a:r>
                      <a:r>
                        <a:rPr sz="2000" spc="-15" dirty="0">
                          <a:latin typeface="Calibri"/>
                          <a:cs typeface="Calibri"/>
                        </a:rPr>
                        <a:t>a</a:t>
                      </a:r>
                      <a:r>
                        <a:rPr sz="2000" spc="-55" dirty="0">
                          <a:latin typeface="Calibri"/>
                          <a:cs typeface="Calibri"/>
                        </a:rPr>
                        <a:t>r</a:t>
                      </a:r>
                      <a:r>
                        <a:rPr sz="2000" dirty="0">
                          <a:latin typeface="Calibri"/>
                          <a:cs typeface="Calibri"/>
                        </a:rPr>
                        <a:t>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39">
                <a:tc>
                  <a:txBody>
                    <a:bodyPr/>
                    <a:lstStyle/>
                    <a:p>
                      <a:pPr marL="85090">
                        <a:lnSpc>
                          <a:spcPts val="2280"/>
                        </a:lnSpc>
                      </a:pPr>
                      <a:r>
                        <a:rPr sz="2000" spc="-5" dirty="0">
                          <a:latin typeface="Calibri"/>
                          <a:cs typeface="Calibri"/>
                        </a:rPr>
                        <a:t>name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dirty="0">
                          <a:latin typeface="Calibri"/>
                          <a:cs typeface="Calibri"/>
                        </a:rPr>
                        <a:t>Name</a:t>
                      </a:r>
                      <a:r>
                        <a:rPr sz="2000" spc="-30" dirty="0">
                          <a:latin typeface="Calibri"/>
                          <a:cs typeface="Calibri"/>
                        </a:rPr>
                        <a:t> </a:t>
                      </a:r>
                      <a:r>
                        <a:rPr sz="2000" spc="-5" dirty="0">
                          <a:latin typeface="Calibri"/>
                          <a:cs typeface="Calibri"/>
                        </a:rPr>
                        <a:t>des</a:t>
                      </a:r>
                      <a:r>
                        <a:rPr sz="2000" spc="-100" dirty="0">
                          <a:latin typeface="Calibri"/>
                          <a:cs typeface="Calibri"/>
                        </a:rPr>
                        <a:t> </a:t>
                      </a:r>
                      <a:r>
                        <a:rPr sz="2000" spc="-5" dirty="0">
                          <a:latin typeface="Calibri"/>
                          <a:cs typeface="Calibri"/>
                        </a:rPr>
                        <a:t>Objekts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96303">
                <a:tc>
                  <a:txBody>
                    <a:bodyPr/>
                    <a:lstStyle/>
                    <a:p>
                      <a:pPr marL="85090">
                        <a:lnSpc>
                          <a:spcPts val="2280"/>
                        </a:lnSpc>
                      </a:pPr>
                      <a:r>
                        <a:rPr sz="2000" dirty="0">
                          <a:latin typeface="Calibri"/>
                          <a:cs typeface="Calibri"/>
                        </a:rPr>
                        <a:t>type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140" dirty="0">
                          <a:latin typeface="Calibri"/>
                          <a:cs typeface="Calibri"/>
                        </a:rPr>
                        <a:t>T</a:t>
                      </a:r>
                      <a:r>
                        <a:rPr sz="2000" spc="-35" dirty="0">
                          <a:latin typeface="Calibri"/>
                          <a:cs typeface="Calibri"/>
                        </a:rPr>
                        <a:t>y</a:t>
                      </a:r>
                      <a:r>
                        <a:rPr sz="2000" dirty="0">
                          <a:latin typeface="Calibri"/>
                          <a:cs typeface="Calibri"/>
                        </a:rPr>
                        <a:t>p</a:t>
                      </a:r>
                      <a:r>
                        <a:rPr sz="2000" spc="-80" dirty="0">
                          <a:latin typeface="Calibri"/>
                          <a:cs typeface="Calibri"/>
                        </a:rPr>
                        <a:t> </a:t>
                      </a:r>
                      <a:r>
                        <a:rPr sz="2000" spc="-5" dirty="0">
                          <a:latin typeface="Calibri"/>
                          <a:cs typeface="Calibri"/>
                        </a:rPr>
                        <a:t>de</a:t>
                      </a:r>
                      <a:r>
                        <a:rPr sz="2000" dirty="0">
                          <a:latin typeface="Calibri"/>
                          <a:cs typeface="Calibri"/>
                        </a:rPr>
                        <a:t>s</a:t>
                      </a:r>
                      <a:r>
                        <a:rPr sz="2000" spc="-45" dirty="0">
                          <a:latin typeface="Calibri"/>
                          <a:cs typeface="Calibri"/>
                        </a:rPr>
                        <a:t> </a:t>
                      </a:r>
                      <a:r>
                        <a:rPr sz="2000" spc="-5" dirty="0">
                          <a:latin typeface="Calibri"/>
                          <a:cs typeface="Calibri"/>
                        </a:rPr>
                        <a:t>O</a:t>
                      </a:r>
                      <a:r>
                        <a:rPr sz="2000" spc="5" dirty="0">
                          <a:latin typeface="Calibri"/>
                          <a:cs typeface="Calibri"/>
                        </a:rPr>
                        <a:t>b</a:t>
                      </a:r>
                      <a:r>
                        <a:rPr sz="2000" spc="-5" dirty="0">
                          <a:latin typeface="Calibri"/>
                          <a:cs typeface="Calibri"/>
                        </a:rPr>
                        <a:t>je</a:t>
                      </a:r>
                      <a:r>
                        <a:rPr sz="2000" spc="-15" dirty="0">
                          <a:latin typeface="Calibri"/>
                          <a:cs typeface="Calibri"/>
                        </a:rPr>
                        <a:t>k</a:t>
                      </a:r>
                      <a:r>
                        <a:rPr sz="2000" dirty="0">
                          <a:latin typeface="Calibri"/>
                          <a:cs typeface="Calibri"/>
                        </a:rPr>
                        <a:t>ts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96227">
                <a:tc>
                  <a:txBody>
                    <a:bodyPr/>
                    <a:lstStyle/>
                    <a:p>
                      <a:pPr marL="85090">
                        <a:lnSpc>
                          <a:spcPts val="2280"/>
                        </a:lnSpc>
                      </a:pPr>
                      <a:r>
                        <a:rPr sz="2000" spc="-5" dirty="0">
                          <a:latin typeface="Calibri"/>
                          <a:cs typeface="Calibri"/>
                        </a:rPr>
                        <a:t>value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20" dirty="0">
                          <a:latin typeface="Calibri"/>
                          <a:cs typeface="Calibri"/>
                        </a:rPr>
                        <a:t>Liest</a:t>
                      </a:r>
                      <a:r>
                        <a:rPr sz="2000" spc="-40" dirty="0">
                          <a:latin typeface="Calibri"/>
                          <a:cs typeface="Calibri"/>
                        </a:rPr>
                        <a:t> </a:t>
                      </a:r>
                      <a:r>
                        <a:rPr sz="2000" spc="-20" dirty="0">
                          <a:latin typeface="Calibri"/>
                          <a:cs typeface="Calibri"/>
                        </a:rPr>
                        <a:t>Übergabewert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950335" cy="528320"/>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Calibri"/>
                <a:cs typeface="Calibri"/>
              </a:rPr>
              <a:t>Schaltflächen</a:t>
            </a:r>
            <a:r>
              <a:rPr sz="3300" b="0" spc="-130" dirty="0">
                <a:latin typeface="Calibri"/>
                <a:cs typeface="Calibri"/>
              </a:rPr>
              <a:t> </a:t>
            </a:r>
            <a:r>
              <a:rPr sz="3300" b="0" spc="-25" dirty="0">
                <a:latin typeface="Calibri"/>
                <a:cs typeface="Calibri"/>
              </a:rPr>
              <a:t>(Buttons)</a:t>
            </a:r>
            <a:endParaRPr sz="3300">
              <a:latin typeface="Calibri"/>
              <a:cs typeface="Calibri"/>
            </a:endParaRPr>
          </a:p>
        </p:txBody>
      </p:sp>
      <p:sp>
        <p:nvSpPr>
          <p:cNvPr id="3" name="object 3"/>
          <p:cNvSpPr txBox="1"/>
          <p:nvPr/>
        </p:nvSpPr>
        <p:spPr>
          <a:xfrm>
            <a:off x="837691" y="1551722"/>
            <a:ext cx="6479540" cy="3931920"/>
          </a:xfrm>
          <a:prstGeom prst="rect">
            <a:avLst/>
          </a:prstGeom>
        </p:spPr>
        <p:txBody>
          <a:bodyPr vert="horz" wrap="square" lIns="0" tIns="113664" rIns="0" bIns="0" rtlCol="0">
            <a:spAutoFit/>
          </a:bodyPr>
          <a:lstStyle/>
          <a:p>
            <a:pPr marL="355600" marR="0" lvl="0" indent="-343535" algn="l" defTabSz="914400" rtl="0" eaLnBrk="1" fontAlgn="auto" latinLnBrk="0" hangingPunct="1">
              <a:lnSpc>
                <a:spcPct val="100000"/>
              </a:lnSpc>
              <a:spcBef>
                <a:spcPts val="894"/>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Dienen</a:t>
            </a:r>
            <a:r>
              <a:rPr kumimoji="0" sz="3200" b="0" i="0" u="none" strike="noStrike" kern="1200" cap="none" spc="-40" normalizeH="0" baseline="0" noProof="0" dirty="0">
                <a:ln>
                  <a:noFill/>
                </a:ln>
                <a:solidFill>
                  <a:prstClr val="black"/>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zum </a:t>
            </a:r>
            <a:r>
              <a:rPr kumimoji="0" sz="3200" b="0" i="0" u="none" strike="noStrike" kern="1200" cap="none" spc="-25" normalizeH="0" baseline="0" noProof="0" dirty="0">
                <a:ln>
                  <a:noFill/>
                </a:ln>
                <a:solidFill>
                  <a:prstClr val="black"/>
                </a:solidFill>
                <a:effectLst/>
                <a:uLnTx/>
                <a:uFillTx/>
                <a:latin typeface="Calibri"/>
                <a:ea typeface="+mn-ea"/>
                <a:cs typeface="Calibri"/>
              </a:rPr>
              <a:t>Starten</a:t>
            </a:r>
            <a:r>
              <a:rPr kumimoji="0" sz="3200" b="0" i="0" u="none" strike="noStrike" kern="1200" cap="none" spc="-30" normalizeH="0" baseline="0" noProof="0" dirty="0">
                <a:ln>
                  <a:noFill/>
                </a:ln>
                <a:solidFill>
                  <a:prstClr val="black"/>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von</a:t>
            </a:r>
            <a:r>
              <a:rPr kumimoji="0" sz="3200" b="0" i="0" u="none" strike="noStrike" kern="1200" cap="none" spc="55"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Operationen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795"/>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Eigenschaften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25"/>
              </a:spcBef>
              <a:spcAft>
                <a:spcPts val="0"/>
              </a:spcAft>
              <a:buClrTx/>
              <a:buSzTx/>
              <a:buFont typeface="Arial MT"/>
              <a:buChar char="–"/>
              <a:tabLst>
                <a:tab pos="756920" algn="l"/>
              </a:tabLst>
              <a:defRPr/>
            </a:pPr>
            <a:r>
              <a:rPr kumimoji="0" sz="2800" b="0" i="0" u="none" strike="noStrike" kern="1200" cap="none" spc="-25" normalizeH="0" baseline="0" noProof="0" dirty="0">
                <a:ln>
                  <a:noFill/>
                </a:ln>
                <a:solidFill>
                  <a:prstClr val="black"/>
                </a:solidFill>
                <a:effectLst/>
                <a:uLnTx/>
                <a:uFillTx/>
                <a:latin typeface="Calibri"/>
                <a:ea typeface="+mn-ea"/>
                <a:cs typeface="Calibri"/>
              </a:rPr>
              <a:t>Form,</a:t>
            </a:r>
            <a:r>
              <a:rPr kumimoji="0" sz="2800" b="0" i="0" u="none" strike="noStrike" kern="1200" cap="none" spc="-40"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name,</a:t>
            </a:r>
            <a:r>
              <a:rPr kumimoji="0" sz="2800" b="0" i="0" u="none" strike="noStrike" kern="1200" cap="none" spc="-40"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type,</a:t>
            </a:r>
            <a:r>
              <a:rPr kumimoji="0" sz="2800" b="0" i="0" u="none" strike="noStrike" kern="1200" cap="none" spc="-30"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value</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77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Methoden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25"/>
              </a:spcBef>
              <a:spcAft>
                <a:spcPts val="0"/>
              </a:spcAft>
              <a:buClrTx/>
              <a:buSzTx/>
              <a:buFont typeface="Arial MT"/>
              <a:buChar char="–"/>
              <a:tabLst>
                <a:tab pos="756920" algn="l"/>
              </a:tabLst>
              <a:defRPr/>
            </a:pPr>
            <a:r>
              <a:rPr kumimoji="0" sz="2800" b="0" i="0" u="none" strike="noStrike" kern="1200" cap="none" spc="-5" normalizeH="0" baseline="0" noProof="0" dirty="0">
                <a:ln>
                  <a:noFill/>
                </a:ln>
                <a:solidFill>
                  <a:prstClr val="black"/>
                </a:solidFill>
                <a:effectLst/>
                <a:uLnTx/>
                <a:uFillTx/>
                <a:latin typeface="Calibri"/>
                <a:ea typeface="+mn-ea"/>
                <a:cs typeface="Calibri"/>
              </a:rPr>
              <a:t>click()</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775"/>
              </a:spcBef>
              <a:spcAft>
                <a:spcPts val="0"/>
              </a:spcAft>
              <a:buClrTx/>
              <a:buSzTx/>
              <a:buFont typeface="Arial MT"/>
              <a:buChar char="•"/>
              <a:tabLst>
                <a:tab pos="355600" algn="l"/>
                <a:tab pos="356235" algn="l"/>
              </a:tabLst>
              <a:defRPr/>
            </a:pPr>
            <a:r>
              <a:rPr kumimoji="0" sz="3200" b="0" i="0" u="none" strike="noStrike" kern="1200" cap="none" spc="-50" normalizeH="0" baseline="0" noProof="0" dirty="0">
                <a:ln>
                  <a:noFill/>
                </a:ln>
                <a:solidFill>
                  <a:prstClr val="black"/>
                </a:solidFill>
                <a:effectLst/>
                <a:uLnTx/>
                <a:uFillTx/>
                <a:latin typeface="Calibri"/>
                <a:ea typeface="+mn-ea"/>
                <a:cs typeface="Calibri"/>
              </a:rPr>
              <a:t>Event</a:t>
            </a:r>
            <a:r>
              <a:rPr kumimoji="0" sz="3200" b="0" i="0" u="none" strike="noStrike" kern="1200" cap="none" spc="-65" normalizeH="0" baseline="0" noProof="0" dirty="0">
                <a:ln>
                  <a:noFill/>
                </a:ln>
                <a:solidFill>
                  <a:prstClr val="black"/>
                </a:solidFill>
                <a:effectLst/>
                <a:uLnTx/>
                <a:uFillTx/>
                <a:latin typeface="Calibri"/>
                <a:ea typeface="+mn-ea"/>
                <a:cs typeface="Calibri"/>
              </a:rPr>
              <a:t> </a:t>
            </a:r>
            <a:r>
              <a:rPr kumimoji="0" sz="3200" b="0" i="0" u="none" strike="noStrike" kern="1200" cap="none" spc="-10" normalizeH="0" baseline="0" noProof="0" dirty="0">
                <a:ln>
                  <a:noFill/>
                </a:ln>
                <a:solidFill>
                  <a:prstClr val="black"/>
                </a:solidFill>
                <a:effectLst/>
                <a:uLnTx/>
                <a:uFillTx/>
                <a:latin typeface="Calibri"/>
                <a:ea typeface="+mn-ea"/>
                <a:cs typeface="Calibri"/>
              </a:rPr>
              <a:t>zur</a:t>
            </a:r>
            <a:r>
              <a:rPr kumimoji="0" sz="3200" b="0" i="0" u="none" strike="noStrike" kern="1200" cap="none" spc="-40"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Button-Nutzung</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30"/>
              </a:spcBef>
              <a:spcAft>
                <a:spcPts val="0"/>
              </a:spcAft>
              <a:buClrTx/>
              <a:buSzTx/>
              <a:buFont typeface="Arial MT"/>
              <a:buChar char="–"/>
              <a:tabLst>
                <a:tab pos="756920" algn="l"/>
              </a:tabLst>
              <a:defRPr/>
            </a:pPr>
            <a:r>
              <a:rPr kumimoji="0" sz="2800" b="0" i="0" u="none" strike="noStrike" kern="1200" cap="none" spc="-5" normalizeH="0" baseline="0" noProof="0" dirty="0">
                <a:ln>
                  <a:noFill/>
                </a:ln>
                <a:solidFill>
                  <a:prstClr val="black"/>
                </a:solidFill>
                <a:effectLst/>
                <a:uLnTx/>
                <a:uFillTx/>
                <a:latin typeface="Calibri"/>
                <a:ea typeface="+mn-ea"/>
                <a:cs typeface="Calibri"/>
              </a:rPr>
              <a:t>onClick()</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4060825"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Formular</a:t>
            </a:r>
            <a:r>
              <a:rPr sz="3300" b="0" spc="-95" dirty="0">
                <a:latin typeface="Calibri"/>
                <a:cs typeface="Calibri"/>
              </a:rPr>
              <a:t> </a:t>
            </a:r>
            <a:r>
              <a:rPr sz="3300" b="0" dirty="0">
                <a:latin typeface="Calibri"/>
                <a:cs typeface="Calibri"/>
              </a:rPr>
              <a:t>-</a:t>
            </a:r>
            <a:r>
              <a:rPr sz="3300" b="0" spc="-5" dirty="0">
                <a:latin typeface="Calibri"/>
                <a:cs typeface="Calibri"/>
              </a:rPr>
              <a:t> </a:t>
            </a:r>
            <a:r>
              <a:rPr sz="3300" b="0" spc="-15" dirty="0">
                <a:latin typeface="Calibri"/>
                <a:cs typeface="Calibri"/>
              </a:rPr>
              <a:t>Überprüfung</a:t>
            </a:r>
            <a:endParaRPr sz="3300">
              <a:latin typeface="Calibri"/>
              <a:cs typeface="Calibri"/>
            </a:endParaRPr>
          </a:p>
        </p:txBody>
      </p:sp>
      <p:sp>
        <p:nvSpPr>
          <p:cNvPr id="3" name="object 3"/>
          <p:cNvSpPr txBox="1"/>
          <p:nvPr/>
        </p:nvSpPr>
        <p:spPr>
          <a:xfrm>
            <a:off x="837691" y="1545814"/>
            <a:ext cx="5022215" cy="2774950"/>
          </a:xfrm>
          <a:prstGeom prst="rect">
            <a:avLst/>
          </a:prstGeom>
        </p:spPr>
        <p:txBody>
          <a:bodyPr vert="horz" wrap="square" lIns="0" tIns="119380" rIns="0" bIns="0" rtlCol="0">
            <a:spAutoFit/>
          </a:bodyPr>
          <a:lstStyle/>
          <a:p>
            <a:pPr marL="355600" marR="0" lvl="0" indent="-343535" algn="l" defTabSz="914400" rtl="0" eaLnBrk="1" fontAlgn="auto" latinLnBrk="0" hangingPunct="1">
              <a:lnSpc>
                <a:spcPct val="100000"/>
              </a:lnSpc>
              <a:spcBef>
                <a:spcPts val="940"/>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Eingaben</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30" normalizeH="0" baseline="0" noProof="0" dirty="0">
                <a:ln>
                  <a:noFill/>
                </a:ln>
                <a:solidFill>
                  <a:prstClr val="black"/>
                </a:solidFill>
                <a:effectLst/>
                <a:uLnTx/>
                <a:uFillTx/>
                <a:latin typeface="Calibri"/>
                <a:ea typeface="+mn-ea"/>
                <a:cs typeface="Calibri"/>
              </a:rPr>
              <a:t>prüfen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30"/>
              </a:spcBef>
              <a:spcAft>
                <a:spcPts val="0"/>
              </a:spcAft>
              <a:buClrTx/>
              <a:buSzTx/>
              <a:buFont typeface="Arial MT"/>
              <a:buChar char="–"/>
              <a:tabLst>
                <a:tab pos="756920" algn="l"/>
              </a:tabLst>
              <a:defRPr/>
            </a:pPr>
            <a:r>
              <a:rPr kumimoji="0" sz="2800" b="0" i="0" u="none" strike="noStrike" kern="1200" cap="none" spc="-50" normalizeH="0" baseline="0" noProof="0" dirty="0">
                <a:ln>
                  <a:noFill/>
                </a:ln>
                <a:solidFill>
                  <a:prstClr val="black"/>
                </a:solidFill>
                <a:effectLst/>
                <a:uLnTx/>
                <a:uFillTx/>
                <a:latin typeface="Calibri"/>
                <a:ea typeface="+mn-ea"/>
                <a:cs typeface="Calibri"/>
              </a:rPr>
              <a:t>Event</a:t>
            </a:r>
            <a:r>
              <a:rPr kumimoji="0" sz="2800" b="0" i="0" u="none" strike="noStrike" kern="1200" cap="none" spc="-110" normalizeH="0" baseline="0" noProof="0" dirty="0">
                <a:ln>
                  <a:noFill/>
                </a:ln>
                <a:solidFill>
                  <a:prstClr val="black"/>
                </a:solidFill>
                <a:effectLst/>
                <a:uLnTx/>
                <a:uFillTx/>
                <a:latin typeface="Calibri"/>
                <a:ea typeface="+mn-ea"/>
                <a:cs typeface="Calibri"/>
              </a:rPr>
              <a:t> </a:t>
            </a:r>
            <a:r>
              <a:rPr kumimoji="0" sz="2800" b="0" i="0" u="none" strike="noStrike" kern="1200" cap="none" spc="-20" normalizeH="0" baseline="0" noProof="0" dirty="0">
                <a:ln>
                  <a:noFill/>
                </a:ln>
                <a:solidFill>
                  <a:prstClr val="black"/>
                </a:solidFill>
                <a:effectLst/>
                <a:uLnTx/>
                <a:uFillTx/>
                <a:latin typeface="Calibri"/>
                <a:ea typeface="+mn-ea"/>
                <a:cs typeface="Calibri"/>
              </a:rPr>
              <a:t>onSubmit()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457200" marR="0" lvl="1" indent="0" algn="l" defTabSz="914400" rtl="0" eaLnBrk="1" fontAlgn="auto" latinLnBrk="0" hangingPunct="1">
              <a:lnSpc>
                <a:spcPct val="100000"/>
              </a:lnSpc>
              <a:spcBef>
                <a:spcPts val="5"/>
              </a:spcBef>
              <a:spcAft>
                <a:spcPts val="0"/>
              </a:spcAft>
              <a:buClrTx/>
              <a:buSzTx/>
              <a:buFont typeface="Arial MT"/>
              <a:buChar char="–"/>
              <a:tabLst/>
              <a:defRPr/>
            </a:pPr>
            <a:endParaRPr kumimoji="0" sz="405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0"/>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Sicherheitsabfrage</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vor</a:t>
            </a:r>
            <a:r>
              <a:rPr kumimoji="0" sz="3200" b="0" i="0" u="none" strike="noStrike" kern="1200" cap="none" spc="-110"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Reset</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30"/>
              </a:spcBef>
              <a:spcAft>
                <a:spcPts val="0"/>
              </a:spcAft>
              <a:buClrTx/>
              <a:buSzTx/>
              <a:buFont typeface="Arial MT"/>
              <a:buChar char="–"/>
              <a:tabLst>
                <a:tab pos="756920" algn="l"/>
              </a:tabLst>
              <a:defRPr/>
            </a:pPr>
            <a:r>
              <a:rPr kumimoji="0" sz="2800" b="0" i="0" u="none" strike="noStrike" kern="1200" cap="none" spc="-90" normalizeH="0" baseline="0" noProof="0" dirty="0">
                <a:ln>
                  <a:noFill/>
                </a:ln>
                <a:solidFill>
                  <a:prstClr val="black"/>
                </a:solidFill>
                <a:effectLst/>
                <a:uLnTx/>
                <a:uFillTx/>
                <a:latin typeface="Calibri"/>
                <a:ea typeface="+mn-ea"/>
                <a:cs typeface="Calibri"/>
              </a:rPr>
              <a:t>E</a:t>
            </a:r>
            <a:r>
              <a:rPr kumimoji="0" sz="2800" b="0" i="0" u="none" strike="noStrike" kern="1200" cap="none" spc="-60" normalizeH="0" baseline="0" noProof="0" dirty="0">
                <a:ln>
                  <a:noFill/>
                </a:ln>
                <a:solidFill>
                  <a:prstClr val="black"/>
                </a:solidFill>
                <a:effectLst/>
                <a:uLnTx/>
                <a:uFillTx/>
                <a:latin typeface="Calibri"/>
                <a:ea typeface="+mn-ea"/>
                <a:cs typeface="Calibri"/>
              </a:rPr>
              <a:t>v</a:t>
            </a:r>
            <a:r>
              <a:rPr kumimoji="0" sz="2800" b="0" i="0" u="none" strike="noStrike" kern="1200" cap="none" spc="-30" normalizeH="0" baseline="0" noProof="0" dirty="0">
                <a:ln>
                  <a:noFill/>
                </a:ln>
                <a:solidFill>
                  <a:prstClr val="black"/>
                </a:solidFill>
                <a:effectLst/>
                <a:uLnTx/>
                <a:uFillTx/>
                <a:latin typeface="Calibri"/>
                <a:ea typeface="+mn-ea"/>
                <a:cs typeface="Calibri"/>
              </a:rPr>
              <a:t>e</a:t>
            </a:r>
            <a:r>
              <a:rPr kumimoji="0" sz="2800" b="0" i="0" u="none" strike="noStrike" kern="1200" cap="none" spc="-60" normalizeH="0" baseline="0" noProof="0" dirty="0">
                <a:ln>
                  <a:noFill/>
                </a:ln>
                <a:solidFill>
                  <a:prstClr val="black"/>
                </a:solidFill>
                <a:effectLst/>
                <a:uLnTx/>
                <a:uFillTx/>
                <a:latin typeface="Calibri"/>
                <a:ea typeface="+mn-ea"/>
                <a:cs typeface="Calibri"/>
              </a:rPr>
              <a:t>n</a:t>
            </a:r>
            <a:r>
              <a:rPr kumimoji="0" sz="2800" b="0" i="0" u="none" strike="noStrike" kern="1200" cap="none" spc="-5" normalizeH="0" baseline="0" noProof="0" dirty="0">
                <a:ln>
                  <a:noFill/>
                </a:ln>
                <a:solidFill>
                  <a:prstClr val="black"/>
                </a:solidFill>
                <a:effectLst/>
                <a:uLnTx/>
                <a:uFillTx/>
                <a:latin typeface="Calibri"/>
                <a:ea typeface="+mn-ea"/>
                <a:cs typeface="Calibri"/>
              </a:rPr>
              <a:t>t</a:t>
            </a:r>
            <a:r>
              <a:rPr kumimoji="0" sz="2800" b="0" i="0" u="none" strike="noStrike" kern="1200" cap="none" spc="-130" normalizeH="0" baseline="0" noProof="0" dirty="0">
                <a:ln>
                  <a:noFill/>
                </a:ln>
                <a:solidFill>
                  <a:prstClr val="black"/>
                </a:solidFill>
                <a:effectLst/>
                <a:uLnTx/>
                <a:uFillTx/>
                <a:latin typeface="Calibri"/>
                <a:ea typeface="+mn-ea"/>
                <a:cs typeface="Calibri"/>
              </a:rPr>
              <a:t> </a:t>
            </a:r>
            <a:r>
              <a:rPr kumimoji="0" sz="2800" b="0" i="0" u="none" strike="noStrike" kern="1200" cap="none" spc="-15" normalizeH="0" baseline="0" noProof="0" dirty="0">
                <a:ln>
                  <a:noFill/>
                </a:ln>
                <a:solidFill>
                  <a:prstClr val="black"/>
                </a:solidFill>
                <a:effectLst/>
                <a:uLnTx/>
                <a:uFillTx/>
                <a:latin typeface="Calibri"/>
                <a:ea typeface="+mn-ea"/>
                <a:cs typeface="Calibri"/>
              </a:rPr>
              <a:t>o</a:t>
            </a:r>
            <a:r>
              <a:rPr kumimoji="0" sz="2800" b="0" i="0" u="none" strike="noStrike" kern="1200" cap="none" spc="-25" normalizeH="0" baseline="0" noProof="0" dirty="0">
                <a:ln>
                  <a:noFill/>
                </a:ln>
                <a:solidFill>
                  <a:prstClr val="black"/>
                </a:solidFill>
                <a:effectLst/>
                <a:uLnTx/>
                <a:uFillTx/>
                <a:latin typeface="Calibri"/>
                <a:ea typeface="+mn-ea"/>
                <a:cs typeface="Calibri"/>
              </a:rPr>
              <a:t>n</a:t>
            </a:r>
            <a:r>
              <a:rPr kumimoji="0" sz="2800" b="0" i="0" u="none" strike="noStrike" kern="1200" cap="none" spc="-60" normalizeH="0" baseline="0" noProof="0" dirty="0">
                <a:ln>
                  <a:noFill/>
                </a:ln>
                <a:solidFill>
                  <a:prstClr val="black"/>
                </a:solidFill>
                <a:effectLst/>
                <a:uLnTx/>
                <a:uFillTx/>
                <a:latin typeface="Calibri"/>
                <a:ea typeface="+mn-ea"/>
                <a:cs typeface="Calibri"/>
              </a:rPr>
              <a:t>R</a:t>
            </a:r>
            <a:r>
              <a:rPr kumimoji="0" sz="2800" b="0" i="0" u="none" strike="noStrike" kern="1200" cap="none" spc="-15" normalizeH="0" baseline="0" noProof="0" dirty="0">
                <a:ln>
                  <a:noFill/>
                </a:ln>
                <a:solidFill>
                  <a:prstClr val="black"/>
                </a:solidFill>
                <a:effectLst/>
                <a:uLnTx/>
                <a:uFillTx/>
                <a:latin typeface="Calibri"/>
                <a:ea typeface="+mn-ea"/>
                <a:cs typeface="Calibri"/>
              </a:rPr>
              <a:t>e</a:t>
            </a:r>
            <a:r>
              <a:rPr kumimoji="0" sz="2800" b="0" i="0" u="none" strike="noStrike" kern="1200" cap="none" spc="-20" normalizeH="0" baseline="0" noProof="0" dirty="0">
                <a:ln>
                  <a:noFill/>
                </a:ln>
                <a:solidFill>
                  <a:prstClr val="black"/>
                </a:solidFill>
                <a:effectLst/>
                <a:uLnTx/>
                <a:uFillTx/>
                <a:latin typeface="Calibri"/>
                <a:ea typeface="+mn-ea"/>
                <a:cs typeface="Calibri"/>
              </a:rPr>
              <a:t>s</a:t>
            </a:r>
            <a:r>
              <a:rPr kumimoji="0" sz="2800" b="0" i="0" u="none" strike="noStrike" kern="1200" cap="none" spc="-30" normalizeH="0" baseline="0" noProof="0" dirty="0">
                <a:ln>
                  <a:noFill/>
                </a:ln>
                <a:solidFill>
                  <a:prstClr val="black"/>
                </a:solidFill>
                <a:effectLst/>
                <a:uLnTx/>
                <a:uFillTx/>
                <a:latin typeface="Calibri"/>
                <a:ea typeface="+mn-ea"/>
                <a:cs typeface="Calibri"/>
              </a:rPr>
              <a:t>e</a:t>
            </a:r>
            <a:r>
              <a:rPr kumimoji="0" sz="2800" b="0" i="0" u="none" strike="noStrike" kern="1200" cap="none" spc="-20" normalizeH="0" baseline="0" noProof="0" dirty="0">
                <a:ln>
                  <a:noFill/>
                </a:ln>
                <a:solidFill>
                  <a:prstClr val="black"/>
                </a:solidFill>
                <a:effectLst/>
                <a:uLnTx/>
                <a:uFillTx/>
                <a:latin typeface="Calibri"/>
                <a:ea typeface="+mn-ea"/>
                <a:cs typeface="Calibri"/>
              </a:rPr>
              <a:t>t</a:t>
            </a:r>
            <a:r>
              <a:rPr kumimoji="0" sz="2800" b="0" i="0" u="none" strike="noStrike" kern="1200" cap="none" spc="-10" normalizeH="0" baseline="0" noProof="0" dirty="0">
                <a:ln>
                  <a:noFill/>
                </a:ln>
                <a:solidFill>
                  <a:prstClr val="black"/>
                </a:solidFill>
                <a:effectLst/>
                <a:uLnTx/>
                <a:uFillTx/>
                <a:latin typeface="Calibri"/>
                <a:ea typeface="+mn-ea"/>
                <a:cs typeface="Calibri"/>
              </a:rPr>
              <a:t>()</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4173220"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Ereignisse </a:t>
            </a:r>
            <a:r>
              <a:rPr sz="3300" b="0" spc="-5" dirty="0">
                <a:latin typeface="Calibri"/>
                <a:cs typeface="Calibri"/>
              </a:rPr>
              <a:t>in</a:t>
            </a:r>
            <a:r>
              <a:rPr sz="3300" b="0" spc="-55" dirty="0">
                <a:latin typeface="Calibri"/>
                <a:cs typeface="Calibri"/>
              </a:rPr>
              <a:t> </a:t>
            </a:r>
            <a:r>
              <a:rPr sz="3300" b="0" spc="-25" dirty="0">
                <a:latin typeface="Calibri"/>
                <a:cs typeface="Calibri"/>
              </a:rPr>
              <a:t>Formularen</a:t>
            </a:r>
            <a:endParaRPr sz="3300">
              <a:latin typeface="Calibri"/>
              <a:cs typeface="Calibri"/>
            </a:endParaRPr>
          </a:p>
        </p:txBody>
      </p:sp>
      <p:graphicFrame>
        <p:nvGraphicFramePr>
          <p:cNvPr id="3" name="object 3"/>
          <p:cNvGraphicFramePr>
            <a:graphicFrameLocks noGrp="1"/>
          </p:cNvGraphicFramePr>
          <p:nvPr/>
        </p:nvGraphicFramePr>
        <p:xfrm>
          <a:off x="831850" y="1684401"/>
          <a:ext cx="10971530" cy="4555487"/>
        </p:xfrm>
        <a:graphic>
          <a:graphicData uri="http://schemas.openxmlformats.org/drawingml/2006/table">
            <a:tbl>
              <a:tblPr firstRow="1" bandRow="1">
                <a:tableStyleId>{2D5ABB26-0587-4C30-8999-92F81FD0307C}</a:tableStyleId>
              </a:tblPr>
              <a:tblGrid>
                <a:gridCol w="2259965">
                  <a:extLst>
                    <a:ext uri="{9D8B030D-6E8A-4147-A177-3AD203B41FA5}">
                      <a16:colId xmlns:a16="http://schemas.microsoft.com/office/drawing/2014/main" val="20000"/>
                    </a:ext>
                  </a:extLst>
                </a:gridCol>
                <a:gridCol w="5054600">
                  <a:extLst>
                    <a:ext uri="{9D8B030D-6E8A-4147-A177-3AD203B41FA5}">
                      <a16:colId xmlns:a16="http://schemas.microsoft.com/office/drawing/2014/main" val="20001"/>
                    </a:ext>
                  </a:extLst>
                </a:gridCol>
                <a:gridCol w="3656965">
                  <a:extLst>
                    <a:ext uri="{9D8B030D-6E8A-4147-A177-3AD203B41FA5}">
                      <a16:colId xmlns:a16="http://schemas.microsoft.com/office/drawing/2014/main" val="20002"/>
                    </a:ext>
                  </a:extLst>
                </a:gridCol>
              </a:tblGrid>
              <a:tr h="417575">
                <a:tc>
                  <a:txBody>
                    <a:bodyPr/>
                    <a:lstStyle/>
                    <a:p>
                      <a:pPr marL="85090">
                        <a:lnSpc>
                          <a:spcPts val="2275"/>
                        </a:lnSpc>
                      </a:pPr>
                      <a:r>
                        <a:rPr sz="2000" b="1" spc="-15" dirty="0">
                          <a:solidFill>
                            <a:srgbClr val="FFFFFF"/>
                          </a:solidFill>
                          <a:latin typeface="Calibri"/>
                          <a:cs typeface="Calibri"/>
                        </a:rPr>
                        <a:t>Eigenschaft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spc="-40" dirty="0">
                          <a:solidFill>
                            <a:srgbClr val="FFFFFF"/>
                          </a:solidFill>
                          <a:latin typeface="Calibri"/>
                          <a:cs typeface="Calibri"/>
                        </a:rPr>
                        <a:t>HTML-Tags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spc="-15" dirty="0">
                          <a:solidFill>
                            <a:srgbClr val="FFFFFF"/>
                          </a:solidFill>
                          <a:latin typeface="Calibri"/>
                          <a:cs typeface="Calibri"/>
                        </a:rPr>
                        <a:t>Wi</a:t>
                      </a:r>
                      <a:r>
                        <a:rPr sz="2000" b="1" spc="-40" dirty="0">
                          <a:solidFill>
                            <a:srgbClr val="FFFFFF"/>
                          </a:solidFill>
                          <a:latin typeface="Calibri"/>
                          <a:cs typeface="Calibri"/>
                        </a:rPr>
                        <a:t>r</a:t>
                      </a:r>
                      <a:r>
                        <a:rPr sz="2000" b="1" dirty="0">
                          <a:solidFill>
                            <a:srgbClr val="FFFFFF"/>
                          </a:solidFill>
                          <a:latin typeface="Calibri"/>
                          <a:cs typeface="Calibri"/>
                        </a:rPr>
                        <a:t>d</a:t>
                      </a:r>
                      <a:r>
                        <a:rPr sz="2000" b="1" spc="-20" dirty="0">
                          <a:solidFill>
                            <a:srgbClr val="FFFFFF"/>
                          </a:solidFill>
                          <a:latin typeface="Calibri"/>
                          <a:cs typeface="Calibri"/>
                        </a:rPr>
                        <a:t> </a:t>
                      </a:r>
                      <a:r>
                        <a:rPr sz="2000" b="1" dirty="0">
                          <a:solidFill>
                            <a:srgbClr val="FFFFFF"/>
                          </a:solidFill>
                          <a:latin typeface="Calibri"/>
                          <a:cs typeface="Calibri"/>
                        </a:rPr>
                        <a:t>aus</a:t>
                      </a:r>
                      <a:r>
                        <a:rPr sz="2000" b="1" spc="-25" dirty="0">
                          <a:solidFill>
                            <a:srgbClr val="FFFFFF"/>
                          </a:solidFill>
                          <a:latin typeface="Calibri"/>
                          <a:cs typeface="Calibri"/>
                        </a:rPr>
                        <a:t>g</a:t>
                      </a:r>
                      <a:r>
                        <a:rPr sz="2000" b="1" spc="-5" dirty="0">
                          <a:solidFill>
                            <a:srgbClr val="FFFFFF"/>
                          </a:solidFill>
                          <a:latin typeface="Calibri"/>
                          <a:cs typeface="Calibri"/>
                        </a:rPr>
                        <a:t>el</a:t>
                      </a:r>
                      <a:r>
                        <a:rPr sz="2000" b="1" spc="-15" dirty="0">
                          <a:solidFill>
                            <a:srgbClr val="FFFFFF"/>
                          </a:solidFill>
                          <a:latin typeface="Calibri"/>
                          <a:cs typeface="Calibri"/>
                        </a:rPr>
                        <a:t>ö</a:t>
                      </a:r>
                      <a:r>
                        <a:rPr sz="2000" b="1" spc="-20" dirty="0">
                          <a:solidFill>
                            <a:srgbClr val="FFFFFF"/>
                          </a:solidFill>
                          <a:latin typeface="Calibri"/>
                          <a:cs typeface="Calibri"/>
                        </a:rPr>
                        <a:t>s</a:t>
                      </a:r>
                      <a:r>
                        <a:rPr sz="2000" b="1" spc="-15" dirty="0">
                          <a:solidFill>
                            <a:srgbClr val="FFFFFF"/>
                          </a:solidFill>
                          <a:latin typeface="Calibri"/>
                          <a:cs typeface="Calibri"/>
                        </a:rPr>
                        <a:t>t</a:t>
                      </a:r>
                      <a:r>
                        <a:rPr sz="2000" b="1" dirty="0">
                          <a:solidFill>
                            <a:srgbClr val="FFFFFF"/>
                          </a:solidFill>
                          <a:latin typeface="Calibri"/>
                          <a:cs typeface="Calibri"/>
                        </a:rPr>
                        <a:t>,</a:t>
                      </a:r>
                      <a:r>
                        <a:rPr sz="2000" b="1" spc="-114" dirty="0">
                          <a:solidFill>
                            <a:srgbClr val="FFFFFF"/>
                          </a:solidFill>
                          <a:latin typeface="Calibri"/>
                          <a:cs typeface="Calibri"/>
                        </a:rPr>
                        <a:t> </a:t>
                      </a:r>
                      <a:r>
                        <a:rPr sz="2000" b="1" spc="-20" dirty="0">
                          <a:solidFill>
                            <a:srgbClr val="FFFFFF"/>
                          </a:solidFill>
                          <a:latin typeface="Calibri"/>
                          <a:cs typeface="Calibri"/>
                        </a:rPr>
                        <a:t>w</a:t>
                      </a:r>
                      <a:r>
                        <a:rPr sz="2000" b="1" spc="-5" dirty="0">
                          <a:solidFill>
                            <a:srgbClr val="FFFFFF"/>
                          </a:solidFill>
                          <a:latin typeface="Calibri"/>
                          <a:cs typeface="Calibri"/>
                        </a:rPr>
                        <a:t>en</a:t>
                      </a:r>
                      <a:r>
                        <a:rPr sz="2000" b="1" spc="5" dirty="0">
                          <a:solidFill>
                            <a:srgbClr val="FFFFFF"/>
                          </a:solidFill>
                          <a:latin typeface="Calibri"/>
                          <a:cs typeface="Calibri"/>
                        </a:rPr>
                        <a:t>n</a:t>
                      </a:r>
                      <a:r>
                        <a:rPr sz="2000" b="1" dirty="0">
                          <a:solidFill>
                            <a:srgbClr val="FFFFFF"/>
                          </a:solidFill>
                          <a:latin typeface="Calibri"/>
                          <a:cs typeface="Calibri"/>
                        </a:rPr>
                        <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417830">
                <a:tc>
                  <a:txBody>
                    <a:bodyPr/>
                    <a:lstStyle/>
                    <a:p>
                      <a:pPr marL="85090">
                        <a:lnSpc>
                          <a:spcPts val="2275"/>
                        </a:lnSpc>
                      </a:pPr>
                      <a:r>
                        <a:rPr sz="2000" spc="-5" dirty="0">
                          <a:latin typeface="Calibri"/>
                          <a:cs typeface="Calibri"/>
                        </a:rPr>
                        <a:t>onBlur</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75"/>
                        </a:lnSpc>
                      </a:pPr>
                      <a:r>
                        <a:rPr sz="2000" spc="-5" dirty="0">
                          <a:latin typeface="Calibri"/>
                          <a:cs typeface="Calibri"/>
                        </a:rPr>
                        <a:t>&lt;input</a:t>
                      </a:r>
                      <a:r>
                        <a:rPr sz="2000" spc="-50" dirty="0">
                          <a:latin typeface="Calibri"/>
                          <a:cs typeface="Calibri"/>
                        </a:rPr>
                        <a:t> </a:t>
                      </a:r>
                      <a:r>
                        <a:rPr sz="2000" spc="-20" dirty="0">
                          <a:latin typeface="Calibri"/>
                          <a:cs typeface="Calibri"/>
                        </a:rPr>
                        <a:t>type="select|text|textarea“&gt;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75"/>
                        </a:lnSpc>
                      </a:pPr>
                      <a:r>
                        <a:rPr sz="2000" dirty="0">
                          <a:latin typeface="Calibri"/>
                          <a:cs typeface="Calibri"/>
                        </a:rPr>
                        <a:t>Der</a:t>
                      </a:r>
                      <a:r>
                        <a:rPr sz="2000" spc="-30" dirty="0">
                          <a:latin typeface="Calibri"/>
                          <a:cs typeface="Calibri"/>
                        </a:rPr>
                        <a:t> </a:t>
                      </a:r>
                      <a:r>
                        <a:rPr sz="2000" dirty="0">
                          <a:latin typeface="Calibri"/>
                          <a:cs typeface="Calibri"/>
                        </a:rPr>
                        <a:t>User</a:t>
                      </a:r>
                      <a:r>
                        <a:rPr sz="2000" spc="-20" dirty="0">
                          <a:latin typeface="Calibri"/>
                          <a:cs typeface="Calibri"/>
                        </a:rPr>
                        <a:t> </a:t>
                      </a:r>
                      <a:r>
                        <a:rPr sz="2000" dirty="0">
                          <a:latin typeface="Calibri"/>
                          <a:cs typeface="Calibri"/>
                        </a:rPr>
                        <a:t>das</a:t>
                      </a:r>
                      <a:r>
                        <a:rPr sz="2000" spc="-25" dirty="0">
                          <a:latin typeface="Calibri"/>
                          <a:cs typeface="Calibri"/>
                        </a:rPr>
                        <a:t> </a:t>
                      </a:r>
                      <a:r>
                        <a:rPr sz="2000" spc="-5" dirty="0">
                          <a:latin typeface="Calibri"/>
                          <a:cs typeface="Calibri"/>
                        </a:rPr>
                        <a:t>Feld</a:t>
                      </a:r>
                      <a:r>
                        <a:rPr sz="2000" spc="-90" dirty="0">
                          <a:latin typeface="Calibri"/>
                          <a:cs typeface="Calibri"/>
                        </a:rPr>
                        <a:t> </a:t>
                      </a:r>
                      <a:r>
                        <a:rPr sz="2000" spc="-25" dirty="0">
                          <a:latin typeface="Calibri"/>
                          <a:cs typeface="Calibri"/>
                        </a:rPr>
                        <a:t>verlässt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721105">
                <a:tc>
                  <a:txBody>
                    <a:bodyPr/>
                    <a:lstStyle/>
                    <a:p>
                      <a:pPr marL="85090">
                        <a:lnSpc>
                          <a:spcPts val="2275"/>
                        </a:lnSpc>
                      </a:pPr>
                      <a:r>
                        <a:rPr sz="2000" spc="-10" dirty="0">
                          <a:latin typeface="Calibri"/>
                          <a:cs typeface="Calibri"/>
                        </a:rPr>
                        <a:t>onChange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75"/>
                        </a:lnSpc>
                      </a:pPr>
                      <a:r>
                        <a:rPr sz="2000" spc="-5" dirty="0">
                          <a:latin typeface="Calibri"/>
                          <a:cs typeface="Calibri"/>
                        </a:rPr>
                        <a:t>&lt;input</a:t>
                      </a:r>
                      <a:r>
                        <a:rPr sz="2000" spc="-50" dirty="0">
                          <a:latin typeface="Calibri"/>
                          <a:cs typeface="Calibri"/>
                        </a:rPr>
                        <a:t> </a:t>
                      </a:r>
                      <a:r>
                        <a:rPr sz="2000" spc="-20" dirty="0">
                          <a:latin typeface="Calibri"/>
                          <a:cs typeface="Calibri"/>
                        </a:rPr>
                        <a:t>type="select|text|textarea“&gt;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75"/>
                        </a:lnSpc>
                      </a:pPr>
                      <a:r>
                        <a:rPr sz="2000" dirty="0">
                          <a:latin typeface="Calibri"/>
                          <a:cs typeface="Calibri"/>
                        </a:rPr>
                        <a:t>Der</a:t>
                      </a:r>
                      <a:r>
                        <a:rPr sz="2000" spc="-30" dirty="0">
                          <a:latin typeface="Calibri"/>
                          <a:cs typeface="Calibri"/>
                        </a:rPr>
                        <a:t> </a:t>
                      </a:r>
                      <a:r>
                        <a:rPr sz="2000" dirty="0">
                          <a:latin typeface="Calibri"/>
                          <a:cs typeface="Calibri"/>
                        </a:rPr>
                        <a:t>User</a:t>
                      </a:r>
                      <a:r>
                        <a:rPr sz="2000" spc="-15" dirty="0">
                          <a:latin typeface="Calibri"/>
                          <a:cs typeface="Calibri"/>
                        </a:rPr>
                        <a:t> </a:t>
                      </a:r>
                      <a:r>
                        <a:rPr sz="2000" dirty="0">
                          <a:latin typeface="Calibri"/>
                          <a:cs typeface="Calibri"/>
                        </a:rPr>
                        <a:t>das</a:t>
                      </a:r>
                      <a:r>
                        <a:rPr sz="2000" spc="-25" dirty="0">
                          <a:latin typeface="Calibri"/>
                          <a:cs typeface="Calibri"/>
                        </a:rPr>
                        <a:t> </a:t>
                      </a:r>
                      <a:r>
                        <a:rPr sz="2000" spc="-5" dirty="0">
                          <a:latin typeface="Calibri"/>
                          <a:cs typeface="Calibri"/>
                        </a:rPr>
                        <a:t>Feld</a:t>
                      </a:r>
                      <a:r>
                        <a:rPr sz="2000" spc="-65" dirty="0">
                          <a:latin typeface="Calibri"/>
                          <a:cs typeface="Calibri"/>
                        </a:rPr>
                        <a:t> </a:t>
                      </a:r>
                      <a:r>
                        <a:rPr sz="2000" spc="-25" dirty="0">
                          <a:latin typeface="Calibri"/>
                          <a:cs typeface="Calibri"/>
                        </a:rPr>
                        <a:t>verlässt</a:t>
                      </a:r>
                      <a:r>
                        <a:rPr sz="2000" spc="35" dirty="0">
                          <a:latin typeface="Calibri"/>
                          <a:cs typeface="Calibri"/>
                        </a:rPr>
                        <a:t> </a:t>
                      </a:r>
                      <a:r>
                        <a:rPr sz="2000" dirty="0">
                          <a:latin typeface="Calibri"/>
                          <a:cs typeface="Calibri"/>
                        </a:rPr>
                        <a:t>und</a:t>
                      </a:r>
                      <a:endParaRPr sz="2000">
                        <a:latin typeface="Calibri"/>
                        <a:cs typeface="Calibri"/>
                      </a:endParaRPr>
                    </a:p>
                    <a:p>
                      <a:pPr marL="85725">
                        <a:lnSpc>
                          <a:spcPct val="100000"/>
                        </a:lnSpc>
                      </a:pPr>
                      <a:r>
                        <a:rPr sz="2000" dirty="0">
                          <a:latin typeface="Calibri"/>
                          <a:cs typeface="Calibri"/>
                        </a:rPr>
                        <a:t>geän</a:t>
                      </a:r>
                      <a:r>
                        <a:rPr sz="2000" spc="5" dirty="0">
                          <a:latin typeface="Calibri"/>
                          <a:cs typeface="Calibri"/>
                        </a:rPr>
                        <a:t>d</a:t>
                      </a:r>
                      <a:r>
                        <a:rPr sz="2000" dirty="0">
                          <a:latin typeface="Calibri"/>
                          <a:cs typeface="Calibri"/>
                        </a:rPr>
                        <a:t>ert</a:t>
                      </a:r>
                      <a:r>
                        <a:rPr sz="2000" spc="-135" dirty="0">
                          <a:latin typeface="Calibri"/>
                          <a:cs typeface="Calibri"/>
                        </a:rPr>
                        <a:t> </a:t>
                      </a:r>
                      <a:r>
                        <a:rPr sz="2000" spc="-10" dirty="0">
                          <a:latin typeface="Calibri"/>
                          <a:cs typeface="Calibri"/>
                        </a:rPr>
                        <a:t>h</a:t>
                      </a:r>
                      <a:r>
                        <a:rPr sz="2000" spc="-40" dirty="0">
                          <a:latin typeface="Calibri"/>
                          <a:cs typeface="Calibri"/>
                        </a:rPr>
                        <a:t>a</a:t>
                      </a:r>
                      <a:r>
                        <a:rPr sz="2000" dirty="0">
                          <a:latin typeface="Calibri"/>
                          <a:cs typeface="Calibri"/>
                        </a:rPr>
                        <a:t>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721106">
                <a:tc>
                  <a:txBody>
                    <a:bodyPr/>
                    <a:lstStyle/>
                    <a:p>
                      <a:pPr marL="85090">
                        <a:lnSpc>
                          <a:spcPts val="2275"/>
                        </a:lnSpc>
                      </a:pPr>
                      <a:r>
                        <a:rPr sz="2000" spc="-5" dirty="0">
                          <a:latin typeface="Calibri"/>
                          <a:cs typeface="Calibri"/>
                        </a:rPr>
                        <a:t>onClick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75"/>
                        </a:lnSpc>
                      </a:pPr>
                      <a:r>
                        <a:rPr sz="2000" spc="-5" dirty="0">
                          <a:latin typeface="Calibri"/>
                          <a:cs typeface="Calibri"/>
                        </a:rPr>
                        <a:t>&lt;</a:t>
                      </a:r>
                      <a:r>
                        <a:rPr sz="2000" spc="-10" dirty="0">
                          <a:latin typeface="Calibri"/>
                          <a:cs typeface="Calibri"/>
                        </a:rPr>
                        <a:t>i</a:t>
                      </a:r>
                      <a:r>
                        <a:rPr sz="2000" spc="-5" dirty="0">
                          <a:latin typeface="Calibri"/>
                          <a:cs typeface="Calibri"/>
                        </a:rPr>
                        <a:t>np</a:t>
                      </a:r>
                      <a:r>
                        <a:rPr sz="2000" spc="5" dirty="0">
                          <a:latin typeface="Calibri"/>
                          <a:cs typeface="Calibri"/>
                        </a:rPr>
                        <a:t>u</a:t>
                      </a:r>
                      <a:r>
                        <a:rPr sz="2000" dirty="0">
                          <a:latin typeface="Calibri"/>
                          <a:cs typeface="Calibri"/>
                        </a:rPr>
                        <a:t>t</a:t>
                      </a:r>
                      <a:r>
                        <a:rPr sz="2000" spc="-105" dirty="0">
                          <a:latin typeface="Calibri"/>
                          <a:cs typeface="Calibri"/>
                        </a:rPr>
                        <a:t> </a:t>
                      </a:r>
                      <a:r>
                        <a:rPr sz="2000" dirty="0">
                          <a:latin typeface="Calibri"/>
                          <a:cs typeface="Calibri"/>
                        </a:rPr>
                        <a:t>type=</a:t>
                      </a:r>
                      <a:endParaRPr sz="2000">
                        <a:latin typeface="Calibri"/>
                        <a:cs typeface="Calibri"/>
                      </a:endParaRPr>
                    </a:p>
                    <a:p>
                      <a:pPr marL="85725">
                        <a:lnSpc>
                          <a:spcPct val="100000"/>
                        </a:lnSpc>
                      </a:pPr>
                      <a:r>
                        <a:rPr sz="2000" spc="-10" dirty="0">
                          <a:latin typeface="Calibri"/>
                          <a:cs typeface="Calibri"/>
                        </a:rPr>
                        <a:t>"button|checkbox|radio|reset|submit“&gt;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75"/>
                        </a:lnSpc>
                      </a:pPr>
                      <a:r>
                        <a:rPr sz="2000" spc="-5" dirty="0">
                          <a:latin typeface="Calibri"/>
                          <a:cs typeface="Calibri"/>
                        </a:rPr>
                        <a:t>Der</a:t>
                      </a:r>
                      <a:r>
                        <a:rPr sz="2000" spc="-30" dirty="0">
                          <a:latin typeface="Calibri"/>
                          <a:cs typeface="Calibri"/>
                        </a:rPr>
                        <a:t> </a:t>
                      </a:r>
                      <a:r>
                        <a:rPr sz="2000" dirty="0">
                          <a:latin typeface="Calibri"/>
                          <a:cs typeface="Calibri"/>
                        </a:rPr>
                        <a:t>User</a:t>
                      </a:r>
                      <a:r>
                        <a:rPr sz="2000" spc="-20" dirty="0">
                          <a:latin typeface="Calibri"/>
                          <a:cs typeface="Calibri"/>
                        </a:rPr>
                        <a:t> </a:t>
                      </a:r>
                      <a:r>
                        <a:rPr sz="2000" dirty="0">
                          <a:latin typeface="Calibri"/>
                          <a:cs typeface="Calibri"/>
                        </a:rPr>
                        <a:t>das</a:t>
                      </a:r>
                      <a:r>
                        <a:rPr sz="2000" spc="-35" dirty="0">
                          <a:latin typeface="Calibri"/>
                          <a:cs typeface="Calibri"/>
                        </a:rPr>
                        <a:t> </a:t>
                      </a:r>
                      <a:r>
                        <a:rPr sz="2000" spc="-5" dirty="0">
                          <a:latin typeface="Calibri"/>
                          <a:cs typeface="Calibri"/>
                        </a:rPr>
                        <a:t>Element</a:t>
                      </a:r>
                      <a:r>
                        <a:rPr sz="2000" spc="-55" dirty="0">
                          <a:latin typeface="Calibri"/>
                          <a:cs typeface="Calibri"/>
                        </a:rPr>
                        <a:t> </a:t>
                      </a:r>
                      <a:r>
                        <a:rPr sz="2000" dirty="0">
                          <a:latin typeface="Calibri"/>
                          <a:cs typeface="Calibri"/>
                        </a:rPr>
                        <a:t>anklickt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721106">
                <a:tc>
                  <a:txBody>
                    <a:bodyPr/>
                    <a:lstStyle/>
                    <a:p>
                      <a:pPr marL="85090">
                        <a:lnSpc>
                          <a:spcPts val="2280"/>
                        </a:lnSpc>
                      </a:pPr>
                      <a:r>
                        <a:rPr sz="2000" spc="-10" dirty="0">
                          <a:latin typeface="Calibri"/>
                          <a:cs typeface="Calibri"/>
                        </a:rPr>
                        <a:t>onFocus</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&lt;input</a:t>
                      </a:r>
                      <a:r>
                        <a:rPr sz="2000" spc="-50" dirty="0">
                          <a:latin typeface="Calibri"/>
                          <a:cs typeface="Calibri"/>
                        </a:rPr>
                        <a:t> </a:t>
                      </a:r>
                      <a:r>
                        <a:rPr sz="2000" spc="-20" dirty="0">
                          <a:latin typeface="Calibri"/>
                          <a:cs typeface="Calibri"/>
                        </a:rPr>
                        <a:t>type="select|text|textarea“&gt;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dirty="0">
                          <a:latin typeface="Calibri"/>
                          <a:cs typeface="Calibri"/>
                        </a:rPr>
                        <a:t>Der</a:t>
                      </a:r>
                      <a:r>
                        <a:rPr sz="2000" spc="-30" dirty="0">
                          <a:latin typeface="Calibri"/>
                          <a:cs typeface="Calibri"/>
                        </a:rPr>
                        <a:t> </a:t>
                      </a:r>
                      <a:r>
                        <a:rPr sz="2000" dirty="0">
                          <a:latin typeface="Calibri"/>
                          <a:cs typeface="Calibri"/>
                        </a:rPr>
                        <a:t>User</a:t>
                      </a:r>
                      <a:r>
                        <a:rPr sz="2000" spc="-15" dirty="0">
                          <a:latin typeface="Calibri"/>
                          <a:cs typeface="Calibri"/>
                        </a:rPr>
                        <a:t> </a:t>
                      </a:r>
                      <a:r>
                        <a:rPr sz="2000" dirty="0">
                          <a:latin typeface="Calibri"/>
                          <a:cs typeface="Calibri"/>
                        </a:rPr>
                        <a:t>das</a:t>
                      </a:r>
                      <a:r>
                        <a:rPr sz="2000" spc="-25" dirty="0">
                          <a:latin typeface="Calibri"/>
                          <a:cs typeface="Calibri"/>
                        </a:rPr>
                        <a:t> </a:t>
                      </a:r>
                      <a:r>
                        <a:rPr sz="2000" spc="-5" dirty="0">
                          <a:latin typeface="Calibri"/>
                          <a:cs typeface="Calibri"/>
                        </a:rPr>
                        <a:t>Element</a:t>
                      </a:r>
                      <a:r>
                        <a:rPr sz="2000" spc="-70" dirty="0">
                          <a:latin typeface="Calibri"/>
                          <a:cs typeface="Calibri"/>
                        </a:rPr>
                        <a:t> </a:t>
                      </a:r>
                      <a:r>
                        <a:rPr sz="2000" spc="-5" dirty="0">
                          <a:latin typeface="Calibri"/>
                          <a:cs typeface="Calibri"/>
                        </a:rPr>
                        <a:t>aktiviert</a:t>
                      </a:r>
                      <a:endParaRPr sz="2000">
                        <a:latin typeface="Calibri"/>
                        <a:cs typeface="Calibri"/>
                      </a:endParaRPr>
                    </a:p>
                    <a:p>
                      <a:pPr marL="85725">
                        <a:lnSpc>
                          <a:spcPct val="100000"/>
                        </a:lnSpc>
                      </a:pPr>
                      <a:r>
                        <a:rPr sz="2000" dirty="0">
                          <a:latin typeface="Calibri"/>
                          <a:cs typeface="Calibri"/>
                        </a:rPr>
                        <a:t>z.B.</a:t>
                      </a:r>
                      <a:r>
                        <a:rPr sz="2000" spc="-25" dirty="0">
                          <a:latin typeface="Calibri"/>
                          <a:cs typeface="Calibri"/>
                        </a:rPr>
                        <a:t> </a:t>
                      </a:r>
                      <a:r>
                        <a:rPr sz="2000" spc="-5" dirty="0">
                          <a:latin typeface="Calibri"/>
                          <a:cs typeface="Calibri"/>
                        </a:rPr>
                        <a:t>mi</a:t>
                      </a:r>
                      <a:r>
                        <a:rPr sz="2000" dirty="0">
                          <a:latin typeface="Calibri"/>
                          <a:cs typeface="Calibri"/>
                        </a:rPr>
                        <a:t>t</a:t>
                      </a:r>
                      <a:r>
                        <a:rPr sz="2000" spc="-95" dirty="0">
                          <a:latin typeface="Calibri"/>
                          <a:cs typeface="Calibri"/>
                        </a:rPr>
                        <a:t> </a:t>
                      </a:r>
                      <a:r>
                        <a:rPr sz="2000" spc="-225" dirty="0">
                          <a:latin typeface="Calibri"/>
                          <a:cs typeface="Calibri"/>
                        </a:rPr>
                        <a:t>T</a:t>
                      </a:r>
                      <a:r>
                        <a:rPr sz="2000" spc="-65" dirty="0">
                          <a:latin typeface="Calibri"/>
                          <a:cs typeface="Calibri"/>
                        </a:rPr>
                        <a:t>a</a:t>
                      </a:r>
                      <a:r>
                        <a:rPr sz="2000" dirty="0">
                          <a:latin typeface="Calibri"/>
                          <a:cs typeface="Calibri"/>
                        </a:rPr>
                        <a:t>b</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417830">
                <a:tc>
                  <a:txBody>
                    <a:bodyPr/>
                    <a:lstStyle/>
                    <a:p>
                      <a:pPr marL="85090">
                        <a:lnSpc>
                          <a:spcPts val="2280"/>
                        </a:lnSpc>
                      </a:pPr>
                      <a:r>
                        <a:rPr sz="2000" spc="-20" dirty="0">
                          <a:latin typeface="Calibri"/>
                          <a:cs typeface="Calibri"/>
                        </a:rPr>
                        <a:t>onReset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20" dirty="0">
                          <a:latin typeface="Calibri"/>
                          <a:cs typeface="Calibri"/>
                        </a:rPr>
                        <a:t>&lt;form&gt;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dirty="0">
                          <a:latin typeface="Calibri"/>
                          <a:cs typeface="Calibri"/>
                        </a:rPr>
                        <a:t>Der</a:t>
                      </a:r>
                      <a:r>
                        <a:rPr sz="2000" spc="-35" dirty="0">
                          <a:latin typeface="Calibri"/>
                          <a:cs typeface="Calibri"/>
                        </a:rPr>
                        <a:t> </a:t>
                      </a:r>
                      <a:r>
                        <a:rPr sz="2000" dirty="0">
                          <a:latin typeface="Calibri"/>
                          <a:cs typeface="Calibri"/>
                        </a:rPr>
                        <a:t>User</a:t>
                      </a:r>
                      <a:r>
                        <a:rPr sz="2000" spc="-35" dirty="0">
                          <a:latin typeface="Calibri"/>
                          <a:cs typeface="Calibri"/>
                        </a:rPr>
                        <a:t> </a:t>
                      </a:r>
                      <a:r>
                        <a:rPr sz="2000" spc="-25" dirty="0">
                          <a:latin typeface="Calibri"/>
                          <a:cs typeface="Calibri"/>
                        </a:rPr>
                        <a:t>Reset</a:t>
                      </a:r>
                      <a:r>
                        <a:rPr sz="2000" spc="-20" dirty="0">
                          <a:latin typeface="Calibri"/>
                          <a:cs typeface="Calibri"/>
                        </a:rPr>
                        <a:t> </a:t>
                      </a:r>
                      <a:r>
                        <a:rPr sz="2000" spc="-25" dirty="0">
                          <a:latin typeface="Calibri"/>
                          <a:cs typeface="Calibri"/>
                        </a:rPr>
                        <a:t>betätigt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721169">
                <a:tc>
                  <a:txBody>
                    <a:bodyPr/>
                    <a:lstStyle/>
                    <a:p>
                      <a:pPr marL="85090">
                        <a:lnSpc>
                          <a:spcPts val="2280"/>
                        </a:lnSpc>
                      </a:pPr>
                      <a:r>
                        <a:rPr sz="2000" spc="-5" dirty="0">
                          <a:latin typeface="Calibri"/>
                          <a:cs typeface="Calibri"/>
                        </a:rPr>
                        <a:t>onSelect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5" dirty="0">
                          <a:latin typeface="Calibri"/>
                          <a:cs typeface="Calibri"/>
                        </a:rPr>
                        <a:t>&lt;input</a:t>
                      </a:r>
                      <a:r>
                        <a:rPr sz="2000" spc="-110" dirty="0">
                          <a:latin typeface="Calibri"/>
                          <a:cs typeface="Calibri"/>
                        </a:rPr>
                        <a:t> </a:t>
                      </a:r>
                      <a:r>
                        <a:rPr sz="2000" spc="-25" dirty="0">
                          <a:latin typeface="Calibri"/>
                          <a:cs typeface="Calibri"/>
                        </a:rPr>
                        <a:t>type="text|textarea“&gt;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dirty="0">
                          <a:latin typeface="Calibri"/>
                          <a:cs typeface="Calibri"/>
                        </a:rPr>
                        <a:t>Der</a:t>
                      </a:r>
                      <a:r>
                        <a:rPr sz="2000" spc="-30" dirty="0">
                          <a:latin typeface="Calibri"/>
                          <a:cs typeface="Calibri"/>
                        </a:rPr>
                        <a:t> </a:t>
                      </a:r>
                      <a:r>
                        <a:rPr sz="2000" dirty="0">
                          <a:latin typeface="Calibri"/>
                          <a:cs typeface="Calibri"/>
                        </a:rPr>
                        <a:t>User</a:t>
                      </a:r>
                      <a:r>
                        <a:rPr sz="2000" spc="-30" dirty="0">
                          <a:latin typeface="Calibri"/>
                          <a:cs typeface="Calibri"/>
                        </a:rPr>
                        <a:t> </a:t>
                      </a:r>
                      <a:r>
                        <a:rPr sz="2000" spc="-60" dirty="0">
                          <a:latin typeface="Calibri"/>
                          <a:cs typeface="Calibri"/>
                        </a:rPr>
                        <a:t>Textstelle</a:t>
                      </a:r>
                      <a:r>
                        <a:rPr sz="2000" spc="40" dirty="0">
                          <a:latin typeface="Calibri"/>
                          <a:cs typeface="Calibri"/>
                        </a:rPr>
                        <a:t> </a:t>
                      </a:r>
                      <a:r>
                        <a:rPr sz="2000" spc="-5" dirty="0">
                          <a:latin typeface="Calibri"/>
                          <a:cs typeface="Calibri"/>
                        </a:rPr>
                        <a:t>markiert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417766">
                <a:tc>
                  <a:txBody>
                    <a:bodyPr/>
                    <a:lstStyle/>
                    <a:p>
                      <a:pPr marL="85090">
                        <a:lnSpc>
                          <a:spcPts val="2285"/>
                        </a:lnSpc>
                      </a:pPr>
                      <a:r>
                        <a:rPr sz="2000" dirty="0">
                          <a:latin typeface="Calibri"/>
                          <a:cs typeface="Calibri"/>
                        </a:rPr>
                        <a:t>onSubmit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5"/>
                        </a:lnSpc>
                      </a:pPr>
                      <a:r>
                        <a:rPr sz="2000" spc="-20" dirty="0">
                          <a:latin typeface="Calibri"/>
                          <a:cs typeface="Calibri"/>
                        </a:rPr>
                        <a:t>&lt;form&gt;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5"/>
                        </a:lnSpc>
                      </a:pPr>
                      <a:r>
                        <a:rPr sz="2000" dirty="0">
                          <a:latin typeface="Calibri"/>
                          <a:cs typeface="Calibri"/>
                        </a:rPr>
                        <a:t>Der</a:t>
                      </a:r>
                      <a:r>
                        <a:rPr sz="2000" spc="-40" dirty="0">
                          <a:latin typeface="Calibri"/>
                          <a:cs typeface="Calibri"/>
                        </a:rPr>
                        <a:t> </a:t>
                      </a:r>
                      <a:r>
                        <a:rPr sz="2000" dirty="0">
                          <a:latin typeface="Calibri"/>
                          <a:cs typeface="Calibri"/>
                        </a:rPr>
                        <a:t>User</a:t>
                      </a:r>
                      <a:r>
                        <a:rPr sz="2000" spc="-25" dirty="0">
                          <a:latin typeface="Calibri"/>
                          <a:cs typeface="Calibri"/>
                        </a:rPr>
                        <a:t> </a:t>
                      </a:r>
                      <a:r>
                        <a:rPr sz="2000" dirty="0">
                          <a:latin typeface="Calibri"/>
                          <a:cs typeface="Calibri"/>
                        </a:rPr>
                        <a:t>Submit</a:t>
                      </a:r>
                      <a:r>
                        <a:rPr sz="2000" spc="-80" dirty="0">
                          <a:latin typeface="Calibri"/>
                          <a:cs typeface="Calibri"/>
                        </a:rPr>
                        <a:t> </a:t>
                      </a:r>
                      <a:r>
                        <a:rPr sz="2000" spc="-25" dirty="0">
                          <a:latin typeface="Calibri"/>
                          <a:cs typeface="Calibri"/>
                        </a:rPr>
                        <a:t>betätigt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782269"/>
            <a:ext cx="5657215" cy="528955"/>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Wichtige</a:t>
            </a:r>
            <a:r>
              <a:rPr sz="3300" b="0" spc="10" dirty="0">
                <a:latin typeface="Calibri"/>
                <a:cs typeface="Calibri"/>
              </a:rPr>
              <a:t> </a:t>
            </a:r>
            <a:r>
              <a:rPr sz="3300" b="0" spc="-15" dirty="0">
                <a:latin typeface="Calibri"/>
                <a:cs typeface="Calibri"/>
              </a:rPr>
              <a:t>HTML</a:t>
            </a:r>
            <a:r>
              <a:rPr sz="3300" b="0" spc="-20" dirty="0">
                <a:latin typeface="Calibri"/>
                <a:cs typeface="Calibri"/>
              </a:rPr>
              <a:t> </a:t>
            </a:r>
            <a:r>
              <a:rPr sz="3300" b="0" dirty="0">
                <a:latin typeface="Calibri"/>
                <a:cs typeface="Calibri"/>
              </a:rPr>
              <a:t>–</a:t>
            </a:r>
            <a:r>
              <a:rPr sz="3300" b="0" spc="-5" dirty="0">
                <a:latin typeface="Calibri"/>
                <a:cs typeface="Calibri"/>
              </a:rPr>
              <a:t> </a:t>
            </a:r>
            <a:r>
              <a:rPr sz="3300" b="0" spc="-100" dirty="0">
                <a:latin typeface="Calibri"/>
                <a:cs typeface="Calibri"/>
              </a:rPr>
              <a:t>Tags:</a:t>
            </a:r>
            <a:r>
              <a:rPr sz="3300" b="0" spc="-5" dirty="0">
                <a:latin typeface="Calibri"/>
                <a:cs typeface="Calibri"/>
              </a:rPr>
              <a:t> </a:t>
            </a:r>
            <a:r>
              <a:rPr sz="3300" b="0" spc="-25" dirty="0">
                <a:latin typeface="Calibri"/>
                <a:cs typeface="Calibri"/>
              </a:rPr>
              <a:t>Formulare</a:t>
            </a:r>
            <a:endParaRPr sz="3300">
              <a:latin typeface="Calibri"/>
              <a:cs typeface="Calibri"/>
            </a:endParaRPr>
          </a:p>
        </p:txBody>
      </p:sp>
      <p:graphicFrame>
        <p:nvGraphicFramePr>
          <p:cNvPr id="3" name="object 3"/>
          <p:cNvGraphicFramePr>
            <a:graphicFrameLocks noGrp="1"/>
          </p:cNvGraphicFramePr>
          <p:nvPr/>
        </p:nvGraphicFramePr>
        <p:xfrm>
          <a:off x="831850" y="1695830"/>
          <a:ext cx="9683750" cy="4609997"/>
        </p:xfrm>
        <a:graphic>
          <a:graphicData uri="http://schemas.openxmlformats.org/drawingml/2006/table">
            <a:tbl>
              <a:tblPr firstRow="1" bandRow="1">
                <a:tableStyleId>{2D5ABB26-0587-4C30-8999-92F81FD0307C}</a:tableStyleId>
              </a:tblPr>
              <a:tblGrid>
                <a:gridCol w="4266565">
                  <a:extLst>
                    <a:ext uri="{9D8B030D-6E8A-4147-A177-3AD203B41FA5}">
                      <a16:colId xmlns:a16="http://schemas.microsoft.com/office/drawing/2014/main" val="20000"/>
                    </a:ext>
                  </a:extLst>
                </a:gridCol>
                <a:gridCol w="5417185">
                  <a:extLst>
                    <a:ext uri="{9D8B030D-6E8A-4147-A177-3AD203B41FA5}">
                      <a16:colId xmlns:a16="http://schemas.microsoft.com/office/drawing/2014/main" val="20001"/>
                    </a:ext>
                  </a:extLst>
                </a:gridCol>
              </a:tblGrid>
              <a:tr h="384175">
                <a:tc>
                  <a:txBody>
                    <a:bodyPr/>
                    <a:lstStyle/>
                    <a:p>
                      <a:pPr marL="86360" algn="ctr">
                        <a:lnSpc>
                          <a:spcPct val="100000"/>
                        </a:lnSpc>
                        <a:spcBef>
                          <a:spcPts val="185"/>
                        </a:spcBef>
                      </a:pPr>
                      <a:r>
                        <a:rPr sz="2000" b="1" spc="-10" dirty="0">
                          <a:solidFill>
                            <a:srgbClr val="FFFFFF"/>
                          </a:solidFill>
                          <a:latin typeface="Calibri"/>
                          <a:cs typeface="Calibri"/>
                        </a:rPr>
                        <a:t>Eigenschaft</a:t>
                      </a:r>
                      <a:endParaRPr sz="2000">
                        <a:latin typeface="Calibri"/>
                        <a:cs typeface="Calibri"/>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85090" algn="ctr">
                        <a:lnSpc>
                          <a:spcPct val="100000"/>
                        </a:lnSpc>
                        <a:spcBef>
                          <a:spcPts val="185"/>
                        </a:spcBef>
                      </a:pPr>
                      <a:r>
                        <a:rPr sz="2000" b="1" spc="-5" dirty="0">
                          <a:solidFill>
                            <a:srgbClr val="FFFFFF"/>
                          </a:solidFill>
                          <a:latin typeface="Calibri"/>
                          <a:cs typeface="Calibri"/>
                        </a:rPr>
                        <a:t>Beschreibung</a:t>
                      </a:r>
                      <a:endParaRPr sz="2000">
                        <a:latin typeface="Calibri"/>
                        <a:cs typeface="Calibri"/>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val="10000"/>
                  </a:ext>
                </a:extLst>
              </a:tr>
              <a:tr h="384175">
                <a:tc>
                  <a:txBody>
                    <a:bodyPr/>
                    <a:lstStyle/>
                    <a:p>
                      <a:pPr marL="87630" algn="ctr">
                        <a:lnSpc>
                          <a:spcPct val="100000"/>
                        </a:lnSpc>
                        <a:spcBef>
                          <a:spcPts val="190"/>
                        </a:spcBef>
                      </a:pPr>
                      <a:r>
                        <a:rPr sz="2000" spc="-20" dirty="0">
                          <a:latin typeface="Calibri"/>
                          <a:cs typeface="Calibri"/>
                        </a:rPr>
                        <a:t>&lt;form&gt;</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86360" algn="ctr">
                        <a:lnSpc>
                          <a:spcPct val="100000"/>
                        </a:lnSpc>
                        <a:spcBef>
                          <a:spcPts val="190"/>
                        </a:spcBef>
                      </a:pPr>
                      <a:r>
                        <a:rPr sz="2000" spc="-10" dirty="0">
                          <a:latin typeface="Calibri"/>
                          <a:cs typeface="Calibri"/>
                        </a:rPr>
                        <a:t>Formular</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1"/>
                  </a:ext>
                </a:extLst>
              </a:tr>
              <a:tr h="384048">
                <a:tc>
                  <a:txBody>
                    <a:bodyPr/>
                    <a:lstStyle/>
                    <a:p>
                      <a:pPr marL="84455" algn="ctr">
                        <a:lnSpc>
                          <a:spcPct val="100000"/>
                        </a:lnSpc>
                        <a:spcBef>
                          <a:spcPts val="185"/>
                        </a:spcBef>
                      </a:pPr>
                      <a:r>
                        <a:rPr sz="2000" spc="-5" dirty="0">
                          <a:latin typeface="Calibri"/>
                          <a:cs typeface="Calibri"/>
                        </a:rPr>
                        <a:t>&lt;input</a:t>
                      </a:r>
                      <a:r>
                        <a:rPr sz="2000" spc="-25" dirty="0">
                          <a:latin typeface="Calibri"/>
                          <a:cs typeface="Calibri"/>
                        </a:rPr>
                        <a:t> </a:t>
                      </a:r>
                      <a:r>
                        <a:rPr sz="2000" spc="-20" dirty="0">
                          <a:latin typeface="Calibri"/>
                          <a:cs typeface="Calibri"/>
                        </a:rPr>
                        <a:t>type=„text“&gt;</a:t>
                      </a:r>
                      <a:r>
                        <a:rPr sz="2000" spc="-65" dirty="0">
                          <a:latin typeface="Calibri"/>
                          <a:cs typeface="Calibri"/>
                        </a:rPr>
                        <a:t> </a:t>
                      </a:r>
                      <a:r>
                        <a:rPr sz="2000" dirty="0">
                          <a:latin typeface="Calibri"/>
                          <a:cs typeface="Calibri"/>
                        </a:rPr>
                        <a:t>*</a:t>
                      </a:r>
                      <a:endParaRPr sz="2000">
                        <a:latin typeface="Calibri"/>
                        <a:cs typeface="Calibri"/>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87630" algn="ctr">
                        <a:lnSpc>
                          <a:spcPct val="100000"/>
                        </a:lnSpc>
                        <a:spcBef>
                          <a:spcPts val="185"/>
                        </a:spcBef>
                      </a:pPr>
                      <a:r>
                        <a:rPr sz="2000" spc="-10" dirty="0">
                          <a:latin typeface="Calibri"/>
                          <a:cs typeface="Calibri"/>
                        </a:rPr>
                        <a:t>Einzeiliges</a:t>
                      </a:r>
                      <a:r>
                        <a:rPr sz="2000" spc="-100" dirty="0">
                          <a:latin typeface="Calibri"/>
                          <a:cs typeface="Calibri"/>
                        </a:rPr>
                        <a:t> </a:t>
                      </a:r>
                      <a:r>
                        <a:rPr sz="2000" spc="-25" dirty="0">
                          <a:latin typeface="Calibri"/>
                          <a:cs typeface="Calibri"/>
                        </a:rPr>
                        <a:t>Eingabefeld</a:t>
                      </a:r>
                      <a:endParaRPr sz="2000">
                        <a:latin typeface="Calibri"/>
                        <a:cs typeface="Calibri"/>
                      </a:endParaRPr>
                    </a:p>
                  </a:txBody>
                  <a:tcPr marL="0" marR="0" marT="234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2"/>
                  </a:ext>
                </a:extLst>
              </a:tr>
              <a:tr h="384175">
                <a:tc>
                  <a:txBody>
                    <a:bodyPr/>
                    <a:lstStyle/>
                    <a:p>
                      <a:pPr marL="84455" algn="ctr">
                        <a:lnSpc>
                          <a:spcPct val="100000"/>
                        </a:lnSpc>
                        <a:spcBef>
                          <a:spcPts val="190"/>
                        </a:spcBef>
                      </a:pPr>
                      <a:r>
                        <a:rPr sz="2000" spc="-5" dirty="0">
                          <a:latin typeface="Calibri"/>
                          <a:cs typeface="Calibri"/>
                        </a:rPr>
                        <a:t>&lt;</a:t>
                      </a:r>
                      <a:r>
                        <a:rPr sz="2000" spc="-10" dirty="0">
                          <a:latin typeface="Calibri"/>
                          <a:cs typeface="Calibri"/>
                        </a:rPr>
                        <a:t>i</a:t>
                      </a:r>
                      <a:r>
                        <a:rPr sz="2000" spc="-5" dirty="0">
                          <a:latin typeface="Calibri"/>
                          <a:cs typeface="Calibri"/>
                        </a:rPr>
                        <a:t>n</a:t>
                      </a:r>
                      <a:r>
                        <a:rPr sz="2000" spc="5" dirty="0">
                          <a:latin typeface="Calibri"/>
                          <a:cs typeface="Calibri"/>
                        </a:rPr>
                        <a:t>p</a:t>
                      </a:r>
                      <a:r>
                        <a:rPr sz="2000" spc="-5" dirty="0">
                          <a:latin typeface="Calibri"/>
                          <a:cs typeface="Calibri"/>
                        </a:rPr>
                        <a:t>u</a:t>
                      </a:r>
                      <a:r>
                        <a:rPr sz="2000" dirty="0">
                          <a:latin typeface="Calibri"/>
                          <a:cs typeface="Calibri"/>
                        </a:rPr>
                        <a:t>t ty</a:t>
                      </a:r>
                      <a:r>
                        <a:rPr sz="2000" spc="5" dirty="0">
                          <a:latin typeface="Calibri"/>
                          <a:cs typeface="Calibri"/>
                        </a:rPr>
                        <a:t>p</a:t>
                      </a:r>
                      <a:r>
                        <a:rPr sz="2000" dirty="0">
                          <a:latin typeface="Calibri"/>
                          <a:cs typeface="Calibri"/>
                        </a:rPr>
                        <a:t>e=„</a:t>
                      </a:r>
                      <a:r>
                        <a:rPr sz="2000" spc="-10" dirty="0">
                          <a:latin typeface="Calibri"/>
                          <a:cs typeface="Calibri"/>
                        </a:rPr>
                        <a:t>p</a:t>
                      </a:r>
                      <a:r>
                        <a:rPr sz="2000" dirty="0">
                          <a:latin typeface="Calibri"/>
                          <a:cs typeface="Calibri"/>
                        </a:rPr>
                        <a:t>as</a:t>
                      </a:r>
                      <a:r>
                        <a:rPr sz="2000" spc="-20" dirty="0">
                          <a:latin typeface="Calibri"/>
                          <a:cs typeface="Calibri"/>
                        </a:rPr>
                        <a:t>s</a:t>
                      </a:r>
                      <a:r>
                        <a:rPr sz="2000" spc="-30" dirty="0">
                          <a:latin typeface="Calibri"/>
                          <a:cs typeface="Calibri"/>
                        </a:rPr>
                        <a:t>w</a:t>
                      </a:r>
                      <a:r>
                        <a:rPr sz="2000" spc="-15" dirty="0">
                          <a:latin typeface="Calibri"/>
                          <a:cs typeface="Calibri"/>
                        </a:rPr>
                        <a:t>o</a:t>
                      </a:r>
                      <a:r>
                        <a:rPr sz="2000" spc="-30" dirty="0">
                          <a:latin typeface="Calibri"/>
                          <a:cs typeface="Calibri"/>
                        </a:rPr>
                        <a:t>r</a:t>
                      </a:r>
                      <a:r>
                        <a:rPr sz="2000" spc="-10" dirty="0">
                          <a:latin typeface="Calibri"/>
                          <a:cs typeface="Calibri"/>
                        </a:rPr>
                        <a:t>d</a:t>
                      </a:r>
                      <a:r>
                        <a:rPr sz="2000" spc="-15" dirty="0">
                          <a:latin typeface="Calibri"/>
                          <a:cs typeface="Calibri"/>
                        </a:rPr>
                        <a:t>“</a:t>
                      </a:r>
                      <a:r>
                        <a:rPr sz="2000" dirty="0">
                          <a:latin typeface="Calibri"/>
                          <a:cs typeface="Calibri"/>
                        </a:rPr>
                        <a:t>&gt;</a:t>
                      </a:r>
                      <a:r>
                        <a:rPr sz="2000" spc="-120" dirty="0">
                          <a:latin typeface="Calibri"/>
                          <a:cs typeface="Calibri"/>
                        </a:rPr>
                        <a:t> </a:t>
                      </a:r>
                      <a:r>
                        <a:rPr sz="2000" dirty="0">
                          <a:latin typeface="Calibri"/>
                          <a:cs typeface="Calibri"/>
                        </a:rPr>
                        <a:t>*</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86360" algn="ctr">
                        <a:lnSpc>
                          <a:spcPct val="100000"/>
                        </a:lnSpc>
                        <a:spcBef>
                          <a:spcPts val="190"/>
                        </a:spcBef>
                      </a:pPr>
                      <a:r>
                        <a:rPr sz="2000" spc="-25" dirty="0">
                          <a:latin typeface="Calibri"/>
                          <a:cs typeface="Calibri"/>
                        </a:rPr>
                        <a:t>Passwort-Eingabefeld</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3"/>
                  </a:ext>
                </a:extLst>
              </a:tr>
              <a:tr h="384175">
                <a:tc>
                  <a:txBody>
                    <a:bodyPr/>
                    <a:lstStyle/>
                    <a:p>
                      <a:pPr marL="90170" algn="ctr">
                        <a:lnSpc>
                          <a:spcPct val="100000"/>
                        </a:lnSpc>
                        <a:spcBef>
                          <a:spcPts val="190"/>
                        </a:spcBef>
                      </a:pPr>
                      <a:r>
                        <a:rPr sz="2000" spc="-25" dirty="0">
                          <a:latin typeface="Calibri"/>
                          <a:cs typeface="Calibri"/>
                        </a:rPr>
                        <a:t>&lt;textarea&gt;</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86360" algn="ctr">
                        <a:lnSpc>
                          <a:spcPct val="100000"/>
                        </a:lnSpc>
                        <a:spcBef>
                          <a:spcPts val="190"/>
                        </a:spcBef>
                      </a:pPr>
                      <a:r>
                        <a:rPr sz="2000" dirty="0">
                          <a:latin typeface="Calibri"/>
                          <a:cs typeface="Calibri"/>
                        </a:rPr>
                        <a:t>Mehr</a:t>
                      </a:r>
                      <a:r>
                        <a:rPr sz="2000" spc="-50" dirty="0">
                          <a:latin typeface="Calibri"/>
                          <a:cs typeface="Calibri"/>
                        </a:rPr>
                        <a:t>z</a:t>
                      </a:r>
                      <a:r>
                        <a:rPr sz="2000" dirty="0">
                          <a:latin typeface="Calibri"/>
                          <a:cs typeface="Calibri"/>
                        </a:rPr>
                        <a:t>e</a:t>
                      </a:r>
                      <a:r>
                        <a:rPr sz="2000" spc="-10" dirty="0">
                          <a:latin typeface="Calibri"/>
                          <a:cs typeface="Calibri"/>
                        </a:rPr>
                        <a:t>i</a:t>
                      </a:r>
                      <a:r>
                        <a:rPr sz="2000" dirty="0">
                          <a:latin typeface="Calibri"/>
                          <a:cs typeface="Calibri"/>
                        </a:rPr>
                        <a:t>l</a:t>
                      </a:r>
                      <a:r>
                        <a:rPr sz="2000" spc="-10" dirty="0">
                          <a:latin typeface="Calibri"/>
                          <a:cs typeface="Calibri"/>
                        </a:rPr>
                        <a:t>i</a:t>
                      </a:r>
                      <a:r>
                        <a:rPr sz="2000" spc="-20" dirty="0">
                          <a:latin typeface="Calibri"/>
                          <a:cs typeface="Calibri"/>
                        </a:rPr>
                        <a:t>g</a:t>
                      </a:r>
                      <a:r>
                        <a:rPr sz="2000" dirty="0">
                          <a:latin typeface="Calibri"/>
                          <a:cs typeface="Calibri"/>
                        </a:rPr>
                        <a:t>es</a:t>
                      </a:r>
                      <a:r>
                        <a:rPr sz="2000" spc="-100" dirty="0">
                          <a:latin typeface="Calibri"/>
                          <a:cs typeface="Calibri"/>
                        </a:rPr>
                        <a:t> </a:t>
                      </a:r>
                      <a:r>
                        <a:rPr sz="2000" spc="-5" dirty="0">
                          <a:latin typeface="Calibri"/>
                          <a:cs typeface="Calibri"/>
                        </a:rPr>
                        <a:t>E</a:t>
                      </a:r>
                      <a:r>
                        <a:rPr sz="2000" spc="-25" dirty="0">
                          <a:latin typeface="Calibri"/>
                          <a:cs typeface="Calibri"/>
                        </a:rPr>
                        <a:t>i</a:t>
                      </a:r>
                      <a:r>
                        <a:rPr sz="2000" spc="-10" dirty="0">
                          <a:latin typeface="Calibri"/>
                          <a:cs typeface="Calibri"/>
                        </a:rPr>
                        <a:t>n</a:t>
                      </a:r>
                      <a:r>
                        <a:rPr sz="2000" spc="-45" dirty="0">
                          <a:latin typeface="Calibri"/>
                          <a:cs typeface="Calibri"/>
                        </a:rPr>
                        <a:t>g</a:t>
                      </a:r>
                      <a:r>
                        <a:rPr sz="2000" spc="-15" dirty="0">
                          <a:latin typeface="Calibri"/>
                          <a:cs typeface="Calibri"/>
                        </a:rPr>
                        <a:t>a</a:t>
                      </a:r>
                      <a:r>
                        <a:rPr sz="2000" spc="-10" dirty="0">
                          <a:latin typeface="Calibri"/>
                          <a:cs typeface="Calibri"/>
                        </a:rPr>
                        <a:t>b</a:t>
                      </a:r>
                      <a:r>
                        <a:rPr sz="2000" spc="-30" dirty="0">
                          <a:latin typeface="Calibri"/>
                          <a:cs typeface="Calibri"/>
                        </a:rPr>
                        <a:t>e</a:t>
                      </a:r>
                      <a:r>
                        <a:rPr sz="2000" spc="-65" dirty="0">
                          <a:latin typeface="Calibri"/>
                          <a:cs typeface="Calibri"/>
                        </a:rPr>
                        <a:t>f</a:t>
                      </a:r>
                      <a:r>
                        <a:rPr sz="2000" spc="-15" dirty="0">
                          <a:latin typeface="Calibri"/>
                          <a:cs typeface="Calibri"/>
                        </a:rPr>
                        <a:t>el</a:t>
                      </a:r>
                      <a:r>
                        <a:rPr sz="2000" dirty="0">
                          <a:latin typeface="Calibri"/>
                          <a:cs typeface="Calibri"/>
                        </a:rPr>
                        <a:t>d</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4"/>
                  </a:ext>
                </a:extLst>
              </a:tr>
              <a:tr h="384175">
                <a:tc>
                  <a:txBody>
                    <a:bodyPr/>
                    <a:lstStyle/>
                    <a:p>
                      <a:pPr marL="84455" algn="ctr">
                        <a:lnSpc>
                          <a:spcPct val="100000"/>
                        </a:lnSpc>
                        <a:spcBef>
                          <a:spcPts val="190"/>
                        </a:spcBef>
                      </a:pPr>
                      <a:r>
                        <a:rPr sz="2000" spc="-5" dirty="0">
                          <a:latin typeface="Calibri"/>
                          <a:cs typeface="Calibri"/>
                        </a:rPr>
                        <a:t>&lt;</a:t>
                      </a:r>
                      <a:r>
                        <a:rPr sz="2000" spc="-10" dirty="0">
                          <a:latin typeface="Calibri"/>
                          <a:cs typeface="Calibri"/>
                        </a:rPr>
                        <a:t>i</a:t>
                      </a:r>
                      <a:r>
                        <a:rPr sz="2000" spc="-5" dirty="0">
                          <a:latin typeface="Calibri"/>
                          <a:cs typeface="Calibri"/>
                        </a:rPr>
                        <a:t>np</a:t>
                      </a:r>
                      <a:r>
                        <a:rPr sz="2000" spc="5" dirty="0">
                          <a:latin typeface="Calibri"/>
                          <a:cs typeface="Calibri"/>
                        </a:rPr>
                        <a:t>u</a:t>
                      </a:r>
                      <a:r>
                        <a:rPr sz="2000" dirty="0">
                          <a:latin typeface="Calibri"/>
                          <a:cs typeface="Calibri"/>
                        </a:rPr>
                        <a:t>t</a:t>
                      </a:r>
                      <a:r>
                        <a:rPr sz="2000" spc="-10" dirty="0">
                          <a:latin typeface="Calibri"/>
                          <a:cs typeface="Calibri"/>
                        </a:rPr>
                        <a:t> </a:t>
                      </a:r>
                      <a:r>
                        <a:rPr sz="2000" dirty="0">
                          <a:latin typeface="Calibri"/>
                          <a:cs typeface="Calibri"/>
                        </a:rPr>
                        <a:t>t</a:t>
                      </a:r>
                      <a:r>
                        <a:rPr sz="2000" spc="5" dirty="0">
                          <a:latin typeface="Calibri"/>
                          <a:cs typeface="Calibri"/>
                        </a:rPr>
                        <a:t>y</a:t>
                      </a:r>
                      <a:r>
                        <a:rPr sz="2000" spc="-5" dirty="0">
                          <a:latin typeface="Calibri"/>
                          <a:cs typeface="Calibri"/>
                        </a:rPr>
                        <a:t>pe=</a:t>
                      </a:r>
                      <a:r>
                        <a:rPr sz="2000" spc="5" dirty="0">
                          <a:latin typeface="Calibri"/>
                          <a:cs typeface="Calibri"/>
                        </a:rPr>
                        <a:t>„</a:t>
                      </a:r>
                      <a:r>
                        <a:rPr sz="2000" spc="-50" dirty="0">
                          <a:latin typeface="Calibri"/>
                          <a:cs typeface="Calibri"/>
                        </a:rPr>
                        <a:t>r</a:t>
                      </a:r>
                      <a:r>
                        <a:rPr sz="2000" dirty="0">
                          <a:latin typeface="Calibri"/>
                          <a:cs typeface="Calibri"/>
                        </a:rPr>
                        <a:t>ad</a:t>
                      </a:r>
                      <a:r>
                        <a:rPr sz="2000" spc="-15" dirty="0">
                          <a:latin typeface="Calibri"/>
                          <a:cs typeface="Calibri"/>
                        </a:rPr>
                        <a:t>io</a:t>
                      </a:r>
                      <a:r>
                        <a:rPr sz="2000" spc="-5" dirty="0">
                          <a:latin typeface="Calibri"/>
                          <a:cs typeface="Calibri"/>
                        </a:rPr>
                        <a:t>“</a:t>
                      </a:r>
                      <a:r>
                        <a:rPr sz="2000" dirty="0">
                          <a:latin typeface="Calibri"/>
                          <a:cs typeface="Calibri"/>
                        </a:rPr>
                        <a:t>&gt;</a:t>
                      </a:r>
                      <a:r>
                        <a:rPr sz="2000" spc="-135" dirty="0">
                          <a:latin typeface="Calibri"/>
                          <a:cs typeface="Calibri"/>
                        </a:rPr>
                        <a:t> </a:t>
                      </a:r>
                      <a:r>
                        <a:rPr sz="2000" dirty="0">
                          <a:latin typeface="Calibri"/>
                          <a:cs typeface="Calibri"/>
                        </a:rPr>
                        <a:t>*</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86360" algn="ctr">
                        <a:lnSpc>
                          <a:spcPct val="100000"/>
                        </a:lnSpc>
                        <a:spcBef>
                          <a:spcPts val="190"/>
                        </a:spcBef>
                      </a:pPr>
                      <a:r>
                        <a:rPr sz="2000" spc="-10" dirty="0">
                          <a:latin typeface="Calibri"/>
                          <a:cs typeface="Calibri"/>
                        </a:rPr>
                        <a:t>Radiobutton</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5"/>
                  </a:ext>
                </a:extLst>
              </a:tr>
              <a:tr h="384175">
                <a:tc>
                  <a:txBody>
                    <a:bodyPr/>
                    <a:lstStyle/>
                    <a:p>
                      <a:pPr marL="86360" algn="ctr">
                        <a:lnSpc>
                          <a:spcPct val="100000"/>
                        </a:lnSpc>
                        <a:spcBef>
                          <a:spcPts val="190"/>
                        </a:spcBef>
                      </a:pPr>
                      <a:r>
                        <a:rPr sz="2000" spc="-5" dirty="0">
                          <a:latin typeface="Calibri"/>
                          <a:cs typeface="Calibri"/>
                        </a:rPr>
                        <a:t>&lt;</a:t>
                      </a:r>
                      <a:r>
                        <a:rPr sz="2000" spc="-10" dirty="0">
                          <a:latin typeface="Calibri"/>
                          <a:cs typeface="Calibri"/>
                        </a:rPr>
                        <a:t>i</a:t>
                      </a:r>
                      <a:r>
                        <a:rPr sz="2000" spc="-5" dirty="0">
                          <a:latin typeface="Calibri"/>
                          <a:cs typeface="Calibri"/>
                        </a:rPr>
                        <a:t>n</a:t>
                      </a:r>
                      <a:r>
                        <a:rPr sz="2000" spc="5" dirty="0">
                          <a:latin typeface="Calibri"/>
                          <a:cs typeface="Calibri"/>
                        </a:rPr>
                        <a:t>p</a:t>
                      </a:r>
                      <a:r>
                        <a:rPr sz="2000" spc="-5" dirty="0">
                          <a:latin typeface="Calibri"/>
                          <a:cs typeface="Calibri"/>
                        </a:rPr>
                        <a:t>u</a:t>
                      </a:r>
                      <a:r>
                        <a:rPr sz="2000" dirty="0">
                          <a:latin typeface="Calibri"/>
                          <a:cs typeface="Calibri"/>
                        </a:rPr>
                        <a:t>t</a:t>
                      </a:r>
                      <a:r>
                        <a:rPr sz="2000" spc="-5" dirty="0">
                          <a:latin typeface="Calibri"/>
                          <a:cs typeface="Calibri"/>
                        </a:rPr>
                        <a:t> </a:t>
                      </a:r>
                      <a:r>
                        <a:rPr sz="2000" dirty="0">
                          <a:latin typeface="Calibri"/>
                          <a:cs typeface="Calibri"/>
                        </a:rPr>
                        <a:t>type=„</a:t>
                      </a:r>
                      <a:r>
                        <a:rPr sz="2000" spc="5" dirty="0">
                          <a:latin typeface="Calibri"/>
                          <a:cs typeface="Calibri"/>
                        </a:rPr>
                        <a:t>c</a:t>
                      </a:r>
                      <a:r>
                        <a:rPr sz="2000" spc="-5" dirty="0">
                          <a:latin typeface="Calibri"/>
                          <a:cs typeface="Calibri"/>
                        </a:rPr>
                        <a:t>he</a:t>
                      </a:r>
                      <a:r>
                        <a:rPr sz="2000" dirty="0">
                          <a:latin typeface="Calibri"/>
                          <a:cs typeface="Calibri"/>
                        </a:rPr>
                        <a:t>ckb</a:t>
                      </a:r>
                      <a:r>
                        <a:rPr sz="2000" spc="-35" dirty="0">
                          <a:latin typeface="Calibri"/>
                          <a:cs typeface="Calibri"/>
                        </a:rPr>
                        <a:t>o</a:t>
                      </a:r>
                      <a:r>
                        <a:rPr sz="2000" spc="-5" dirty="0">
                          <a:latin typeface="Calibri"/>
                          <a:cs typeface="Calibri"/>
                        </a:rPr>
                        <a:t>x“</a:t>
                      </a:r>
                      <a:r>
                        <a:rPr sz="2000" dirty="0">
                          <a:latin typeface="Calibri"/>
                          <a:cs typeface="Calibri"/>
                        </a:rPr>
                        <a:t>&gt;</a:t>
                      </a:r>
                      <a:r>
                        <a:rPr sz="2000" spc="-175" dirty="0">
                          <a:latin typeface="Calibri"/>
                          <a:cs typeface="Calibri"/>
                        </a:rPr>
                        <a:t> </a:t>
                      </a:r>
                      <a:r>
                        <a:rPr sz="2000" dirty="0">
                          <a:latin typeface="Calibri"/>
                          <a:cs typeface="Calibri"/>
                        </a:rPr>
                        <a:t>*</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86995" algn="ctr">
                        <a:lnSpc>
                          <a:spcPct val="100000"/>
                        </a:lnSpc>
                        <a:spcBef>
                          <a:spcPts val="190"/>
                        </a:spcBef>
                      </a:pPr>
                      <a:r>
                        <a:rPr sz="2000" spc="-10" dirty="0">
                          <a:latin typeface="Calibri"/>
                          <a:cs typeface="Calibri"/>
                        </a:rPr>
                        <a:t>Checkbox</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6"/>
                  </a:ext>
                </a:extLst>
              </a:tr>
              <a:tr h="384175">
                <a:tc>
                  <a:txBody>
                    <a:bodyPr/>
                    <a:lstStyle/>
                    <a:p>
                      <a:pPr marL="84455" algn="ctr">
                        <a:lnSpc>
                          <a:spcPct val="100000"/>
                        </a:lnSpc>
                        <a:spcBef>
                          <a:spcPts val="190"/>
                        </a:spcBef>
                      </a:pPr>
                      <a:r>
                        <a:rPr sz="2000" spc="-5" dirty="0">
                          <a:latin typeface="Calibri"/>
                          <a:cs typeface="Calibri"/>
                        </a:rPr>
                        <a:t>&lt;</a:t>
                      </a:r>
                      <a:r>
                        <a:rPr sz="2000" spc="-10" dirty="0">
                          <a:latin typeface="Calibri"/>
                          <a:cs typeface="Calibri"/>
                        </a:rPr>
                        <a:t>i</a:t>
                      </a:r>
                      <a:r>
                        <a:rPr sz="2000" spc="-5" dirty="0">
                          <a:latin typeface="Calibri"/>
                          <a:cs typeface="Calibri"/>
                        </a:rPr>
                        <a:t>n</a:t>
                      </a:r>
                      <a:r>
                        <a:rPr sz="2000" spc="5" dirty="0">
                          <a:latin typeface="Calibri"/>
                          <a:cs typeface="Calibri"/>
                        </a:rPr>
                        <a:t>p</a:t>
                      </a:r>
                      <a:r>
                        <a:rPr sz="2000" spc="-5" dirty="0">
                          <a:latin typeface="Calibri"/>
                          <a:cs typeface="Calibri"/>
                        </a:rPr>
                        <a:t>u</a:t>
                      </a:r>
                      <a:r>
                        <a:rPr sz="2000" dirty="0">
                          <a:latin typeface="Calibri"/>
                          <a:cs typeface="Calibri"/>
                        </a:rPr>
                        <a:t>t</a:t>
                      </a:r>
                      <a:r>
                        <a:rPr sz="2000" spc="-5" dirty="0">
                          <a:latin typeface="Calibri"/>
                          <a:cs typeface="Calibri"/>
                        </a:rPr>
                        <a:t> </a:t>
                      </a:r>
                      <a:r>
                        <a:rPr sz="2000" dirty="0">
                          <a:latin typeface="Calibri"/>
                          <a:cs typeface="Calibri"/>
                        </a:rPr>
                        <a:t>t</a:t>
                      </a:r>
                      <a:r>
                        <a:rPr sz="2000" spc="5" dirty="0">
                          <a:latin typeface="Calibri"/>
                          <a:cs typeface="Calibri"/>
                        </a:rPr>
                        <a:t>y</a:t>
                      </a:r>
                      <a:r>
                        <a:rPr sz="2000" dirty="0">
                          <a:latin typeface="Calibri"/>
                          <a:cs typeface="Calibri"/>
                        </a:rPr>
                        <a:t>pe=„bu</a:t>
                      </a:r>
                      <a:r>
                        <a:rPr sz="2000" spc="-40" dirty="0">
                          <a:latin typeface="Calibri"/>
                          <a:cs typeface="Calibri"/>
                        </a:rPr>
                        <a:t>t</a:t>
                      </a:r>
                      <a:r>
                        <a:rPr sz="2000" spc="-20" dirty="0">
                          <a:latin typeface="Calibri"/>
                          <a:cs typeface="Calibri"/>
                        </a:rPr>
                        <a:t>t</a:t>
                      </a:r>
                      <a:r>
                        <a:rPr sz="2000" spc="-5" dirty="0">
                          <a:latin typeface="Calibri"/>
                          <a:cs typeface="Calibri"/>
                        </a:rPr>
                        <a:t>o</a:t>
                      </a:r>
                      <a:r>
                        <a:rPr sz="2000" spc="-45" dirty="0">
                          <a:latin typeface="Calibri"/>
                          <a:cs typeface="Calibri"/>
                        </a:rPr>
                        <a:t>n</a:t>
                      </a:r>
                      <a:r>
                        <a:rPr sz="2000" spc="-10" dirty="0">
                          <a:latin typeface="Calibri"/>
                          <a:cs typeface="Calibri"/>
                        </a:rPr>
                        <a:t>“</a:t>
                      </a:r>
                      <a:r>
                        <a:rPr sz="2000" dirty="0">
                          <a:latin typeface="Calibri"/>
                          <a:cs typeface="Calibri"/>
                        </a:rPr>
                        <a:t>&gt;</a:t>
                      </a:r>
                      <a:r>
                        <a:rPr sz="2000" spc="-200" dirty="0">
                          <a:latin typeface="Calibri"/>
                          <a:cs typeface="Calibri"/>
                        </a:rPr>
                        <a:t> </a:t>
                      </a:r>
                      <a:r>
                        <a:rPr sz="2000" dirty="0">
                          <a:latin typeface="Calibri"/>
                          <a:cs typeface="Calibri"/>
                        </a:rPr>
                        <a:t>*</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86360" algn="ctr">
                        <a:lnSpc>
                          <a:spcPct val="100000"/>
                        </a:lnSpc>
                        <a:spcBef>
                          <a:spcPts val="190"/>
                        </a:spcBef>
                      </a:pPr>
                      <a:r>
                        <a:rPr sz="2000" spc="-20" dirty="0">
                          <a:latin typeface="Calibri"/>
                          <a:cs typeface="Calibri"/>
                        </a:rPr>
                        <a:t>Button</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7"/>
                  </a:ext>
                </a:extLst>
              </a:tr>
              <a:tr h="384175">
                <a:tc>
                  <a:txBody>
                    <a:bodyPr/>
                    <a:lstStyle/>
                    <a:p>
                      <a:pPr marL="86360" algn="ctr">
                        <a:lnSpc>
                          <a:spcPct val="100000"/>
                        </a:lnSpc>
                        <a:spcBef>
                          <a:spcPts val="190"/>
                        </a:spcBef>
                      </a:pPr>
                      <a:r>
                        <a:rPr sz="2000" spc="-5" dirty="0">
                          <a:latin typeface="Calibri"/>
                          <a:cs typeface="Calibri"/>
                        </a:rPr>
                        <a:t>&lt;input</a:t>
                      </a:r>
                      <a:r>
                        <a:rPr sz="2000" spc="-25" dirty="0">
                          <a:latin typeface="Calibri"/>
                          <a:cs typeface="Calibri"/>
                        </a:rPr>
                        <a:t> </a:t>
                      </a:r>
                      <a:r>
                        <a:rPr sz="2000" dirty="0">
                          <a:latin typeface="Calibri"/>
                          <a:cs typeface="Calibri"/>
                        </a:rPr>
                        <a:t>type=„submit“&gt;</a:t>
                      </a:r>
                      <a:r>
                        <a:rPr sz="2000" spc="-100" dirty="0">
                          <a:latin typeface="Calibri"/>
                          <a:cs typeface="Calibri"/>
                        </a:rPr>
                        <a:t> </a:t>
                      </a:r>
                      <a:r>
                        <a:rPr sz="2000" dirty="0">
                          <a:latin typeface="Calibri"/>
                          <a:cs typeface="Calibri"/>
                        </a:rPr>
                        <a:t>*</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86360" algn="ctr">
                        <a:lnSpc>
                          <a:spcPct val="100000"/>
                        </a:lnSpc>
                        <a:spcBef>
                          <a:spcPts val="190"/>
                        </a:spcBef>
                      </a:pPr>
                      <a:r>
                        <a:rPr sz="2000" spc="-10" dirty="0">
                          <a:latin typeface="Calibri"/>
                          <a:cs typeface="Calibri"/>
                        </a:rPr>
                        <a:t>Absende-Button</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8"/>
                  </a:ext>
                </a:extLst>
              </a:tr>
              <a:tr h="384174">
                <a:tc>
                  <a:txBody>
                    <a:bodyPr/>
                    <a:lstStyle/>
                    <a:p>
                      <a:pPr marL="84455" algn="ctr">
                        <a:lnSpc>
                          <a:spcPct val="100000"/>
                        </a:lnSpc>
                        <a:spcBef>
                          <a:spcPts val="190"/>
                        </a:spcBef>
                      </a:pPr>
                      <a:r>
                        <a:rPr sz="2000" spc="-5" dirty="0">
                          <a:latin typeface="Calibri"/>
                          <a:cs typeface="Calibri"/>
                        </a:rPr>
                        <a:t>&lt;</a:t>
                      </a:r>
                      <a:r>
                        <a:rPr sz="2000" spc="-10" dirty="0">
                          <a:latin typeface="Calibri"/>
                          <a:cs typeface="Calibri"/>
                        </a:rPr>
                        <a:t>i</a:t>
                      </a:r>
                      <a:r>
                        <a:rPr sz="2000" spc="-5" dirty="0">
                          <a:latin typeface="Calibri"/>
                          <a:cs typeface="Calibri"/>
                        </a:rPr>
                        <a:t>n</a:t>
                      </a:r>
                      <a:r>
                        <a:rPr sz="2000" spc="5" dirty="0">
                          <a:latin typeface="Calibri"/>
                          <a:cs typeface="Calibri"/>
                        </a:rPr>
                        <a:t>p</a:t>
                      </a:r>
                      <a:r>
                        <a:rPr sz="2000" spc="-5" dirty="0">
                          <a:latin typeface="Calibri"/>
                          <a:cs typeface="Calibri"/>
                        </a:rPr>
                        <a:t>u</a:t>
                      </a:r>
                      <a:r>
                        <a:rPr sz="2000" dirty="0">
                          <a:latin typeface="Calibri"/>
                          <a:cs typeface="Calibri"/>
                        </a:rPr>
                        <a:t>t</a:t>
                      </a:r>
                      <a:r>
                        <a:rPr sz="2000" spc="-5" dirty="0">
                          <a:latin typeface="Calibri"/>
                          <a:cs typeface="Calibri"/>
                        </a:rPr>
                        <a:t> </a:t>
                      </a:r>
                      <a:r>
                        <a:rPr sz="2000" dirty="0">
                          <a:latin typeface="Calibri"/>
                          <a:cs typeface="Calibri"/>
                        </a:rPr>
                        <a:t>t</a:t>
                      </a:r>
                      <a:r>
                        <a:rPr sz="2000" spc="5" dirty="0">
                          <a:latin typeface="Calibri"/>
                          <a:cs typeface="Calibri"/>
                        </a:rPr>
                        <a:t>y</a:t>
                      </a:r>
                      <a:r>
                        <a:rPr sz="2000" dirty="0">
                          <a:latin typeface="Calibri"/>
                          <a:cs typeface="Calibri"/>
                        </a:rPr>
                        <a:t>pe=„</a:t>
                      </a:r>
                      <a:r>
                        <a:rPr sz="2000" spc="-20" dirty="0">
                          <a:latin typeface="Calibri"/>
                          <a:cs typeface="Calibri"/>
                        </a:rPr>
                        <a:t>r</a:t>
                      </a:r>
                      <a:r>
                        <a:rPr sz="2000" spc="-15" dirty="0">
                          <a:latin typeface="Calibri"/>
                          <a:cs typeface="Calibri"/>
                        </a:rPr>
                        <a:t>e</a:t>
                      </a:r>
                      <a:r>
                        <a:rPr sz="2000" spc="-5" dirty="0">
                          <a:latin typeface="Calibri"/>
                          <a:cs typeface="Calibri"/>
                        </a:rPr>
                        <a:t>s</a:t>
                      </a:r>
                      <a:r>
                        <a:rPr sz="2000" spc="-15" dirty="0">
                          <a:latin typeface="Calibri"/>
                          <a:cs typeface="Calibri"/>
                        </a:rPr>
                        <a:t>e</a:t>
                      </a:r>
                      <a:r>
                        <a:rPr sz="2000" spc="10" dirty="0">
                          <a:latin typeface="Calibri"/>
                          <a:cs typeface="Calibri"/>
                        </a:rPr>
                        <a:t>t</a:t>
                      </a:r>
                      <a:r>
                        <a:rPr sz="2000" spc="-5" dirty="0">
                          <a:latin typeface="Calibri"/>
                          <a:cs typeface="Calibri"/>
                        </a:rPr>
                        <a:t>“</a:t>
                      </a:r>
                      <a:r>
                        <a:rPr sz="2000" dirty="0">
                          <a:latin typeface="Calibri"/>
                          <a:cs typeface="Calibri"/>
                        </a:rPr>
                        <a:t>&gt;</a:t>
                      </a:r>
                      <a:r>
                        <a:rPr sz="2000" spc="-114" dirty="0">
                          <a:latin typeface="Calibri"/>
                          <a:cs typeface="Calibri"/>
                        </a:rPr>
                        <a:t> </a:t>
                      </a:r>
                      <a:r>
                        <a:rPr sz="2000" dirty="0">
                          <a:latin typeface="Calibri"/>
                          <a:cs typeface="Calibri"/>
                        </a:rPr>
                        <a:t>*</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87630" algn="ctr">
                        <a:lnSpc>
                          <a:spcPct val="100000"/>
                        </a:lnSpc>
                        <a:spcBef>
                          <a:spcPts val="190"/>
                        </a:spcBef>
                      </a:pPr>
                      <a:r>
                        <a:rPr sz="2000" spc="-20" dirty="0">
                          <a:latin typeface="Calibri"/>
                          <a:cs typeface="Calibri"/>
                        </a:rPr>
                        <a:t>Reset-Button</a:t>
                      </a:r>
                      <a:endParaRPr sz="2000">
                        <a:latin typeface="Calibri"/>
                        <a:cs typeface="Calibri"/>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9"/>
                  </a:ext>
                </a:extLst>
              </a:tr>
              <a:tr h="384175">
                <a:tc>
                  <a:txBody>
                    <a:bodyPr/>
                    <a:lstStyle/>
                    <a:p>
                      <a:pPr marL="84455" algn="ctr">
                        <a:lnSpc>
                          <a:spcPct val="100000"/>
                        </a:lnSpc>
                        <a:spcBef>
                          <a:spcPts val="195"/>
                        </a:spcBef>
                      </a:pPr>
                      <a:r>
                        <a:rPr sz="2000" spc="-5" dirty="0">
                          <a:latin typeface="Calibri"/>
                          <a:cs typeface="Calibri"/>
                        </a:rPr>
                        <a:t>&lt;select&gt;</a:t>
                      </a:r>
                      <a:endParaRPr sz="2000">
                        <a:latin typeface="Calibri"/>
                        <a:cs typeface="Calibri"/>
                      </a:endParaRP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88900" algn="ctr">
                        <a:lnSpc>
                          <a:spcPct val="100000"/>
                        </a:lnSpc>
                        <a:spcBef>
                          <a:spcPts val="195"/>
                        </a:spcBef>
                      </a:pPr>
                      <a:r>
                        <a:rPr sz="2000" spc="-20" dirty="0">
                          <a:latin typeface="Calibri"/>
                          <a:cs typeface="Calibri"/>
                        </a:rPr>
                        <a:t>Auswahlliste</a:t>
                      </a:r>
                      <a:endParaRPr sz="2000">
                        <a:latin typeface="Calibri"/>
                        <a:cs typeface="Calibri"/>
                      </a:endParaRP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10"/>
                  </a:ext>
                </a:extLst>
              </a:tr>
              <a:tr h="384200">
                <a:tc>
                  <a:txBody>
                    <a:bodyPr/>
                    <a:lstStyle/>
                    <a:p>
                      <a:pPr marL="86360" algn="ctr">
                        <a:lnSpc>
                          <a:spcPct val="100000"/>
                        </a:lnSpc>
                        <a:spcBef>
                          <a:spcPts val="195"/>
                        </a:spcBef>
                      </a:pPr>
                      <a:r>
                        <a:rPr sz="2000" spc="-5" dirty="0">
                          <a:latin typeface="Calibri"/>
                          <a:cs typeface="Calibri"/>
                        </a:rPr>
                        <a:t>&lt;option&gt;</a:t>
                      </a:r>
                      <a:endParaRPr sz="2000">
                        <a:latin typeface="Calibri"/>
                        <a:cs typeface="Calibri"/>
                      </a:endParaRP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86360" algn="ctr">
                        <a:lnSpc>
                          <a:spcPct val="100000"/>
                        </a:lnSpc>
                        <a:spcBef>
                          <a:spcPts val="195"/>
                        </a:spcBef>
                      </a:pPr>
                      <a:r>
                        <a:rPr sz="2000" spc="-25" dirty="0">
                          <a:latin typeface="Calibri"/>
                          <a:cs typeface="Calibri"/>
                        </a:rPr>
                        <a:t>Listeneintrag</a:t>
                      </a:r>
                      <a:r>
                        <a:rPr sz="2000" spc="40" dirty="0">
                          <a:latin typeface="Calibri"/>
                          <a:cs typeface="Calibri"/>
                        </a:rPr>
                        <a:t> </a:t>
                      </a:r>
                      <a:r>
                        <a:rPr sz="2000" spc="-5" dirty="0">
                          <a:latin typeface="Calibri"/>
                          <a:cs typeface="Calibri"/>
                        </a:rPr>
                        <a:t>einer</a:t>
                      </a:r>
                      <a:r>
                        <a:rPr sz="2000" spc="-20" dirty="0">
                          <a:latin typeface="Calibri"/>
                          <a:cs typeface="Calibri"/>
                        </a:rPr>
                        <a:t> </a:t>
                      </a:r>
                      <a:r>
                        <a:rPr sz="2000" spc="-25" dirty="0">
                          <a:latin typeface="Calibri"/>
                          <a:cs typeface="Calibri"/>
                        </a:rPr>
                        <a:t>Auswahlliste</a:t>
                      </a:r>
                      <a:endParaRPr sz="2000">
                        <a:latin typeface="Calibri"/>
                        <a:cs typeface="Calibri"/>
                      </a:endParaRPr>
                    </a:p>
                  </a:txBody>
                  <a:tcPr marL="0" marR="0" marT="247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11"/>
                  </a:ext>
                </a:extLst>
              </a:tr>
            </a:tbl>
          </a:graphicData>
        </a:graphic>
      </p:graphicFrame>
      <p:sp>
        <p:nvSpPr>
          <p:cNvPr id="4" name="object 4"/>
          <p:cNvSpPr txBox="1"/>
          <p:nvPr/>
        </p:nvSpPr>
        <p:spPr>
          <a:xfrm>
            <a:off x="837691" y="6296659"/>
            <a:ext cx="228727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1" u="none" strike="noStrike" kern="1200" cap="none" spc="0" normalizeH="0" baseline="0" noProof="0" dirty="0">
                <a:ln>
                  <a:noFill/>
                </a:ln>
                <a:solidFill>
                  <a:prstClr val="black"/>
                </a:solidFill>
                <a:effectLst/>
                <a:uLnTx/>
                <a:uFillTx/>
                <a:latin typeface="Calibri"/>
                <a:ea typeface="+mn-ea"/>
                <a:cs typeface="Calibri"/>
              </a:rPr>
              <a:t>* </a:t>
            </a:r>
            <a:r>
              <a:rPr kumimoji="0" sz="1800" b="0" i="1" u="none" strike="noStrike" kern="1200" cap="none" spc="-50" normalizeH="0" baseline="0" noProof="0" dirty="0">
                <a:ln>
                  <a:noFill/>
                </a:ln>
                <a:solidFill>
                  <a:prstClr val="black"/>
                </a:solidFill>
                <a:effectLst/>
                <a:uLnTx/>
                <a:uFillTx/>
                <a:latin typeface="Calibri"/>
                <a:ea typeface="+mn-ea"/>
                <a:cs typeface="Calibri"/>
              </a:rPr>
              <a:t>K</a:t>
            </a:r>
            <a:r>
              <a:rPr kumimoji="0" sz="1800" b="0" i="1" u="none" strike="noStrike" kern="1200" cap="none" spc="-10" normalizeH="0" baseline="0" noProof="0" dirty="0">
                <a:ln>
                  <a:noFill/>
                </a:ln>
                <a:solidFill>
                  <a:prstClr val="black"/>
                </a:solidFill>
                <a:effectLst/>
                <a:uLnTx/>
                <a:uFillTx/>
                <a:latin typeface="Calibri"/>
                <a:ea typeface="+mn-ea"/>
                <a:cs typeface="Calibri"/>
              </a:rPr>
              <a:t>e</a:t>
            </a:r>
            <a:r>
              <a:rPr kumimoji="0" sz="1800" b="0" i="1" u="none" strike="noStrike" kern="1200" cap="none" spc="-20" normalizeH="0" baseline="0" noProof="0" dirty="0">
                <a:ln>
                  <a:noFill/>
                </a:ln>
                <a:solidFill>
                  <a:prstClr val="black"/>
                </a:solidFill>
                <a:effectLst/>
                <a:uLnTx/>
                <a:uFillTx/>
                <a:latin typeface="Calibri"/>
                <a:ea typeface="+mn-ea"/>
                <a:cs typeface="Calibri"/>
              </a:rPr>
              <a:t>i</a:t>
            </a:r>
            <a:r>
              <a:rPr kumimoji="0" sz="1800" b="0" i="1" u="none" strike="noStrike" kern="1200" cap="none" spc="0" normalizeH="0" baseline="0" noProof="0" dirty="0">
                <a:ln>
                  <a:noFill/>
                </a:ln>
                <a:solidFill>
                  <a:prstClr val="black"/>
                </a:solidFill>
                <a:effectLst/>
                <a:uLnTx/>
                <a:uFillTx/>
                <a:latin typeface="Calibri"/>
                <a:ea typeface="+mn-ea"/>
                <a:cs typeface="Calibri"/>
              </a:rPr>
              <a:t>n</a:t>
            </a:r>
            <a:r>
              <a:rPr kumimoji="0" sz="1800" b="0" i="1" u="none" strike="noStrike" kern="1200" cap="none" spc="-5" normalizeH="0" baseline="0" noProof="0" dirty="0">
                <a:ln>
                  <a:noFill/>
                </a:ln>
                <a:solidFill>
                  <a:prstClr val="black"/>
                </a:solidFill>
                <a:effectLst/>
                <a:uLnTx/>
                <a:uFillTx/>
                <a:latin typeface="Calibri"/>
                <a:ea typeface="+mn-ea"/>
                <a:cs typeface="Calibri"/>
              </a:rPr>
              <a:t> s</a:t>
            </a:r>
            <a:r>
              <a:rPr kumimoji="0" sz="1800" b="0" i="1" u="none" strike="noStrike" kern="1200" cap="none" spc="-15" normalizeH="0" baseline="0" noProof="0" dirty="0">
                <a:ln>
                  <a:noFill/>
                </a:ln>
                <a:solidFill>
                  <a:prstClr val="black"/>
                </a:solidFill>
                <a:effectLst/>
                <a:uLnTx/>
                <a:uFillTx/>
                <a:latin typeface="Calibri"/>
                <a:ea typeface="+mn-ea"/>
                <a:cs typeface="Calibri"/>
              </a:rPr>
              <a:t>c</a:t>
            </a:r>
            <a:r>
              <a:rPr kumimoji="0" sz="1800" b="0" i="1" u="none" strike="noStrike" kern="1200" cap="none" spc="-5" normalizeH="0" baseline="0" noProof="0" dirty="0">
                <a:ln>
                  <a:noFill/>
                </a:ln>
                <a:solidFill>
                  <a:prstClr val="black"/>
                </a:solidFill>
                <a:effectLst/>
                <a:uLnTx/>
                <a:uFillTx/>
                <a:latin typeface="Calibri"/>
                <a:ea typeface="+mn-ea"/>
                <a:cs typeface="Calibri"/>
              </a:rPr>
              <a:t>h</a:t>
            </a:r>
            <a:r>
              <a:rPr kumimoji="0" sz="1800" b="0" i="1" u="none" strike="noStrike" kern="1200" cap="none" spc="-10" normalizeH="0" baseline="0" noProof="0" dirty="0">
                <a:ln>
                  <a:noFill/>
                </a:ln>
                <a:solidFill>
                  <a:prstClr val="black"/>
                </a:solidFill>
                <a:effectLst/>
                <a:uLnTx/>
                <a:uFillTx/>
                <a:latin typeface="Calibri"/>
                <a:ea typeface="+mn-ea"/>
                <a:cs typeface="Calibri"/>
              </a:rPr>
              <a:t>li</a:t>
            </a:r>
            <a:r>
              <a:rPr kumimoji="0" sz="1800" b="0" i="1" u="none" strike="noStrike" kern="1200" cap="none" spc="0" normalizeH="0" baseline="0" noProof="0" dirty="0">
                <a:ln>
                  <a:noFill/>
                </a:ln>
                <a:solidFill>
                  <a:prstClr val="black"/>
                </a:solidFill>
                <a:effectLst/>
                <a:uLnTx/>
                <a:uFillTx/>
                <a:latin typeface="Calibri"/>
                <a:ea typeface="+mn-ea"/>
                <a:cs typeface="Calibri"/>
              </a:rPr>
              <a:t>eßendes</a:t>
            </a:r>
            <a:r>
              <a:rPr kumimoji="0" sz="1800" b="0" i="1" u="none" strike="noStrike" kern="1200" cap="none" spc="-50" normalizeH="0" baseline="0" noProof="0" dirty="0">
                <a:ln>
                  <a:noFill/>
                </a:ln>
                <a:solidFill>
                  <a:prstClr val="black"/>
                </a:solidFill>
                <a:effectLst/>
                <a:uLnTx/>
                <a:uFillTx/>
                <a:latin typeface="Calibri"/>
                <a:ea typeface="+mn-ea"/>
                <a:cs typeface="Calibri"/>
              </a:rPr>
              <a:t> </a:t>
            </a:r>
            <a:r>
              <a:rPr kumimoji="0" sz="1800" b="0" i="1" u="none" strike="noStrike" kern="1200" cap="none" spc="-220" normalizeH="0" baseline="0" noProof="0" dirty="0">
                <a:ln>
                  <a:noFill/>
                </a:ln>
                <a:solidFill>
                  <a:prstClr val="black"/>
                </a:solidFill>
                <a:effectLst/>
                <a:uLnTx/>
                <a:uFillTx/>
                <a:latin typeface="Calibri"/>
                <a:ea typeface="+mn-ea"/>
                <a:cs typeface="Calibri"/>
              </a:rPr>
              <a:t>T</a:t>
            </a:r>
            <a:r>
              <a:rPr kumimoji="0" sz="1800" b="0" i="1" u="none" strike="noStrike" kern="1200" cap="none" spc="-65" normalizeH="0" baseline="0" noProof="0" dirty="0">
                <a:ln>
                  <a:noFill/>
                </a:ln>
                <a:solidFill>
                  <a:prstClr val="black"/>
                </a:solidFill>
                <a:effectLst/>
                <a:uLnTx/>
                <a:uFillTx/>
                <a:latin typeface="Calibri"/>
                <a:ea typeface="+mn-ea"/>
                <a:cs typeface="Calibri"/>
              </a:rPr>
              <a:t>a</a:t>
            </a:r>
            <a:r>
              <a:rPr kumimoji="0" sz="1800" b="0" i="1" u="none" strike="noStrike" kern="1200" cap="none" spc="0" normalizeH="0" baseline="0" noProof="0" dirty="0">
                <a:ln>
                  <a:noFill/>
                </a:ln>
                <a:solidFill>
                  <a:prstClr val="black"/>
                </a:solidFill>
                <a:effectLst/>
                <a:uLnTx/>
                <a:uFillTx/>
                <a:latin typeface="Calibri"/>
                <a:ea typeface="+mn-ea"/>
                <a:cs typeface="Calibri"/>
              </a:rPr>
              <a:t>g</a:t>
            </a:r>
            <a:r>
              <a:rPr kumimoji="0" sz="1800" b="0" i="1" u="none" strike="noStrike" kern="1200" cap="none" spc="-50" normalizeH="0" baseline="0" noProof="0" dirty="0">
                <a:ln>
                  <a:noFill/>
                </a:ln>
                <a:solidFill>
                  <a:prstClr val="black"/>
                </a:solidFill>
                <a:effectLst/>
                <a:uLnTx/>
                <a:uFillTx/>
                <a:latin typeface="Calibri"/>
                <a:ea typeface="+mn-ea"/>
                <a:cs typeface="Calibri"/>
              </a:rPr>
              <a:t> </a:t>
            </a:r>
            <a:r>
              <a:rPr kumimoji="0" sz="1800" b="0" i="1" u="none" strike="noStrike" kern="1200" cap="none" spc="0" normalizeH="0" baseline="0" noProof="0" dirty="0">
                <a:ln>
                  <a:noFill/>
                </a:ln>
                <a:solidFill>
                  <a:prstClr val="black"/>
                </a:solidFill>
                <a:effectLst/>
                <a:uLnTx/>
                <a:uFillTx/>
                <a:latin typeface="Calibri"/>
                <a:ea typeface="+mn-ea"/>
                <a:cs typeface="Calibri"/>
              </a:rPr>
              <a:t>!</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5944109" cy="520655"/>
          </a:xfrm>
          <a:prstGeom prst="rect">
            <a:avLst/>
          </a:prstGeom>
        </p:spPr>
        <p:txBody>
          <a:bodyPr vert="horz" wrap="square" lIns="0" tIns="12700" rIns="0" bIns="0" rtlCol="0">
            <a:spAutoFit/>
          </a:bodyPr>
          <a:lstStyle/>
          <a:p>
            <a:pPr marL="12700">
              <a:lnSpc>
                <a:spcPct val="100000"/>
              </a:lnSpc>
              <a:spcBef>
                <a:spcPts val="100"/>
              </a:spcBef>
            </a:pPr>
            <a:r>
              <a:rPr sz="3300" b="0" spc="-40" dirty="0" err="1">
                <a:latin typeface="Calibri"/>
                <a:cs typeface="Calibri"/>
              </a:rPr>
              <a:t>Eingabefeld</a:t>
            </a:r>
            <a:r>
              <a:rPr lang="de-DE" sz="3300" b="0" spc="-40" dirty="0">
                <a:latin typeface="Calibri"/>
                <a:cs typeface="Calibri"/>
              </a:rPr>
              <a:t> Validierung (mit JS)</a:t>
            </a:r>
            <a:endParaRPr sz="3300" dirty="0">
              <a:latin typeface="Calibri"/>
              <a:cs typeface="Calibri"/>
            </a:endParaRPr>
          </a:p>
        </p:txBody>
      </p:sp>
      <p:pic>
        <p:nvPicPr>
          <p:cNvPr id="6" name="Grafik 5">
            <a:extLst>
              <a:ext uri="{FF2B5EF4-FFF2-40B4-BE49-F238E27FC236}">
                <a16:creationId xmlns:a16="http://schemas.microsoft.com/office/drawing/2014/main" id="{BA171493-0FB0-21FD-7CB2-A80C9D0FF5CE}"/>
              </a:ext>
            </a:extLst>
          </p:cNvPr>
          <p:cNvPicPr>
            <a:picLocks noChangeAspect="1"/>
          </p:cNvPicPr>
          <p:nvPr/>
        </p:nvPicPr>
        <p:blipFill>
          <a:blip r:embed="rId2"/>
          <a:stretch>
            <a:fillRect/>
          </a:stretch>
        </p:blipFill>
        <p:spPr>
          <a:xfrm>
            <a:off x="824553" y="1801696"/>
            <a:ext cx="7019976" cy="919169"/>
          </a:xfrm>
          <a:prstGeom prst="rect">
            <a:avLst/>
          </a:prstGeom>
        </p:spPr>
      </p:pic>
      <p:sp>
        <p:nvSpPr>
          <p:cNvPr id="7" name="Textfeld 6">
            <a:extLst>
              <a:ext uri="{FF2B5EF4-FFF2-40B4-BE49-F238E27FC236}">
                <a16:creationId xmlns:a16="http://schemas.microsoft.com/office/drawing/2014/main" id="{CAE199A3-B651-1ACE-9533-41A101935450}"/>
              </a:ext>
            </a:extLst>
          </p:cNvPr>
          <p:cNvSpPr txBox="1"/>
          <p:nvPr/>
        </p:nvSpPr>
        <p:spPr>
          <a:xfrm>
            <a:off x="827181" y="1326931"/>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HTML Part:</a:t>
            </a:r>
          </a:p>
        </p:txBody>
      </p:sp>
      <p:pic>
        <p:nvPicPr>
          <p:cNvPr id="9" name="Grafik 8">
            <a:extLst>
              <a:ext uri="{FF2B5EF4-FFF2-40B4-BE49-F238E27FC236}">
                <a16:creationId xmlns:a16="http://schemas.microsoft.com/office/drawing/2014/main" id="{B559E11A-ED2C-74D6-472E-E56C678F058C}"/>
              </a:ext>
            </a:extLst>
          </p:cNvPr>
          <p:cNvPicPr>
            <a:picLocks noChangeAspect="1"/>
          </p:cNvPicPr>
          <p:nvPr/>
        </p:nvPicPr>
        <p:blipFill>
          <a:blip r:embed="rId3"/>
          <a:stretch>
            <a:fillRect/>
          </a:stretch>
        </p:blipFill>
        <p:spPr>
          <a:xfrm>
            <a:off x="762000" y="3810000"/>
            <a:ext cx="5100675" cy="2209816"/>
          </a:xfrm>
          <a:prstGeom prst="rect">
            <a:avLst/>
          </a:prstGeom>
        </p:spPr>
      </p:pic>
      <p:sp>
        <p:nvSpPr>
          <p:cNvPr id="10" name="Textfeld 9">
            <a:extLst>
              <a:ext uri="{FF2B5EF4-FFF2-40B4-BE49-F238E27FC236}">
                <a16:creationId xmlns:a16="http://schemas.microsoft.com/office/drawing/2014/main" id="{5E72D4A2-3616-E0D7-A219-7AFFFB0249DF}"/>
              </a:ext>
            </a:extLst>
          </p:cNvPr>
          <p:cNvSpPr txBox="1"/>
          <p:nvPr/>
        </p:nvSpPr>
        <p:spPr>
          <a:xfrm>
            <a:off x="762000" y="3276600"/>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JS Part:</a:t>
            </a:r>
          </a:p>
        </p:txBody>
      </p:sp>
      <p:pic>
        <p:nvPicPr>
          <p:cNvPr id="12" name="Grafik 11">
            <a:extLst>
              <a:ext uri="{FF2B5EF4-FFF2-40B4-BE49-F238E27FC236}">
                <a16:creationId xmlns:a16="http://schemas.microsoft.com/office/drawing/2014/main" id="{03BB0122-A48F-474C-235E-8DD876F1E8ED}"/>
              </a:ext>
            </a:extLst>
          </p:cNvPr>
          <p:cNvPicPr>
            <a:picLocks noChangeAspect="1"/>
          </p:cNvPicPr>
          <p:nvPr/>
        </p:nvPicPr>
        <p:blipFill>
          <a:blip r:embed="rId4"/>
          <a:stretch>
            <a:fillRect/>
          </a:stretch>
        </p:blipFill>
        <p:spPr>
          <a:xfrm>
            <a:off x="6934200" y="4191000"/>
            <a:ext cx="5198102" cy="1143000"/>
          </a:xfrm>
          <a:prstGeom prst="rect">
            <a:avLst/>
          </a:prstGeom>
        </p:spPr>
      </p:pic>
      <p:sp>
        <p:nvSpPr>
          <p:cNvPr id="13" name="Textfeld 12">
            <a:extLst>
              <a:ext uri="{FF2B5EF4-FFF2-40B4-BE49-F238E27FC236}">
                <a16:creationId xmlns:a16="http://schemas.microsoft.com/office/drawing/2014/main" id="{E7DA38A4-B0E9-92D1-E8A6-B23673AA4B7D}"/>
              </a:ext>
            </a:extLst>
          </p:cNvPr>
          <p:cNvSpPr txBox="1"/>
          <p:nvPr/>
        </p:nvSpPr>
        <p:spPr>
          <a:xfrm>
            <a:off x="6858000" y="3619500"/>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Ergebnis:</a:t>
            </a:r>
          </a:p>
        </p:txBody>
      </p:sp>
      <p:sp>
        <p:nvSpPr>
          <p:cNvPr id="14" name="Pfeil: nach unten 13">
            <a:extLst>
              <a:ext uri="{FF2B5EF4-FFF2-40B4-BE49-F238E27FC236}">
                <a16:creationId xmlns:a16="http://schemas.microsoft.com/office/drawing/2014/main" id="{B7FE1D63-9B71-B88F-8EFD-D627D0968FE5}"/>
              </a:ext>
            </a:extLst>
          </p:cNvPr>
          <p:cNvSpPr/>
          <p:nvPr/>
        </p:nvSpPr>
        <p:spPr>
          <a:xfrm>
            <a:off x="2362200" y="2933700"/>
            <a:ext cx="522381"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Pfeil: nach unten 14">
            <a:extLst>
              <a:ext uri="{FF2B5EF4-FFF2-40B4-BE49-F238E27FC236}">
                <a16:creationId xmlns:a16="http://schemas.microsoft.com/office/drawing/2014/main" id="{9375B3FA-969F-760E-CC95-0DF1C6832D56}"/>
              </a:ext>
            </a:extLst>
          </p:cNvPr>
          <p:cNvSpPr/>
          <p:nvPr/>
        </p:nvSpPr>
        <p:spPr>
          <a:xfrm rot="16200000">
            <a:off x="6110971" y="4495800"/>
            <a:ext cx="522381"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527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6629909" cy="520655"/>
          </a:xfrm>
          <a:prstGeom prst="rect">
            <a:avLst/>
          </a:prstGeom>
        </p:spPr>
        <p:txBody>
          <a:bodyPr vert="horz" wrap="square" lIns="0" tIns="12700" rIns="0" bIns="0" rtlCol="0">
            <a:spAutoFit/>
          </a:bodyPr>
          <a:lstStyle/>
          <a:p>
            <a:pPr marL="12700">
              <a:lnSpc>
                <a:spcPct val="100000"/>
              </a:lnSpc>
              <a:spcBef>
                <a:spcPts val="100"/>
              </a:spcBef>
            </a:pPr>
            <a:r>
              <a:rPr sz="3300" b="0" spc="-40" dirty="0" err="1">
                <a:latin typeface="Calibri"/>
                <a:cs typeface="Calibri"/>
              </a:rPr>
              <a:t>Eingabefeld</a:t>
            </a:r>
            <a:r>
              <a:rPr lang="de-DE" sz="3300" b="0" spc="-40" dirty="0">
                <a:latin typeface="Calibri"/>
                <a:cs typeface="Calibri"/>
              </a:rPr>
              <a:t> Validierung mit HTML</a:t>
            </a:r>
            <a:endParaRPr sz="3300" dirty="0">
              <a:latin typeface="Calibri"/>
              <a:cs typeface="Calibri"/>
            </a:endParaRPr>
          </a:p>
        </p:txBody>
      </p:sp>
      <p:sp>
        <p:nvSpPr>
          <p:cNvPr id="7" name="Textfeld 6">
            <a:extLst>
              <a:ext uri="{FF2B5EF4-FFF2-40B4-BE49-F238E27FC236}">
                <a16:creationId xmlns:a16="http://schemas.microsoft.com/office/drawing/2014/main" id="{CAE199A3-B651-1ACE-9533-41A101935450}"/>
              </a:ext>
            </a:extLst>
          </p:cNvPr>
          <p:cNvSpPr txBox="1"/>
          <p:nvPr/>
        </p:nvSpPr>
        <p:spPr>
          <a:xfrm>
            <a:off x="827181" y="1326931"/>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HTML Part:</a:t>
            </a:r>
          </a:p>
        </p:txBody>
      </p:sp>
      <p:pic>
        <p:nvPicPr>
          <p:cNvPr id="4" name="Grafik 3">
            <a:extLst>
              <a:ext uri="{FF2B5EF4-FFF2-40B4-BE49-F238E27FC236}">
                <a16:creationId xmlns:a16="http://schemas.microsoft.com/office/drawing/2014/main" id="{335C6DC2-C9F5-9959-20B6-4DA3129992B5}"/>
              </a:ext>
            </a:extLst>
          </p:cNvPr>
          <p:cNvPicPr>
            <a:picLocks noChangeAspect="1"/>
          </p:cNvPicPr>
          <p:nvPr/>
        </p:nvPicPr>
        <p:blipFill>
          <a:blip r:embed="rId2"/>
          <a:stretch>
            <a:fillRect/>
          </a:stretch>
        </p:blipFill>
        <p:spPr>
          <a:xfrm>
            <a:off x="842947" y="1828800"/>
            <a:ext cx="4143405" cy="1095383"/>
          </a:xfrm>
          <a:prstGeom prst="rect">
            <a:avLst/>
          </a:prstGeom>
        </p:spPr>
      </p:pic>
      <p:pic>
        <p:nvPicPr>
          <p:cNvPr id="8" name="Grafik 7">
            <a:extLst>
              <a:ext uri="{FF2B5EF4-FFF2-40B4-BE49-F238E27FC236}">
                <a16:creationId xmlns:a16="http://schemas.microsoft.com/office/drawing/2014/main" id="{8E444808-8991-F4A8-8C15-D57367CD3A2C}"/>
              </a:ext>
            </a:extLst>
          </p:cNvPr>
          <p:cNvPicPr>
            <a:picLocks noChangeAspect="1"/>
          </p:cNvPicPr>
          <p:nvPr/>
        </p:nvPicPr>
        <p:blipFill>
          <a:blip r:embed="rId3"/>
          <a:stretch>
            <a:fillRect/>
          </a:stretch>
        </p:blipFill>
        <p:spPr>
          <a:xfrm>
            <a:off x="744852" y="4800600"/>
            <a:ext cx="3517457" cy="1219200"/>
          </a:xfrm>
          <a:prstGeom prst="rect">
            <a:avLst/>
          </a:prstGeom>
        </p:spPr>
      </p:pic>
      <p:sp>
        <p:nvSpPr>
          <p:cNvPr id="11" name="Textfeld 10">
            <a:extLst>
              <a:ext uri="{FF2B5EF4-FFF2-40B4-BE49-F238E27FC236}">
                <a16:creationId xmlns:a16="http://schemas.microsoft.com/office/drawing/2014/main" id="{47A91F85-A579-B4E8-2440-25FBB0A20E38}"/>
              </a:ext>
            </a:extLst>
          </p:cNvPr>
          <p:cNvSpPr txBox="1"/>
          <p:nvPr/>
        </p:nvSpPr>
        <p:spPr>
          <a:xfrm>
            <a:off x="685800" y="4267200"/>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Ergebnis:</a:t>
            </a:r>
          </a:p>
        </p:txBody>
      </p:sp>
      <p:sp>
        <p:nvSpPr>
          <p:cNvPr id="14" name="Pfeil: nach unten 13">
            <a:extLst>
              <a:ext uri="{FF2B5EF4-FFF2-40B4-BE49-F238E27FC236}">
                <a16:creationId xmlns:a16="http://schemas.microsoft.com/office/drawing/2014/main" id="{793CF9BE-2EEF-0956-ABB0-928954BF413C}"/>
              </a:ext>
            </a:extLst>
          </p:cNvPr>
          <p:cNvSpPr/>
          <p:nvPr/>
        </p:nvSpPr>
        <p:spPr>
          <a:xfrm>
            <a:off x="2392268" y="3252791"/>
            <a:ext cx="522381"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8153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322195" cy="528320"/>
          </a:xfrm>
          <a:prstGeom prst="rect">
            <a:avLst/>
          </a:prstGeom>
        </p:spPr>
        <p:txBody>
          <a:bodyPr vert="horz" wrap="square" lIns="0" tIns="12700" rIns="0" bIns="0" rtlCol="0">
            <a:spAutoFit/>
          </a:bodyPr>
          <a:lstStyle/>
          <a:p>
            <a:pPr marL="12700">
              <a:lnSpc>
                <a:spcPct val="100000"/>
              </a:lnSpc>
              <a:spcBef>
                <a:spcPts val="100"/>
              </a:spcBef>
            </a:pPr>
            <a:r>
              <a:rPr sz="3300" b="0" spc="-40" dirty="0">
                <a:latin typeface="Calibri"/>
                <a:cs typeface="Calibri"/>
              </a:rPr>
              <a:t>Eingabefelder</a:t>
            </a:r>
            <a:endParaRPr sz="3300" dirty="0">
              <a:latin typeface="Calibri"/>
              <a:cs typeface="Calibri"/>
            </a:endParaRPr>
          </a:p>
        </p:txBody>
      </p:sp>
      <p:sp>
        <p:nvSpPr>
          <p:cNvPr id="3" name="object 3"/>
          <p:cNvSpPr txBox="1"/>
          <p:nvPr/>
        </p:nvSpPr>
        <p:spPr>
          <a:xfrm>
            <a:off x="837691" y="1545814"/>
            <a:ext cx="4429760" cy="3350895"/>
          </a:xfrm>
          <a:prstGeom prst="rect">
            <a:avLst/>
          </a:prstGeom>
        </p:spPr>
        <p:txBody>
          <a:bodyPr vert="horz" wrap="square" lIns="0" tIns="119380" rIns="0" bIns="0" rtlCol="0">
            <a:spAutoFit/>
          </a:bodyPr>
          <a:lstStyle/>
          <a:p>
            <a:pPr marL="355600" marR="0" lvl="0" indent="-343535" algn="l" defTabSz="914400" rtl="0" eaLnBrk="1" fontAlgn="auto" latinLnBrk="0" hangingPunct="1">
              <a:lnSpc>
                <a:spcPct val="100000"/>
              </a:lnSpc>
              <a:spcBef>
                <a:spcPts val="940"/>
              </a:spcBef>
              <a:spcAft>
                <a:spcPts val="0"/>
              </a:spcAft>
              <a:buClrTx/>
              <a:buSzTx/>
              <a:buFont typeface="Arial MT"/>
              <a:buChar char="•"/>
              <a:tabLst>
                <a:tab pos="355600" algn="l"/>
                <a:tab pos="356235" algn="l"/>
              </a:tabLst>
              <a:defRPr/>
            </a:pPr>
            <a:r>
              <a:rPr kumimoji="0" sz="3200" b="0" i="0" u="none" strike="noStrike" kern="1200" cap="none" spc="0" normalizeH="0" baseline="0" noProof="0" dirty="0">
                <a:ln>
                  <a:noFill/>
                </a:ln>
                <a:solidFill>
                  <a:prstClr val="black"/>
                </a:solidFill>
                <a:effectLst/>
                <a:uLnTx/>
                <a:uFillTx/>
                <a:latin typeface="Calibri"/>
                <a:ea typeface="+mn-ea"/>
                <a:cs typeface="Calibri"/>
              </a:rPr>
              <a:t>3</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Arten</a:t>
            </a:r>
            <a:r>
              <a:rPr kumimoji="0" sz="3200" b="0" i="0" u="none" strike="noStrike" kern="1200" cap="none" spc="-30" normalizeH="0" baseline="0" noProof="0" dirty="0">
                <a:ln>
                  <a:noFill/>
                </a:ln>
                <a:solidFill>
                  <a:prstClr val="black"/>
                </a:solidFill>
                <a:effectLst/>
                <a:uLnTx/>
                <a:uFillTx/>
                <a:latin typeface="Calibri"/>
                <a:ea typeface="+mn-ea"/>
                <a:cs typeface="Calibri"/>
              </a:rPr>
              <a:t> </a:t>
            </a:r>
            <a:r>
              <a:rPr kumimoji="0" sz="3200" b="0" i="0" u="none" strike="noStrike" kern="1200" cap="none" spc="-15" normalizeH="0" baseline="0" noProof="0" dirty="0">
                <a:ln>
                  <a:noFill/>
                </a:ln>
                <a:solidFill>
                  <a:prstClr val="black"/>
                </a:solidFill>
                <a:effectLst/>
                <a:uLnTx/>
                <a:uFillTx/>
                <a:latin typeface="Calibri"/>
                <a:ea typeface="+mn-ea"/>
                <a:cs typeface="Calibri"/>
              </a:rPr>
              <a:t>von</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75" normalizeH="0" baseline="0" noProof="0" dirty="0">
                <a:ln>
                  <a:noFill/>
                </a:ln>
                <a:solidFill>
                  <a:prstClr val="black"/>
                </a:solidFill>
                <a:effectLst/>
                <a:uLnTx/>
                <a:uFillTx/>
                <a:latin typeface="Calibri"/>
                <a:ea typeface="+mn-ea"/>
                <a:cs typeface="Calibri"/>
              </a:rPr>
              <a:t>Textfeldern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30"/>
              </a:spcBef>
              <a:spcAft>
                <a:spcPts val="0"/>
              </a:spcAft>
              <a:buClrTx/>
              <a:buSzTx/>
              <a:buFont typeface="Arial MT"/>
              <a:buChar char="–"/>
              <a:tabLst>
                <a:tab pos="756920" algn="l"/>
              </a:tabLst>
              <a:defRPr/>
            </a:pPr>
            <a:r>
              <a:rPr kumimoji="0" sz="2800" b="0" i="0" u="none" strike="noStrike" kern="1200" cap="none" spc="-20" normalizeH="0" baseline="0" noProof="0" dirty="0">
                <a:ln>
                  <a:noFill/>
                </a:ln>
                <a:solidFill>
                  <a:srgbClr val="00AEEE"/>
                </a:solidFill>
                <a:effectLst/>
                <a:uLnTx/>
                <a:uFillTx/>
                <a:latin typeface="Calibri"/>
                <a:ea typeface="+mn-ea"/>
                <a:cs typeface="Calibri"/>
              </a:rPr>
              <a:t>&lt;input</a:t>
            </a:r>
            <a:r>
              <a:rPr kumimoji="0" sz="2800" b="0" i="0" u="none" strike="noStrike" kern="1200" cap="none" spc="25" normalizeH="0" baseline="0" noProof="0" dirty="0">
                <a:ln>
                  <a:noFill/>
                </a:ln>
                <a:solidFill>
                  <a:srgbClr val="00AEEE"/>
                </a:solidFill>
                <a:effectLst/>
                <a:uLnTx/>
                <a:uFillTx/>
                <a:latin typeface="Calibri"/>
                <a:ea typeface="+mn-ea"/>
                <a:cs typeface="Calibri"/>
              </a:rPr>
              <a:t> </a:t>
            </a:r>
            <a:r>
              <a:rPr kumimoji="0" sz="2800" b="0" i="0" u="none" strike="noStrike" kern="1200" cap="none" spc="-20" normalizeH="0" baseline="0" noProof="0" dirty="0">
                <a:ln>
                  <a:noFill/>
                </a:ln>
                <a:solidFill>
                  <a:srgbClr val="00AEEE"/>
                </a:solidFill>
                <a:effectLst/>
                <a:uLnTx/>
                <a:uFillTx/>
                <a:latin typeface="Calibri"/>
                <a:ea typeface="+mn-ea"/>
                <a:cs typeface="Calibri"/>
              </a:rPr>
              <a:t>type=“text“&gt;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695"/>
              </a:spcBef>
              <a:spcAft>
                <a:spcPts val="0"/>
              </a:spcAft>
              <a:buClrTx/>
              <a:buSzTx/>
              <a:buFont typeface="Arial MT"/>
              <a:buChar char="–"/>
              <a:tabLst>
                <a:tab pos="756920" algn="l"/>
              </a:tabLst>
              <a:defRPr/>
            </a:pPr>
            <a:r>
              <a:rPr kumimoji="0" sz="2800" b="0" i="0" u="none" strike="noStrike" kern="1200" cap="none" spc="-20" normalizeH="0" baseline="0" noProof="0" dirty="0">
                <a:ln>
                  <a:noFill/>
                </a:ln>
                <a:solidFill>
                  <a:srgbClr val="00AEEE"/>
                </a:solidFill>
                <a:effectLst/>
                <a:uLnTx/>
                <a:uFillTx/>
                <a:latin typeface="Calibri"/>
                <a:ea typeface="+mn-ea"/>
                <a:cs typeface="Calibri"/>
              </a:rPr>
              <a:t>&lt;input</a:t>
            </a:r>
            <a:r>
              <a:rPr kumimoji="0" sz="2800" b="0" i="0" u="none" strike="noStrike" kern="1200" cap="none" spc="-35" normalizeH="0" baseline="0" noProof="0" dirty="0">
                <a:ln>
                  <a:noFill/>
                </a:ln>
                <a:solidFill>
                  <a:srgbClr val="00AEEE"/>
                </a:solidFill>
                <a:effectLst/>
                <a:uLnTx/>
                <a:uFillTx/>
                <a:latin typeface="Calibri"/>
                <a:ea typeface="+mn-ea"/>
                <a:cs typeface="Calibri"/>
              </a:rPr>
              <a:t> </a:t>
            </a:r>
            <a:r>
              <a:rPr kumimoji="0" sz="2800" b="0" i="0" u="none" strike="noStrike" kern="1200" cap="none" spc="-20" normalizeH="0" baseline="0" noProof="0" dirty="0">
                <a:ln>
                  <a:noFill/>
                </a:ln>
                <a:solidFill>
                  <a:srgbClr val="00AEEE"/>
                </a:solidFill>
                <a:effectLst/>
                <a:uLnTx/>
                <a:uFillTx/>
                <a:latin typeface="Calibri"/>
                <a:ea typeface="+mn-ea"/>
                <a:cs typeface="Calibri"/>
              </a:rPr>
              <a:t>type=“password“&gt;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695"/>
              </a:spcBef>
              <a:spcAft>
                <a:spcPts val="0"/>
              </a:spcAft>
              <a:buClrTx/>
              <a:buSzTx/>
              <a:buFont typeface="Arial MT"/>
              <a:buChar char="–"/>
              <a:tabLst>
                <a:tab pos="756920" algn="l"/>
              </a:tabLst>
              <a:defRPr/>
            </a:pPr>
            <a:r>
              <a:rPr kumimoji="0" sz="2800" b="0" i="0" u="none" strike="noStrike" kern="1200" cap="none" spc="-40" normalizeH="0" baseline="0" noProof="0" dirty="0">
                <a:ln>
                  <a:noFill/>
                </a:ln>
                <a:solidFill>
                  <a:srgbClr val="00AEEE"/>
                </a:solidFill>
                <a:effectLst/>
                <a:uLnTx/>
                <a:uFillTx/>
                <a:latin typeface="Calibri"/>
                <a:ea typeface="+mn-ea"/>
                <a:cs typeface="Calibri"/>
              </a:rPr>
              <a:t>&lt;textarea&gt;</a:t>
            </a:r>
            <a:r>
              <a:rPr kumimoji="0" sz="2800" b="0" i="0" u="none" strike="noStrike" kern="1200" cap="none" spc="-70" normalizeH="0" baseline="0" noProof="0" dirty="0">
                <a:ln>
                  <a:noFill/>
                </a:ln>
                <a:solidFill>
                  <a:srgbClr val="00AEEE"/>
                </a:solidFill>
                <a:effectLst/>
                <a:uLnTx/>
                <a:uFillTx/>
                <a:latin typeface="Calibri"/>
                <a:ea typeface="+mn-ea"/>
                <a:cs typeface="Calibri"/>
              </a:rPr>
              <a:t> </a:t>
            </a:r>
            <a:r>
              <a:rPr kumimoji="0" sz="2800" b="0" i="0" u="none" strike="noStrike" kern="1200" cap="none" spc="-30" normalizeH="0" baseline="0" noProof="0" dirty="0">
                <a:ln>
                  <a:noFill/>
                </a:ln>
                <a:solidFill>
                  <a:srgbClr val="00AEEE"/>
                </a:solidFill>
                <a:effectLst/>
                <a:uLnTx/>
                <a:uFillTx/>
                <a:latin typeface="Calibri"/>
                <a:ea typeface="+mn-ea"/>
                <a:cs typeface="Calibri"/>
              </a:rPr>
              <a:t>&lt;/textarea&gt;</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457200" marR="0" lvl="1" indent="0" algn="l" defTabSz="914400" rtl="0" eaLnBrk="1" fontAlgn="auto" latinLnBrk="0" hangingPunct="1">
              <a:lnSpc>
                <a:spcPct val="100000"/>
              </a:lnSpc>
              <a:spcBef>
                <a:spcPts val="25"/>
              </a:spcBef>
              <a:spcAft>
                <a:spcPts val="0"/>
              </a:spcAft>
              <a:buClr>
                <a:srgbClr val="00AEEE"/>
              </a:buClr>
              <a:buSzTx/>
              <a:buFont typeface="Arial MT"/>
              <a:buChar char="–"/>
              <a:tabLst/>
              <a:defRPr/>
            </a:pPr>
            <a:endParaRPr kumimoji="0" sz="445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0"/>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Methoden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273555" y="4920488"/>
          <a:ext cx="10446384" cy="1483307"/>
        </p:xfrm>
        <a:graphic>
          <a:graphicData uri="http://schemas.openxmlformats.org/drawingml/2006/table">
            <a:tbl>
              <a:tblPr firstRow="1" bandRow="1">
                <a:tableStyleId>{2D5ABB26-0587-4C30-8999-92F81FD0307C}</a:tableStyleId>
              </a:tblPr>
              <a:tblGrid>
                <a:gridCol w="2380615">
                  <a:extLst>
                    <a:ext uri="{9D8B030D-6E8A-4147-A177-3AD203B41FA5}">
                      <a16:colId xmlns:a16="http://schemas.microsoft.com/office/drawing/2014/main" val="20000"/>
                    </a:ext>
                  </a:extLst>
                </a:gridCol>
                <a:gridCol w="8065769">
                  <a:extLst>
                    <a:ext uri="{9D8B030D-6E8A-4147-A177-3AD203B41FA5}">
                      <a16:colId xmlns:a16="http://schemas.microsoft.com/office/drawing/2014/main" val="20001"/>
                    </a:ext>
                  </a:extLst>
                </a:gridCol>
              </a:tblGrid>
              <a:tr h="370840">
                <a:tc>
                  <a:txBody>
                    <a:bodyPr/>
                    <a:lstStyle/>
                    <a:p>
                      <a:pPr marL="85090">
                        <a:lnSpc>
                          <a:spcPts val="2050"/>
                        </a:lnSpc>
                      </a:pPr>
                      <a:r>
                        <a:rPr sz="1800" b="1" spc="-5" dirty="0">
                          <a:solidFill>
                            <a:srgbClr val="FFFFFF"/>
                          </a:solidFill>
                          <a:latin typeface="Calibri"/>
                          <a:cs typeface="Calibri"/>
                        </a:rPr>
                        <a:t>Methode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50"/>
                        </a:lnSpc>
                      </a:pPr>
                      <a:r>
                        <a:rPr sz="1800" b="1" spc="-10"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776">
                <a:tc>
                  <a:txBody>
                    <a:bodyPr/>
                    <a:lstStyle/>
                    <a:p>
                      <a:pPr marL="85090">
                        <a:lnSpc>
                          <a:spcPts val="2050"/>
                        </a:lnSpc>
                      </a:pPr>
                      <a:r>
                        <a:rPr sz="1800" spc="-15" dirty="0">
                          <a:latin typeface="Calibri"/>
                          <a:cs typeface="Calibri"/>
                        </a:rPr>
                        <a:t>blur()</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20" dirty="0">
                          <a:latin typeface="Calibri"/>
                          <a:cs typeface="Calibri"/>
                        </a:rPr>
                        <a:t>Feld</a:t>
                      </a:r>
                      <a:r>
                        <a:rPr sz="1800" spc="-35" dirty="0">
                          <a:latin typeface="Calibri"/>
                          <a:cs typeface="Calibri"/>
                        </a:rPr>
                        <a:t> </a:t>
                      </a:r>
                      <a:r>
                        <a:rPr sz="1800" spc="-20" dirty="0">
                          <a:latin typeface="Calibri"/>
                          <a:cs typeface="Calibri"/>
                        </a:rPr>
                        <a:t>wird</a:t>
                      </a:r>
                      <a:r>
                        <a:rPr sz="1800" spc="-35" dirty="0">
                          <a:latin typeface="Calibri"/>
                          <a:cs typeface="Calibri"/>
                        </a:rPr>
                        <a:t> </a:t>
                      </a:r>
                      <a:r>
                        <a:rPr sz="1800" spc="-5" dirty="0">
                          <a:latin typeface="Calibri"/>
                          <a:cs typeface="Calibri"/>
                        </a:rPr>
                        <a:t>verlassen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sz="1800" spc="-20" dirty="0">
                          <a:latin typeface="Calibri"/>
                          <a:cs typeface="Calibri"/>
                        </a:rPr>
                        <a:t>focus()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 dirty="0">
                          <a:latin typeface="Calibri"/>
                          <a:cs typeface="Calibri"/>
                        </a:rPr>
                        <a:t>Setzt</a:t>
                      </a:r>
                      <a:r>
                        <a:rPr sz="1800" spc="-30" dirty="0">
                          <a:latin typeface="Calibri"/>
                          <a:cs typeface="Calibri"/>
                        </a:rPr>
                        <a:t> </a:t>
                      </a:r>
                      <a:r>
                        <a:rPr sz="1800" dirty="0">
                          <a:latin typeface="Calibri"/>
                          <a:cs typeface="Calibri"/>
                        </a:rPr>
                        <a:t>den</a:t>
                      </a:r>
                      <a:r>
                        <a:rPr sz="1800" spc="15" dirty="0">
                          <a:latin typeface="Calibri"/>
                          <a:cs typeface="Calibri"/>
                        </a:rPr>
                        <a:t> </a:t>
                      </a:r>
                      <a:r>
                        <a:rPr sz="1800" spc="-20" dirty="0">
                          <a:latin typeface="Calibri"/>
                          <a:cs typeface="Calibri"/>
                        </a:rPr>
                        <a:t>Cursor</a:t>
                      </a:r>
                      <a:r>
                        <a:rPr sz="1800" spc="-5" dirty="0">
                          <a:latin typeface="Calibri"/>
                          <a:cs typeface="Calibri"/>
                        </a:rPr>
                        <a:t> in das</a:t>
                      </a:r>
                      <a:r>
                        <a:rPr sz="1800" spc="-15" dirty="0">
                          <a:latin typeface="Calibri"/>
                          <a:cs typeface="Calibri"/>
                        </a:rPr>
                        <a:t> </a:t>
                      </a:r>
                      <a:r>
                        <a:rPr sz="1800" spc="-10" dirty="0">
                          <a:latin typeface="Calibri"/>
                          <a:cs typeface="Calibri"/>
                        </a:rPr>
                        <a:t>entsprechende</a:t>
                      </a:r>
                      <a:r>
                        <a:rPr sz="1800" spc="-15" dirty="0">
                          <a:latin typeface="Calibri"/>
                          <a:cs typeface="Calibri"/>
                        </a:rPr>
                        <a:t> </a:t>
                      </a:r>
                      <a:r>
                        <a:rPr sz="1800" spc="-20" dirty="0">
                          <a:latin typeface="Calibri"/>
                          <a:cs typeface="Calibri"/>
                        </a:rPr>
                        <a:t>Feld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39">
                <a:tc>
                  <a:txBody>
                    <a:bodyPr/>
                    <a:lstStyle/>
                    <a:p>
                      <a:pPr marL="85090">
                        <a:lnSpc>
                          <a:spcPts val="2050"/>
                        </a:lnSpc>
                      </a:pPr>
                      <a:r>
                        <a:rPr sz="1800" spc="-5" dirty="0">
                          <a:latin typeface="Calibri"/>
                          <a:cs typeface="Calibri"/>
                        </a:rPr>
                        <a:t>select()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5" dirty="0">
                          <a:latin typeface="Calibri"/>
                          <a:cs typeface="Calibri"/>
                        </a:rPr>
                        <a:t>Selektiert</a:t>
                      </a:r>
                      <a:r>
                        <a:rPr sz="1800" spc="-70" dirty="0">
                          <a:latin typeface="Calibri"/>
                          <a:cs typeface="Calibri"/>
                        </a:rPr>
                        <a:t> </a:t>
                      </a:r>
                      <a:r>
                        <a:rPr sz="1800" spc="-5" dirty="0">
                          <a:latin typeface="Calibri"/>
                          <a:cs typeface="Calibri"/>
                        </a:rPr>
                        <a:t>Inhalt</a:t>
                      </a:r>
                      <a:r>
                        <a:rPr sz="1800" spc="-30" dirty="0">
                          <a:latin typeface="Calibri"/>
                          <a:cs typeface="Calibri"/>
                        </a:rPr>
                        <a:t> </a:t>
                      </a:r>
                      <a:r>
                        <a:rPr sz="1800" dirty="0">
                          <a:latin typeface="Calibri"/>
                          <a:cs typeface="Calibri"/>
                        </a:rPr>
                        <a:t>des</a:t>
                      </a:r>
                      <a:r>
                        <a:rPr sz="1800" spc="-55" dirty="0">
                          <a:latin typeface="Calibri"/>
                          <a:cs typeface="Calibri"/>
                        </a:rPr>
                        <a:t> </a:t>
                      </a:r>
                      <a:r>
                        <a:rPr sz="1800" spc="-5" dirty="0">
                          <a:latin typeface="Calibri"/>
                          <a:cs typeface="Calibri"/>
                        </a:rPr>
                        <a:t>Feldes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879725" cy="528320"/>
          </a:xfrm>
          <a:prstGeom prst="rect">
            <a:avLst/>
          </a:prstGeom>
        </p:spPr>
        <p:txBody>
          <a:bodyPr vert="horz" wrap="square" lIns="0" tIns="12700" rIns="0" bIns="0" rtlCol="0">
            <a:spAutoFit/>
          </a:bodyPr>
          <a:lstStyle/>
          <a:p>
            <a:pPr marL="12700">
              <a:lnSpc>
                <a:spcPct val="100000"/>
              </a:lnSpc>
              <a:spcBef>
                <a:spcPts val="100"/>
              </a:spcBef>
            </a:pPr>
            <a:r>
              <a:rPr sz="3300" b="0" spc="-40" dirty="0">
                <a:latin typeface="Calibri"/>
                <a:cs typeface="Calibri"/>
              </a:rPr>
              <a:t>Eingabefelder</a:t>
            </a:r>
            <a:r>
              <a:rPr sz="3300" b="0" spc="-55" dirty="0">
                <a:latin typeface="Calibri"/>
                <a:cs typeface="Calibri"/>
              </a:rPr>
              <a:t> </a:t>
            </a:r>
            <a:r>
              <a:rPr sz="3300" b="0" spc="-15" dirty="0">
                <a:latin typeface="Calibri"/>
                <a:cs typeface="Calibri"/>
              </a:rPr>
              <a:t>(2)</a:t>
            </a:r>
            <a:endParaRPr sz="3300">
              <a:latin typeface="Calibri"/>
              <a:cs typeface="Calibri"/>
            </a:endParaRPr>
          </a:p>
        </p:txBody>
      </p:sp>
      <p:sp>
        <p:nvSpPr>
          <p:cNvPr id="3" name="object 3"/>
          <p:cNvSpPr txBox="1"/>
          <p:nvPr/>
        </p:nvSpPr>
        <p:spPr>
          <a:xfrm>
            <a:off x="837691" y="1652092"/>
            <a:ext cx="2653665"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a:t>
            </a:r>
            <a:r>
              <a:rPr kumimoji="0" sz="3200" b="0" i="0" u="none" strike="noStrike" kern="1200" cap="none" spc="-15" normalizeH="0" baseline="0" noProof="0" dirty="0">
                <a:ln>
                  <a:noFill/>
                </a:ln>
                <a:solidFill>
                  <a:prstClr val="black"/>
                </a:solidFill>
                <a:effectLst/>
                <a:uLnTx/>
                <a:uFillTx/>
                <a:latin typeface="Calibri"/>
                <a:ea typeface="+mn-ea"/>
                <a:cs typeface="Calibri"/>
              </a:rPr>
              <a:t>i</a:t>
            </a:r>
            <a:r>
              <a:rPr kumimoji="0" sz="3200" b="0" i="0" u="none" strike="noStrike" kern="1200" cap="none" spc="-35" normalizeH="0" baseline="0" noProof="0" dirty="0">
                <a:ln>
                  <a:noFill/>
                </a:ln>
                <a:solidFill>
                  <a:prstClr val="black"/>
                </a:solidFill>
                <a:effectLst/>
                <a:uLnTx/>
                <a:uFillTx/>
                <a:latin typeface="Calibri"/>
                <a:ea typeface="+mn-ea"/>
                <a:cs typeface="Calibri"/>
              </a:rPr>
              <a:t>g</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20" normalizeH="0" baseline="0" noProof="0" dirty="0">
                <a:ln>
                  <a:noFill/>
                </a:ln>
                <a:solidFill>
                  <a:prstClr val="black"/>
                </a:solidFill>
                <a:effectLst/>
                <a:uLnTx/>
                <a:uFillTx/>
                <a:latin typeface="Calibri"/>
                <a:ea typeface="+mn-ea"/>
                <a:cs typeface="Calibri"/>
              </a:rPr>
              <a:t>ns</a:t>
            </a:r>
            <a:r>
              <a:rPr kumimoji="0" sz="3200" b="0" i="0" u="none" strike="noStrike" kern="1200" cap="none" spc="-15" normalizeH="0" baseline="0" noProof="0" dirty="0">
                <a:ln>
                  <a:noFill/>
                </a:ln>
                <a:solidFill>
                  <a:prstClr val="black"/>
                </a:solidFill>
                <a:effectLst/>
                <a:uLnTx/>
                <a:uFillTx/>
                <a:latin typeface="Calibri"/>
                <a:ea typeface="+mn-ea"/>
                <a:cs typeface="Calibri"/>
              </a:rPr>
              <a:t>c</a:t>
            </a:r>
            <a:r>
              <a:rPr kumimoji="0" sz="3200" b="0" i="0" u="none" strike="noStrike" kern="1200" cap="none" spc="-20" normalizeH="0" baseline="0" noProof="0" dirty="0">
                <a:ln>
                  <a:noFill/>
                </a:ln>
                <a:solidFill>
                  <a:prstClr val="black"/>
                </a:solidFill>
                <a:effectLst/>
                <a:uLnTx/>
                <a:uFillTx/>
                <a:latin typeface="Calibri"/>
                <a:ea typeface="+mn-ea"/>
                <a:cs typeface="Calibri"/>
              </a:rPr>
              <a:t>h</a:t>
            </a:r>
            <a:r>
              <a:rPr kumimoji="0" sz="3200" b="0" i="0" u="none" strike="noStrike" kern="1200" cap="none" spc="-40" normalizeH="0" baseline="0" noProof="0" dirty="0">
                <a:ln>
                  <a:noFill/>
                </a:ln>
                <a:solidFill>
                  <a:prstClr val="black"/>
                </a:solidFill>
                <a:effectLst/>
                <a:uLnTx/>
                <a:uFillTx/>
                <a:latin typeface="Calibri"/>
                <a:ea typeface="+mn-ea"/>
                <a:cs typeface="Calibri"/>
              </a:rPr>
              <a:t>a</a:t>
            </a:r>
            <a:r>
              <a:rPr kumimoji="0" sz="3200" b="0" i="0" u="none" strike="noStrike" kern="1200" cap="none" spc="-20" normalizeH="0" baseline="0" noProof="0" dirty="0">
                <a:ln>
                  <a:noFill/>
                </a:ln>
                <a:solidFill>
                  <a:prstClr val="black"/>
                </a:solidFill>
                <a:effectLst/>
                <a:uLnTx/>
                <a:uFillTx/>
                <a:latin typeface="Calibri"/>
                <a:ea typeface="+mn-ea"/>
                <a:cs typeface="Calibri"/>
              </a:rPr>
              <a:t>f</a:t>
            </a:r>
            <a:r>
              <a:rPr kumimoji="0" sz="3200" b="0" i="0" u="none" strike="noStrike" kern="1200" cap="none" spc="-55" normalizeH="0" baseline="0" noProof="0" dirty="0">
                <a:ln>
                  <a:noFill/>
                </a:ln>
                <a:solidFill>
                  <a:prstClr val="black"/>
                </a:solidFill>
                <a:effectLst/>
                <a:uLnTx/>
                <a:uFillTx/>
                <a:latin typeface="Calibri"/>
                <a:ea typeface="+mn-ea"/>
                <a:cs typeface="Calibri"/>
              </a:rPr>
              <a:t>t</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4" name="object 4"/>
          <p:cNvGraphicFramePr>
            <a:graphicFrameLocks noGrp="1"/>
          </p:cNvGraphicFramePr>
          <p:nvPr/>
        </p:nvGraphicFramePr>
        <p:xfrm>
          <a:off x="1156284" y="2317876"/>
          <a:ext cx="10563859" cy="2225036"/>
        </p:xfrm>
        <a:graphic>
          <a:graphicData uri="http://schemas.openxmlformats.org/drawingml/2006/table">
            <a:tbl>
              <a:tblPr firstRow="1" bandRow="1">
                <a:tableStyleId>{2D5ABB26-0587-4C30-8999-92F81FD0307C}</a:tableStyleId>
              </a:tblPr>
              <a:tblGrid>
                <a:gridCol w="3342004">
                  <a:extLst>
                    <a:ext uri="{9D8B030D-6E8A-4147-A177-3AD203B41FA5}">
                      <a16:colId xmlns:a16="http://schemas.microsoft.com/office/drawing/2014/main" val="20000"/>
                    </a:ext>
                  </a:extLst>
                </a:gridCol>
                <a:gridCol w="7221855">
                  <a:extLst>
                    <a:ext uri="{9D8B030D-6E8A-4147-A177-3AD203B41FA5}">
                      <a16:colId xmlns:a16="http://schemas.microsoft.com/office/drawing/2014/main" val="20001"/>
                    </a:ext>
                  </a:extLst>
                </a:gridCol>
              </a:tblGrid>
              <a:tr h="370839">
                <a:tc>
                  <a:txBody>
                    <a:bodyPr/>
                    <a:lstStyle/>
                    <a:p>
                      <a:pPr marL="85090">
                        <a:lnSpc>
                          <a:spcPts val="2045"/>
                        </a:lnSpc>
                      </a:pPr>
                      <a:r>
                        <a:rPr sz="1800" b="1" spc="-10" dirty="0">
                          <a:solidFill>
                            <a:srgbClr val="FFFFFF"/>
                          </a:solidFill>
                          <a:latin typeface="Calibri"/>
                          <a:cs typeface="Calibri"/>
                        </a:rPr>
                        <a:t>Eigenschaft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5"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40">
                <a:tc>
                  <a:txBody>
                    <a:bodyPr/>
                    <a:lstStyle/>
                    <a:p>
                      <a:pPr marL="85090">
                        <a:lnSpc>
                          <a:spcPts val="2045"/>
                        </a:lnSpc>
                      </a:pPr>
                      <a:r>
                        <a:rPr sz="1800" spc="-30" dirty="0">
                          <a:latin typeface="Calibri"/>
                          <a:cs typeface="Calibri"/>
                        </a:rPr>
                        <a:t>defaultValue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Liest</a:t>
                      </a:r>
                      <a:r>
                        <a:rPr sz="1800" spc="-5" dirty="0">
                          <a:latin typeface="Calibri"/>
                          <a:cs typeface="Calibri"/>
                        </a:rPr>
                        <a:t> </a:t>
                      </a:r>
                      <a:r>
                        <a:rPr sz="1800" spc="-10" dirty="0">
                          <a:latin typeface="Calibri"/>
                          <a:cs typeface="Calibri"/>
                        </a:rPr>
                        <a:t>vorgegebenen</a:t>
                      </a:r>
                      <a:r>
                        <a:rPr sz="1800" spc="-55" dirty="0">
                          <a:latin typeface="Calibri"/>
                          <a:cs typeface="Calibri"/>
                        </a:rPr>
                        <a:t> </a:t>
                      </a:r>
                      <a:r>
                        <a:rPr sz="1800" spc="-25" dirty="0">
                          <a:latin typeface="Calibri"/>
                          <a:cs typeface="Calibri"/>
                        </a:rPr>
                        <a:t>HTML-Wert</a:t>
                      </a:r>
                      <a:r>
                        <a:rPr sz="1800" spc="10" dirty="0">
                          <a:latin typeface="Calibri"/>
                          <a:cs typeface="Calibri"/>
                        </a:rPr>
                        <a:t> </a:t>
                      </a:r>
                      <a:r>
                        <a:rPr sz="1800" dirty="0">
                          <a:latin typeface="Calibri"/>
                          <a:cs typeface="Calibri"/>
                        </a:rPr>
                        <a:t>des</a:t>
                      </a:r>
                      <a:r>
                        <a:rPr sz="1800" spc="10" dirty="0">
                          <a:latin typeface="Calibri"/>
                          <a:cs typeface="Calibri"/>
                        </a:rPr>
                        <a:t> </a:t>
                      </a:r>
                      <a:r>
                        <a:rPr sz="1800" spc="-20" dirty="0">
                          <a:latin typeface="Calibri"/>
                          <a:cs typeface="Calibri"/>
                        </a:rPr>
                        <a:t>Eingabefeldes</a:t>
                      </a:r>
                      <a:r>
                        <a:rPr sz="1800" spc="30" dirty="0">
                          <a:latin typeface="Calibri"/>
                          <a:cs typeface="Calibri"/>
                        </a:rPr>
                        <a:t> </a:t>
                      </a:r>
                      <a:r>
                        <a:rPr sz="1800" dirty="0">
                          <a:latin typeface="Calibri"/>
                          <a:cs typeface="Calibri"/>
                        </a:rPr>
                        <a:t>aus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39">
                <a:tc>
                  <a:txBody>
                    <a:bodyPr/>
                    <a:lstStyle/>
                    <a:p>
                      <a:pPr marL="85090">
                        <a:lnSpc>
                          <a:spcPts val="2045"/>
                        </a:lnSpc>
                      </a:pPr>
                      <a:r>
                        <a:rPr sz="1800" spc="-25" dirty="0">
                          <a:latin typeface="Calibri"/>
                          <a:cs typeface="Calibri"/>
                        </a:rPr>
                        <a:t>form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dirty="0">
                          <a:latin typeface="Calibri"/>
                          <a:cs typeface="Calibri"/>
                        </a:rPr>
                        <a:t>Name</a:t>
                      </a:r>
                      <a:r>
                        <a:rPr sz="1800" spc="10" dirty="0">
                          <a:latin typeface="Calibri"/>
                          <a:cs typeface="Calibri"/>
                        </a:rPr>
                        <a:t> </a:t>
                      </a:r>
                      <a:r>
                        <a:rPr sz="1800" spc="-5" dirty="0">
                          <a:latin typeface="Calibri"/>
                          <a:cs typeface="Calibri"/>
                        </a:rPr>
                        <a:t>des</a:t>
                      </a:r>
                      <a:r>
                        <a:rPr sz="1800" spc="15" dirty="0">
                          <a:latin typeface="Calibri"/>
                          <a:cs typeface="Calibri"/>
                        </a:rPr>
                        <a:t> </a:t>
                      </a:r>
                      <a:r>
                        <a:rPr sz="1800" spc="-25" dirty="0">
                          <a:latin typeface="Calibri"/>
                          <a:cs typeface="Calibri"/>
                        </a:rPr>
                        <a:t>Formulars</a:t>
                      </a:r>
                      <a:r>
                        <a:rPr sz="1800" spc="10" dirty="0">
                          <a:latin typeface="Calibri"/>
                          <a:cs typeface="Calibri"/>
                        </a:rPr>
                        <a:t> </a:t>
                      </a:r>
                      <a:r>
                        <a:rPr sz="1800" spc="-5" dirty="0">
                          <a:latin typeface="Calibri"/>
                          <a:cs typeface="Calibri"/>
                        </a:rPr>
                        <a:t>indem</a:t>
                      </a:r>
                      <a:r>
                        <a:rPr sz="1800" spc="-15" dirty="0">
                          <a:latin typeface="Calibri"/>
                          <a:cs typeface="Calibri"/>
                        </a:rPr>
                        <a:t> </a:t>
                      </a:r>
                      <a:r>
                        <a:rPr sz="1800" spc="-5" dirty="0">
                          <a:latin typeface="Calibri"/>
                          <a:cs typeface="Calibri"/>
                        </a:rPr>
                        <a:t>sich das</a:t>
                      </a:r>
                      <a:r>
                        <a:rPr sz="1800" dirty="0">
                          <a:latin typeface="Calibri"/>
                          <a:cs typeface="Calibri"/>
                        </a:rPr>
                        <a:t> </a:t>
                      </a:r>
                      <a:r>
                        <a:rPr sz="1800" spc="-25" dirty="0">
                          <a:latin typeface="Calibri"/>
                          <a:cs typeface="Calibri"/>
                        </a:rPr>
                        <a:t>Eingabefeld</a:t>
                      </a:r>
                      <a:r>
                        <a:rPr sz="1800" spc="30" dirty="0">
                          <a:latin typeface="Calibri"/>
                          <a:cs typeface="Calibri"/>
                        </a:rPr>
                        <a:t> </a:t>
                      </a:r>
                      <a:r>
                        <a:rPr sz="1800" spc="-10" dirty="0">
                          <a:latin typeface="Calibri"/>
                          <a:cs typeface="Calibri"/>
                        </a:rPr>
                        <a:t>befindet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70839">
                <a:tc>
                  <a:txBody>
                    <a:bodyPr/>
                    <a:lstStyle/>
                    <a:p>
                      <a:pPr marL="85090">
                        <a:lnSpc>
                          <a:spcPts val="2045"/>
                        </a:lnSpc>
                      </a:pPr>
                      <a:r>
                        <a:rPr sz="1800" spc="-5" dirty="0">
                          <a:latin typeface="Calibri"/>
                          <a:cs typeface="Calibri"/>
                        </a:rPr>
                        <a:t>name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5" dirty="0">
                          <a:latin typeface="Calibri"/>
                          <a:cs typeface="Calibri"/>
                        </a:rPr>
                        <a:t>Feldname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39">
                <a:tc>
                  <a:txBody>
                    <a:bodyPr/>
                    <a:lstStyle/>
                    <a:p>
                      <a:pPr marL="85090">
                        <a:lnSpc>
                          <a:spcPts val="2045"/>
                        </a:lnSpc>
                      </a:pPr>
                      <a:r>
                        <a:rPr sz="1800" dirty="0">
                          <a:latin typeface="Calibri"/>
                          <a:cs typeface="Calibri"/>
                        </a:rPr>
                        <a:t>type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40" dirty="0">
                          <a:latin typeface="Calibri"/>
                          <a:cs typeface="Calibri"/>
                        </a:rPr>
                        <a:t>Type</a:t>
                      </a:r>
                      <a:r>
                        <a:rPr sz="1800" spc="-50" dirty="0">
                          <a:latin typeface="Calibri"/>
                          <a:cs typeface="Calibri"/>
                        </a:rPr>
                        <a:t> </a:t>
                      </a:r>
                      <a:r>
                        <a:rPr sz="1800" dirty="0">
                          <a:latin typeface="Calibri"/>
                          <a:cs typeface="Calibri"/>
                        </a:rPr>
                        <a:t>des </a:t>
                      </a:r>
                      <a:r>
                        <a:rPr sz="1800" spc="-20" dirty="0">
                          <a:latin typeface="Calibri"/>
                          <a:cs typeface="Calibri"/>
                        </a:rPr>
                        <a:t>Objektes</a:t>
                      </a:r>
                      <a:r>
                        <a:rPr sz="1800" spc="-15" dirty="0">
                          <a:latin typeface="Calibri"/>
                          <a:cs typeface="Calibri"/>
                        </a:rPr>
                        <a:t> </a:t>
                      </a:r>
                      <a:r>
                        <a:rPr sz="1800" spc="-25" dirty="0">
                          <a:latin typeface="Calibri"/>
                          <a:cs typeface="Calibri"/>
                        </a:rPr>
                        <a:t>(text,</a:t>
                      </a:r>
                      <a:r>
                        <a:rPr sz="1800" spc="30" dirty="0">
                          <a:latin typeface="Calibri"/>
                          <a:cs typeface="Calibri"/>
                        </a:rPr>
                        <a:t> </a:t>
                      </a:r>
                      <a:r>
                        <a:rPr sz="1800" spc="-20" dirty="0">
                          <a:latin typeface="Calibri"/>
                          <a:cs typeface="Calibri"/>
                        </a:rPr>
                        <a:t>password)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70840">
                <a:tc>
                  <a:txBody>
                    <a:bodyPr/>
                    <a:lstStyle/>
                    <a:p>
                      <a:pPr marL="85090">
                        <a:lnSpc>
                          <a:spcPts val="2050"/>
                        </a:lnSpc>
                      </a:pPr>
                      <a:r>
                        <a:rPr sz="1800" spc="-45" dirty="0">
                          <a:latin typeface="Calibri"/>
                          <a:cs typeface="Calibri"/>
                        </a:rPr>
                        <a:t>Value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5" dirty="0">
                          <a:latin typeface="Calibri"/>
                          <a:cs typeface="Calibri"/>
                        </a:rPr>
                        <a:t>Inhalt</a:t>
                      </a:r>
                      <a:r>
                        <a:rPr sz="1800" spc="-50" dirty="0">
                          <a:latin typeface="Calibri"/>
                          <a:cs typeface="Calibri"/>
                        </a:rPr>
                        <a:t> </a:t>
                      </a:r>
                      <a:r>
                        <a:rPr sz="1800" spc="-5" dirty="0">
                          <a:latin typeface="Calibri"/>
                          <a:cs typeface="Calibri"/>
                        </a:rPr>
                        <a:t>des</a:t>
                      </a:r>
                      <a:r>
                        <a:rPr sz="1800" spc="-60" dirty="0">
                          <a:latin typeface="Calibri"/>
                          <a:cs typeface="Calibri"/>
                        </a:rPr>
                        <a:t> </a:t>
                      </a:r>
                      <a:r>
                        <a:rPr sz="1800" spc="-20" dirty="0">
                          <a:latin typeface="Calibri"/>
                          <a:cs typeface="Calibri"/>
                        </a:rPr>
                        <a:t>Eingabefeldes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081020"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Checkbox</a:t>
            </a:r>
            <a:r>
              <a:rPr sz="3300" b="0" spc="-75" dirty="0">
                <a:latin typeface="Calibri"/>
                <a:cs typeface="Calibri"/>
              </a:rPr>
              <a:t> </a:t>
            </a:r>
            <a:r>
              <a:rPr sz="3300" b="0" dirty="0">
                <a:latin typeface="Calibri"/>
                <a:cs typeface="Calibri"/>
              </a:rPr>
              <a:t>&amp;</a:t>
            </a:r>
            <a:r>
              <a:rPr sz="3300" b="0" spc="-65" dirty="0">
                <a:latin typeface="Calibri"/>
                <a:cs typeface="Calibri"/>
              </a:rPr>
              <a:t> </a:t>
            </a:r>
            <a:r>
              <a:rPr sz="3300" b="0" dirty="0">
                <a:latin typeface="Calibri"/>
                <a:cs typeface="Calibri"/>
              </a:rPr>
              <a:t>Radio</a:t>
            </a:r>
            <a:endParaRPr sz="3300">
              <a:latin typeface="Calibri"/>
              <a:cs typeface="Calibri"/>
            </a:endParaRPr>
          </a:p>
        </p:txBody>
      </p:sp>
      <p:sp>
        <p:nvSpPr>
          <p:cNvPr id="3" name="object 3"/>
          <p:cNvSpPr txBox="1"/>
          <p:nvPr/>
        </p:nvSpPr>
        <p:spPr>
          <a:xfrm>
            <a:off x="837691" y="1652092"/>
            <a:ext cx="2653665"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E</a:t>
            </a:r>
            <a:r>
              <a:rPr kumimoji="0" sz="3200" b="0" i="0" u="none" strike="noStrike" kern="1200" cap="none" spc="-15" normalizeH="0" baseline="0" noProof="0" dirty="0">
                <a:ln>
                  <a:noFill/>
                </a:ln>
                <a:solidFill>
                  <a:prstClr val="black"/>
                </a:solidFill>
                <a:effectLst/>
                <a:uLnTx/>
                <a:uFillTx/>
                <a:latin typeface="Calibri"/>
                <a:ea typeface="+mn-ea"/>
                <a:cs typeface="Calibri"/>
              </a:rPr>
              <a:t>i</a:t>
            </a:r>
            <a:r>
              <a:rPr kumimoji="0" sz="3200" b="0" i="0" u="none" strike="noStrike" kern="1200" cap="none" spc="-35" normalizeH="0" baseline="0" noProof="0" dirty="0">
                <a:ln>
                  <a:noFill/>
                </a:ln>
                <a:solidFill>
                  <a:prstClr val="black"/>
                </a:solidFill>
                <a:effectLst/>
                <a:uLnTx/>
                <a:uFillTx/>
                <a:latin typeface="Calibri"/>
                <a:ea typeface="+mn-ea"/>
                <a:cs typeface="Calibri"/>
              </a:rPr>
              <a:t>g</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20" normalizeH="0" baseline="0" noProof="0" dirty="0">
                <a:ln>
                  <a:noFill/>
                </a:ln>
                <a:solidFill>
                  <a:prstClr val="black"/>
                </a:solidFill>
                <a:effectLst/>
                <a:uLnTx/>
                <a:uFillTx/>
                <a:latin typeface="Calibri"/>
                <a:ea typeface="+mn-ea"/>
                <a:cs typeface="Calibri"/>
              </a:rPr>
              <a:t>ns</a:t>
            </a:r>
            <a:r>
              <a:rPr kumimoji="0" sz="3200" b="0" i="0" u="none" strike="noStrike" kern="1200" cap="none" spc="-15" normalizeH="0" baseline="0" noProof="0" dirty="0">
                <a:ln>
                  <a:noFill/>
                </a:ln>
                <a:solidFill>
                  <a:prstClr val="black"/>
                </a:solidFill>
                <a:effectLst/>
                <a:uLnTx/>
                <a:uFillTx/>
                <a:latin typeface="Calibri"/>
                <a:ea typeface="+mn-ea"/>
                <a:cs typeface="Calibri"/>
              </a:rPr>
              <a:t>c</a:t>
            </a:r>
            <a:r>
              <a:rPr kumimoji="0" sz="3200" b="0" i="0" u="none" strike="noStrike" kern="1200" cap="none" spc="-20" normalizeH="0" baseline="0" noProof="0" dirty="0">
                <a:ln>
                  <a:noFill/>
                </a:ln>
                <a:solidFill>
                  <a:prstClr val="black"/>
                </a:solidFill>
                <a:effectLst/>
                <a:uLnTx/>
                <a:uFillTx/>
                <a:latin typeface="Calibri"/>
                <a:ea typeface="+mn-ea"/>
                <a:cs typeface="Calibri"/>
              </a:rPr>
              <a:t>h</a:t>
            </a:r>
            <a:r>
              <a:rPr kumimoji="0" sz="3200" b="0" i="0" u="none" strike="noStrike" kern="1200" cap="none" spc="-40" normalizeH="0" baseline="0" noProof="0" dirty="0">
                <a:ln>
                  <a:noFill/>
                </a:ln>
                <a:solidFill>
                  <a:prstClr val="black"/>
                </a:solidFill>
                <a:effectLst/>
                <a:uLnTx/>
                <a:uFillTx/>
                <a:latin typeface="Calibri"/>
                <a:ea typeface="+mn-ea"/>
                <a:cs typeface="Calibri"/>
              </a:rPr>
              <a:t>a</a:t>
            </a:r>
            <a:r>
              <a:rPr kumimoji="0" sz="3200" b="0" i="0" u="none" strike="noStrike" kern="1200" cap="none" spc="-20" normalizeH="0" baseline="0" noProof="0" dirty="0">
                <a:ln>
                  <a:noFill/>
                </a:ln>
                <a:solidFill>
                  <a:prstClr val="black"/>
                </a:solidFill>
                <a:effectLst/>
                <a:uLnTx/>
                <a:uFillTx/>
                <a:latin typeface="Calibri"/>
                <a:ea typeface="+mn-ea"/>
                <a:cs typeface="Calibri"/>
              </a:rPr>
              <a:t>f</a:t>
            </a:r>
            <a:r>
              <a:rPr kumimoji="0" sz="3200" b="0" i="0" u="none" strike="noStrike" kern="1200" cap="none" spc="-55" normalizeH="0" baseline="0" noProof="0" dirty="0">
                <a:ln>
                  <a:noFill/>
                </a:ln>
                <a:solidFill>
                  <a:prstClr val="black"/>
                </a:solidFill>
                <a:effectLst/>
                <a:uLnTx/>
                <a:uFillTx/>
                <a:latin typeface="Calibri"/>
                <a:ea typeface="+mn-ea"/>
                <a:cs typeface="Calibri"/>
              </a:rPr>
              <a:t>t</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837691" y="5165597"/>
            <a:ext cx="2110740" cy="513715"/>
          </a:xfrm>
          <a:prstGeom prst="rect">
            <a:avLst/>
          </a:prstGeom>
        </p:spPr>
        <p:txBody>
          <a:bodyPr vert="horz" wrap="square" lIns="0" tIns="12700" rIns="0" bIns="0" rtlCol="0">
            <a:spAutoFit/>
          </a:bodyPr>
          <a:lstStyle/>
          <a:p>
            <a:pPr marL="355600" marR="0" lvl="0" indent="-343535" algn="l" defTabSz="914400" rtl="0" eaLnBrk="1" fontAlgn="auto" latinLnBrk="0" hangingPunct="1">
              <a:lnSpc>
                <a:spcPct val="100000"/>
              </a:lnSpc>
              <a:spcBef>
                <a:spcPts val="100"/>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Methoden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graphicFrame>
        <p:nvGraphicFramePr>
          <p:cNvPr id="5" name="object 5"/>
          <p:cNvGraphicFramePr>
            <a:graphicFrameLocks noGrp="1"/>
          </p:cNvGraphicFramePr>
          <p:nvPr/>
        </p:nvGraphicFramePr>
        <p:xfrm>
          <a:off x="1143000" y="2191385"/>
          <a:ext cx="10576609" cy="2595749"/>
        </p:xfrm>
        <a:graphic>
          <a:graphicData uri="http://schemas.openxmlformats.org/drawingml/2006/table">
            <a:tbl>
              <a:tblPr firstRow="1" bandRow="1">
                <a:tableStyleId>{2D5ABB26-0587-4C30-8999-92F81FD0307C}</a:tableStyleId>
              </a:tblPr>
              <a:tblGrid>
                <a:gridCol w="3495725">
                  <a:extLst>
                    <a:ext uri="{9D8B030D-6E8A-4147-A177-3AD203B41FA5}">
                      <a16:colId xmlns:a16="http://schemas.microsoft.com/office/drawing/2014/main" val="20000"/>
                    </a:ext>
                  </a:extLst>
                </a:gridCol>
                <a:gridCol w="7080884">
                  <a:extLst>
                    <a:ext uri="{9D8B030D-6E8A-4147-A177-3AD203B41FA5}">
                      <a16:colId xmlns:a16="http://schemas.microsoft.com/office/drawing/2014/main" val="20001"/>
                    </a:ext>
                  </a:extLst>
                </a:gridCol>
              </a:tblGrid>
              <a:tr h="370713">
                <a:tc>
                  <a:txBody>
                    <a:bodyPr/>
                    <a:lstStyle/>
                    <a:p>
                      <a:pPr marL="85090">
                        <a:lnSpc>
                          <a:spcPts val="2045"/>
                        </a:lnSpc>
                      </a:pPr>
                      <a:r>
                        <a:rPr sz="1800" b="1" spc="-10" dirty="0">
                          <a:solidFill>
                            <a:srgbClr val="FFFFFF"/>
                          </a:solidFill>
                          <a:latin typeface="Calibri"/>
                          <a:cs typeface="Calibri"/>
                        </a:rPr>
                        <a:t>Eigenschaft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45"/>
                        </a:lnSpc>
                      </a:pPr>
                      <a:r>
                        <a:rPr sz="1800" b="1" spc="-10"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39">
                <a:tc>
                  <a:txBody>
                    <a:bodyPr/>
                    <a:lstStyle/>
                    <a:p>
                      <a:pPr marL="85090">
                        <a:lnSpc>
                          <a:spcPts val="2045"/>
                        </a:lnSpc>
                      </a:pPr>
                      <a:r>
                        <a:rPr sz="1800" spc="-25" dirty="0">
                          <a:latin typeface="Calibri"/>
                          <a:cs typeface="Calibri"/>
                        </a:rPr>
                        <a:t>checked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45"/>
                        </a:lnSpc>
                      </a:pPr>
                      <a:r>
                        <a:rPr sz="1800" spc="-20" dirty="0">
                          <a:latin typeface="Calibri"/>
                          <a:cs typeface="Calibri"/>
                        </a:rPr>
                        <a:t>Feld</a:t>
                      </a:r>
                      <a:r>
                        <a:rPr sz="1800" spc="-25" dirty="0">
                          <a:latin typeface="Calibri"/>
                          <a:cs typeface="Calibri"/>
                        </a:rPr>
                        <a:t> </a:t>
                      </a:r>
                      <a:r>
                        <a:rPr sz="1800" spc="-5" dirty="0" err="1">
                          <a:latin typeface="Calibri"/>
                          <a:cs typeface="Calibri"/>
                        </a:rPr>
                        <a:t>markiert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40">
                <a:tc>
                  <a:txBody>
                    <a:bodyPr/>
                    <a:lstStyle/>
                    <a:p>
                      <a:pPr marL="85090">
                        <a:lnSpc>
                          <a:spcPts val="2045"/>
                        </a:lnSpc>
                      </a:pPr>
                      <a:r>
                        <a:rPr sz="1800" spc="-25" dirty="0">
                          <a:latin typeface="Calibri"/>
                          <a:cs typeface="Calibri"/>
                        </a:rPr>
                        <a:t>form</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45"/>
                        </a:lnSpc>
                      </a:pPr>
                      <a:r>
                        <a:rPr sz="1800" dirty="0">
                          <a:latin typeface="Calibri"/>
                          <a:cs typeface="Calibri"/>
                        </a:rPr>
                        <a:t>Name</a:t>
                      </a:r>
                      <a:r>
                        <a:rPr sz="1800" spc="-15" dirty="0">
                          <a:latin typeface="Calibri"/>
                          <a:cs typeface="Calibri"/>
                        </a:rPr>
                        <a:t> </a:t>
                      </a:r>
                      <a:r>
                        <a:rPr sz="1800" dirty="0">
                          <a:latin typeface="Calibri"/>
                          <a:cs typeface="Calibri"/>
                        </a:rPr>
                        <a:t>des</a:t>
                      </a:r>
                      <a:r>
                        <a:rPr sz="1800" spc="-100" dirty="0">
                          <a:latin typeface="Calibri"/>
                          <a:cs typeface="Calibri"/>
                        </a:rPr>
                        <a:t> </a:t>
                      </a:r>
                      <a:r>
                        <a:rPr sz="1800" spc="-25" dirty="0">
                          <a:latin typeface="Calibri"/>
                          <a:cs typeface="Calibri"/>
                        </a:rPr>
                        <a:t>Formulars</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sz="1800" spc="-5" dirty="0">
                          <a:latin typeface="Calibri"/>
                          <a:cs typeface="Calibri"/>
                        </a:rPr>
                        <a:t>length</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50"/>
                        </a:lnSpc>
                      </a:pPr>
                      <a:r>
                        <a:rPr sz="1800" spc="-5" dirty="0">
                          <a:latin typeface="Calibri"/>
                          <a:cs typeface="Calibri"/>
                        </a:rPr>
                        <a:t>Anzahl</a:t>
                      </a:r>
                      <a:r>
                        <a:rPr sz="1800" spc="-45" dirty="0">
                          <a:latin typeface="Calibri"/>
                          <a:cs typeface="Calibri"/>
                        </a:rPr>
                        <a:t> </a:t>
                      </a:r>
                      <a:r>
                        <a:rPr sz="1800" spc="-5" dirty="0">
                          <a:latin typeface="Calibri"/>
                          <a:cs typeface="Calibri"/>
                        </a:rPr>
                        <a:t>der</a:t>
                      </a:r>
                      <a:r>
                        <a:rPr sz="1800" spc="-15" dirty="0">
                          <a:latin typeface="Calibri"/>
                          <a:cs typeface="Calibri"/>
                        </a:rPr>
                        <a:t> </a:t>
                      </a:r>
                      <a:r>
                        <a:rPr sz="1800" spc="-5" dirty="0">
                          <a:latin typeface="Calibri"/>
                          <a:cs typeface="Calibri"/>
                        </a:rPr>
                        <a:t>Felder</a:t>
                      </a:r>
                      <a:r>
                        <a:rPr sz="1800" spc="-30" dirty="0">
                          <a:latin typeface="Calibri"/>
                          <a:cs typeface="Calibri"/>
                        </a:rPr>
                        <a:t> </a:t>
                      </a:r>
                      <a:r>
                        <a:rPr sz="1800" spc="-5" dirty="0">
                          <a:latin typeface="Calibri"/>
                          <a:cs typeface="Calibri"/>
                        </a:rPr>
                        <a:t>in </a:t>
                      </a:r>
                      <a:r>
                        <a:rPr sz="1800" dirty="0">
                          <a:latin typeface="Calibri"/>
                          <a:cs typeface="Calibri"/>
                        </a:rPr>
                        <a:t>einer</a:t>
                      </a:r>
                      <a:r>
                        <a:rPr sz="1800" spc="-5" dirty="0">
                          <a:latin typeface="Calibri"/>
                          <a:cs typeface="Calibri"/>
                        </a:rPr>
                        <a:t> </a:t>
                      </a:r>
                      <a:r>
                        <a:rPr sz="1800" spc="-10" dirty="0">
                          <a:latin typeface="Calibri"/>
                          <a:cs typeface="Calibri"/>
                        </a:rPr>
                        <a:t>Optionsgruppe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70840">
                <a:tc>
                  <a:txBody>
                    <a:bodyPr/>
                    <a:lstStyle/>
                    <a:p>
                      <a:pPr marL="85090">
                        <a:lnSpc>
                          <a:spcPts val="2050"/>
                        </a:lnSpc>
                      </a:pPr>
                      <a:r>
                        <a:rPr sz="1800" spc="-5" dirty="0">
                          <a:latin typeface="Calibri"/>
                          <a:cs typeface="Calibri"/>
                        </a:rPr>
                        <a:t>name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dirty="0">
                          <a:latin typeface="Calibri"/>
                          <a:cs typeface="Calibri"/>
                        </a:rPr>
                        <a:t>Name</a:t>
                      </a:r>
                      <a:r>
                        <a:rPr sz="1800" spc="5" dirty="0">
                          <a:latin typeface="Calibri"/>
                          <a:cs typeface="Calibri"/>
                        </a:rPr>
                        <a:t> </a:t>
                      </a:r>
                      <a:r>
                        <a:rPr sz="1800" spc="-5" dirty="0">
                          <a:latin typeface="Calibri"/>
                          <a:cs typeface="Calibri"/>
                        </a:rPr>
                        <a:t>d</a:t>
                      </a:r>
                      <a:r>
                        <a:rPr sz="1800" dirty="0">
                          <a:latin typeface="Calibri"/>
                          <a:cs typeface="Calibri"/>
                        </a:rPr>
                        <a:t>es</a:t>
                      </a:r>
                      <a:r>
                        <a:rPr sz="1800" spc="-80" dirty="0">
                          <a:latin typeface="Calibri"/>
                          <a:cs typeface="Calibri"/>
                        </a:rPr>
                        <a:t> </a:t>
                      </a:r>
                      <a:r>
                        <a:rPr sz="1800" spc="-15" dirty="0">
                          <a:latin typeface="Calibri"/>
                          <a:cs typeface="Calibri"/>
                        </a:rPr>
                        <a:t>Co</a:t>
                      </a:r>
                      <a:r>
                        <a:rPr sz="1800" spc="-25" dirty="0">
                          <a:latin typeface="Calibri"/>
                          <a:cs typeface="Calibri"/>
                        </a:rPr>
                        <a:t>n</a:t>
                      </a:r>
                      <a:r>
                        <a:rPr sz="1800" spc="-15" dirty="0">
                          <a:latin typeface="Calibri"/>
                          <a:cs typeface="Calibri"/>
                        </a:rPr>
                        <a:t>t</a:t>
                      </a:r>
                      <a:r>
                        <a:rPr sz="1800" spc="-40" dirty="0">
                          <a:latin typeface="Calibri"/>
                          <a:cs typeface="Calibri"/>
                        </a:rPr>
                        <a:t>r</a:t>
                      </a:r>
                      <a:r>
                        <a:rPr sz="1800" spc="-15" dirty="0">
                          <a:latin typeface="Calibri"/>
                          <a:cs typeface="Calibri"/>
                        </a:rPr>
                        <a:t>o</a:t>
                      </a:r>
                      <a:r>
                        <a:rPr sz="1800" spc="-20" dirty="0">
                          <a:latin typeface="Calibri"/>
                          <a:cs typeface="Calibri"/>
                        </a:rPr>
                        <a:t>l</a:t>
                      </a:r>
                      <a:r>
                        <a:rPr sz="1800" dirty="0">
                          <a:latin typeface="Calibri"/>
                          <a:cs typeface="Calibri"/>
                        </a:rPr>
                        <a:t>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70839">
                <a:tc>
                  <a:txBody>
                    <a:bodyPr/>
                    <a:lstStyle/>
                    <a:p>
                      <a:pPr marL="85090">
                        <a:lnSpc>
                          <a:spcPts val="2045"/>
                        </a:lnSpc>
                      </a:pPr>
                      <a:r>
                        <a:rPr sz="1800" dirty="0">
                          <a:latin typeface="Calibri"/>
                          <a:cs typeface="Calibri"/>
                        </a:rPr>
                        <a:t>type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045"/>
                        </a:lnSpc>
                      </a:pPr>
                      <a:r>
                        <a:rPr sz="1800" spc="-125" dirty="0">
                          <a:latin typeface="Calibri"/>
                          <a:cs typeface="Calibri"/>
                        </a:rPr>
                        <a:t>T</a:t>
                      </a:r>
                      <a:r>
                        <a:rPr sz="1800" spc="-40" dirty="0">
                          <a:latin typeface="Calibri"/>
                          <a:cs typeface="Calibri"/>
                        </a:rPr>
                        <a:t>y</a:t>
                      </a:r>
                      <a:r>
                        <a:rPr sz="1800" dirty="0">
                          <a:latin typeface="Calibri"/>
                          <a:cs typeface="Calibri"/>
                        </a:rPr>
                        <a:t>p</a:t>
                      </a:r>
                      <a:r>
                        <a:rPr sz="1800" spc="-50" dirty="0">
                          <a:latin typeface="Calibri"/>
                          <a:cs typeface="Calibri"/>
                        </a:rPr>
                        <a:t> </a:t>
                      </a:r>
                      <a:r>
                        <a:rPr sz="1800" spc="-5" dirty="0">
                          <a:latin typeface="Calibri"/>
                          <a:cs typeface="Calibri"/>
                        </a:rPr>
                        <a:t>de</a:t>
                      </a:r>
                      <a:r>
                        <a:rPr sz="1800" dirty="0">
                          <a:latin typeface="Calibri"/>
                          <a:cs typeface="Calibri"/>
                        </a:rPr>
                        <a:t>s</a:t>
                      </a:r>
                      <a:r>
                        <a:rPr sz="1800" spc="5" dirty="0">
                          <a:latin typeface="Calibri"/>
                          <a:cs typeface="Calibri"/>
                        </a:rPr>
                        <a:t> </a:t>
                      </a:r>
                      <a:r>
                        <a:rPr sz="1800" spc="-20" dirty="0">
                          <a:latin typeface="Calibri"/>
                          <a:cs typeface="Calibri"/>
                        </a:rPr>
                        <a:t>O</a:t>
                      </a:r>
                      <a:r>
                        <a:rPr sz="1800" spc="-15" dirty="0">
                          <a:latin typeface="Calibri"/>
                          <a:cs typeface="Calibri"/>
                        </a:rPr>
                        <a:t>bj</a:t>
                      </a:r>
                      <a:r>
                        <a:rPr sz="1800" spc="-10" dirty="0">
                          <a:latin typeface="Calibri"/>
                          <a:cs typeface="Calibri"/>
                        </a:rPr>
                        <a:t>e</a:t>
                      </a:r>
                      <a:r>
                        <a:rPr sz="1800" spc="-30" dirty="0">
                          <a:latin typeface="Calibri"/>
                          <a:cs typeface="Calibri"/>
                        </a:rPr>
                        <a:t>k</a:t>
                      </a:r>
                      <a:r>
                        <a:rPr sz="1800" spc="-40" dirty="0">
                          <a:latin typeface="Calibri"/>
                          <a:cs typeface="Calibri"/>
                        </a:rPr>
                        <a:t>t</a:t>
                      </a:r>
                      <a:r>
                        <a:rPr sz="1800" spc="-10" dirty="0">
                          <a:latin typeface="Calibri"/>
                          <a:cs typeface="Calibri"/>
                        </a:rPr>
                        <a:t>e</a:t>
                      </a:r>
                      <a:r>
                        <a:rPr sz="1800" dirty="0">
                          <a:latin typeface="Calibri"/>
                          <a:cs typeface="Calibri"/>
                        </a:rPr>
                        <a:t>s</a:t>
                      </a:r>
                      <a:r>
                        <a:rPr sz="1800" spc="-5" dirty="0">
                          <a:latin typeface="Calibri"/>
                          <a:cs typeface="Calibri"/>
                        </a:rPr>
                        <a:t> </a:t>
                      </a:r>
                      <a:r>
                        <a:rPr sz="1800" spc="-10" dirty="0">
                          <a:latin typeface="Calibri"/>
                          <a:cs typeface="Calibri"/>
                        </a:rPr>
                        <a:t>(</a:t>
                      </a:r>
                      <a:r>
                        <a:rPr sz="1800" spc="-5" dirty="0">
                          <a:latin typeface="Calibri"/>
                          <a:cs typeface="Calibri"/>
                        </a:rPr>
                        <a:t>Chec</a:t>
                      </a:r>
                      <a:r>
                        <a:rPr sz="1800" spc="-10" dirty="0">
                          <a:latin typeface="Calibri"/>
                          <a:cs typeface="Calibri"/>
                        </a:rPr>
                        <a:t>k</a:t>
                      </a:r>
                      <a:r>
                        <a:rPr sz="1800" spc="-5" dirty="0">
                          <a:latin typeface="Calibri"/>
                          <a:cs typeface="Calibri"/>
                        </a:rPr>
                        <a:t>b</a:t>
                      </a:r>
                      <a:r>
                        <a:rPr sz="1800" spc="-40" dirty="0">
                          <a:latin typeface="Calibri"/>
                          <a:cs typeface="Calibri"/>
                        </a:rPr>
                        <a:t>o</a:t>
                      </a:r>
                      <a:r>
                        <a:rPr sz="1800" spc="-5" dirty="0">
                          <a:latin typeface="Calibri"/>
                          <a:cs typeface="Calibri"/>
                        </a:rPr>
                        <a:t>x</a:t>
                      </a:r>
                      <a:r>
                        <a:rPr sz="1800" dirty="0">
                          <a:latin typeface="Calibri"/>
                          <a:cs typeface="Calibri"/>
                        </a:rPr>
                        <a:t>,</a:t>
                      </a:r>
                      <a:r>
                        <a:rPr sz="1800" spc="-5" dirty="0">
                          <a:latin typeface="Calibri"/>
                          <a:cs typeface="Calibri"/>
                        </a:rPr>
                        <a:t> </a:t>
                      </a:r>
                      <a:r>
                        <a:rPr sz="1800" spc="-10" dirty="0">
                          <a:latin typeface="Calibri"/>
                          <a:cs typeface="Calibri"/>
                        </a:rPr>
                        <a:t>R</a:t>
                      </a:r>
                      <a:r>
                        <a:rPr sz="1800" dirty="0">
                          <a:latin typeface="Calibri"/>
                          <a:cs typeface="Calibri"/>
                        </a:rPr>
                        <a:t>adi</a:t>
                      </a:r>
                      <a:r>
                        <a:rPr sz="1800" spc="-10" dirty="0">
                          <a:latin typeface="Calibri"/>
                          <a:cs typeface="Calibri"/>
                        </a:rPr>
                        <a:t>o</a:t>
                      </a:r>
                      <a:r>
                        <a:rPr sz="1800" dirty="0">
                          <a:latin typeface="Calibri"/>
                          <a:cs typeface="Calibri"/>
                        </a:rPr>
                        <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r h="370839">
                <a:tc>
                  <a:txBody>
                    <a:bodyPr/>
                    <a:lstStyle/>
                    <a:p>
                      <a:pPr marL="85090">
                        <a:lnSpc>
                          <a:spcPts val="2050"/>
                        </a:lnSpc>
                      </a:pPr>
                      <a:r>
                        <a:rPr sz="1800" spc="-10" dirty="0">
                          <a:latin typeface="Calibri"/>
                          <a:cs typeface="Calibri"/>
                        </a:rPr>
                        <a:t>value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20" dirty="0">
                          <a:latin typeface="Calibri"/>
                          <a:cs typeface="Calibri"/>
                        </a:rPr>
                        <a:t>Liest</a:t>
                      </a:r>
                      <a:r>
                        <a:rPr sz="1800" spc="-75" dirty="0">
                          <a:latin typeface="Calibri"/>
                          <a:cs typeface="Calibri"/>
                        </a:rPr>
                        <a:t> </a:t>
                      </a:r>
                      <a:r>
                        <a:rPr sz="1800" spc="-20" dirty="0">
                          <a:latin typeface="Calibri"/>
                          <a:cs typeface="Calibri"/>
                        </a:rPr>
                        <a:t>Übergabewert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7"/>
                  </a:ext>
                </a:extLst>
              </a:tr>
            </a:tbl>
          </a:graphicData>
        </a:graphic>
      </p:graphicFrame>
      <p:graphicFrame>
        <p:nvGraphicFramePr>
          <p:cNvPr id="6" name="object 6"/>
          <p:cNvGraphicFramePr>
            <a:graphicFrameLocks noGrp="1"/>
          </p:cNvGraphicFramePr>
          <p:nvPr/>
        </p:nvGraphicFramePr>
        <p:xfrm>
          <a:off x="1170355" y="5755195"/>
          <a:ext cx="10549890" cy="741616"/>
        </p:xfrm>
        <a:graphic>
          <a:graphicData uri="http://schemas.openxmlformats.org/drawingml/2006/table">
            <a:tbl>
              <a:tblPr firstRow="1" bandRow="1">
                <a:tableStyleId>{2D5ABB26-0587-4C30-8999-92F81FD0307C}</a:tableStyleId>
              </a:tblPr>
              <a:tblGrid>
                <a:gridCol w="5274945">
                  <a:extLst>
                    <a:ext uri="{9D8B030D-6E8A-4147-A177-3AD203B41FA5}">
                      <a16:colId xmlns:a16="http://schemas.microsoft.com/office/drawing/2014/main" val="20000"/>
                    </a:ext>
                  </a:extLst>
                </a:gridCol>
                <a:gridCol w="5274945">
                  <a:extLst>
                    <a:ext uri="{9D8B030D-6E8A-4147-A177-3AD203B41FA5}">
                      <a16:colId xmlns:a16="http://schemas.microsoft.com/office/drawing/2014/main" val="20001"/>
                    </a:ext>
                  </a:extLst>
                </a:gridCol>
              </a:tblGrid>
              <a:tr h="370776">
                <a:tc>
                  <a:txBody>
                    <a:bodyPr/>
                    <a:lstStyle/>
                    <a:p>
                      <a:pPr marL="85090">
                        <a:lnSpc>
                          <a:spcPts val="2050"/>
                        </a:lnSpc>
                      </a:pPr>
                      <a:r>
                        <a:rPr sz="1800" b="1" spc="-5" dirty="0">
                          <a:solidFill>
                            <a:srgbClr val="FFFFFF"/>
                          </a:solidFill>
                          <a:latin typeface="Calibri"/>
                          <a:cs typeface="Calibri"/>
                        </a:rPr>
                        <a:t>Methode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050"/>
                        </a:lnSpc>
                      </a:pPr>
                      <a:r>
                        <a:rPr sz="1800" b="1" spc="-10" dirty="0">
                          <a:solidFill>
                            <a:srgbClr val="FFFFFF"/>
                          </a:solidFill>
                          <a:latin typeface="Calibri"/>
                          <a:cs typeface="Calibri"/>
                        </a:rPr>
                        <a:t>Bedeutung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840">
                <a:tc>
                  <a:txBody>
                    <a:bodyPr/>
                    <a:lstStyle/>
                    <a:p>
                      <a:pPr marL="85090">
                        <a:lnSpc>
                          <a:spcPts val="2050"/>
                        </a:lnSpc>
                      </a:pPr>
                      <a:r>
                        <a:rPr sz="1800" spc="-20" dirty="0">
                          <a:latin typeface="Calibri"/>
                          <a:cs typeface="Calibri"/>
                        </a:rPr>
                        <a:t>click()</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sz="1800" spc="-5" dirty="0">
                          <a:latin typeface="Calibri"/>
                          <a:cs typeface="Calibri"/>
                        </a:rPr>
                        <a:t>C</a:t>
                      </a:r>
                      <a:r>
                        <a:rPr sz="1800" spc="-10" dirty="0">
                          <a:latin typeface="Calibri"/>
                          <a:cs typeface="Calibri"/>
                        </a:rPr>
                        <a:t>l</a:t>
                      </a:r>
                      <a:r>
                        <a:rPr sz="1800" spc="-5" dirty="0">
                          <a:latin typeface="Calibri"/>
                          <a:cs typeface="Calibri"/>
                        </a:rPr>
                        <a:t>i</a:t>
                      </a:r>
                      <a:r>
                        <a:rPr sz="1800" spc="-10" dirty="0">
                          <a:latin typeface="Calibri"/>
                          <a:cs typeface="Calibri"/>
                        </a:rPr>
                        <a:t>c</a:t>
                      </a:r>
                      <a:r>
                        <a:rPr sz="1800" dirty="0">
                          <a:latin typeface="Calibri"/>
                          <a:cs typeface="Calibri"/>
                        </a:rPr>
                        <a:t>k</a:t>
                      </a:r>
                      <a:r>
                        <a:rPr sz="1800" spc="-75" dirty="0">
                          <a:latin typeface="Calibri"/>
                          <a:cs typeface="Calibri"/>
                        </a:rPr>
                        <a:t> </a:t>
                      </a:r>
                      <a:r>
                        <a:rPr sz="1800" spc="-55" dirty="0">
                          <a:latin typeface="Calibri"/>
                          <a:cs typeface="Calibri"/>
                        </a:rPr>
                        <a:t>E</a:t>
                      </a:r>
                      <a:r>
                        <a:rPr sz="1800" spc="-25" dirty="0">
                          <a:latin typeface="Calibri"/>
                          <a:cs typeface="Calibri"/>
                        </a:rPr>
                        <a:t>v</a:t>
                      </a:r>
                      <a:r>
                        <a:rPr sz="1800" spc="-10" dirty="0">
                          <a:latin typeface="Calibri"/>
                          <a:cs typeface="Calibri"/>
                        </a:rPr>
                        <a:t>e</a:t>
                      </a:r>
                      <a:r>
                        <a:rPr sz="1800" spc="-25" dirty="0">
                          <a:latin typeface="Calibri"/>
                          <a:cs typeface="Calibri"/>
                        </a:rPr>
                        <a:t>n</a:t>
                      </a:r>
                      <a:r>
                        <a:rPr sz="1800" dirty="0">
                          <a:latin typeface="Calibri"/>
                          <a:cs typeface="Calibri"/>
                        </a:rPr>
                        <a:t>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6629909" cy="520655"/>
          </a:xfrm>
          <a:prstGeom prst="rect">
            <a:avLst/>
          </a:prstGeom>
        </p:spPr>
        <p:txBody>
          <a:bodyPr vert="horz" wrap="square" lIns="0" tIns="12700" rIns="0" bIns="0" rtlCol="0">
            <a:spAutoFit/>
          </a:bodyPr>
          <a:lstStyle/>
          <a:p>
            <a:pPr marL="12700">
              <a:lnSpc>
                <a:spcPct val="100000"/>
              </a:lnSpc>
              <a:spcBef>
                <a:spcPts val="100"/>
              </a:spcBef>
            </a:pPr>
            <a:r>
              <a:rPr lang="de-DE" sz="3300" b="0" dirty="0">
                <a:latin typeface="Calibri"/>
                <a:cs typeface="Calibri"/>
              </a:rPr>
              <a:t>Checkbo</a:t>
            </a:r>
            <a:r>
              <a:rPr lang="de-DE" sz="3300" b="0" dirty="0"/>
              <a:t>x &amp; Radio</a:t>
            </a:r>
            <a:endParaRPr sz="3300" b="0" dirty="0">
              <a:latin typeface="Calibri"/>
              <a:cs typeface="Calibri"/>
            </a:endParaRPr>
          </a:p>
        </p:txBody>
      </p:sp>
      <p:sp>
        <p:nvSpPr>
          <p:cNvPr id="7" name="Textfeld 6">
            <a:extLst>
              <a:ext uri="{FF2B5EF4-FFF2-40B4-BE49-F238E27FC236}">
                <a16:creationId xmlns:a16="http://schemas.microsoft.com/office/drawing/2014/main" id="{CAE199A3-B651-1ACE-9533-41A101935450}"/>
              </a:ext>
            </a:extLst>
          </p:cNvPr>
          <p:cNvSpPr txBox="1"/>
          <p:nvPr/>
        </p:nvSpPr>
        <p:spPr>
          <a:xfrm>
            <a:off x="827181" y="1326931"/>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HTML Part:</a:t>
            </a:r>
          </a:p>
        </p:txBody>
      </p:sp>
      <p:sp>
        <p:nvSpPr>
          <p:cNvPr id="11" name="Textfeld 10">
            <a:extLst>
              <a:ext uri="{FF2B5EF4-FFF2-40B4-BE49-F238E27FC236}">
                <a16:creationId xmlns:a16="http://schemas.microsoft.com/office/drawing/2014/main" id="{47A91F85-A579-B4E8-2440-25FBB0A20E38}"/>
              </a:ext>
            </a:extLst>
          </p:cNvPr>
          <p:cNvSpPr txBox="1"/>
          <p:nvPr/>
        </p:nvSpPr>
        <p:spPr>
          <a:xfrm>
            <a:off x="2371142" y="5410200"/>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Ergebnis:</a:t>
            </a:r>
          </a:p>
        </p:txBody>
      </p:sp>
      <p:sp>
        <p:nvSpPr>
          <p:cNvPr id="14" name="Pfeil: nach unten 13">
            <a:extLst>
              <a:ext uri="{FF2B5EF4-FFF2-40B4-BE49-F238E27FC236}">
                <a16:creationId xmlns:a16="http://schemas.microsoft.com/office/drawing/2014/main" id="{793CF9BE-2EEF-0956-ABB0-928954BF413C}"/>
              </a:ext>
            </a:extLst>
          </p:cNvPr>
          <p:cNvSpPr/>
          <p:nvPr/>
        </p:nvSpPr>
        <p:spPr>
          <a:xfrm>
            <a:off x="3810000" y="4259317"/>
            <a:ext cx="522381"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Grafik 4">
            <a:extLst>
              <a:ext uri="{FF2B5EF4-FFF2-40B4-BE49-F238E27FC236}">
                <a16:creationId xmlns:a16="http://schemas.microsoft.com/office/drawing/2014/main" id="{1593FE94-3281-569E-628A-59C997E2008F}"/>
              </a:ext>
            </a:extLst>
          </p:cNvPr>
          <p:cNvPicPr>
            <a:picLocks noChangeAspect="1"/>
          </p:cNvPicPr>
          <p:nvPr/>
        </p:nvPicPr>
        <p:blipFill>
          <a:blip r:embed="rId2"/>
          <a:stretch>
            <a:fillRect/>
          </a:stretch>
        </p:blipFill>
        <p:spPr>
          <a:xfrm>
            <a:off x="837691" y="1752600"/>
            <a:ext cx="7191428" cy="2286017"/>
          </a:xfrm>
          <a:prstGeom prst="rect">
            <a:avLst/>
          </a:prstGeom>
        </p:spPr>
      </p:pic>
      <p:pic>
        <p:nvPicPr>
          <p:cNvPr id="9" name="Grafik 8">
            <a:extLst>
              <a:ext uri="{FF2B5EF4-FFF2-40B4-BE49-F238E27FC236}">
                <a16:creationId xmlns:a16="http://schemas.microsoft.com/office/drawing/2014/main" id="{53787F51-44B7-0128-6159-017A1CB70A91}"/>
              </a:ext>
            </a:extLst>
          </p:cNvPr>
          <p:cNvPicPr>
            <a:picLocks noChangeAspect="1"/>
          </p:cNvPicPr>
          <p:nvPr/>
        </p:nvPicPr>
        <p:blipFill>
          <a:blip r:embed="rId3"/>
          <a:stretch>
            <a:fillRect/>
          </a:stretch>
        </p:blipFill>
        <p:spPr>
          <a:xfrm>
            <a:off x="3417981" y="5165817"/>
            <a:ext cx="1828800" cy="1121868"/>
          </a:xfrm>
          <a:prstGeom prst="rect">
            <a:avLst/>
          </a:prstGeom>
        </p:spPr>
      </p:pic>
    </p:spTree>
    <p:extLst>
      <p:ext uri="{BB962C8B-B14F-4D97-AF65-F5344CB8AC3E}">
        <p14:creationId xmlns:p14="http://schemas.microsoft.com/office/powerpoint/2010/main" val="333126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6629909" cy="520655"/>
          </a:xfrm>
          <a:prstGeom prst="rect">
            <a:avLst/>
          </a:prstGeom>
        </p:spPr>
        <p:txBody>
          <a:bodyPr vert="horz" wrap="square" lIns="0" tIns="12700" rIns="0" bIns="0" rtlCol="0">
            <a:spAutoFit/>
          </a:bodyPr>
          <a:lstStyle/>
          <a:p>
            <a:pPr marL="12700">
              <a:lnSpc>
                <a:spcPct val="100000"/>
              </a:lnSpc>
              <a:spcBef>
                <a:spcPts val="100"/>
              </a:spcBef>
            </a:pPr>
            <a:r>
              <a:rPr lang="de-DE" sz="3300" b="0" dirty="0">
                <a:latin typeface="Calibri"/>
                <a:cs typeface="Calibri"/>
              </a:rPr>
              <a:t>Checkbox &amp; Radio</a:t>
            </a:r>
            <a:endParaRPr sz="3300" b="0" dirty="0">
              <a:latin typeface="Calibri"/>
              <a:cs typeface="Calibri"/>
            </a:endParaRPr>
          </a:p>
        </p:txBody>
      </p:sp>
      <p:sp>
        <p:nvSpPr>
          <p:cNvPr id="7" name="Textfeld 6">
            <a:extLst>
              <a:ext uri="{FF2B5EF4-FFF2-40B4-BE49-F238E27FC236}">
                <a16:creationId xmlns:a16="http://schemas.microsoft.com/office/drawing/2014/main" id="{CAE199A3-B651-1ACE-9533-41A101935450}"/>
              </a:ext>
            </a:extLst>
          </p:cNvPr>
          <p:cNvSpPr txBox="1"/>
          <p:nvPr/>
        </p:nvSpPr>
        <p:spPr>
          <a:xfrm>
            <a:off x="827181" y="1326931"/>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HTML Part:</a:t>
            </a:r>
          </a:p>
        </p:txBody>
      </p:sp>
      <p:sp>
        <p:nvSpPr>
          <p:cNvPr id="11" name="Textfeld 10">
            <a:extLst>
              <a:ext uri="{FF2B5EF4-FFF2-40B4-BE49-F238E27FC236}">
                <a16:creationId xmlns:a16="http://schemas.microsoft.com/office/drawing/2014/main" id="{47A91F85-A579-B4E8-2440-25FBB0A20E38}"/>
              </a:ext>
            </a:extLst>
          </p:cNvPr>
          <p:cNvSpPr txBox="1"/>
          <p:nvPr/>
        </p:nvSpPr>
        <p:spPr>
          <a:xfrm>
            <a:off x="2371142" y="5410200"/>
            <a:ext cx="1676400" cy="3810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Calibri"/>
                <a:ea typeface="+mn-ea"/>
                <a:cs typeface="+mn-cs"/>
              </a:rPr>
              <a:t>Ergebnis:</a:t>
            </a:r>
          </a:p>
        </p:txBody>
      </p:sp>
      <p:sp>
        <p:nvSpPr>
          <p:cNvPr id="14" name="Pfeil: nach unten 13">
            <a:extLst>
              <a:ext uri="{FF2B5EF4-FFF2-40B4-BE49-F238E27FC236}">
                <a16:creationId xmlns:a16="http://schemas.microsoft.com/office/drawing/2014/main" id="{793CF9BE-2EEF-0956-ABB0-928954BF413C}"/>
              </a:ext>
            </a:extLst>
          </p:cNvPr>
          <p:cNvSpPr/>
          <p:nvPr/>
        </p:nvSpPr>
        <p:spPr>
          <a:xfrm>
            <a:off x="3810000" y="4259317"/>
            <a:ext cx="522381" cy="685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a:ea typeface="+mn-ea"/>
              <a:cs typeface="+mn-cs"/>
            </a:endParaRPr>
          </a:p>
        </p:txBody>
      </p:sp>
      <p:pic>
        <p:nvPicPr>
          <p:cNvPr id="5" name="Grafik 4">
            <a:extLst>
              <a:ext uri="{FF2B5EF4-FFF2-40B4-BE49-F238E27FC236}">
                <a16:creationId xmlns:a16="http://schemas.microsoft.com/office/drawing/2014/main" id="{1593FE94-3281-569E-628A-59C997E200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2131" y="1752600"/>
            <a:ext cx="7122548" cy="2286017"/>
          </a:xfrm>
          <a:prstGeom prst="rect">
            <a:avLst/>
          </a:prstGeom>
        </p:spPr>
      </p:pic>
      <p:pic>
        <p:nvPicPr>
          <p:cNvPr id="9" name="Grafik 8">
            <a:extLst>
              <a:ext uri="{FF2B5EF4-FFF2-40B4-BE49-F238E27FC236}">
                <a16:creationId xmlns:a16="http://schemas.microsoft.com/office/drawing/2014/main" id="{53787F51-44B7-0128-6159-017A1CB70A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34887" y="5165817"/>
            <a:ext cx="1794988" cy="1121868"/>
          </a:xfrm>
          <a:prstGeom prst="rect">
            <a:avLst/>
          </a:prstGeom>
        </p:spPr>
      </p:pic>
    </p:spTree>
    <p:extLst>
      <p:ext uri="{BB962C8B-B14F-4D97-AF65-F5344CB8AC3E}">
        <p14:creationId xmlns:p14="http://schemas.microsoft.com/office/powerpoint/2010/main" val="287518107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4564B13-4AEF-48E1-83C8-E8B20C982954}"/>
</file>

<file path=customXml/itemProps2.xml><?xml version="1.0" encoding="utf-8"?>
<ds:datastoreItem xmlns:ds="http://schemas.openxmlformats.org/officeDocument/2006/customXml" ds:itemID="{C74F191E-67DD-407A-826B-3E93B3DC21AB}"/>
</file>

<file path=customXml/itemProps3.xml><?xml version="1.0" encoding="utf-8"?>
<ds:datastoreItem xmlns:ds="http://schemas.openxmlformats.org/officeDocument/2006/customXml" ds:itemID="{DF5B4F8B-1B1E-4319-B794-B15D14E75FDC}"/>
</file>

<file path=docProps/app.xml><?xml version="1.0" encoding="utf-8"?>
<Properties xmlns="http://schemas.openxmlformats.org/officeDocument/2006/extended-properties" xmlns:vt="http://schemas.openxmlformats.org/officeDocument/2006/docPropsVTypes">
  <TotalTime>0</TotalTime>
  <Words>521</Words>
  <Application>Microsoft Office PowerPoint</Application>
  <PresentationFormat>Breitbild</PresentationFormat>
  <Paragraphs>182</Paragraphs>
  <Slides>17</Slides>
  <Notes>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17</vt:i4>
      </vt:variant>
    </vt:vector>
  </HeadingPairs>
  <TitlesOfParts>
    <vt:vector size="25" baseType="lpstr">
      <vt:lpstr>Aptos</vt:lpstr>
      <vt:lpstr>Aptos Display</vt:lpstr>
      <vt:lpstr>Arial</vt:lpstr>
      <vt:lpstr>Arial MT</vt:lpstr>
      <vt:lpstr>Calibri</vt:lpstr>
      <vt:lpstr>Consolas</vt:lpstr>
      <vt:lpstr>Office</vt:lpstr>
      <vt:lpstr>Office Theme</vt:lpstr>
      <vt:lpstr>PowerPoint-Präsentation</vt:lpstr>
      <vt:lpstr>Wichtige HTML – Tags: Formulare</vt:lpstr>
      <vt:lpstr>Eingabefeld Validierung (mit JS)</vt:lpstr>
      <vt:lpstr>Eingabefeld Validierung mit HTML</vt:lpstr>
      <vt:lpstr>Eingabefelder</vt:lpstr>
      <vt:lpstr>Eingabefelder (2)</vt:lpstr>
      <vt:lpstr>Checkbox &amp; Radio</vt:lpstr>
      <vt:lpstr>Checkbox &amp; Radio</vt:lpstr>
      <vt:lpstr>Checkbox &amp; Radio</vt:lpstr>
      <vt:lpstr>Select</vt:lpstr>
      <vt:lpstr>Select (2)</vt:lpstr>
      <vt:lpstr>Select</vt:lpstr>
      <vt:lpstr>Select</vt:lpstr>
      <vt:lpstr>Versteckte Felder</vt:lpstr>
      <vt:lpstr>Schaltflächen (Buttons)</vt:lpstr>
      <vt:lpstr>Formular - Überprüfung</vt:lpstr>
      <vt:lpstr>Ereignisse in Formularen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Philipp G. Libowicz</cp:lastModifiedBy>
  <cp:revision>1</cp:revision>
  <dcterms:created xsi:type="dcterms:W3CDTF">2024-02-08T15:46:19Z</dcterms:created>
  <dcterms:modified xsi:type="dcterms:W3CDTF">2024-02-08T15:47:43Z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