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1" r:id="rId5"/>
  </p:sldMasterIdLst>
  <p:sldIdLst>
    <p:sldId id="865" r:id="rId6"/>
    <p:sldId id="871" r:id="rId7"/>
    <p:sldId id="868" r:id="rId8"/>
    <p:sldId id="876" r:id="rId9"/>
    <p:sldId id="869" r:id="rId10"/>
    <p:sldId id="870" r:id="rId11"/>
    <p:sldId id="873" r:id="rId12"/>
    <p:sldId id="875" r:id="rId1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BF18B7-2845-0559-1165-936FF8236382}" v="527" dt="2024-03-08T14:05:05.8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69" d="100"/>
          <a:sy n="69" d="100"/>
        </p:scale>
        <p:origin x="69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5.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ilipp G. Libowicz" userId="S::philippl@ppedv.de::4ef31a4e-f445-4888-abfe-34ac87ab2ceb" providerId="AD" clId="Web-{B3BF18B7-2845-0559-1165-936FF8236382}"/>
    <pc:docChg chg="addSld delSld modSld">
      <pc:chgData name="Philipp G. Libowicz" userId="S::philippl@ppedv.de::4ef31a4e-f445-4888-abfe-34ac87ab2ceb" providerId="AD" clId="Web-{B3BF18B7-2845-0559-1165-936FF8236382}" dt="2024-03-08T14:05:05.812" v="322" actId="1076"/>
      <pc:docMkLst>
        <pc:docMk/>
      </pc:docMkLst>
      <pc:sldChg chg="modSp">
        <pc:chgData name="Philipp G. Libowicz" userId="S::philippl@ppedv.de::4ef31a4e-f445-4888-abfe-34ac87ab2ceb" providerId="AD" clId="Web-{B3BF18B7-2845-0559-1165-936FF8236382}" dt="2024-03-08T14:02:52.526" v="279" actId="1076"/>
        <pc:sldMkLst>
          <pc:docMk/>
          <pc:sldMk cId="2165516512" sldId="865"/>
        </pc:sldMkLst>
        <pc:grpChg chg="mod">
          <ac:chgData name="Philipp G. Libowicz" userId="S::philippl@ppedv.de::4ef31a4e-f445-4888-abfe-34ac87ab2ceb" providerId="AD" clId="Web-{B3BF18B7-2845-0559-1165-936FF8236382}" dt="2024-03-08T14:02:52.526" v="279" actId="1076"/>
          <ac:grpSpMkLst>
            <pc:docMk/>
            <pc:sldMk cId="2165516512" sldId="865"/>
            <ac:grpSpMk id="2" creationId="{00000000-0000-0000-0000-000000000000}"/>
          </ac:grpSpMkLst>
        </pc:grpChg>
      </pc:sldChg>
      <pc:sldChg chg="addSp modSp">
        <pc:chgData name="Philipp G. Libowicz" userId="S::philippl@ppedv.de::4ef31a4e-f445-4888-abfe-34ac87ab2ceb" providerId="AD" clId="Web-{B3BF18B7-2845-0559-1165-936FF8236382}" dt="2024-03-08T14:03:39.996" v="288" actId="1076"/>
        <pc:sldMkLst>
          <pc:docMk/>
          <pc:sldMk cId="2767179982" sldId="868"/>
        </pc:sldMkLst>
        <pc:spChg chg="mod">
          <ac:chgData name="Philipp G. Libowicz" userId="S::philippl@ppedv.de::4ef31a4e-f445-4888-abfe-34ac87ab2ceb" providerId="AD" clId="Web-{B3BF18B7-2845-0559-1165-936FF8236382}" dt="2024-03-08T14:03:39.996" v="288" actId="1076"/>
          <ac:spMkLst>
            <pc:docMk/>
            <pc:sldMk cId="2767179982" sldId="868"/>
            <ac:spMk id="2" creationId="{00000000-0000-0000-0000-000000000000}"/>
          </ac:spMkLst>
        </pc:spChg>
        <pc:spChg chg="mod">
          <ac:chgData name="Philipp G. Libowicz" userId="S::philippl@ppedv.de::4ef31a4e-f445-4888-abfe-34ac87ab2ceb" providerId="AD" clId="Web-{B3BF18B7-2845-0559-1165-936FF8236382}" dt="2024-03-08T13:12:54.733" v="140" actId="20577"/>
          <ac:spMkLst>
            <pc:docMk/>
            <pc:sldMk cId="2767179982" sldId="868"/>
            <ac:spMk id="3" creationId="{00000000-0000-0000-0000-000000000000}"/>
          </ac:spMkLst>
        </pc:spChg>
        <pc:graphicFrameChg chg="mod modGraphic">
          <ac:chgData name="Philipp G. Libowicz" userId="S::philippl@ppedv.de::4ef31a4e-f445-4888-abfe-34ac87ab2ceb" providerId="AD" clId="Web-{B3BF18B7-2845-0559-1165-936FF8236382}" dt="2024-03-08T14:03:33.355" v="287" actId="1076"/>
          <ac:graphicFrameMkLst>
            <pc:docMk/>
            <pc:sldMk cId="2767179982" sldId="868"/>
            <ac:graphicFrameMk id="6" creationId="{7FFC7104-060E-7FAF-B209-86D782A61AA8}"/>
          </ac:graphicFrameMkLst>
        </pc:graphicFrameChg>
        <pc:picChg chg="add">
          <ac:chgData name="Philipp G. Libowicz" userId="S::philippl@ppedv.de::4ef31a4e-f445-4888-abfe-34ac87ab2ceb" providerId="AD" clId="Web-{B3BF18B7-2845-0559-1165-936FF8236382}" dt="2024-03-08T14:03:10.995" v="283"/>
          <ac:picMkLst>
            <pc:docMk/>
            <pc:sldMk cId="2767179982" sldId="868"/>
            <ac:picMk id="5" creationId="{11C71A77-297D-167E-8CB0-43842EA4E487}"/>
          </ac:picMkLst>
        </pc:picChg>
      </pc:sldChg>
      <pc:sldChg chg="addSp modSp">
        <pc:chgData name="Philipp G. Libowicz" userId="S::philippl@ppedv.de::4ef31a4e-f445-4888-abfe-34ac87ab2ceb" providerId="AD" clId="Web-{B3BF18B7-2845-0559-1165-936FF8236382}" dt="2024-03-08T14:04:30.326" v="312"/>
        <pc:sldMkLst>
          <pc:docMk/>
          <pc:sldMk cId="3409849900" sldId="869"/>
        </pc:sldMkLst>
        <pc:graphicFrameChg chg="mod modGraphic">
          <ac:chgData name="Philipp G. Libowicz" userId="S::philippl@ppedv.de::4ef31a4e-f445-4888-abfe-34ac87ab2ceb" providerId="AD" clId="Web-{B3BF18B7-2845-0559-1165-936FF8236382}" dt="2024-03-08T14:04:30.326" v="312"/>
          <ac:graphicFrameMkLst>
            <pc:docMk/>
            <pc:sldMk cId="3409849900" sldId="869"/>
            <ac:graphicFrameMk id="8" creationId="{C7C1B71F-57B8-D686-CF05-F07A7E2AE371}"/>
          </ac:graphicFrameMkLst>
        </pc:graphicFrameChg>
        <pc:picChg chg="add">
          <ac:chgData name="Philipp G. Libowicz" userId="S::philippl@ppedv.de::4ef31a4e-f445-4888-abfe-34ac87ab2ceb" providerId="AD" clId="Web-{B3BF18B7-2845-0559-1165-936FF8236382}" dt="2024-03-08T14:03:57.669" v="292"/>
          <ac:picMkLst>
            <pc:docMk/>
            <pc:sldMk cId="3409849900" sldId="869"/>
            <ac:picMk id="4" creationId="{5DDD79A7-F058-1E81-4378-67E3AE0852A0}"/>
          </ac:picMkLst>
        </pc:picChg>
      </pc:sldChg>
      <pc:sldChg chg="addSp modSp add del">
        <pc:chgData name="Philipp G. Libowicz" userId="S::philippl@ppedv.de::4ef31a4e-f445-4888-abfe-34ac87ab2ceb" providerId="AD" clId="Web-{B3BF18B7-2845-0559-1165-936FF8236382}" dt="2024-03-08T14:04:47.123" v="316" actId="1076"/>
        <pc:sldMkLst>
          <pc:docMk/>
          <pc:sldMk cId="2574254844" sldId="870"/>
        </pc:sldMkLst>
        <pc:spChg chg="mod">
          <ac:chgData name="Philipp G. Libowicz" userId="S::philippl@ppedv.de::4ef31a4e-f445-4888-abfe-34ac87ab2ceb" providerId="AD" clId="Web-{B3BF18B7-2845-0559-1165-936FF8236382}" dt="2024-03-08T14:04:44.186" v="315" actId="1076"/>
          <ac:spMkLst>
            <pc:docMk/>
            <pc:sldMk cId="2574254844" sldId="870"/>
            <ac:spMk id="2" creationId="{00000000-0000-0000-0000-000000000000}"/>
          </ac:spMkLst>
        </pc:spChg>
        <pc:graphicFrameChg chg="mod">
          <ac:chgData name="Philipp G. Libowicz" userId="S::philippl@ppedv.de::4ef31a4e-f445-4888-abfe-34ac87ab2ceb" providerId="AD" clId="Web-{B3BF18B7-2845-0559-1165-936FF8236382}" dt="2024-03-08T14:04:47.123" v="316" actId="1076"/>
          <ac:graphicFrameMkLst>
            <pc:docMk/>
            <pc:sldMk cId="2574254844" sldId="870"/>
            <ac:graphicFrameMk id="8" creationId="{C7C1B71F-57B8-D686-CF05-F07A7E2AE371}"/>
          </ac:graphicFrameMkLst>
        </pc:graphicFrameChg>
        <pc:picChg chg="add">
          <ac:chgData name="Philipp G. Libowicz" userId="S::philippl@ppedv.de::4ef31a4e-f445-4888-abfe-34ac87ab2ceb" providerId="AD" clId="Web-{B3BF18B7-2845-0559-1165-936FF8236382}" dt="2024-03-08T14:04:37.732" v="313"/>
          <ac:picMkLst>
            <pc:docMk/>
            <pc:sldMk cId="2574254844" sldId="870"/>
            <ac:picMk id="4" creationId="{3F3B141F-5E39-2101-5082-3DA53FC3245C}"/>
          </ac:picMkLst>
        </pc:picChg>
      </pc:sldChg>
      <pc:sldChg chg="addSp delSp modSp">
        <pc:chgData name="Philipp G. Libowicz" userId="S::philippl@ppedv.de::4ef31a4e-f445-4888-abfe-34ac87ab2ceb" providerId="AD" clId="Web-{B3BF18B7-2845-0559-1165-936FF8236382}" dt="2024-03-08T14:03:08.417" v="282" actId="14100"/>
        <pc:sldMkLst>
          <pc:docMk/>
          <pc:sldMk cId="4149823282" sldId="871"/>
        </pc:sldMkLst>
        <pc:spChg chg="mod">
          <ac:chgData name="Philipp G. Libowicz" userId="S::philippl@ppedv.de::4ef31a4e-f445-4888-abfe-34ac87ab2ceb" providerId="AD" clId="Web-{B3BF18B7-2845-0559-1165-936FF8236382}" dt="2024-03-08T14:03:03.605" v="281" actId="1076"/>
          <ac:spMkLst>
            <pc:docMk/>
            <pc:sldMk cId="4149823282" sldId="871"/>
            <ac:spMk id="2" creationId="{00000000-0000-0000-0000-000000000000}"/>
          </ac:spMkLst>
        </pc:spChg>
        <pc:spChg chg="mod">
          <ac:chgData name="Philipp G. Libowicz" userId="S::philippl@ppedv.de::4ef31a4e-f445-4888-abfe-34ac87ab2ceb" providerId="AD" clId="Web-{B3BF18B7-2845-0559-1165-936FF8236382}" dt="2024-03-08T14:03:08.417" v="282" actId="14100"/>
          <ac:spMkLst>
            <pc:docMk/>
            <pc:sldMk cId="4149823282" sldId="871"/>
            <ac:spMk id="3" creationId="{00000000-0000-0000-0000-000000000000}"/>
          </ac:spMkLst>
        </pc:spChg>
        <pc:picChg chg="del">
          <ac:chgData name="Philipp G. Libowicz" userId="S::philippl@ppedv.de::4ef31a4e-f445-4888-abfe-34ac87ab2ceb" providerId="AD" clId="Web-{B3BF18B7-2845-0559-1165-936FF8236382}" dt="2024-03-08T13:08:28.722" v="0"/>
          <ac:picMkLst>
            <pc:docMk/>
            <pc:sldMk cId="4149823282" sldId="871"/>
            <ac:picMk id="4" creationId="{8835943E-F472-BD79-7650-03A5A434B8F1}"/>
          </ac:picMkLst>
        </pc:picChg>
        <pc:picChg chg="add mod">
          <ac:chgData name="Philipp G. Libowicz" userId="S::philippl@ppedv.de::4ef31a4e-f445-4888-abfe-34ac87ab2ceb" providerId="AD" clId="Web-{B3BF18B7-2845-0559-1165-936FF8236382}" dt="2024-03-08T13:10:30.571" v="55" actId="1076"/>
          <ac:picMkLst>
            <pc:docMk/>
            <pc:sldMk cId="4149823282" sldId="871"/>
            <ac:picMk id="5" creationId="{6D47141D-B598-B736-1053-11DF6B7AE95D}"/>
          </ac:picMkLst>
        </pc:picChg>
        <pc:picChg chg="add">
          <ac:chgData name="Philipp G. Libowicz" userId="S::philippl@ppedv.de::4ef31a4e-f445-4888-abfe-34ac87ab2ceb" providerId="AD" clId="Web-{B3BF18B7-2845-0559-1165-936FF8236382}" dt="2024-03-08T14:02:55.979" v="280"/>
          <ac:picMkLst>
            <pc:docMk/>
            <pc:sldMk cId="4149823282" sldId="871"/>
            <ac:picMk id="6" creationId="{D595B7AD-BC1F-39EB-545E-74C265726DB0}"/>
          </ac:picMkLst>
        </pc:picChg>
      </pc:sldChg>
      <pc:sldChg chg="del">
        <pc:chgData name="Philipp G. Libowicz" userId="S::philippl@ppedv.de::4ef31a4e-f445-4888-abfe-34ac87ab2ceb" providerId="AD" clId="Web-{B3BF18B7-2845-0559-1165-936FF8236382}" dt="2024-03-08T13:11:04.822" v="56"/>
        <pc:sldMkLst>
          <pc:docMk/>
          <pc:sldMk cId="686388537" sldId="872"/>
        </pc:sldMkLst>
      </pc:sldChg>
      <pc:sldChg chg="addSp modSp add del">
        <pc:chgData name="Philipp G. Libowicz" userId="S::philippl@ppedv.de::4ef31a4e-f445-4888-abfe-34ac87ab2ceb" providerId="AD" clId="Web-{B3BF18B7-2845-0559-1165-936FF8236382}" dt="2024-03-08T14:04:57.155" v="319" actId="1076"/>
        <pc:sldMkLst>
          <pc:docMk/>
          <pc:sldMk cId="3793001060" sldId="873"/>
        </pc:sldMkLst>
        <pc:spChg chg="mod">
          <ac:chgData name="Philipp G. Libowicz" userId="S::philippl@ppedv.de::4ef31a4e-f445-4888-abfe-34ac87ab2ceb" providerId="AD" clId="Web-{B3BF18B7-2845-0559-1165-936FF8236382}" dt="2024-03-08T14:04:55.483" v="318" actId="1076"/>
          <ac:spMkLst>
            <pc:docMk/>
            <pc:sldMk cId="3793001060" sldId="873"/>
            <ac:spMk id="2" creationId="{00000000-0000-0000-0000-000000000000}"/>
          </ac:spMkLst>
        </pc:spChg>
        <pc:spChg chg="mod">
          <ac:chgData name="Philipp G. Libowicz" userId="S::philippl@ppedv.de::4ef31a4e-f445-4888-abfe-34ac87ab2ceb" providerId="AD" clId="Web-{B3BF18B7-2845-0559-1165-936FF8236382}" dt="2024-03-08T14:04:57.155" v="319" actId="1076"/>
          <ac:spMkLst>
            <pc:docMk/>
            <pc:sldMk cId="3793001060" sldId="873"/>
            <ac:spMk id="3" creationId="{00000000-0000-0000-0000-000000000000}"/>
          </ac:spMkLst>
        </pc:spChg>
        <pc:picChg chg="add">
          <ac:chgData name="Philipp G. Libowicz" userId="S::philippl@ppedv.de::4ef31a4e-f445-4888-abfe-34ac87ab2ceb" providerId="AD" clId="Web-{B3BF18B7-2845-0559-1165-936FF8236382}" dt="2024-03-08T14:04:52.670" v="317"/>
          <ac:picMkLst>
            <pc:docMk/>
            <pc:sldMk cId="3793001060" sldId="873"/>
            <ac:picMk id="5" creationId="{3E831364-C94A-B792-F5B6-41B7EE568F42}"/>
          </ac:picMkLst>
        </pc:picChg>
      </pc:sldChg>
      <pc:sldChg chg="del">
        <pc:chgData name="Philipp G. Libowicz" userId="S::philippl@ppedv.de::4ef31a4e-f445-4888-abfe-34ac87ab2ceb" providerId="AD" clId="Web-{B3BF18B7-2845-0559-1165-936FF8236382}" dt="2024-03-08T13:45:38.915" v="240"/>
        <pc:sldMkLst>
          <pc:docMk/>
          <pc:sldMk cId="2189812241" sldId="874"/>
        </pc:sldMkLst>
      </pc:sldChg>
      <pc:sldChg chg="addSp delSp modSp add del">
        <pc:chgData name="Philipp G. Libowicz" userId="S::philippl@ppedv.de::4ef31a4e-f445-4888-abfe-34ac87ab2ceb" providerId="AD" clId="Web-{B3BF18B7-2845-0559-1165-936FF8236382}" dt="2024-03-08T14:05:05.812" v="322" actId="1076"/>
        <pc:sldMkLst>
          <pc:docMk/>
          <pc:sldMk cId="3179950700" sldId="875"/>
        </pc:sldMkLst>
        <pc:spChg chg="mod">
          <ac:chgData name="Philipp G. Libowicz" userId="S::philippl@ppedv.de::4ef31a4e-f445-4888-abfe-34ac87ab2ceb" providerId="AD" clId="Web-{B3BF18B7-2845-0559-1165-936FF8236382}" dt="2024-03-08T14:05:02.468" v="321" actId="1076"/>
          <ac:spMkLst>
            <pc:docMk/>
            <pc:sldMk cId="3179950700" sldId="875"/>
            <ac:spMk id="2" creationId="{00000000-0000-0000-0000-000000000000}"/>
          </ac:spMkLst>
        </pc:spChg>
        <pc:picChg chg="add mod">
          <ac:chgData name="Philipp G. Libowicz" userId="S::philippl@ppedv.de::4ef31a4e-f445-4888-abfe-34ac87ab2ceb" providerId="AD" clId="Web-{B3BF18B7-2845-0559-1165-936FF8236382}" dt="2024-03-08T14:05:05.812" v="322" actId="1076"/>
          <ac:picMkLst>
            <pc:docMk/>
            <pc:sldMk cId="3179950700" sldId="875"/>
            <ac:picMk id="3" creationId="{EFA96334-FC8E-CC70-0741-2869263C94AB}"/>
          </ac:picMkLst>
        </pc:picChg>
        <pc:picChg chg="del">
          <ac:chgData name="Philipp G. Libowicz" userId="S::philippl@ppedv.de::4ef31a4e-f445-4888-abfe-34ac87ab2ceb" providerId="AD" clId="Web-{B3BF18B7-2845-0559-1165-936FF8236382}" dt="2024-03-08T13:45:39.384" v="241"/>
          <ac:picMkLst>
            <pc:docMk/>
            <pc:sldMk cId="3179950700" sldId="875"/>
            <ac:picMk id="5" creationId="{0DB62036-9F3E-2840-F11C-11FB00919E62}"/>
          </ac:picMkLst>
        </pc:picChg>
        <pc:picChg chg="add">
          <ac:chgData name="Philipp G. Libowicz" userId="S::philippl@ppedv.de::4ef31a4e-f445-4888-abfe-34ac87ab2ceb" providerId="AD" clId="Web-{B3BF18B7-2845-0559-1165-936FF8236382}" dt="2024-03-08T14:04:59.686" v="320"/>
          <ac:picMkLst>
            <pc:docMk/>
            <pc:sldMk cId="3179950700" sldId="875"/>
            <ac:picMk id="6" creationId="{B12B3235-6743-AD20-B963-24ED0D3CDD2D}"/>
          </ac:picMkLst>
        </pc:picChg>
      </pc:sldChg>
      <pc:sldChg chg="addSp delSp modSp">
        <pc:chgData name="Philipp G. Libowicz" userId="S::philippl@ppedv.de::4ef31a4e-f445-4888-abfe-34ac87ab2ceb" providerId="AD" clId="Web-{B3BF18B7-2845-0559-1165-936FF8236382}" dt="2024-03-08T14:03:53.403" v="291" actId="1076"/>
        <pc:sldMkLst>
          <pc:docMk/>
          <pc:sldMk cId="3977562276" sldId="876"/>
        </pc:sldMkLst>
        <pc:spChg chg="mod">
          <ac:chgData name="Philipp G. Libowicz" userId="S::philippl@ppedv.de::4ef31a4e-f445-4888-abfe-34ac87ab2ceb" providerId="AD" clId="Web-{B3BF18B7-2845-0559-1165-936FF8236382}" dt="2024-03-08T14:03:53.403" v="291" actId="1076"/>
          <ac:spMkLst>
            <pc:docMk/>
            <pc:sldMk cId="3977562276" sldId="876"/>
            <ac:spMk id="2" creationId="{00000000-0000-0000-0000-000000000000}"/>
          </ac:spMkLst>
        </pc:spChg>
        <pc:spChg chg="mod">
          <ac:chgData name="Philipp G. Libowicz" userId="S::philippl@ppedv.de::4ef31a4e-f445-4888-abfe-34ac87ab2ceb" providerId="AD" clId="Web-{B3BF18B7-2845-0559-1165-936FF8236382}" dt="2024-03-08T14:03:49.715" v="290" actId="1076"/>
          <ac:spMkLst>
            <pc:docMk/>
            <pc:sldMk cId="3977562276" sldId="876"/>
            <ac:spMk id="3" creationId="{00000000-0000-0000-0000-000000000000}"/>
          </ac:spMkLst>
        </pc:spChg>
        <pc:picChg chg="add mod">
          <ac:chgData name="Philipp G. Libowicz" userId="S::philippl@ppedv.de::4ef31a4e-f445-4888-abfe-34ac87ab2ceb" providerId="AD" clId="Web-{B3BF18B7-2845-0559-1165-936FF8236382}" dt="2024-03-08T13:37:27.587" v="163" actId="1076"/>
          <ac:picMkLst>
            <pc:docMk/>
            <pc:sldMk cId="3977562276" sldId="876"/>
            <ac:picMk id="4" creationId="{A0F5CEC7-639F-8F9B-0870-FCF64035EA0D}"/>
          </ac:picMkLst>
        </pc:picChg>
        <pc:picChg chg="del">
          <ac:chgData name="Philipp G. Libowicz" userId="S::philippl@ppedv.de::4ef31a4e-f445-4888-abfe-34ac87ab2ceb" providerId="AD" clId="Web-{B3BF18B7-2845-0559-1165-936FF8236382}" dt="2024-03-08T13:37:20.399" v="160"/>
          <ac:picMkLst>
            <pc:docMk/>
            <pc:sldMk cId="3977562276" sldId="876"/>
            <ac:picMk id="6" creationId="{0781E052-C295-0E99-6ACE-E4A6BD5018D6}"/>
          </ac:picMkLst>
        </pc:picChg>
        <pc:picChg chg="add">
          <ac:chgData name="Philipp G. Libowicz" userId="S::philippl@ppedv.de::4ef31a4e-f445-4888-abfe-34ac87ab2ceb" providerId="AD" clId="Web-{B3BF18B7-2845-0559-1165-936FF8236382}" dt="2024-03-08T14:03:43.543" v="289"/>
          <ac:picMkLst>
            <pc:docMk/>
            <pc:sldMk cId="3977562276" sldId="876"/>
            <ac:picMk id="7" creationId="{F7091B16-198C-9D0F-7BC6-120566BE3B14}"/>
          </ac:picMkLst>
        </pc:picChg>
      </pc:sldChg>
      <pc:sldChg chg="del">
        <pc:chgData name="Philipp G. Libowicz" userId="S::philippl@ppedv.de::4ef31a4e-f445-4888-abfe-34ac87ab2ceb" providerId="AD" clId="Web-{B3BF18B7-2845-0559-1165-936FF8236382}" dt="2024-03-08T13:43:55.412" v="164"/>
        <pc:sldMkLst>
          <pc:docMk/>
          <pc:sldMk cId="341811691" sldId="877"/>
        </pc:sldMkLst>
      </pc:sldChg>
      <pc:sldChg chg="del">
        <pc:chgData name="Philipp G. Libowicz" userId="S::philippl@ppedv.de::4ef31a4e-f445-4888-abfe-34ac87ab2ceb" providerId="AD" clId="Web-{B3BF18B7-2845-0559-1165-936FF8236382}" dt="2024-03-08T13:58:54.378" v="246"/>
        <pc:sldMkLst>
          <pc:docMk/>
          <pc:sldMk cId="721851265" sldId="878"/>
        </pc:sldMkLst>
      </pc:sldChg>
      <pc:sldChg chg="del">
        <pc:chgData name="Philipp G. Libowicz" userId="S::philippl@ppedv.de::4ef31a4e-f445-4888-abfe-34ac87ab2ceb" providerId="AD" clId="Web-{B3BF18B7-2845-0559-1165-936FF8236382}" dt="2024-03-08T13:58:51.737" v="245"/>
        <pc:sldMkLst>
          <pc:docMk/>
          <pc:sldMk cId="1852358288" sldId="879"/>
        </pc:sldMkLst>
      </pc:sldChg>
      <pc:sldChg chg="del">
        <pc:chgData name="Philipp G. Libowicz" userId="S::philippl@ppedv.de::4ef31a4e-f445-4888-abfe-34ac87ab2ceb" providerId="AD" clId="Web-{B3BF18B7-2845-0559-1165-936FF8236382}" dt="2024-03-08T13:59:00.597" v="247"/>
        <pc:sldMkLst>
          <pc:docMk/>
          <pc:sldMk cId="186271889" sldId="880"/>
        </pc:sldMkLst>
      </pc:sldChg>
      <pc:sldChg chg="del">
        <pc:chgData name="Philipp G. Libowicz" userId="S::philippl@ppedv.de::4ef31a4e-f445-4888-abfe-34ac87ab2ceb" providerId="AD" clId="Web-{B3BF18B7-2845-0559-1165-936FF8236382}" dt="2024-03-08T13:59:01.316" v="248"/>
        <pc:sldMkLst>
          <pc:docMk/>
          <pc:sldMk cId="3495792148" sldId="881"/>
        </pc:sldMkLst>
      </pc:sldChg>
      <pc:sldChg chg="del">
        <pc:chgData name="Philipp G. Libowicz" userId="S::philippl@ppedv.de::4ef31a4e-f445-4888-abfe-34ac87ab2ceb" providerId="AD" clId="Web-{B3BF18B7-2845-0559-1165-936FF8236382}" dt="2024-03-08T13:59:01.972" v="249"/>
        <pc:sldMkLst>
          <pc:docMk/>
          <pc:sldMk cId="3010300140" sldId="882"/>
        </pc:sldMkLst>
      </pc:sldChg>
      <pc:sldChg chg="del">
        <pc:chgData name="Philipp G. Libowicz" userId="S::philippl@ppedv.de::4ef31a4e-f445-4888-abfe-34ac87ab2ceb" providerId="AD" clId="Web-{B3BF18B7-2845-0559-1165-936FF8236382}" dt="2024-03-08T13:59:02.800" v="250"/>
        <pc:sldMkLst>
          <pc:docMk/>
          <pc:sldMk cId="3027161389" sldId="883"/>
        </pc:sldMkLst>
      </pc:sldChg>
      <pc:sldChg chg="del">
        <pc:chgData name="Philipp G. Libowicz" userId="S::philippl@ppedv.de::4ef31a4e-f445-4888-abfe-34ac87ab2ceb" providerId="AD" clId="Web-{B3BF18B7-2845-0559-1165-936FF8236382}" dt="2024-03-08T13:59:03.363" v="251"/>
        <pc:sldMkLst>
          <pc:docMk/>
          <pc:sldMk cId="1235682689" sldId="884"/>
        </pc:sldMkLst>
      </pc:sldChg>
      <pc:sldChg chg="del">
        <pc:chgData name="Philipp G. Libowicz" userId="S::philippl@ppedv.de::4ef31a4e-f445-4888-abfe-34ac87ab2ceb" providerId="AD" clId="Web-{B3BF18B7-2845-0559-1165-936FF8236382}" dt="2024-03-08T13:59:04.503" v="252"/>
        <pc:sldMkLst>
          <pc:docMk/>
          <pc:sldMk cId="3887445463" sldId="885"/>
        </pc:sldMkLst>
      </pc:sldChg>
      <pc:sldChg chg="del">
        <pc:chgData name="Philipp G. Libowicz" userId="S::philippl@ppedv.de::4ef31a4e-f445-4888-abfe-34ac87ab2ceb" providerId="AD" clId="Web-{B3BF18B7-2845-0559-1165-936FF8236382}" dt="2024-03-08T13:59:08.456" v="253"/>
        <pc:sldMkLst>
          <pc:docMk/>
          <pc:sldMk cId="3502220207" sldId="886"/>
        </pc:sldMkLst>
      </pc:sldChg>
      <pc:sldChg chg="del">
        <pc:chgData name="Philipp G. Libowicz" userId="S::philippl@ppedv.de::4ef31a4e-f445-4888-abfe-34ac87ab2ceb" providerId="AD" clId="Web-{B3BF18B7-2845-0559-1165-936FF8236382}" dt="2024-03-08T13:59:09.300" v="254"/>
        <pc:sldMkLst>
          <pc:docMk/>
          <pc:sldMk cId="2591696092" sldId="887"/>
        </pc:sldMkLst>
      </pc:sldChg>
      <pc:sldChg chg="add del">
        <pc:chgData name="Philipp G. Libowicz" userId="S::philippl@ppedv.de::4ef31a4e-f445-4888-abfe-34ac87ab2ceb" providerId="AD" clId="Web-{B3BF18B7-2845-0559-1165-936FF8236382}" dt="2024-03-08T13:59:30.754" v="269"/>
        <pc:sldMkLst>
          <pc:docMk/>
          <pc:sldMk cId="878997024" sldId="888"/>
        </pc:sldMkLst>
      </pc:sldChg>
      <pc:sldChg chg="add del">
        <pc:chgData name="Philipp G. Libowicz" userId="S::philippl@ppedv.de::4ef31a4e-f445-4888-abfe-34ac87ab2ceb" providerId="AD" clId="Web-{B3BF18B7-2845-0559-1165-936FF8236382}" dt="2024-03-08T13:59:31.910" v="270"/>
        <pc:sldMkLst>
          <pc:docMk/>
          <pc:sldMk cId="744052091" sldId="889"/>
        </pc:sldMkLst>
      </pc:sldChg>
      <pc:sldChg chg="add del">
        <pc:chgData name="Philipp G. Libowicz" userId="S::philippl@ppedv.de::4ef31a4e-f445-4888-abfe-34ac87ab2ceb" providerId="AD" clId="Web-{B3BF18B7-2845-0559-1165-936FF8236382}" dt="2024-03-08T13:59:58.161" v="275"/>
        <pc:sldMkLst>
          <pc:docMk/>
          <pc:sldMk cId="3343630641" sldId="890"/>
        </pc:sldMkLst>
      </pc:sldChg>
      <pc:sldChg chg="add del">
        <pc:chgData name="Philipp G. Libowicz" userId="S::philippl@ppedv.de::4ef31a4e-f445-4888-abfe-34ac87ab2ceb" providerId="AD" clId="Web-{B3BF18B7-2845-0559-1165-936FF8236382}" dt="2024-03-08T14:01:02.913" v="277"/>
        <pc:sldMkLst>
          <pc:docMk/>
          <pc:sldMk cId="408120278" sldId="891"/>
        </pc:sldMkLst>
      </pc:sldChg>
      <pc:sldChg chg="add del">
        <pc:chgData name="Philipp G. Libowicz" userId="S::philippl@ppedv.de::4ef31a4e-f445-4888-abfe-34ac87ab2ceb" providerId="AD" clId="Web-{B3BF18B7-2845-0559-1165-936FF8236382}" dt="2024-03-08T14:01:01.398" v="276"/>
        <pc:sldMkLst>
          <pc:docMk/>
          <pc:sldMk cId="1919222850" sldId="892"/>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D37FD1-BADB-0A60-B679-E2DB8CC39D46}"/>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5B2B1A56-9F71-C5AA-68C8-EFF8C2CE76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9B82A27A-2E2B-DF55-9E40-A2800AB4F953}"/>
              </a:ext>
            </a:extLst>
          </p:cNvPr>
          <p:cNvSpPr>
            <a:spLocks noGrp="1"/>
          </p:cNvSpPr>
          <p:nvPr>
            <p:ph type="dt" sz="half" idx="10"/>
          </p:nvPr>
        </p:nvSpPr>
        <p:spPr/>
        <p:txBody>
          <a:bodyPr/>
          <a:lstStyle/>
          <a:p>
            <a:fld id="{4A1B6EC0-AF33-4B6F-A97B-4EE2E2E9078E}" type="datetimeFigureOut">
              <a:rPr lang="de-DE" smtClean="0"/>
              <a:t>08.03.2024</a:t>
            </a:fld>
            <a:endParaRPr lang="de-DE"/>
          </a:p>
        </p:txBody>
      </p:sp>
      <p:sp>
        <p:nvSpPr>
          <p:cNvPr id="5" name="Fußzeilenplatzhalter 4">
            <a:extLst>
              <a:ext uri="{FF2B5EF4-FFF2-40B4-BE49-F238E27FC236}">
                <a16:creationId xmlns:a16="http://schemas.microsoft.com/office/drawing/2014/main" id="{1B99DB10-B475-85B2-3028-06D4BC507531}"/>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BB377D6A-8D25-7B48-3AF4-BA449A2AB03D}"/>
              </a:ext>
            </a:extLst>
          </p:cNvPr>
          <p:cNvSpPr>
            <a:spLocks noGrp="1"/>
          </p:cNvSpPr>
          <p:nvPr>
            <p:ph type="sldNum" sz="quarter" idx="12"/>
          </p:nvPr>
        </p:nvSpPr>
        <p:spPr/>
        <p:txBody>
          <a:bodyPr/>
          <a:lstStyle/>
          <a:p>
            <a:fld id="{BFDA6E86-6910-439E-A07C-E1B1A85500C9}" type="slidenum">
              <a:rPr lang="de-DE" smtClean="0"/>
              <a:t>‹#›</a:t>
            </a:fld>
            <a:endParaRPr lang="de-DE"/>
          </a:p>
        </p:txBody>
      </p:sp>
    </p:spTree>
    <p:extLst>
      <p:ext uri="{BB962C8B-B14F-4D97-AF65-F5344CB8AC3E}">
        <p14:creationId xmlns:p14="http://schemas.microsoft.com/office/powerpoint/2010/main" val="2610343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AD9E4B-632D-4277-4CF8-F0AEE54490FD}"/>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5EB5A70E-5491-4E12-3AF1-CF861B7C5C2E}"/>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CF30F43-75B0-2707-A9E0-BD96E99881FB}"/>
              </a:ext>
            </a:extLst>
          </p:cNvPr>
          <p:cNvSpPr>
            <a:spLocks noGrp="1"/>
          </p:cNvSpPr>
          <p:nvPr>
            <p:ph type="dt" sz="half" idx="10"/>
          </p:nvPr>
        </p:nvSpPr>
        <p:spPr/>
        <p:txBody>
          <a:bodyPr/>
          <a:lstStyle/>
          <a:p>
            <a:fld id="{4A1B6EC0-AF33-4B6F-A97B-4EE2E2E9078E}" type="datetimeFigureOut">
              <a:rPr lang="de-DE" smtClean="0"/>
              <a:t>08.03.2024</a:t>
            </a:fld>
            <a:endParaRPr lang="de-DE"/>
          </a:p>
        </p:txBody>
      </p:sp>
      <p:sp>
        <p:nvSpPr>
          <p:cNvPr id="5" name="Fußzeilenplatzhalter 4">
            <a:extLst>
              <a:ext uri="{FF2B5EF4-FFF2-40B4-BE49-F238E27FC236}">
                <a16:creationId xmlns:a16="http://schemas.microsoft.com/office/drawing/2014/main" id="{185A5404-8C79-3E18-789F-42C5107A1DA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5D9878E-F020-BD36-65F1-1F5EAA5DA7DE}"/>
              </a:ext>
            </a:extLst>
          </p:cNvPr>
          <p:cNvSpPr>
            <a:spLocks noGrp="1"/>
          </p:cNvSpPr>
          <p:nvPr>
            <p:ph type="sldNum" sz="quarter" idx="12"/>
          </p:nvPr>
        </p:nvSpPr>
        <p:spPr/>
        <p:txBody>
          <a:bodyPr/>
          <a:lstStyle/>
          <a:p>
            <a:fld id="{BFDA6E86-6910-439E-A07C-E1B1A85500C9}" type="slidenum">
              <a:rPr lang="de-DE" smtClean="0"/>
              <a:t>‹#›</a:t>
            </a:fld>
            <a:endParaRPr lang="de-DE"/>
          </a:p>
        </p:txBody>
      </p:sp>
    </p:spTree>
    <p:extLst>
      <p:ext uri="{BB962C8B-B14F-4D97-AF65-F5344CB8AC3E}">
        <p14:creationId xmlns:p14="http://schemas.microsoft.com/office/powerpoint/2010/main" val="876156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E738C784-DF3B-3029-2627-5F6ED198D17F}"/>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C6D414E1-6F3D-8C5A-6199-095F4C3D69D1}"/>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BED3C36-E5AD-0D9A-77B1-567C4563B04A}"/>
              </a:ext>
            </a:extLst>
          </p:cNvPr>
          <p:cNvSpPr>
            <a:spLocks noGrp="1"/>
          </p:cNvSpPr>
          <p:nvPr>
            <p:ph type="dt" sz="half" idx="10"/>
          </p:nvPr>
        </p:nvSpPr>
        <p:spPr/>
        <p:txBody>
          <a:bodyPr/>
          <a:lstStyle/>
          <a:p>
            <a:fld id="{4A1B6EC0-AF33-4B6F-A97B-4EE2E2E9078E}" type="datetimeFigureOut">
              <a:rPr lang="de-DE" smtClean="0"/>
              <a:t>08.03.2024</a:t>
            </a:fld>
            <a:endParaRPr lang="de-DE"/>
          </a:p>
        </p:txBody>
      </p:sp>
      <p:sp>
        <p:nvSpPr>
          <p:cNvPr id="5" name="Fußzeilenplatzhalter 4">
            <a:extLst>
              <a:ext uri="{FF2B5EF4-FFF2-40B4-BE49-F238E27FC236}">
                <a16:creationId xmlns:a16="http://schemas.microsoft.com/office/drawing/2014/main" id="{20E21360-4840-4C5A-D243-39D74640DB5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EEAEC1E-EF6D-A0EC-CF09-E0D322759D9B}"/>
              </a:ext>
            </a:extLst>
          </p:cNvPr>
          <p:cNvSpPr>
            <a:spLocks noGrp="1"/>
          </p:cNvSpPr>
          <p:nvPr>
            <p:ph type="sldNum" sz="quarter" idx="12"/>
          </p:nvPr>
        </p:nvSpPr>
        <p:spPr/>
        <p:txBody>
          <a:bodyPr/>
          <a:lstStyle/>
          <a:p>
            <a:fld id="{BFDA6E86-6910-439E-A07C-E1B1A85500C9}" type="slidenum">
              <a:rPr lang="de-DE" smtClean="0"/>
              <a:t>‹#›</a:t>
            </a:fld>
            <a:endParaRPr lang="de-DE"/>
          </a:p>
        </p:txBody>
      </p:sp>
    </p:spTree>
    <p:extLst>
      <p:ext uri="{BB962C8B-B14F-4D97-AF65-F5344CB8AC3E}">
        <p14:creationId xmlns:p14="http://schemas.microsoft.com/office/powerpoint/2010/main" val="8096308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1999" cy="632460"/>
          </a:xfrm>
          <a:prstGeom prst="rect">
            <a:avLst/>
          </a:prstGeom>
        </p:spPr>
      </p:pic>
      <p:sp>
        <p:nvSpPr>
          <p:cNvPr id="17" name="bg object 17"/>
          <p:cNvSpPr/>
          <p:nvPr/>
        </p:nvSpPr>
        <p:spPr>
          <a:xfrm>
            <a:off x="1961388" y="41148"/>
            <a:ext cx="1263650" cy="365760"/>
          </a:xfrm>
          <a:custGeom>
            <a:avLst/>
            <a:gdLst/>
            <a:ahLst/>
            <a:cxnLst/>
            <a:rect l="l" t="t" r="r" b="b"/>
            <a:pathLst>
              <a:path w="1263650" h="365759">
                <a:moveTo>
                  <a:pt x="1263396" y="0"/>
                </a:moveTo>
                <a:lnTo>
                  <a:pt x="0" y="0"/>
                </a:lnTo>
                <a:lnTo>
                  <a:pt x="0" y="365760"/>
                </a:lnTo>
                <a:lnTo>
                  <a:pt x="1263396" y="365760"/>
                </a:lnTo>
                <a:lnTo>
                  <a:pt x="1263396" y="0"/>
                </a:lnTo>
                <a:close/>
              </a:path>
            </a:pathLst>
          </a:custGeom>
          <a:solidFill>
            <a:srgbClr val="D3D2D2"/>
          </a:solidFill>
        </p:spPr>
        <p:txBody>
          <a:bodyPr wrap="square" lIns="0" tIns="0" rIns="0" bIns="0" rtlCol="0"/>
          <a:lstStyle/>
          <a:p>
            <a:endParaRPr/>
          </a:p>
        </p:txBody>
      </p:sp>
      <p:pic>
        <p:nvPicPr>
          <p:cNvPr id="18" name="bg object 18"/>
          <p:cNvPicPr/>
          <p:nvPr/>
        </p:nvPicPr>
        <p:blipFill>
          <a:blip r:embed="rId3" cstate="print"/>
          <a:stretch>
            <a:fillRect/>
          </a:stretch>
        </p:blipFill>
        <p:spPr>
          <a:xfrm>
            <a:off x="0" y="0"/>
            <a:ext cx="12191999" cy="618744"/>
          </a:xfrm>
          <a:prstGeom prst="rect">
            <a:avLst/>
          </a:prstGeom>
        </p:spPr>
      </p:pic>
      <p:sp>
        <p:nvSpPr>
          <p:cNvPr id="19" name="bg object 19"/>
          <p:cNvSpPr/>
          <p:nvPr/>
        </p:nvSpPr>
        <p:spPr>
          <a:xfrm>
            <a:off x="1961388" y="41148"/>
            <a:ext cx="1263650" cy="365760"/>
          </a:xfrm>
          <a:custGeom>
            <a:avLst/>
            <a:gdLst/>
            <a:ahLst/>
            <a:cxnLst/>
            <a:rect l="l" t="t" r="r" b="b"/>
            <a:pathLst>
              <a:path w="1263650" h="365759">
                <a:moveTo>
                  <a:pt x="1263396" y="0"/>
                </a:moveTo>
                <a:lnTo>
                  <a:pt x="0" y="0"/>
                </a:lnTo>
                <a:lnTo>
                  <a:pt x="0" y="365760"/>
                </a:lnTo>
                <a:lnTo>
                  <a:pt x="1263396" y="365760"/>
                </a:lnTo>
                <a:lnTo>
                  <a:pt x="1263396" y="0"/>
                </a:lnTo>
                <a:close/>
              </a:path>
            </a:pathLst>
          </a:custGeom>
          <a:solidFill>
            <a:srgbClr val="D3D2D2"/>
          </a:solidFill>
        </p:spPr>
        <p:txBody>
          <a:bodyPr wrap="square" lIns="0" tIns="0" rIns="0" bIns="0" rtlCol="0"/>
          <a:lstStyle/>
          <a:p>
            <a:endParaRPr/>
          </a:p>
        </p:txBody>
      </p:sp>
      <p:sp>
        <p:nvSpPr>
          <p:cNvPr id="2" name="Holder 2"/>
          <p:cNvSpPr>
            <a:spLocks noGrp="1"/>
          </p:cNvSpPr>
          <p:nvPr>
            <p:ph type="ctrTitle"/>
          </p:nvPr>
        </p:nvSpPr>
        <p:spPr>
          <a:xfrm>
            <a:off x="3833240" y="1357122"/>
            <a:ext cx="4525518" cy="63500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9430897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1999" cy="632460"/>
          </a:xfrm>
          <a:prstGeom prst="rect">
            <a:avLst/>
          </a:prstGeom>
        </p:spPr>
      </p:pic>
      <p:sp>
        <p:nvSpPr>
          <p:cNvPr id="17" name="bg object 17"/>
          <p:cNvSpPr/>
          <p:nvPr/>
        </p:nvSpPr>
        <p:spPr>
          <a:xfrm>
            <a:off x="1961388" y="41148"/>
            <a:ext cx="1263650" cy="365760"/>
          </a:xfrm>
          <a:custGeom>
            <a:avLst/>
            <a:gdLst/>
            <a:ahLst/>
            <a:cxnLst/>
            <a:rect l="l" t="t" r="r" b="b"/>
            <a:pathLst>
              <a:path w="1263650" h="365759">
                <a:moveTo>
                  <a:pt x="1263396" y="0"/>
                </a:moveTo>
                <a:lnTo>
                  <a:pt x="0" y="0"/>
                </a:lnTo>
                <a:lnTo>
                  <a:pt x="0" y="365760"/>
                </a:lnTo>
                <a:lnTo>
                  <a:pt x="1263396" y="365760"/>
                </a:lnTo>
                <a:lnTo>
                  <a:pt x="1263396" y="0"/>
                </a:lnTo>
                <a:close/>
              </a:path>
            </a:pathLst>
          </a:custGeom>
          <a:solidFill>
            <a:srgbClr val="D3D2D2"/>
          </a:solidFill>
        </p:spPr>
        <p:txBody>
          <a:bodyPr wrap="square" lIns="0" tIns="0" rIns="0" bIns="0" rtlCol="0"/>
          <a:lstStyle/>
          <a:p>
            <a:endParaRPr/>
          </a:p>
        </p:txBody>
      </p:sp>
      <p:pic>
        <p:nvPicPr>
          <p:cNvPr id="18" name="bg object 18"/>
          <p:cNvPicPr/>
          <p:nvPr/>
        </p:nvPicPr>
        <p:blipFill>
          <a:blip r:embed="rId3" cstate="print"/>
          <a:stretch>
            <a:fillRect/>
          </a:stretch>
        </p:blipFill>
        <p:spPr>
          <a:xfrm>
            <a:off x="0" y="0"/>
            <a:ext cx="12191999" cy="618744"/>
          </a:xfrm>
          <a:prstGeom prst="rect">
            <a:avLst/>
          </a:prstGeom>
        </p:spPr>
      </p:pic>
      <p:sp>
        <p:nvSpPr>
          <p:cNvPr id="19" name="bg object 19"/>
          <p:cNvSpPr/>
          <p:nvPr/>
        </p:nvSpPr>
        <p:spPr>
          <a:xfrm>
            <a:off x="1961388" y="41148"/>
            <a:ext cx="1263650" cy="365760"/>
          </a:xfrm>
          <a:custGeom>
            <a:avLst/>
            <a:gdLst/>
            <a:ahLst/>
            <a:cxnLst/>
            <a:rect l="l" t="t" r="r" b="b"/>
            <a:pathLst>
              <a:path w="1263650" h="365759">
                <a:moveTo>
                  <a:pt x="1263396" y="0"/>
                </a:moveTo>
                <a:lnTo>
                  <a:pt x="0" y="0"/>
                </a:lnTo>
                <a:lnTo>
                  <a:pt x="0" y="365760"/>
                </a:lnTo>
                <a:lnTo>
                  <a:pt x="1263396" y="365760"/>
                </a:lnTo>
                <a:lnTo>
                  <a:pt x="1263396" y="0"/>
                </a:lnTo>
                <a:close/>
              </a:path>
            </a:pathLst>
          </a:custGeom>
          <a:solidFill>
            <a:srgbClr val="D3D2D2"/>
          </a:solidFill>
        </p:spPr>
        <p:txBody>
          <a:bodyPr wrap="square" lIns="0" tIns="0" rIns="0" bIns="0" rtlCol="0"/>
          <a:lstStyle/>
          <a:p>
            <a:endParaRPr/>
          </a:p>
        </p:txBody>
      </p:sp>
      <p:sp>
        <p:nvSpPr>
          <p:cNvPr id="2" name="Holder 2"/>
          <p:cNvSpPr>
            <a:spLocks noGrp="1"/>
          </p:cNvSpPr>
          <p:nvPr>
            <p:ph type="ctrTitle"/>
          </p:nvPr>
        </p:nvSpPr>
        <p:spPr>
          <a:xfrm>
            <a:off x="3833240" y="1357122"/>
            <a:ext cx="4525518" cy="63500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0171709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1045563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3/8/2024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8395920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3/8/2024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5814306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3/8/2024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0929015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el Inhalt Cod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AF1527-FBE3-4274-AB55-2F770097D076}"/>
              </a:ext>
            </a:extLst>
          </p:cNvPr>
          <p:cNvSpPr>
            <a:spLocks noGrp="1"/>
          </p:cNvSpPr>
          <p:nvPr>
            <p:ph type="title"/>
          </p:nvPr>
        </p:nvSpPr>
        <p:spPr>
          <a:xfrm>
            <a:off x="838200" y="465668"/>
            <a:ext cx="8171985" cy="612000"/>
          </a:xfrm>
        </p:spPr>
        <p:txBody>
          <a:bodyPr/>
          <a:lstStyle>
            <a:lvl1pPr>
              <a:defRPr>
                <a:latin typeface="+mn-lt"/>
              </a:defRPr>
            </a:lvl1pPr>
          </a:lstStyle>
          <a:p>
            <a:r>
              <a:rPr lang="de-DE" dirty="0"/>
              <a:t>Mastertitelformat bearbeiten</a:t>
            </a:r>
          </a:p>
        </p:txBody>
      </p:sp>
      <p:sp>
        <p:nvSpPr>
          <p:cNvPr id="3" name="Fußzeilenplatzhalter 2">
            <a:extLst>
              <a:ext uri="{FF2B5EF4-FFF2-40B4-BE49-F238E27FC236}">
                <a16:creationId xmlns:a16="http://schemas.microsoft.com/office/drawing/2014/main" id="{7FF9AABF-9EA6-4ABB-80F1-0FD58D15DC2D}"/>
              </a:ext>
            </a:extLst>
          </p:cNvPr>
          <p:cNvSpPr>
            <a:spLocks noGrp="1"/>
          </p:cNvSpPr>
          <p:nvPr>
            <p:ph type="ftr" sz="quarter" idx="10"/>
          </p:nvPr>
        </p:nvSpPr>
        <p:spPr/>
        <p:txBody>
          <a:bodyPr/>
          <a:lstStyle/>
          <a:p>
            <a:endParaRPr lang="de-DE"/>
          </a:p>
        </p:txBody>
      </p:sp>
      <p:sp>
        <p:nvSpPr>
          <p:cNvPr id="4" name="Foliennummernplatzhalter 3">
            <a:extLst>
              <a:ext uri="{FF2B5EF4-FFF2-40B4-BE49-F238E27FC236}">
                <a16:creationId xmlns:a16="http://schemas.microsoft.com/office/drawing/2014/main" id="{8F5CF050-7F33-473D-B995-5260267AAC8B}"/>
              </a:ext>
            </a:extLst>
          </p:cNvPr>
          <p:cNvSpPr>
            <a:spLocks noGrp="1"/>
          </p:cNvSpPr>
          <p:nvPr>
            <p:ph type="sldNum" sz="quarter" idx="11"/>
          </p:nvPr>
        </p:nvSpPr>
        <p:spPr/>
        <p:txBody>
          <a:bodyPr/>
          <a:lstStyle/>
          <a:p>
            <a:fld id="{84F07E39-D008-43C7-B962-FDD9EC931FB2}" type="slidenum">
              <a:rPr lang="de-DE" smtClean="0"/>
              <a:t>‹#›</a:t>
            </a:fld>
            <a:endParaRPr lang="de-DE"/>
          </a:p>
        </p:txBody>
      </p:sp>
      <p:sp>
        <p:nvSpPr>
          <p:cNvPr id="6" name="Inhaltsplatzhalter 5">
            <a:extLst>
              <a:ext uri="{FF2B5EF4-FFF2-40B4-BE49-F238E27FC236}">
                <a16:creationId xmlns:a16="http://schemas.microsoft.com/office/drawing/2014/main" id="{6903D6AE-DCFB-464D-AC69-598043A707E5}"/>
              </a:ext>
            </a:extLst>
          </p:cNvPr>
          <p:cNvSpPr>
            <a:spLocks noGrp="1"/>
          </p:cNvSpPr>
          <p:nvPr>
            <p:ph sz="quarter" idx="12"/>
          </p:nvPr>
        </p:nvSpPr>
        <p:spPr>
          <a:xfrm>
            <a:off x="838200" y="1268761"/>
            <a:ext cx="10515600" cy="2664296"/>
          </a:xfrm>
        </p:spPr>
        <p:txBody>
          <a:bodyPr>
            <a:normAutofit/>
          </a:bodyPr>
          <a:lstStyle>
            <a:lvl1pPr>
              <a:defRPr sz="2400"/>
            </a:lvl1pPr>
            <a:lvl2pPr>
              <a:defRPr sz="2000"/>
            </a:lvl2pPr>
            <a:lvl3pPr>
              <a:defRPr sz="1600"/>
            </a:lvl3pPr>
            <a:lvl4pPr>
              <a:defRPr sz="1400"/>
            </a:lvl4pPr>
            <a:lvl5pPr>
              <a:defRPr sz="1400"/>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8" name="Textplatzhalter 7">
            <a:extLst>
              <a:ext uri="{FF2B5EF4-FFF2-40B4-BE49-F238E27FC236}">
                <a16:creationId xmlns:a16="http://schemas.microsoft.com/office/drawing/2014/main" id="{E291872E-FDC3-41AA-A89E-211FA788CF9A}"/>
              </a:ext>
            </a:extLst>
          </p:cNvPr>
          <p:cNvSpPr>
            <a:spLocks noGrp="1"/>
          </p:cNvSpPr>
          <p:nvPr>
            <p:ph type="body" sz="quarter" idx="13"/>
          </p:nvPr>
        </p:nvSpPr>
        <p:spPr>
          <a:xfrm>
            <a:off x="838200" y="4076700"/>
            <a:ext cx="10515600" cy="2160588"/>
          </a:xfrm>
          <a:noFill/>
          <a:ln w="19050" cap="flat" cmpd="sng" algn="ctr">
            <a:solidFill>
              <a:schemeClr val="bg1">
                <a:lumMod val="75000"/>
              </a:schemeClr>
            </a:solidFill>
            <a:prstDash val="lg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a:normAutofit/>
          </a:bodyPr>
          <a:lstStyle>
            <a:lvl1pPr marL="0" indent="0">
              <a:buFontTx/>
              <a:buNone/>
              <a:defRPr sz="2400">
                <a:solidFill>
                  <a:schemeClr val="tx1">
                    <a:lumMod val="65000"/>
                    <a:lumOff val="35000"/>
                  </a:schemeClr>
                </a:solidFill>
                <a:latin typeface="Consolas" panose="020B0609020204030204" pitchFamily="49" charset="0"/>
              </a:defRPr>
            </a:lvl1pPr>
            <a:lvl2pPr>
              <a:defRPr sz="1400">
                <a:solidFill>
                  <a:schemeClr val="tx1">
                    <a:lumMod val="65000"/>
                    <a:lumOff val="35000"/>
                  </a:schemeClr>
                </a:solidFill>
                <a:latin typeface="Consolas" panose="020B0609020204030204" pitchFamily="49" charset="0"/>
              </a:defRPr>
            </a:lvl2pPr>
            <a:lvl3pPr>
              <a:defRPr sz="1400">
                <a:solidFill>
                  <a:schemeClr val="tx1">
                    <a:lumMod val="65000"/>
                    <a:lumOff val="35000"/>
                  </a:schemeClr>
                </a:solidFill>
                <a:latin typeface="Consolas" panose="020B0609020204030204" pitchFamily="49" charset="0"/>
              </a:defRPr>
            </a:lvl3pPr>
            <a:lvl4pPr>
              <a:defRPr sz="1400">
                <a:solidFill>
                  <a:schemeClr val="tx1">
                    <a:lumMod val="65000"/>
                    <a:lumOff val="35000"/>
                  </a:schemeClr>
                </a:solidFill>
                <a:latin typeface="Consolas" panose="020B0609020204030204" pitchFamily="49" charset="0"/>
              </a:defRPr>
            </a:lvl4pPr>
            <a:lvl5pPr>
              <a:defRPr sz="1400">
                <a:solidFill>
                  <a:schemeClr val="tx1">
                    <a:lumMod val="65000"/>
                    <a:lumOff val="35000"/>
                  </a:schemeClr>
                </a:solidFill>
                <a:latin typeface="Consolas" panose="020B0609020204030204" pitchFamily="49" charset="0"/>
              </a:defRPr>
            </a:lvl5pPr>
          </a:lstStyle>
          <a:p>
            <a:pPr lvl="0"/>
            <a:r>
              <a:rPr lang="de-DE" dirty="0"/>
              <a:t>Mastertextformat bearbeiten</a:t>
            </a:r>
          </a:p>
        </p:txBody>
      </p:sp>
      <p:sp>
        <p:nvSpPr>
          <p:cNvPr id="9" name="Textplatzhalter 6">
            <a:extLst>
              <a:ext uri="{FF2B5EF4-FFF2-40B4-BE49-F238E27FC236}">
                <a16:creationId xmlns:a16="http://schemas.microsoft.com/office/drawing/2014/main" id="{C3EBE0FE-FCCF-4C5D-B013-482D5346901D}"/>
              </a:ext>
              <a:ext uri="{C183D7F6-B498-43B3-948B-1728B52AA6E4}">
                <adec:decorative xmlns:adec="http://schemas.microsoft.com/office/drawing/2017/decorative" val="1"/>
              </a:ext>
            </a:extLst>
          </p:cNvPr>
          <p:cNvSpPr>
            <a:spLocks noGrp="1"/>
          </p:cNvSpPr>
          <p:nvPr>
            <p:ph type="body" sz="quarter" idx="14" hasCustomPrompt="1"/>
          </p:nvPr>
        </p:nvSpPr>
        <p:spPr>
          <a:xfrm>
            <a:off x="9144000" y="457200"/>
            <a:ext cx="2209800" cy="612000"/>
          </a:xfrm>
        </p:spPr>
        <p:txBody>
          <a:bodyPr>
            <a:noAutofit/>
          </a:bodyPr>
          <a:lstStyle>
            <a:lvl1pPr marL="0" indent="0">
              <a:buNone/>
              <a:defRPr sz="1600">
                <a:solidFill>
                  <a:schemeClr val="bg1">
                    <a:lumMod val="50000"/>
                  </a:schemeClr>
                </a:solidFill>
              </a:defRPr>
            </a:lvl1pPr>
            <a:lvl2pPr marL="342900" indent="0" algn="r">
              <a:buNone/>
              <a:defRPr sz="1800">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a:defRPr>
                <a:solidFill>
                  <a:schemeClr val="bg1">
                    <a:lumMod val="50000"/>
                  </a:schemeClr>
                </a:solidFill>
              </a:defRPr>
            </a:lvl5pPr>
          </a:lstStyle>
          <a:p>
            <a:pPr lvl="1"/>
            <a:r>
              <a:rPr lang="de-DE" dirty="0"/>
              <a:t>#hashtag1</a:t>
            </a:r>
          </a:p>
          <a:p>
            <a:pPr lvl="1"/>
            <a:r>
              <a:rPr lang="de-DE" dirty="0"/>
              <a:t>#hashtag2</a:t>
            </a:r>
          </a:p>
        </p:txBody>
      </p:sp>
    </p:spTree>
    <p:extLst>
      <p:ext uri="{BB962C8B-B14F-4D97-AF65-F5344CB8AC3E}">
        <p14:creationId xmlns:p14="http://schemas.microsoft.com/office/powerpoint/2010/main" val="80419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D668B9C-C7F5-425C-2C12-829DBDCFD4B9}"/>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0CB844EE-A7E5-70F2-41E9-BD1273174D6A}"/>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C015DF15-5DDD-ABAC-1932-E9723DAA30F7}"/>
              </a:ext>
            </a:extLst>
          </p:cNvPr>
          <p:cNvSpPr>
            <a:spLocks noGrp="1"/>
          </p:cNvSpPr>
          <p:nvPr>
            <p:ph type="dt" sz="half" idx="10"/>
          </p:nvPr>
        </p:nvSpPr>
        <p:spPr/>
        <p:txBody>
          <a:bodyPr/>
          <a:lstStyle/>
          <a:p>
            <a:fld id="{4A1B6EC0-AF33-4B6F-A97B-4EE2E2E9078E}" type="datetimeFigureOut">
              <a:rPr lang="de-DE" smtClean="0"/>
              <a:t>08.03.2024</a:t>
            </a:fld>
            <a:endParaRPr lang="de-DE"/>
          </a:p>
        </p:txBody>
      </p:sp>
      <p:sp>
        <p:nvSpPr>
          <p:cNvPr id="5" name="Fußzeilenplatzhalter 4">
            <a:extLst>
              <a:ext uri="{FF2B5EF4-FFF2-40B4-BE49-F238E27FC236}">
                <a16:creationId xmlns:a16="http://schemas.microsoft.com/office/drawing/2014/main" id="{CDF84389-18D3-EB94-C328-21373D43EF7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2B01091C-6F1A-86C1-FF50-DBF6658EE311}"/>
              </a:ext>
            </a:extLst>
          </p:cNvPr>
          <p:cNvSpPr>
            <a:spLocks noGrp="1"/>
          </p:cNvSpPr>
          <p:nvPr>
            <p:ph type="sldNum" sz="quarter" idx="12"/>
          </p:nvPr>
        </p:nvSpPr>
        <p:spPr/>
        <p:txBody>
          <a:bodyPr/>
          <a:lstStyle/>
          <a:p>
            <a:fld id="{BFDA6E86-6910-439E-A07C-E1B1A85500C9}" type="slidenum">
              <a:rPr lang="de-DE" smtClean="0"/>
              <a:t>‹#›</a:t>
            </a:fld>
            <a:endParaRPr lang="de-DE"/>
          </a:p>
        </p:txBody>
      </p:sp>
    </p:spTree>
    <p:extLst>
      <p:ext uri="{BB962C8B-B14F-4D97-AF65-F5344CB8AC3E}">
        <p14:creationId xmlns:p14="http://schemas.microsoft.com/office/powerpoint/2010/main" val="389532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61263B8-B834-04C0-9E16-D75F5ED828C1}"/>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8FCC7718-E554-E2E1-1676-B643E798B84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B40B44FC-5974-B886-292B-8069D1748475}"/>
              </a:ext>
            </a:extLst>
          </p:cNvPr>
          <p:cNvSpPr>
            <a:spLocks noGrp="1"/>
          </p:cNvSpPr>
          <p:nvPr>
            <p:ph type="dt" sz="half" idx="10"/>
          </p:nvPr>
        </p:nvSpPr>
        <p:spPr/>
        <p:txBody>
          <a:bodyPr/>
          <a:lstStyle/>
          <a:p>
            <a:fld id="{4A1B6EC0-AF33-4B6F-A97B-4EE2E2E9078E}" type="datetimeFigureOut">
              <a:rPr lang="de-DE" smtClean="0"/>
              <a:t>08.03.2024</a:t>
            </a:fld>
            <a:endParaRPr lang="de-DE"/>
          </a:p>
        </p:txBody>
      </p:sp>
      <p:sp>
        <p:nvSpPr>
          <p:cNvPr id="5" name="Fußzeilenplatzhalter 4">
            <a:extLst>
              <a:ext uri="{FF2B5EF4-FFF2-40B4-BE49-F238E27FC236}">
                <a16:creationId xmlns:a16="http://schemas.microsoft.com/office/drawing/2014/main" id="{B6337176-0185-A7A0-8537-3B238E7F92E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2E4CA3C2-3007-6ACC-76F5-6668FF26379B}"/>
              </a:ext>
            </a:extLst>
          </p:cNvPr>
          <p:cNvSpPr>
            <a:spLocks noGrp="1"/>
          </p:cNvSpPr>
          <p:nvPr>
            <p:ph type="sldNum" sz="quarter" idx="12"/>
          </p:nvPr>
        </p:nvSpPr>
        <p:spPr/>
        <p:txBody>
          <a:bodyPr/>
          <a:lstStyle/>
          <a:p>
            <a:fld id="{BFDA6E86-6910-439E-A07C-E1B1A85500C9}" type="slidenum">
              <a:rPr lang="de-DE" smtClean="0"/>
              <a:t>‹#›</a:t>
            </a:fld>
            <a:endParaRPr lang="de-DE"/>
          </a:p>
        </p:txBody>
      </p:sp>
    </p:spTree>
    <p:extLst>
      <p:ext uri="{BB962C8B-B14F-4D97-AF65-F5344CB8AC3E}">
        <p14:creationId xmlns:p14="http://schemas.microsoft.com/office/powerpoint/2010/main" val="1420150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0BCA90-27AF-2B95-78E4-EAE2DE7367B9}"/>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CCE7B543-5FF1-4C73-8802-803772DC9A56}"/>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2F3678B3-8863-7412-56E0-00C0125C24AF}"/>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B81D3608-5A92-0EA4-D828-5F9546195487}"/>
              </a:ext>
            </a:extLst>
          </p:cNvPr>
          <p:cNvSpPr>
            <a:spLocks noGrp="1"/>
          </p:cNvSpPr>
          <p:nvPr>
            <p:ph type="dt" sz="half" idx="10"/>
          </p:nvPr>
        </p:nvSpPr>
        <p:spPr/>
        <p:txBody>
          <a:bodyPr/>
          <a:lstStyle/>
          <a:p>
            <a:fld id="{4A1B6EC0-AF33-4B6F-A97B-4EE2E2E9078E}" type="datetimeFigureOut">
              <a:rPr lang="de-DE" smtClean="0"/>
              <a:t>08.03.2024</a:t>
            </a:fld>
            <a:endParaRPr lang="de-DE"/>
          </a:p>
        </p:txBody>
      </p:sp>
      <p:sp>
        <p:nvSpPr>
          <p:cNvPr id="6" name="Fußzeilenplatzhalter 5">
            <a:extLst>
              <a:ext uri="{FF2B5EF4-FFF2-40B4-BE49-F238E27FC236}">
                <a16:creationId xmlns:a16="http://schemas.microsoft.com/office/drawing/2014/main" id="{8A100C86-77EE-886C-BF86-4F98C8B2989F}"/>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1F679F0C-5BA1-B6C2-BD4B-E744476F2E01}"/>
              </a:ext>
            </a:extLst>
          </p:cNvPr>
          <p:cNvSpPr>
            <a:spLocks noGrp="1"/>
          </p:cNvSpPr>
          <p:nvPr>
            <p:ph type="sldNum" sz="quarter" idx="12"/>
          </p:nvPr>
        </p:nvSpPr>
        <p:spPr/>
        <p:txBody>
          <a:bodyPr/>
          <a:lstStyle/>
          <a:p>
            <a:fld id="{BFDA6E86-6910-439E-A07C-E1B1A85500C9}" type="slidenum">
              <a:rPr lang="de-DE" smtClean="0"/>
              <a:t>‹#›</a:t>
            </a:fld>
            <a:endParaRPr lang="de-DE"/>
          </a:p>
        </p:txBody>
      </p:sp>
    </p:spTree>
    <p:extLst>
      <p:ext uri="{BB962C8B-B14F-4D97-AF65-F5344CB8AC3E}">
        <p14:creationId xmlns:p14="http://schemas.microsoft.com/office/powerpoint/2010/main" val="2611894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EF0DB2-E932-234F-7CA3-2D31914CC5DA}"/>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1513D90E-5914-24A3-53BC-B00B112CCA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D3BA1FDD-8E12-3203-6EC2-07C4CB4D0905}"/>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49029FEC-2B60-6330-BA39-70A884B246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5AAB1318-634F-D831-FAEF-5BD171E4D936}"/>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72ACE627-9046-8A7A-67E8-AD9469683F89}"/>
              </a:ext>
            </a:extLst>
          </p:cNvPr>
          <p:cNvSpPr>
            <a:spLocks noGrp="1"/>
          </p:cNvSpPr>
          <p:nvPr>
            <p:ph type="dt" sz="half" idx="10"/>
          </p:nvPr>
        </p:nvSpPr>
        <p:spPr/>
        <p:txBody>
          <a:bodyPr/>
          <a:lstStyle/>
          <a:p>
            <a:fld id="{4A1B6EC0-AF33-4B6F-A97B-4EE2E2E9078E}" type="datetimeFigureOut">
              <a:rPr lang="de-DE" smtClean="0"/>
              <a:t>08.03.2024</a:t>
            </a:fld>
            <a:endParaRPr lang="de-DE"/>
          </a:p>
        </p:txBody>
      </p:sp>
      <p:sp>
        <p:nvSpPr>
          <p:cNvPr id="8" name="Fußzeilenplatzhalter 7">
            <a:extLst>
              <a:ext uri="{FF2B5EF4-FFF2-40B4-BE49-F238E27FC236}">
                <a16:creationId xmlns:a16="http://schemas.microsoft.com/office/drawing/2014/main" id="{2AD3F917-D0A6-C0C6-5508-CBFA087C34DC}"/>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C5A54776-8CFA-4978-A079-05DD75A1BC4E}"/>
              </a:ext>
            </a:extLst>
          </p:cNvPr>
          <p:cNvSpPr>
            <a:spLocks noGrp="1"/>
          </p:cNvSpPr>
          <p:nvPr>
            <p:ph type="sldNum" sz="quarter" idx="12"/>
          </p:nvPr>
        </p:nvSpPr>
        <p:spPr/>
        <p:txBody>
          <a:bodyPr/>
          <a:lstStyle/>
          <a:p>
            <a:fld id="{BFDA6E86-6910-439E-A07C-E1B1A85500C9}" type="slidenum">
              <a:rPr lang="de-DE" smtClean="0"/>
              <a:t>‹#›</a:t>
            </a:fld>
            <a:endParaRPr lang="de-DE"/>
          </a:p>
        </p:txBody>
      </p:sp>
    </p:spTree>
    <p:extLst>
      <p:ext uri="{BB962C8B-B14F-4D97-AF65-F5344CB8AC3E}">
        <p14:creationId xmlns:p14="http://schemas.microsoft.com/office/powerpoint/2010/main" val="3614855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977002-F3A0-04F0-0CB9-476A1F9BC42C}"/>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38FFAB49-E77D-727C-9B22-B484B1CC8D14}"/>
              </a:ext>
            </a:extLst>
          </p:cNvPr>
          <p:cNvSpPr>
            <a:spLocks noGrp="1"/>
          </p:cNvSpPr>
          <p:nvPr>
            <p:ph type="dt" sz="half" idx="10"/>
          </p:nvPr>
        </p:nvSpPr>
        <p:spPr/>
        <p:txBody>
          <a:bodyPr/>
          <a:lstStyle/>
          <a:p>
            <a:fld id="{4A1B6EC0-AF33-4B6F-A97B-4EE2E2E9078E}" type="datetimeFigureOut">
              <a:rPr lang="de-DE" smtClean="0"/>
              <a:t>08.03.2024</a:t>
            </a:fld>
            <a:endParaRPr lang="de-DE"/>
          </a:p>
        </p:txBody>
      </p:sp>
      <p:sp>
        <p:nvSpPr>
          <p:cNvPr id="4" name="Fußzeilenplatzhalter 3">
            <a:extLst>
              <a:ext uri="{FF2B5EF4-FFF2-40B4-BE49-F238E27FC236}">
                <a16:creationId xmlns:a16="http://schemas.microsoft.com/office/drawing/2014/main" id="{554C8ABF-4E84-AC3B-44E1-03F372FCCE0B}"/>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6DFA6310-728C-A208-8DD9-2EDEF1212B59}"/>
              </a:ext>
            </a:extLst>
          </p:cNvPr>
          <p:cNvSpPr>
            <a:spLocks noGrp="1"/>
          </p:cNvSpPr>
          <p:nvPr>
            <p:ph type="sldNum" sz="quarter" idx="12"/>
          </p:nvPr>
        </p:nvSpPr>
        <p:spPr/>
        <p:txBody>
          <a:bodyPr/>
          <a:lstStyle/>
          <a:p>
            <a:fld id="{BFDA6E86-6910-439E-A07C-E1B1A85500C9}" type="slidenum">
              <a:rPr lang="de-DE" smtClean="0"/>
              <a:t>‹#›</a:t>
            </a:fld>
            <a:endParaRPr lang="de-DE"/>
          </a:p>
        </p:txBody>
      </p:sp>
    </p:spTree>
    <p:extLst>
      <p:ext uri="{BB962C8B-B14F-4D97-AF65-F5344CB8AC3E}">
        <p14:creationId xmlns:p14="http://schemas.microsoft.com/office/powerpoint/2010/main" val="3607492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A510DA96-A7C4-5363-53B6-832BEC56571B}"/>
              </a:ext>
            </a:extLst>
          </p:cNvPr>
          <p:cNvSpPr>
            <a:spLocks noGrp="1"/>
          </p:cNvSpPr>
          <p:nvPr>
            <p:ph type="dt" sz="half" idx="10"/>
          </p:nvPr>
        </p:nvSpPr>
        <p:spPr/>
        <p:txBody>
          <a:bodyPr/>
          <a:lstStyle/>
          <a:p>
            <a:fld id="{4A1B6EC0-AF33-4B6F-A97B-4EE2E2E9078E}" type="datetimeFigureOut">
              <a:rPr lang="de-DE" smtClean="0"/>
              <a:t>08.03.2024</a:t>
            </a:fld>
            <a:endParaRPr lang="de-DE"/>
          </a:p>
        </p:txBody>
      </p:sp>
      <p:sp>
        <p:nvSpPr>
          <p:cNvPr id="3" name="Fußzeilenplatzhalter 2">
            <a:extLst>
              <a:ext uri="{FF2B5EF4-FFF2-40B4-BE49-F238E27FC236}">
                <a16:creationId xmlns:a16="http://schemas.microsoft.com/office/drawing/2014/main" id="{22B71004-F052-CE04-C528-35ED5E7FC6A8}"/>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8DAA8D93-7979-9018-F3E9-C6524DAAD4A8}"/>
              </a:ext>
            </a:extLst>
          </p:cNvPr>
          <p:cNvSpPr>
            <a:spLocks noGrp="1"/>
          </p:cNvSpPr>
          <p:nvPr>
            <p:ph type="sldNum" sz="quarter" idx="12"/>
          </p:nvPr>
        </p:nvSpPr>
        <p:spPr/>
        <p:txBody>
          <a:bodyPr/>
          <a:lstStyle/>
          <a:p>
            <a:fld id="{BFDA6E86-6910-439E-A07C-E1B1A85500C9}" type="slidenum">
              <a:rPr lang="de-DE" smtClean="0"/>
              <a:t>‹#›</a:t>
            </a:fld>
            <a:endParaRPr lang="de-DE"/>
          </a:p>
        </p:txBody>
      </p:sp>
    </p:spTree>
    <p:extLst>
      <p:ext uri="{BB962C8B-B14F-4D97-AF65-F5344CB8AC3E}">
        <p14:creationId xmlns:p14="http://schemas.microsoft.com/office/powerpoint/2010/main" val="4147551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FF460A8-4632-6697-F972-6DDB409DD08E}"/>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26E6227B-63CB-FC0A-3F4F-899FD61334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E73C12FE-B0AA-ED30-B09F-02C47B4B9E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B2A8A577-8324-4822-FCF5-D6DC01ADB562}"/>
              </a:ext>
            </a:extLst>
          </p:cNvPr>
          <p:cNvSpPr>
            <a:spLocks noGrp="1"/>
          </p:cNvSpPr>
          <p:nvPr>
            <p:ph type="dt" sz="half" idx="10"/>
          </p:nvPr>
        </p:nvSpPr>
        <p:spPr/>
        <p:txBody>
          <a:bodyPr/>
          <a:lstStyle/>
          <a:p>
            <a:fld id="{4A1B6EC0-AF33-4B6F-A97B-4EE2E2E9078E}" type="datetimeFigureOut">
              <a:rPr lang="de-DE" smtClean="0"/>
              <a:t>08.03.2024</a:t>
            </a:fld>
            <a:endParaRPr lang="de-DE"/>
          </a:p>
        </p:txBody>
      </p:sp>
      <p:sp>
        <p:nvSpPr>
          <p:cNvPr id="6" name="Fußzeilenplatzhalter 5">
            <a:extLst>
              <a:ext uri="{FF2B5EF4-FFF2-40B4-BE49-F238E27FC236}">
                <a16:creationId xmlns:a16="http://schemas.microsoft.com/office/drawing/2014/main" id="{90B0A27C-BD33-7956-08C9-AE6D3D87A1A8}"/>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5168B325-1D42-C2B3-A945-8C9B22AEFEF0}"/>
              </a:ext>
            </a:extLst>
          </p:cNvPr>
          <p:cNvSpPr>
            <a:spLocks noGrp="1"/>
          </p:cNvSpPr>
          <p:nvPr>
            <p:ph type="sldNum" sz="quarter" idx="12"/>
          </p:nvPr>
        </p:nvSpPr>
        <p:spPr/>
        <p:txBody>
          <a:bodyPr/>
          <a:lstStyle/>
          <a:p>
            <a:fld id="{BFDA6E86-6910-439E-A07C-E1B1A85500C9}" type="slidenum">
              <a:rPr lang="de-DE" smtClean="0"/>
              <a:t>‹#›</a:t>
            </a:fld>
            <a:endParaRPr lang="de-DE"/>
          </a:p>
        </p:txBody>
      </p:sp>
    </p:spTree>
    <p:extLst>
      <p:ext uri="{BB962C8B-B14F-4D97-AF65-F5344CB8AC3E}">
        <p14:creationId xmlns:p14="http://schemas.microsoft.com/office/powerpoint/2010/main" val="3700075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CF02EB-DBE2-6C0D-9E3D-515F07964AAD}"/>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066BA159-9262-006B-A06C-9B46E6B938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CB76086C-B136-0061-2C42-E7D1252321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42B7751C-4BE3-F16F-2C90-EF09D33D79A7}"/>
              </a:ext>
            </a:extLst>
          </p:cNvPr>
          <p:cNvSpPr>
            <a:spLocks noGrp="1"/>
          </p:cNvSpPr>
          <p:nvPr>
            <p:ph type="dt" sz="half" idx="10"/>
          </p:nvPr>
        </p:nvSpPr>
        <p:spPr/>
        <p:txBody>
          <a:bodyPr/>
          <a:lstStyle/>
          <a:p>
            <a:fld id="{4A1B6EC0-AF33-4B6F-A97B-4EE2E2E9078E}" type="datetimeFigureOut">
              <a:rPr lang="de-DE" smtClean="0"/>
              <a:t>08.03.2024</a:t>
            </a:fld>
            <a:endParaRPr lang="de-DE"/>
          </a:p>
        </p:txBody>
      </p:sp>
      <p:sp>
        <p:nvSpPr>
          <p:cNvPr id="6" name="Fußzeilenplatzhalter 5">
            <a:extLst>
              <a:ext uri="{FF2B5EF4-FFF2-40B4-BE49-F238E27FC236}">
                <a16:creationId xmlns:a16="http://schemas.microsoft.com/office/drawing/2014/main" id="{B8ABC3AB-A5EE-6D26-047A-CD711D501390}"/>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8AAC3F26-3BE5-DDEF-C80F-B49974D5EE93}"/>
              </a:ext>
            </a:extLst>
          </p:cNvPr>
          <p:cNvSpPr>
            <a:spLocks noGrp="1"/>
          </p:cNvSpPr>
          <p:nvPr>
            <p:ph type="sldNum" sz="quarter" idx="12"/>
          </p:nvPr>
        </p:nvSpPr>
        <p:spPr/>
        <p:txBody>
          <a:bodyPr/>
          <a:lstStyle/>
          <a:p>
            <a:fld id="{BFDA6E86-6910-439E-A07C-E1B1A85500C9}" type="slidenum">
              <a:rPr lang="de-DE" smtClean="0"/>
              <a:t>‹#›</a:t>
            </a:fld>
            <a:endParaRPr lang="de-DE"/>
          </a:p>
        </p:txBody>
      </p:sp>
    </p:spTree>
    <p:extLst>
      <p:ext uri="{BB962C8B-B14F-4D97-AF65-F5344CB8AC3E}">
        <p14:creationId xmlns:p14="http://schemas.microsoft.com/office/powerpoint/2010/main" val="1368600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15.xml"/><Relationship Id="rId7"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02C3C787-330E-B6B7-04AD-C7E74791B2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80BF0360-85A5-A38C-BC1B-73D47752CA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7A8827C-15D0-B38B-5D35-C6397B21DA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A1B6EC0-AF33-4B6F-A97B-4EE2E2E9078E}" type="datetimeFigureOut">
              <a:rPr lang="de-DE" smtClean="0"/>
              <a:t>08.03.2024</a:t>
            </a:fld>
            <a:endParaRPr lang="de-DE"/>
          </a:p>
        </p:txBody>
      </p:sp>
      <p:sp>
        <p:nvSpPr>
          <p:cNvPr id="5" name="Fußzeilenplatzhalter 4">
            <a:extLst>
              <a:ext uri="{FF2B5EF4-FFF2-40B4-BE49-F238E27FC236}">
                <a16:creationId xmlns:a16="http://schemas.microsoft.com/office/drawing/2014/main" id="{CFBD4FA7-778F-F63E-61FC-C01BCDA027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DE"/>
          </a:p>
        </p:txBody>
      </p:sp>
      <p:sp>
        <p:nvSpPr>
          <p:cNvPr id="6" name="Foliennummernplatzhalter 5">
            <a:extLst>
              <a:ext uri="{FF2B5EF4-FFF2-40B4-BE49-F238E27FC236}">
                <a16:creationId xmlns:a16="http://schemas.microsoft.com/office/drawing/2014/main" id="{EDC2E1B7-95A6-60D1-B71E-BE96A4B324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FDA6E86-6910-439E-A07C-E1B1A85500C9}" type="slidenum">
              <a:rPr lang="de-DE" smtClean="0"/>
              <a:t>‹#›</a:t>
            </a:fld>
            <a:endParaRPr lang="de-DE"/>
          </a:p>
        </p:txBody>
      </p:sp>
    </p:spTree>
    <p:extLst>
      <p:ext uri="{BB962C8B-B14F-4D97-AF65-F5344CB8AC3E}">
        <p14:creationId xmlns:p14="http://schemas.microsoft.com/office/powerpoint/2010/main" val="2186721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8" cstate="print"/>
          <a:stretch>
            <a:fillRect/>
          </a:stretch>
        </p:blipFill>
        <p:spPr>
          <a:xfrm>
            <a:off x="0" y="0"/>
            <a:ext cx="12191999" cy="632460"/>
          </a:xfrm>
          <a:prstGeom prst="rect">
            <a:avLst/>
          </a:prstGeom>
        </p:spPr>
      </p:pic>
      <p:sp>
        <p:nvSpPr>
          <p:cNvPr id="17" name="bg object 17"/>
          <p:cNvSpPr/>
          <p:nvPr/>
        </p:nvSpPr>
        <p:spPr>
          <a:xfrm>
            <a:off x="1961388" y="41148"/>
            <a:ext cx="1263650" cy="365760"/>
          </a:xfrm>
          <a:custGeom>
            <a:avLst/>
            <a:gdLst/>
            <a:ahLst/>
            <a:cxnLst/>
            <a:rect l="l" t="t" r="r" b="b"/>
            <a:pathLst>
              <a:path w="1263650" h="365759">
                <a:moveTo>
                  <a:pt x="1263396" y="0"/>
                </a:moveTo>
                <a:lnTo>
                  <a:pt x="0" y="0"/>
                </a:lnTo>
                <a:lnTo>
                  <a:pt x="0" y="365760"/>
                </a:lnTo>
                <a:lnTo>
                  <a:pt x="1263396" y="365760"/>
                </a:lnTo>
                <a:lnTo>
                  <a:pt x="1263396" y="0"/>
                </a:lnTo>
                <a:close/>
              </a:path>
            </a:pathLst>
          </a:custGeom>
          <a:solidFill>
            <a:srgbClr val="D3D2D2"/>
          </a:solidFill>
        </p:spPr>
        <p:txBody>
          <a:bodyPr wrap="square" lIns="0" tIns="0" rIns="0" bIns="0" rtlCol="0"/>
          <a:lstStyle/>
          <a:p>
            <a:endParaRPr/>
          </a:p>
        </p:txBody>
      </p:sp>
      <p:sp>
        <p:nvSpPr>
          <p:cNvPr id="2" name="Holder 2"/>
          <p:cNvSpPr>
            <a:spLocks noGrp="1"/>
          </p:cNvSpPr>
          <p:nvPr>
            <p:ph type="title"/>
          </p:nvPr>
        </p:nvSpPr>
        <p:spPr>
          <a:xfrm>
            <a:off x="4669282" y="1233042"/>
            <a:ext cx="2853435" cy="635000"/>
          </a:xfrm>
          <a:prstGeom prst="rect">
            <a:avLst/>
          </a:prstGeom>
        </p:spPr>
        <p:txBody>
          <a:bodyPr wrap="square" lIns="0" tIns="0" rIns="0" bIns="0">
            <a:spAutoFit/>
          </a:bodyPr>
          <a:lstStyle>
            <a:lvl1pPr>
              <a:defRPr sz="4000" b="1" i="0">
                <a:solidFill>
                  <a:schemeClr val="tx1"/>
                </a:solidFill>
                <a:latin typeface="Calibri"/>
                <a:cs typeface="Calibri"/>
              </a:defRPr>
            </a:lvl1pPr>
          </a:lstStyle>
          <a:p>
            <a:endParaRPr/>
          </a:p>
        </p:txBody>
      </p:sp>
      <p:sp>
        <p:nvSpPr>
          <p:cNvPr id="3" name="Holder 3"/>
          <p:cNvSpPr>
            <a:spLocks noGrp="1"/>
          </p:cNvSpPr>
          <p:nvPr>
            <p:ph type="body" idx="1"/>
          </p:nvPr>
        </p:nvSpPr>
        <p:spPr>
          <a:xfrm>
            <a:off x="1170355" y="2289810"/>
            <a:ext cx="10568305" cy="403606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3/8/2024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65006929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632460"/>
            <a:chOff x="0" y="0"/>
            <a:chExt cx="12192000" cy="632460"/>
          </a:xfrm>
        </p:grpSpPr>
        <p:pic>
          <p:nvPicPr>
            <p:cNvPr id="3" name="object 3"/>
            <p:cNvPicPr/>
            <p:nvPr/>
          </p:nvPicPr>
          <p:blipFill>
            <a:blip r:embed="rId2" cstate="print"/>
            <a:stretch>
              <a:fillRect/>
            </a:stretch>
          </p:blipFill>
          <p:spPr>
            <a:xfrm>
              <a:off x="0" y="0"/>
              <a:ext cx="12191999" cy="632460"/>
            </a:xfrm>
            <a:prstGeom prst="rect">
              <a:avLst/>
            </a:prstGeom>
          </p:spPr>
        </p:pic>
        <p:sp>
          <p:nvSpPr>
            <p:cNvPr id="4" name="object 4"/>
            <p:cNvSpPr/>
            <p:nvPr/>
          </p:nvSpPr>
          <p:spPr>
            <a:xfrm>
              <a:off x="1961388" y="41148"/>
              <a:ext cx="1263650" cy="365760"/>
            </a:xfrm>
            <a:custGeom>
              <a:avLst/>
              <a:gdLst/>
              <a:ahLst/>
              <a:cxnLst/>
              <a:rect l="l" t="t" r="r" b="b"/>
              <a:pathLst>
                <a:path w="1263650" h="365759">
                  <a:moveTo>
                    <a:pt x="1263396" y="0"/>
                  </a:moveTo>
                  <a:lnTo>
                    <a:pt x="0" y="0"/>
                  </a:lnTo>
                  <a:lnTo>
                    <a:pt x="0" y="365760"/>
                  </a:lnTo>
                  <a:lnTo>
                    <a:pt x="1263396" y="365760"/>
                  </a:lnTo>
                  <a:lnTo>
                    <a:pt x="1263396" y="0"/>
                  </a:lnTo>
                  <a:close/>
                </a:path>
              </a:pathLst>
            </a:custGeom>
            <a:solidFill>
              <a:srgbClr val="D3D2D2"/>
            </a:solidFill>
          </p:spPr>
          <p:txBody>
            <a:bodyPr wrap="square" lIns="0" tIns="0" rIns="0" bIns="0" rtlCol="0"/>
            <a:lstStyle/>
            <a:p>
              <a:endParaRPr/>
            </a:p>
          </p:txBody>
        </p:sp>
      </p:grpSp>
      <p:sp>
        <p:nvSpPr>
          <p:cNvPr id="5" name="object 5"/>
          <p:cNvSpPr txBox="1"/>
          <p:nvPr/>
        </p:nvSpPr>
        <p:spPr>
          <a:xfrm>
            <a:off x="4804409" y="2729865"/>
            <a:ext cx="2582545" cy="711200"/>
          </a:xfrm>
          <a:prstGeom prst="rect">
            <a:avLst/>
          </a:prstGeom>
        </p:spPr>
        <p:txBody>
          <a:bodyPr vert="horz" wrap="square" lIns="0" tIns="12700" rIns="0" bIns="0" rtlCol="0">
            <a:spAutoFit/>
          </a:bodyPr>
          <a:lstStyle/>
          <a:p>
            <a:pPr marL="12700">
              <a:lnSpc>
                <a:spcPct val="100000"/>
              </a:lnSpc>
              <a:spcBef>
                <a:spcPts val="100"/>
              </a:spcBef>
            </a:pPr>
            <a:r>
              <a:rPr sz="4500" b="1" spc="-5" dirty="0">
                <a:latin typeface="Calibri"/>
                <a:cs typeface="Calibri"/>
              </a:rPr>
              <a:t>Modul</a:t>
            </a:r>
            <a:r>
              <a:rPr sz="4500" b="1" spc="-100" dirty="0">
                <a:latin typeface="Calibri"/>
                <a:cs typeface="Calibri"/>
              </a:rPr>
              <a:t> </a:t>
            </a:r>
            <a:r>
              <a:rPr sz="4500" b="1" dirty="0">
                <a:latin typeface="Calibri"/>
                <a:cs typeface="Calibri"/>
              </a:rPr>
              <a:t>0</a:t>
            </a:r>
            <a:r>
              <a:rPr lang="de-DE" sz="4500" b="1" dirty="0">
                <a:latin typeface="Calibri"/>
                <a:cs typeface="Calibri"/>
              </a:rPr>
              <a:t>10</a:t>
            </a:r>
            <a:endParaRPr sz="4500" dirty="0">
              <a:latin typeface="Calibri"/>
              <a:cs typeface="Calibri"/>
            </a:endParaRPr>
          </a:p>
        </p:txBody>
      </p:sp>
      <p:sp>
        <p:nvSpPr>
          <p:cNvPr id="6" name="object 6"/>
          <p:cNvSpPr txBox="1"/>
          <p:nvPr/>
        </p:nvSpPr>
        <p:spPr>
          <a:xfrm>
            <a:off x="5066981" y="3581400"/>
            <a:ext cx="2057400" cy="566822"/>
          </a:xfrm>
          <a:prstGeom prst="rect">
            <a:avLst/>
          </a:prstGeom>
        </p:spPr>
        <p:txBody>
          <a:bodyPr vert="horz" wrap="square" lIns="0" tIns="12700" rIns="0" bIns="0" rtlCol="0">
            <a:spAutoFit/>
          </a:bodyPr>
          <a:lstStyle/>
          <a:p>
            <a:pPr marL="12700" algn="ctr">
              <a:lnSpc>
                <a:spcPct val="100000"/>
              </a:lnSpc>
              <a:spcBef>
                <a:spcPts val="100"/>
              </a:spcBef>
            </a:pPr>
            <a:r>
              <a:rPr lang="de-DE" sz="1800" dirty="0">
                <a:latin typeface="Calibri"/>
                <a:cs typeface="Calibri"/>
              </a:rPr>
              <a:t>Asynchrone Programmierung</a:t>
            </a:r>
            <a:endParaRPr sz="1800" dirty="0">
              <a:latin typeface="Calibri"/>
              <a:cs typeface="Calibri"/>
            </a:endParaRPr>
          </a:p>
        </p:txBody>
      </p:sp>
    </p:spTree>
    <p:extLst>
      <p:ext uri="{BB962C8B-B14F-4D97-AF65-F5344CB8AC3E}">
        <p14:creationId xmlns:p14="http://schemas.microsoft.com/office/powerpoint/2010/main" val="2165516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2068" y="535564"/>
            <a:ext cx="2661920" cy="528320"/>
          </a:xfrm>
          <a:prstGeom prst="rect">
            <a:avLst/>
          </a:prstGeom>
        </p:spPr>
        <p:txBody>
          <a:bodyPr vert="horz" wrap="square" lIns="0" tIns="12700" rIns="0" bIns="0" rtlCol="0">
            <a:spAutoFit/>
          </a:bodyPr>
          <a:lstStyle/>
          <a:p>
            <a:pPr marL="12700">
              <a:lnSpc>
                <a:spcPct val="100000"/>
              </a:lnSpc>
              <a:spcBef>
                <a:spcPts val="100"/>
              </a:spcBef>
            </a:pPr>
            <a:r>
              <a:rPr lang="de-DE" sz="3300" dirty="0" err="1">
                <a:latin typeface="Calibri"/>
                <a:cs typeface="Calibri"/>
              </a:rPr>
              <a:t>Callbacks</a:t>
            </a:r>
            <a:endParaRPr sz="3300" dirty="0">
              <a:latin typeface="Calibri"/>
              <a:cs typeface="Calibri"/>
            </a:endParaRPr>
          </a:p>
        </p:txBody>
      </p:sp>
      <p:sp>
        <p:nvSpPr>
          <p:cNvPr id="3" name="object 3"/>
          <p:cNvSpPr txBox="1"/>
          <p:nvPr/>
        </p:nvSpPr>
        <p:spPr>
          <a:xfrm>
            <a:off x="858712" y="1066800"/>
            <a:ext cx="8957131" cy="2199960"/>
          </a:xfrm>
          <a:prstGeom prst="rect">
            <a:avLst/>
          </a:prstGeom>
        </p:spPr>
        <p:txBody>
          <a:bodyPr vert="horz" wrap="square" lIns="0" tIns="113664" rIns="0" bIns="0" rtlCol="0" anchor="t">
            <a:spAutoFit/>
          </a:bodyPr>
          <a:lstStyle/>
          <a:p>
            <a:pPr marL="355600" indent="-343535">
              <a:spcBef>
                <a:spcPts val="894"/>
              </a:spcBef>
              <a:buFont typeface="Arial MT"/>
              <a:buChar char="•"/>
              <a:tabLst>
                <a:tab pos="355600" algn="l"/>
                <a:tab pos="356235" algn="l"/>
              </a:tabLst>
            </a:pPr>
            <a:r>
              <a:rPr lang="de-DE" sz="3200" dirty="0">
                <a:latin typeface="Calibri"/>
                <a:ea typeface="Calibri"/>
                <a:cs typeface="Calibri"/>
              </a:rPr>
              <a:t>Eine Funktion, die an eine andere Funktion übergeben wird und später aufgerufen wird sobald die Operation abgeschlossen ist</a:t>
            </a:r>
            <a:endParaRPr lang="de-DE" sz="3200" dirty="0">
              <a:latin typeface="Calibri"/>
              <a:cs typeface="Calibri"/>
            </a:endParaRPr>
          </a:p>
          <a:p>
            <a:pPr marL="355600" indent="-343535">
              <a:lnSpc>
                <a:spcPct val="100000"/>
              </a:lnSpc>
              <a:spcBef>
                <a:spcPts val="894"/>
              </a:spcBef>
              <a:buFont typeface="Arial MT"/>
              <a:buChar char="•"/>
              <a:tabLst>
                <a:tab pos="355600" algn="l"/>
                <a:tab pos="356235" algn="l"/>
              </a:tabLst>
            </a:pPr>
            <a:endParaRPr lang="de-DE" sz="3200" dirty="0">
              <a:latin typeface="Calibri"/>
              <a:cs typeface="Calibri"/>
            </a:endParaRPr>
          </a:p>
        </p:txBody>
      </p:sp>
      <p:pic>
        <p:nvPicPr>
          <p:cNvPr id="5" name="Picture 4">
            <a:extLst>
              <a:ext uri="{FF2B5EF4-FFF2-40B4-BE49-F238E27FC236}">
                <a16:creationId xmlns:a16="http://schemas.microsoft.com/office/drawing/2014/main" id="{6D47141D-B598-B736-1053-11DF6B7AE95D}"/>
              </a:ext>
            </a:extLst>
          </p:cNvPr>
          <p:cNvPicPr>
            <a:picLocks noChangeAspect="1"/>
          </p:cNvPicPr>
          <p:nvPr/>
        </p:nvPicPr>
        <p:blipFill>
          <a:blip r:embed="rId2"/>
          <a:stretch>
            <a:fillRect/>
          </a:stretch>
        </p:blipFill>
        <p:spPr>
          <a:xfrm>
            <a:off x="2397515" y="2842134"/>
            <a:ext cx="7411349" cy="3617883"/>
          </a:xfrm>
          <a:prstGeom prst="rect">
            <a:avLst/>
          </a:prstGeom>
        </p:spPr>
      </p:pic>
      <p:pic>
        <p:nvPicPr>
          <p:cNvPr id="6" name="object 3">
            <a:extLst>
              <a:ext uri="{FF2B5EF4-FFF2-40B4-BE49-F238E27FC236}">
                <a16:creationId xmlns:a16="http://schemas.microsoft.com/office/drawing/2014/main" id="{D595B7AD-BC1F-39EB-545E-74C265726DB0}"/>
              </a:ext>
            </a:extLst>
          </p:cNvPr>
          <p:cNvPicPr/>
          <p:nvPr/>
        </p:nvPicPr>
        <p:blipFill>
          <a:blip r:embed="rId3" cstate="print"/>
          <a:stretch>
            <a:fillRect/>
          </a:stretch>
        </p:blipFill>
        <p:spPr>
          <a:xfrm>
            <a:off x="0" y="0"/>
            <a:ext cx="12191999" cy="632460"/>
          </a:xfrm>
          <a:prstGeom prst="rect">
            <a:avLst/>
          </a:prstGeom>
        </p:spPr>
      </p:pic>
    </p:spTree>
    <p:extLst>
      <p:ext uri="{BB962C8B-B14F-4D97-AF65-F5344CB8AC3E}">
        <p14:creationId xmlns:p14="http://schemas.microsoft.com/office/powerpoint/2010/main" val="4149823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7691" y="636205"/>
            <a:ext cx="2661920" cy="528320"/>
          </a:xfrm>
          <a:prstGeom prst="rect">
            <a:avLst/>
          </a:prstGeom>
        </p:spPr>
        <p:txBody>
          <a:bodyPr vert="horz" wrap="square" lIns="0" tIns="12700" rIns="0" bIns="0" rtlCol="0">
            <a:spAutoFit/>
          </a:bodyPr>
          <a:lstStyle/>
          <a:p>
            <a:pPr marL="12700">
              <a:lnSpc>
                <a:spcPct val="100000"/>
              </a:lnSpc>
              <a:spcBef>
                <a:spcPts val="100"/>
              </a:spcBef>
            </a:pPr>
            <a:r>
              <a:rPr lang="de-DE" sz="3300" dirty="0" err="1">
                <a:latin typeface="Calibri"/>
                <a:cs typeface="Calibri"/>
              </a:rPr>
              <a:t>Promises</a:t>
            </a:r>
            <a:endParaRPr sz="3300" dirty="0">
              <a:latin typeface="Calibri"/>
              <a:cs typeface="Calibri"/>
            </a:endParaRPr>
          </a:p>
        </p:txBody>
      </p:sp>
      <p:sp>
        <p:nvSpPr>
          <p:cNvPr id="3" name="object 3"/>
          <p:cNvSpPr txBox="1"/>
          <p:nvPr/>
        </p:nvSpPr>
        <p:spPr>
          <a:xfrm>
            <a:off x="837691" y="1292930"/>
            <a:ext cx="11343771" cy="1215075"/>
          </a:xfrm>
          <a:prstGeom prst="rect">
            <a:avLst/>
          </a:prstGeom>
        </p:spPr>
        <p:txBody>
          <a:bodyPr vert="horz" wrap="square" lIns="0" tIns="113664" rIns="0" bIns="0" rtlCol="0" anchor="t">
            <a:spAutoFit/>
          </a:bodyPr>
          <a:lstStyle/>
          <a:p>
            <a:pPr marL="355600" indent="-343535">
              <a:lnSpc>
                <a:spcPct val="100000"/>
              </a:lnSpc>
              <a:spcBef>
                <a:spcPts val="894"/>
              </a:spcBef>
              <a:buFont typeface="Arial MT"/>
              <a:buChar char="•"/>
              <a:tabLst>
                <a:tab pos="355600" algn="l"/>
                <a:tab pos="356235" algn="l"/>
              </a:tabLst>
            </a:pPr>
            <a:r>
              <a:rPr lang="de-DE" sz="3200" dirty="0">
                <a:latin typeface="Calibri"/>
                <a:cs typeface="Calibri"/>
              </a:rPr>
              <a:t>Wozu dienen </a:t>
            </a:r>
            <a:r>
              <a:rPr lang="de-DE" sz="3200" dirty="0" err="1">
                <a:latin typeface="Calibri"/>
                <a:cs typeface="Calibri"/>
              </a:rPr>
              <a:t>Promises</a:t>
            </a:r>
            <a:r>
              <a:rPr lang="de-DE" sz="3200" dirty="0">
                <a:latin typeface="Calibri"/>
                <a:cs typeface="Calibri"/>
              </a:rPr>
              <a:t>?</a:t>
            </a:r>
          </a:p>
          <a:p>
            <a:pPr marL="12065">
              <a:spcBef>
                <a:spcPts val="894"/>
              </a:spcBef>
              <a:tabLst>
                <a:tab pos="355600" algn="l"/>
                <a:tab pos="356235" algn="l"/>
              </a:tabLst>
            </a:pPr>
            <a:r>
              <a:rPr lang="de-DE" sz="3200" dirty="0">
                <a:latin typeface="Calibri"/>
                <a:ea typeface="Calibri"/>
                <a:cs typeface="Calibri"/>
              </a:rPr>
              <a:t>=&gt; den Erfolg oder das Scheitern einer asynchronen Operation</a:t>
            </a:r>
          </a:p>
        </p:txBody>
      </p:sp>
      <p:graphicFrame>
        <p:nvGraphicFramePr>
          <p:cNvPr id="6" name="object 4">
            <a:extLst>
              <a:ext uri="{FF2B5EF4-FFF2-40B4-BE49-F238E27FC236}">
                <a16:creationId xmlns:a16="http://schemas.microsoft.com/office/drawing/2014/main" id="{7FFC7104-060E-7FAF-B209-86D782A61AA8}"/>
              </a:ext>
            </a:extLst>
          </p:cNvPr>
          <p:cNvGraphicFramePr>
            <a:graphicFrameLocks noGrp="1"/>
          </p:cNvGraphicFramePr>
          <p:nvPr>
            <p:extLst>
              <p:ext uri="{D42A27DB-BD31-4B8C-83A1-F6EECF244321}">
                <p14:modId xmlns:p14="http://schemas.microsoft.com/office/powerpoint/2010/main" val="2362745748"/>
              </p:ext>
            </p:extLst>
          </p:nvPr>
        </p:nvGraphicFramePr>
        <p:xfrm>
          <a:off x="1322716" y="2760453"/>
          <a:ext cx="9557600" cy="2752745"/>
        </p:xfrm>
        <a:graphic>
          <a:graphicData uri="http://schemas.openxmlformats.org/drawingml/2006/table">
            <a:tbl>
              <a:tblPr firstRow="1" bandRow="1">
                <a:tableStyleId>{2D5ABB26-0587-4C30-8999-92F81FD0307C}</a:tableStyleId>
              </a:tblPr>
              <a:tblGrid>
                <a:gridCol w="4778800">
                  <a:extLst>
                    <a:ext uri="{9D8B030D-6E8A-4147-A177-3AD203B41FA5}">
                      <a16:colId xmlns:a16="http://schemas.microsoft.com/office/drawing/2014/main" val="20001"/>
                    </a:ext>
                  </a:extLst>
                </a:gridCol>
                <a:gridCol w="4778800">
                  <a:extLst>
                    <a:ext uri="{9D8B030D-6E8A-4147-A177-3AD203B41FA5}">
                      <a16:colId xmlns:a16="http://schemas.microsoft.com/office/drawing/2014/main" val="3441664566"/>
                    </a:ext>
                  </a:extLst>
                </a:gridCol>
              </a:tblGrid>
              <a:tr h="770237">
                <a:tc>
                  <a:txBody>
                    <a:bodyPr/>
                    <a:lstStyle/>
                    <a:p>
                      <a:pPr marL="85725">
                        <a:lnSpc>
                          <a:spcPts val="2045"/>
                        </a:lnSpc>
                      </a:pPr>
                      <a:r>
                        <a:rPr lang="de-DE" sz="1800" b="1" dirty="0">
                          <a:solidFill>
                            <a:schemeClr val="bg1"/>
                          </a:solidFill>
                          <a:latin typeface="Calibri"/>
                          <a:cs typeface="Calibri"/>
                        </a:rPr>
                        <a:t>Ein </a:t>
                      </a:r>
                      <a:r>
                        <a:rPr lang="de-DE" sz="1800" b="1" dirty="0" err="1">
                          <a:solidFill>
                            <a:schemeClr val="bg1"/>
                          </a:solidFill>
                          <a:latin typeface="Calibri"/>
                          <a:cs typeface="Calibri"/>
                        </a:rPr>
                        <a:t>Promise</a:t>
                      </a:r>
                      <a:r>
                        <a:rPr lang="de-DE" sz="1800" b="1" dirty="0">
                          <a:solidFill>
                            <a:schemeClr val="bg1"/>
                          </a:solidFill>
                          <a:latin typeface="Calibri"/>
                          <a:cs typeface="Calibri"/>
                        </a:rPr>
                        <a:t> kann 3 Zustände haben:</a:t>
                      </a:r>
                      <a:endParaRPr sz="1800" b="1" dirty="0">
                        <a:solidFill>
                          <a:schemeClr val="bg1"/>
                        </a:solidFill>
                        <a:latin typeface="Calibri"/>
                        <a:cs typeface="Calibri"/>
                      </a:endParaRP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38100" cap="flat" cmpd="sng" algn="ctr">
                      <a:solidFill>
                        <a:srgbClr val="FFFFFF"/>
                      </a:solidFill>
                      <a:prstDash val="solid"/>
                      <a:round/>
                      <a:headEnd type="none" w="med" len="med"/>
                      <a:tailEnd type="none" w="med" len="med"/>
                    </a:lnB>
                    <a:solidFill>
                      <a:srgbClr val="4F81BB"/>
                    </a:solidFill>
                  </a:tcPr>
                </a:tc>
                <a:tc>
                  <a:txBody>
                    <a:bodyPr/>
                    <a:lstStyle/>
                    <a:p>
                      <a:pPr marL="85725">
                        <a:lnSpc>
                          <a:spcPts val="2045"/>
                        </a:lnSpc>
                      </a:pPr>
                      <a:endParaRPr sz="1800" b="1" dirty="0">
                        <a:solidFill>
                          <a:schemeClr val="bg1"/>
                        </a:solidFill>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cap="flat" cmpd="sng" algn="ctr">
                      <a:solidFill>
                        <a:srgbClr val="FFFFFF"/>
                      </a:solidFill>
                      <a:prstDash val="solid"/>
                      <a:round/>
                      <a:headEnd type="none" w="med" len="med"/>
                      <a:tailEnd type="none" w="med" len="med"/>
                    </a:lnB>
                    <a:solidFill>
                      <a:srgbClr val="4F81BB"/>
                    </a:solidFill>
                  </a:tcPr>
                </a:tc>
                <a:extLst>
                  <a:ext uri="{0D108BD9-81ED-4DB2-BD59-A6C34878D82A}">
                    <a16:rowId xmlns:a16="http://schemas.microsoft.com/office/drawing/2014/main" val="10000"/>
                  </a:ext>
                </a:extLst>
              </a:tr>
              <a:tr h="660836">
                <a:tc>
                  <a:txBody>
                    <a:bodyPr/>
                    <a:lstStyle/>
                    <a:p>
                      <a:pPr marL="85725">
                        <a:lnSpc>
                          <a:spcPts val="2045"/>
                        </a:lnSpc>
                      </a:pPr>
                      <a:r>
                        <a:rPr lang="de-DE" sz="1800" dirty="0" err="1">
                          <a:latin typeface="Calibri"/>
                          <a:cs typeface="Calibri"/>
                        </a:rPr>
                        <a:t>Pending</a:t>
                      </a:r>
                      <a:r>
                        <a:rPr lang="de-DE" sz="1800" dirty="0">
                          <a:latin typeface="Calibri"/>
                          <a:cs typeface="Calibri"/>
                        </a:rPr>
                        <a:t> (Ausstehend)</a:t>
                      </a:r>
                      <a:endParaRPr sz="1800" dirty="0">
                        <a:latin typeface="Calibri"/>
                        <a:cs typeface="Calibri"/>
                      </a:endParaRP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6E8"/>
                    </a:solidFill>
                  </a:tcPr>
                </a:tc>
                <a:tc>
                  <a:txBody>
                    <a:bodyPr/>
                    <a:lstStyle/>
                    <a:p>
                      <a:pPr marL="85725">
                        <a:lnSpc>
                          <a:spcPts val="2045"/>
                        </a:lnSpc>
                      </a:pPr>
                      <a:r>
                        <a:rPr lang="de-DE" sz="1800" dirty="0">
                          <a:latin typeface="+mn-lt"/>
                          <a:cs typeface="Calibri"/>
                        </a:rPr>
                        <a:t>Ausgangszustand</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6E8"/>
                    </a:solidFill>
                  </a:tcPr>
                </a:tc>
                <a:extLst>
                  <a:ext uri="{0D108BD9-81ED-4DB2-BD59-A6C34878D82A}">
                    <a16:rowId xmlns:a16="http://schemas.microsoft.com/office/drawing/2014/main" val="10001"/>
                  </a:ext>
                </a:extLst>
              </a:tr>
              <a:tr h="660836">
                <a:tc>
                  <a:txBody>
                    <a:bodyPr/>
                    <a:lstStyle/>
                    <a:p>
                      <a:pPr marL="85725">
                        <a:lnSpc>
                          <a:spcPts val="2045"/>
                        </a:lnSpc>
                      </a:pPr>
                      <a:r>
                        <a:rPr lang="de-DE" sz="1800" dirty="0" err="1">
                          <a:latin typeface="Calibri"/>
                          <a:cs typeface="Calibri"/>
                        </a:rPr>
                        <a:t>Rejected</a:t>
                      </a:r>
                      <a:r>
                        <a:rPr lang="de-DE" sz="1800" dirty="0">
                          <a:latin typeface="Calibri"/>
                          <a:cs typeface="Calibri"/>
                        </a:rPr>
                        <a:t> (abgelehnt)</a:t>
                      </a:r>
                      <a:endParaRPr sz="1800" dirty="0">
                        <a:latin typeface="Calibri"/>
                        <a:cs typeface="Calibri"/>
                      </a:endParaRP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4"/>
                    </a:solidFill>
                  </a:tcPr>
                </a:tc>
                <a:tc>
                  <a:txBody>
                    <a:bodyPr/>
                    <a:lstStyle/>
                    <a:p>
                      <a:pPr marL="85725">
                        <a:lnSpc>
                          <a:spcPts val="2045"/>
                        </a:lnSpc>
                      </a:pPr>
                      <a:r>
                        <a:rPr lang="de-DE" sz="1800" dirty="0">
                          <a:latin typeface="Calibri"/>
                          <a:cs typeface="Calibri"/>
                        </a:rPr>
                        <a:t>Vorgang fehlgeschlagen</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4"/>
                    </a:solidFill>
                  </a:tcPr>
                </a:tc>
                <a:extLst>
                  <a:ext uri="{0D108BD9-81ED-4DB2-BD59-A6C34878D82A}">
                    <a16:rowId xmlns:a16="http://schemas.microsoft.com/office/drawing/2014/main" val="10002"/>
                  </a:ext>
                </a:extLst>
              </a:tr>
              <a:tr h="660836">
                <a:tc>
                  <a:txBody>
                    <a:bodyPr/>
                    <a:lstStyle/>
                    <a:p>
                      <a:pPr marL="85725">
                        <a:lnSpc>
                          <a:spcPts val="2045"/>
                        </a:lnSpc>
                      </a:pPr>
                      <a:r>
                        <a:rPr lang="de-DE" sz="1800" dirty="0" err="1">
                          <a:latin typeface="Calibri"/>
                          <a:cs typeface="Calibri"/>
                        </a:rPr>
                        <a:t>Fulfilled</a:t>
                      </a:r>
                      <a:r>
                        <a:rPr lang="de-DE" sz="1800" dirty="0">
                          <a:latin typeface="Calibri"/>
                          <a:cs typeface="Calibri"/>
                        </a:rPr>
                        <a:t> (erfüllt)</a:t>
                      </a:r>
                      <a:endParaRPr sz="1800" dirty="0">
                        <a:latin typeface="Calibri"/>
                        <a:cs typeface="Calibri"/>
                      </a:endParaRP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6E8"/>
                    </a:solidFill>
                  </a:tcPr>
                </a:tc>
                <a:tc>
                  <a:txBody>
                    <a:bodyPr/>
                    <a:lstStyle/>
                    <a:p>
                      <a:pPr marL="85725">
                        <a:lnSpc>
                          <a:spcPts val="2045"/>
                        </a:lnSpc>
                      </a:pPr>
                      <a:r>
                        <a:rPr lang="de-DE" sz="1800" dirty="0">
                          <a:latin typeface="Calibri"/>
                          <a:cs typeface="Calibri"/>
                        </a:rPr>
                        <a:t>Vorgang abgeschlossen</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6E8"/>
                    </a:solidFill>
                  </a:tcPr>
                </a:tc>
                <a:extLst>
                  <a:ext uri="{0D108BD9-81ED-4DB2-BD59-A6C34878D82A}">
                    <a16:rowId xmlns:a16="http://schemas.microsoft.com/office/drawing/2014/main" val="10003"/>
                  </a:ext>
                </a:extLst>
              </a:tr>
            </a:tbl>
          </a:graphicData>
        </a:graphic>
      </p:graphicFrame>
      <p:pic>
        <p:nvPicPr>
          <p:cNvPr id="5" name="object 3">
            <a:extLst>
              <a:ext uri="{FF2B5EF4-FFF2-40B4-BE49-F238E27FC236}">
                <a16:creationId xmlns:a16="http://schemas.microsoft.com/office/drawing/2014/main" id="{11C71A77-297D-167E-8CB0-43842EA4E487}"/>
              </a:ext>
            </a:extLst>
          </p:cNvPr>
          <p:cNvPicPr/>
          <p:nvPr/>
        </p:nvPicPr>
        <p:blipFill>
          <a:blip r:embed="rId2" cstate="print"/>
          <a:stretch>
            <a:fillRect/>
          </a:stretch>
        </p:blipFill>
        <p:spPr>
          <a:xfrm>
            <a:off x="0" y="0"/>
            <a:ext cx="12191999" cy="632460"/>
          </a:xfrm>
          <a:prstGeom prst="rect">
            <a:avLst/>
          </a:prstGeom>
        </p:spPr>
      </p:pic>
    </p:spTree>
    <p:extLst>
      <p:ext uri="{BB962C8B-B14F-4D97-AF65-F5344CB8AC3E}">
        <p14:creationId xmlns:p14="http://schemas.microsoft.com/office/powerpoint/2010/main" val="2767179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7691" y="636205"/>
            <a:ext cx="2661920" cy="528320"/>
          </a:xfrm>
          <a:prstGeom prst="rect">
            <a:avLst/>
          </a:prstGeom>
        </p:spPr>
        <p:txBody>
          <a:bodyPr vert="horz" wrap="square" lIns="0" tIns="12700" rIns="0" bIns="0" rtlCol="0">
            <a:spAutoFit/>
          </a:bodyPr>
          <a:lstStyle/>
          <a:p>
            <a:pPr marL="12700">
              <a:lnSpc>
                <a:spcPct val="100000"/>
              </a:lnSpc>
              <a:spcBef>
                <a:spcPts val="100"/>
              </a:spcBef>
            </a:pPr>
            <a:r>
              <a:rPr lang="de-DE" sz="3300" dirty="0" err="1">
                <a:latin typeface="Calibri"/>
                <a:cs typeface="Calibri"/>
              </a:rPr>
              <a:t>Promises</a:t>
            </a:r>
            <a:endParaRPr sz="3300" dirty="0">
              <a:latin typeface="Calibri"/>
              <a:cs typeface="Calibri"/>
            </a:endParaRPr>
          </a:p>
        </p:txBody>
      </p:sp>
      <p:sp>
        <p:nvSpPr>
          <p:cNvPr id="3" name="object 3"/>
          <p:cNvSpPr txBox="1"/>
          <p:nvPr/>
        </p:nvSpPr>
        <p:spPr>
          <a:xfrm>
            <a:off x="837691" y="1350439"/>
            <a:ext cx="8985885" cy="607217"/>
          </a:xfrm>
          <a:prstGeom prst="rect">
            <a:avLst/>
          </a:prstGeom>
        </p:spPr>
        <p:txBody>
          <a:bodyPr vert="horz" wrap="square" lIns="0" tIns="113664" rIns="0" bIns="0" rtlCol="0">
            <a:spAutoFit/>
          </a:bodyPr>
          <a:lstStyle/>
          <a:p>
            <a:pPr marL="355600" indent="-343535">
              <a:lnSpc>
                <a:spcPct val="100000"/>
              </a:lnSpc>
              <a:spcBef>
                <a:spcPts val="894"/>
              </a:spcBef>
              <a:buFont typeface="Arial MT"/>
              <a:buChar char="•"/>
              <a:tabLst>
                <a:tab pos="355600" algn="l"/>
                <a:tab pos="356235" algn="l"/>
              </a:tabLst>
            </a:pPr>
            <a:r>
              <a:rPr lang="de-DE" sz="3200" dirty="0">
                <a:latin typeface="Calibri"/>
                <a:cs typeface="Calibri"/>
              </a:rPr>
              <a:t>Beispiel: „Wie benutzt man einen </a:t>
            </a:r>
            <a:r>
              <a:rPr lang="de-DE" sz="3200" dirty="0" err="1">
                <a:latin typeface="Calibri"/>
                <a:cs typeface="Calibri"/>
              </a:rPr>
              <a:t>Promise</a:t>
            </a:r>
            <a:r>
              <a:rPr lang="de-DE" sz="3200" dirty="0">
                <a:latin typeface="Calibri"/>
                <a:cs typeface="Calibri"/>
              </a:rPr>
              <a:t>?“</a:t>
            </a:r>
          </a:p>
        </p:txBody>
      </p:sp>
      <p:pic>
        <p:nvPicPr>
          <p:cNvPr id="4" name="Picture 3">
            <a:extLst>
              <a:ext uri="{FF2B5EF4-FFF2-40B4-BE49-F238E27FC236}">
                <a16:creationId xmlns:a16="http://schemas.microsoft.com/office/drawing/2014/main" id="{A0F5CEC7-639F-8F9B-0870-FCF64035EA0D}"/>
              </a:ext>
            </a:extLst>
          </p:cNvPr>
          <p:cNvPicPr>
            <a:picLocks noChangeAspect="1"/>
          </p:cNvPicPr>
          <p:nvPr/>
        </p:nvPicPr>
        <p:blipFill>
          <a:blip r:embed="rId2"/>
          <a:stretch>
            <a:fillRect/>
          </a:stretch>
        </p:blipFill>
        <p:spPr>
          <a:xfrm>
            <a:off x="1395772" y="2159030"/>
            <a:ext cx="6870042" cy="4408997"/>
          </a:xfrm>
          <a:prstGeom prst="rect">
            <a:avLst/>
          </a:prstGeom>
        </p:spPr>
      </p:pic>
      <p:pic>
        <p:nvPicPr>
          <p:cNvPr id="7" name="object 3">
            <a:extLst>
              <a:ext uri="{FF2B5EF4-FFF2-40B4-BE49-F238E27FC236}">
                <a16:creationId xmlns:a16="http://schemas.microsoft.com/office/drawing/2014/main" id="{F7091B16-198C-9D0F-7BC6-120566BE3B14}"/>
              </a:ext>
            </a:extLst>
          </p:cNvPr>
          <p:cNvPicPr/>
          <p:nvPr/>
        </p:nvPicPr>
        <p:blipFill>
          <a:blip r:embed="rId3" cstate="print"/>
          <a:stretch>
            <a:fillRect/>
          </a:stretch>
        </p:blipFill>
        <p:spPr>
          <a:xfrm>
            <a:off x="0" y="0"/>
            <a:ext cx="12191999" cy="632460"/>
          </a:xfrm>
          <a:prstGeom prst="rect">
            <a:avLst/>
          </a:prstGeom>
        </p:spPr>
      </p:pic>
    </p:spTree>
    <p:extLst>
      <p:ext uri="{BB962C8B-B14F-4D97-AF65-F5344CB8AC3E}">
        <p14:creationId xmlns:p14="http://schemas.microsoft.com/office/powerpoint/2010/main" val="3977562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7690" y="463677"/>
            <a:ext cx="8458709" cy="520655"/>
          </a:xfrm>
          <a:prstGeom prst="rect">
            <a:avLst/>
          </a:prstGeom>
        </p:spPr>
        <p:txBody>
          <a:bodyPr vert="horz" wrap="square" lIns="0" tIns="12700" rIns="0" bIns="0" rtlCol="0">
            <a:spAutoFit/>
          </a:bodyPr>
          <a:lstStyle/>
          <a:p>
            <a:pPr marL="12700">
              <a:lnSpc>
                <a:spcPct val="100000"/>
              </a:lnSpc>
              <a:spcBef>
                <a:spcPts val="100"/>
              </a:spcBef>
            </a:pPr>
            <a:r>
              <a:rPr lang="de-DE" sz="3300" dirty="0" err="1">
                <a:latin typeface="Calibri"/>
                <a:cs typeface="Calibri"/>
              </a:rPr>
              <a:t>Promises</a:t>
            </a:r>
            <a:r>
              <a:rPr lang="de-DE" sz="3300" dirty="0">
                <a:latin typeface="Calibri"/>
                <a:cs typeface="Calibri"/>
              </a:rPr>
              <a:t> – Methoden und Eigenschaften</a:t>
            </a:r>
            <a:endParaRPr sz="3300" dirty="0">
              <a:latin typeface="Calibri"/>
              <a:cs typeface="Calibri"/>
            </a:endParaRPr>
          </a:p>
        </p:txBody>
      </p:sp>
      <p:graphicFrame>
        <p:nvGraphicFramePr>
          <p:cNvPr id="8" name="object 4">
            <a:extLst>
              <a:ext uri="{FF2B5EF4-FFF2-40B4-BE49-F238E27FC236}">
                <a16:creationId xmlns:a16="http://schemas.microsoft.com/office/drawing/2014/main" id="{C7C1B71F-57B8-D686-CF05-F07A7E2AE371}"/>
              </a:ext>
            </a:extLst>
          </p:cNvPr>
          <p:cNvGraphicFramePr>
            <a:graphicFrameLocks noGrp="1"/>
          </p:cNvGraphicFramePr>
          <p:nvPr>
            <p:extLst>
              <p:ext uri="{D42A27DB-BD31-4B8C-83A1-F6EECF244321}">
                <p14:modId xmlns:p14="http://schemas.microsoft.com/office/powerpoint/2010/main" val="1317983263"/>
              </p:ext>
            </p:extLst>
          </p:nvPr>
        </p:nvGraphicFramePr>
        <p:xfrm>
          <a:off x="704491" y="1293962"/>
          <a:ext cx="10773392" cy="4992509"/>
        </p:xfrm>
        <a:graphic>
          <a:graphicData uri="http://schemas.openxmlformats.org/drawingml/2006/table">
            <a:tbl>
              <a:tblPr firstRow="1" bandRow="1">
                <a:tableStyleId>{2D5ABB26-0587-4C30-8999-92F81FD0307C}</a:tableStyleId>
              </a:tblPr>
              <a:tblGrid>
                <a:gridCol w="5386696">
                  <a:extLst>
                    <a:ext uri="{9D8B030D-6E8A-4147-A177-3AD203B41FA5}">
                      <a16:colId xmlns:a16="http://schemas.microsoft.com/office/drawing/2014/main" val="20001"/>
                    </a:ext>
                  </a:extLst>
                </a:gridCol>
                <a:gridCol w="5386696">
                  <a:extLst>
                    <a:ext uri="{9D8B030D-6E8A-4147-A177-3AD203B41FA5}">
                      <a16:colId xmlns:a16="http://schemas.microsoft.com/office/drawing/2014/main" val="2605269646"/>
                    </a:ext>
                  </a:extLst>
                </a:gridCol>
              </a:tblGrid>
              <a:tr h="380522">
                <a:tc>
                  <a:txBody>
                    <a:bodyPr/>
                    <a:lstStyle/>
                    <a:p>
                      <a:pPr marL="85725">
                        <a:lnSpc>
                          <a:spcPts val="2045"/>
                        </a:lnSpc>
                      </a:pPr>
                      <a:r>
                        <a:rPr lang="de-DE" sz="1800" b="1" dirty="0">
                          <a:solidFill>
                            <a:schemeClr val="bg1"/>
                          </a:solidFill>
                          <a:latin typeface="Calibri"/>
                          <a:cs typeface="Calibri"/>
                        </a:rPr>
                        <a:t>Name</a:t>
                      </a:r>
                      <a:endParaRPr sz="1800" b="1" dirty="0">
                        <a:solidFill>
                          <a:schemeClr val="bg1"/>
                        </a:solidFill>
                        <a:latin typeface="Calibri"/>
                        <a:cs typeface="Calibri"/>
                      </a:endParaRP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38100" cap="flat" cmpd="sng" algn="ctr">
                      <a:solidFill>
                        <a:srgbClr val="FFFFFF"/>
                      </a:solidFill>
                      <a:prstDash val="solid"/>
                      <a:round/>
                      <a:headEnd type="none" w="med" len="med"/>
                      <a:tailEnd type="none" w="med" len="med"/>
                    </a:lnB>
                    <a:solidFill>
                      <a:srgbClr val="4F81BB"/>
                    </a:solidFill>
                  </a:tcPr>
                </a:tc>
                <a:tc>
                  <a:txBody>
                    <a:bodyPr/>
                    <a:lstStyle/>
                    <a:p>
                      <a:pPr marL="85725">
                        <a:lnSpc>
                          <a:spcPts val="2045"/>
                        </a:lnSpc>
                      </a:pPr>
                      <a:r>
                        <a:rPr lang="de-DE" sz="1800" b="1" dirty="0">
                          <a:solidFill>
                            <a:schemeClr val="bg1"/>
                          </a:solidFill>
                          <a:latin typeface="Calibri"/>
                          <a:cs typeface="Calibri"/>
                        </a:rPr>
                        <a:t>Beschreibung</a:t>
                      </a:r>
                      <a:endParaRPr sz="1800" b="1" dirty="0">
                        <a:solidFill>
                          <a:schemeClr val="bg1"/>
                        </a:solidFill>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cap="flat" cmpd="sng" algn="ctr">
                      <a:solidFill>
                        <a:srgbClr val="FFFFFF"/>
                      </a:solidFill>
                      <a:prstDash val="solid"/>
                      <a:round/>
                      <a:headEnd type="none" w="med" len="med"/>
                      <a:tailEnd type="none" w="med" len="med"/>
                    </a:lnB>
                    <a:solidFill>
                      <a:srgbClr val="4F81BB"/>
                    </a:solidFill>
                  </a:tcPr>
                </a:tc>
                <a:extLst>
                  <a:ext uri="{0D108BD9-81ED-4DB2-BD59-A6C34878D82A}">
                    <a16:rowId xmlns:a16="http://schemas.microsoft.com/office/drawing/2014/main" val="10000"/>
                  </a:ext>
                </a:extLst>
              </a:tr>
              <a:tr h="744502">
                <a:tc>
                  <a:txBody>
                    <a:bodyPr/>
                    <a:lstStyle/>
                    <a:p>
                      <a:pPr marL="85725">
                        <a:lnSpc>
                          <a:spcPts val="2045"/>
                        </a:lnSpc>
                      </a:pPr>
                      <a:r>
                        <a:rPr lang="de-DE" sz="1800" dirty="0" err="1">
                          <a:latin typeface="Calibri"/>
                          <a:cs typeface="Calibri"/>
                        </a:rPr>
                        <a:t>Promise.all</a:t>
                      </a:r>
                      <a:r>
                        <a:rPr lang="de-DE" sz="1800" dirty="0">
                          <a:latin typeface="Calibri"/>
                          <a:cs typeface="Calibri"/>
                        </a:rPr>
                        <a:t>()</a:t>
                      </a:r>
                      <a:endParaRPr sz="1800" dirty="0">
                        <a:latin typeface="Calibri"/>
                        <a:cs typeface="Calibri"/>
                      </a:endParaRP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6E8"/>
                    </a:solidFill>
                  </a:tcPr>
                </a:tc>
                <a:tc>
                  <a:txBody>
                    <a:bodyPr/>
                    <a:lstStyle/>
                    <a:p>
                      <a:pPr marL="85725">
                        <a:lnSpc>
                          <a:spcPts val="2045"/>
                        </a:lnSpc>
                      </a:pPr>
                      <a:r>
                        <a:rPr lang="de-DE" sz="1800" dirty="0">
                          <a:latin typeface="Calibri"/>
                          <a:cs typeface="Calibri"/>
                        </a:rPr>
                        <a:t>Gibt ein einzelnes Versprechen aus einer Liste von Versprechen zurück, wenn alle Versprechen erfüllt sind</a:t>
                      </a:r>
                      <a:endParaRPr sz="1800" dirty="0">
                        <a:latin typeface="Calibri"/>
                        <a:cs typeface="Calibri"/>
                      </a:endParaRPr>
                    </a:p>
                  </a:txBody>
                  <a:tcPr marL="0" marR="0" marT="0" marB="0">
                    <a:lnL w="12700" cap="flat" cmpd="sng" algn="ctr">
                      <a:solidFill>
                        <a:srgbClr val="FFFFFF"/>
                      </a:solidFill>
                      <a:prstDash val="solid"/>
                      <a:round/>
                      <a:headEnd type="none" w="med" len="med"/>
                      <a:tailEnd type="none" w="med" len="med"/>
                    </a:lnL>
                    <a:lnR w="12700">
                      <a:solidFill>
                        <a:srgbClr val="FFFFFF"/>
                      </a:solidFill>
                      <a:prstDash val="soli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6E8"/>
                    </a:solidFill>
                  </a:tcPr>
                </a:tc>
                <a:extLst>
                  <a:ext uri="{0D108BD9-81ED-4DB2-BD59-A6C34878D82A}">
                    <a16:rowId xmlns:a16="http://schemas.microsoft.com/office/drawing/2014/main" val="10001"/>
                  </a:ext>
                </a:extLst>
              </a:tr>
              <a:tr h="744502">
                <a:tc>
                  <a:txBody>
                    <a:bodyPr/>
                    <a:lstStyle/>
                    <a:p>
                      <a:pPr marL="85725">
                        <a:lnSpc>
                          <a:spcPts val="2045"/>
                        </a:lnSpc>
                      </a:pPr>
                      <a:r>
                        <a:rPr lang="de-DE" sz="1800" dirty="0" err="1">
                          <a:latin typeface="Calibri"/>
                          <a:cs typeface="Calibri"/>
                        </a:rPr>
                        <a:t>Promise.allSettled</a:t>
                      </a:r>
                      <a:r>
                        <a:rPr lang="de-DE" sz="1800" dirty="0">
                          <a:latin typeface="Calibri"/>
                          <a:cs typeface="Calibri"/>
                        </a:rPr>
                        <a:t>()</a:t>
                      </a:r>
                      <a:endParaRPr sz="1800" dirty="0">
                        <a:latin typeface="Calibri"/>
                        <a:cs typeface="Calibri"/>
                      </a:endParaRP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4"/>
                    </a:solidFill>
                  </a:tcPr>
                </a:tc>
                <a:tc>
                  <a:txBody>
                    <a:bodyPr/>
                    <a:lstStyle/>
                    <a:p>
                      <a:pPr marL="85725">
                        <a:lnSpc>
                          <a:spcPts val="2045"/>
                        </a:lnSpc>
                      </a:pPr>
                      <a:r>
                        <a:rPr lang="de-DE" sz="1800" dirty="0">
                          <a:latin typeface="Calibri"/>
                          <a:cs typeface="Calibri"/>
                        </a:rPr>
                        <a:t>Gibt ein einzelnes Versprechen aus einer Liste von Versprechen wieder, wenn alle Versprechen gesetzt sind</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4"/>
                    </a:solidFill>
                  </a:tcPr>
                </a:tc>
                <a:extLst>
                  <a:ext uri="{0D108BD9-81ED-4DB2-BD59-A6C34878D82A}">
                    <a16:rowId xmlns:a16="http://schemas.microsoft.com/office/drawing/2014/main" val="10002"/>
                  </a:ext>
                </a:extLst>
              </a:tr>
              <a:tr h="744502">
                <a:tc>
                  <a:txBody>
                    <a:bodyPr/>
                    <a:lstStyle/>
                    <a:p>
                      <a:pPr marL="85725">
                        <a:lnSpc>
                          <a:spcPts val="2045"/>
                        </a:lnSpc>
                      </a:pPr>
                      <a:r>
                        <a:rPr lang="de-DE" sz="1800" dirty="0" err="1">
                          <a:latin typeface="Calibri"/>
                          <a:cs typeface="Calibri"/>
                        </a:rPr>
                        <a:t>Promise.any</a:t>
                      </a:r>
                      <a:r>
                        <a:rPr lang="de-DE" sz="1800" dirty="0">
                          <a:latin typeface="Calibri"/>
                          <a:cs typeface="Calibri"/>
                        </a:rPr>
                        <a:t>()</a:t>
                      </a:r>
                      <a:endParaRPr sz="1800" dirty="0">
                        <a:latin typeface="Calibri"/>
                        <a:cs typeface="Calibri"/>
                      </a:endParaRP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6E8"/>
                    </a:solidFill>
                  </a:tcPr>
                </a:tc>
                <a:tc>
                  <a:txBody>
                    <a:bodyPr/>
                    <a:lstStyle/>
                    <a:p>
                      <a:pPr marL="85725">
                        <a:lnSpc>
                          <a:spcPts val="2045"/>
                        </a:lnSpc>
                      </a:pPr>
                      <a:r>
                        <a:rPr lang="de-DE" sz="1800" dirty="0">
                          <a:latin typeface="Calibri"/>
                          <a:cs typeface="Calibri"/>
                        </a:rPr>
                        <a:t>Gibt ein einzelnes Versprechen aus einer Liste von Versprechen zurück, wenn irgendein Versprechen erfüllt ist</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6E8"/>
                    </a:solidFill>
                  </a:tcPr>
                </a:tc>
                <a:extLst>
                  <a:ext uri="{0D108BD9-81ED-4DB2-BD59-A6C34878D82A}">
                    <a16:rowId xmlns:a16="http://schemas.microsoft.com/office/drawing/2014/main" val="10003"/>
                  </a:ext>
                </a:extLst>
              </a:tr>
              <a:tr h="1058848">
                <a:tc>
                  <a:txBody>
                    <a:bodyPr/>
                    <a:lstStyle/>
                    <a:p>
                      <a:pPr marL="85725">
                        <a:lnSpc>
                          <a:spcPts val="2050"/>
                        </a:lnSpc>
                      </a:pPr>
                      <a:r>
                        <a:rPr lang="de-DE" sz="1800" dirty="0" err="1">
                          <a:latin typeface="Calibri"/>
                          <a:cs typeface="Calibri"/>
                        </a:rPr>
                        <a:t>Promise.race</a:t>
                      </a:r>
                      <a:r>
                        <a:rPr lang="de-DE" sz="1800" dirty="0">
                          <a:latin typeface="Calibri"/>
                          <a:cs typeface="Calibri"/>
                        </a:rPr>
                        <a:t>()</a:t>
                      </a:r>
                      <a:endParaRPr sz="1800" dirty="0">
                        <a:latin typeface="Calibri"/>
                        <a:cs typeface="Calibri"/>
                      </a:endParaRP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4"/>
                    </a:solidFill>
                  </a:tcPr>
                </a:tc>
                <a:tc>
                  <a:txBody>
                    <a:bodyPr/>
                    <a:lstStyle/>
                    <a:p>
                      <a:pPr marL="85725">
                        <a:lnSpc>
                          <a:spcPts val="2050"/>
                        </a:lnSpc>
                      </a:pPr>
                      <a:r>
                        <a:rPr lang="de-DE" sz="1800" dirty="0">
                          <a:latin typeface="Calibri"/>
                          <a:cs typeface="Calibri"/>
                        </a:rPr>
                        <a:t>Gibt ein einzelnes Versprechen aus einer Liste von Versprechen zurück, wenn sich das schnellere Versprechen erfüllt</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4"/>
                    </a:solidFill>
                  </a:tcPr>
                </a:tc>
                <a:extLst>
                  <a:ext uri="{0D108BD9-81ED-4DB2-BD59-A6C34878D82A}">
                    <a16:rowId xmlns:a16="http://schemas.microsoft.com/office/drawing/2014/main" val="10004"/>
                  </a:ext>
                </a:extLst>
              </a:tr>
              <a:tr h="794135">
                <a:tc>
                  <a:txBody>
                    <a:bodyPr/>
                    <a:lstStyle/>
                    <a:p>
                      <a:pPr marL="85725">
                        <a:lnSpc>
                          <a:spcPts val="2050"/>
                        </a:lnSpc>
                      </a:pPr>
                      <a:r>
                        <a:rPr lang="de-DE" sz="1800" dirty="0" err="1">
                          <a:latin typeface="Calibri"/>
                          <a:cs typeface="Calibri"/>
                        </a:rPr>
                        <a:t>Promise.reject</a:t>
                      </a:r>
                      <a:r>
                        <a:rPr lang="de-DE" sz="1800" dirty="0">
                          <a:latin typeface="Calibri"/>
                          <a:cs typeface="Calibri"/>
                        </a:rPr>
                        <a:t>()</a:t>
                      </a:r>
                      <a:endParaRPr sz="1800" dirty="0">
                        <a:latin typeface="Calibri"/>
                        <a:cs typeface="Calibri"/>
                      </a:endParaRP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6E8"/>
                    </a:solidFill>
                  </a:tcPr>
                </a:tc>
                <a:tc>
                  <a:txBody>
                    <a:bodyPr/>
                    <a:lstStyle/>
                    <a:p>
                      <a:pPr marL="85725">
                        <a:lnSpc>
                          <a:spcPts val="2050"/>
                        </a:lnSpc>
                      </a:pPr>
                      <a:r>
                        <a:rPr lang="de-DE" sz="1800" dirty="0">
                          <a:latin typeface="Calibri"/>
                          <a:cs typeface="Calibri"/>
                        </a:rPr>
                        <a:t>Gibt ein mit einem Wert zurückgewiesenes </a:t>
                      </a:r>
                      <a:r>
                        <a:rPr lang="de-DE" sz="1800" dirty="0" err="1">
                          <a:latin typeface="Calibri"/>
                          <a:cs typeface="Calibri"/>
                        </a:rPr>
                        <a:t>Promise</a:t>
                      </a:r>
                      <a:r>
                        <a:rPr lang="de-DE" sz="1800" dirty="0">
                          <a:latin typeface="Calibri"/>
                          <a:cs typeface="Calibri"/>
                        </a:rPr>
                        <a:t>-Objekt zurück</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6E8"/>
                    </a:solidFill>
                  </a:tcPr>
                </a:tc>
                <a:extLst>
                  <a:ext uri="{0D108BD9-81ED-4DB2-BD59-A6C34878D82A}">
                    <a16:rowId xmlns:a16="http://schemas.microsoft.com/office/drawing/2014/main" val="10005"/>
                  </a:ext>
                </a:extLst>
              </a:tr>
              <a:tr h="496334">
                <a:tc>
                  <a:txBody>
                    <a:bodyPr/>
                    <a:lstStyle/>
                    <a:p>
                      <a:pPr marL="85725">
                        <a:lnSpc>
                          <a:spcPts val="2045"/>
                        </a:lnSpc>
                      </a:pPr>
                      <a:r>
                        <a:rPr lang="de-DE" sz="1800" dirty="0" err="1">
                          <a:latin typeface="Calibri"/>
                          <a:cs typeface="Calibri"/>
                        </a:rPr>
                        <a:t>Promise.resolve</a:t>
                      </a:r>
                      <a:r>
                        <a:rPr lang="de-DE" sz="1800" dirty="0">
                          <a:latin typeface="Calibri"/>
                          <a:cs typeface="Calibri"/>
                        </a:rPr>
                        <a:t>()</a:t>
                      </a:r>
                      <a:endParaRPr sz="1800" dirty="0">
                        <a:latin typeface="Calibri"/>
                        <a:cs typeface="Calibri"/>
                      </a:endParaRP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4"/>
                    </a:solidFill>
                  </a:tcPr>
                </a:tc>
                <a:tc>
                  <a:txBody>
                    <a:bodyPr/>
                    <a:lstStyle/>
                    <a:p>
                      <a:pPr marL="85725">
                        <a:lnSpc>
                          <a:spcPts val="2045"/>
                        </a:lnSpc>
                      </a:pPr>
                      <a:r>
                        <a:rPr lang="de-DE" sz="1800" dirty="0">
                          <a:latin typeface="Calibri"/>
                          <a:cs typeface="Calibri"/>
                        </a:rPr>
                        <a:t>Gibt ein aufgelöstes </a:t>
                      </a:r>
                      <a:r>
                        <a:rPr lang="de-DE" sz="1800" dirty="0" err="1">
                          <a:latin typeface="Calibri"/>
                          <a:cs typeface="Calibri"/>
                        </a:rPr>
                        <a:t>Promise</a:t>
                      </a:r>
                      <a:r>
                        <a:rPr lang="de-DE" sz="1800" dirty="0">
                          <a:latin typeface="Calibri"/>
                          <a:cs typeface="Calibri"/>
                        </a:rPr>
                        <a:t>-Objekt mit einem Wert zurück</a:t>
                      </a:r>
                      <a:endParaRPr sz="1800" dirty="0">
                        <a:latin typeface="Calibri"/>
                        <a:cs typeface="Calibri"/>
                      </a:endParaRPr>
                    </a:p>
                  </a:txBody>
                  <a:tcPr marL="0" marR="0" marT="0" marB="0">
                    <a:lnL w="12700" cap="flat" cmpd="sng" algn="ctr">
                      <a:solidFill>
                        <a:srgbClr val="FFFFFF"/>
                      </a:solidFill>
                      <a:prstDash val="solid"/>
                      <a:round/>
                      <a:headEnd type="none" w="med" len="med"/>
                      <a:tailEnd type="none" w="med" len="med"/>
                    </a:lnL>
                    <a:lnR w="12700">
                      <a:solidFill>
                        <a:srgbClr val="FFFFFF"/>
                      </a:solidFill>
                      <a:prstDash val="soli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4"/>
                    </a:solidFill>
                  </a:tcPr>
                </a:tc>
                <a:extLst>
                  <a:ext uri="{0D108BD9-81ED-4DB2-BD59-A6C34878D82A}">
                    <a16:rowId xmlns:a16="http://schemas.microsoft.com/office/drawing/2014/main" val="10006"/>
                  </a:ext>
                </a:extLst>
              </a:tr>
            </a:tbl>
          </a:graphicData>
        </a:graphic>
      </p:graphicFrame>
      <p:pic>
        <p:nvPicPr>
          <p:cNvPr id="4" name="object 3">
            <a:extLst>
              <a:ext uri="{FF2B5EF4-FFF2-40B4-BE49-F238E27FC236}">
                <a16:creationId xmlns:a16="http://schemas.microsoft.com/office/drawing/2014/main" id="{5DDD79A7-F058-1E81-4378-67E3AE0852A0}"/>
              </a:ext>
            </a:extLst>
          </p:cNvPr>
          <p:cNvPicPr/>
          <p:nvPr/>
        </p:nvPicPr>
        <p:blipFill>
          <a:blip r:embed="rId2" cstate="print"/>
          <a:stretch>
            <a:fillRect/>
          </a:stretch>
        </p:blipFill>
        <p:spPr>
          <a:xfrm>
            <a:off x="0" y="0"/>
            <a:ext cx="12191999" cy="632460"/>
          </a:xfrm>
          <a:prstGeom prst="rect">
            <a:avLst/>
          </a:prstGeom>
        </p:spPr>
      </p:pic>
    </p:spTree>
    <p:extLst>
      <p:ext uri="{BB962C8B-B14F-4D97-AF65-F5344CB8AC3E}">
        <p14:creationId xmlns:p14="http://schemas.microsoft.com/office/powerpoint/2010/main" val="3409849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7690" y="636205"/>
            <a:ext cx="8458709" cy="520655"/>
          </a:xfrm>
          <a:prstGeom prst="rect">
            <a:avLst/>
          </a:prstGeom>
        </p:spPr>
        <p:txBody>
          <a:bodyPr vert="horz" wrap="square" lIns="0" tIns="12700" rIns="0" bIns="0" rtlCol="0">
            <a:spAutoFit/>
          </a:bodyPr>
          <a:lstStyle/>
          <a:p>
            <a:pPr marL="12700">
              <a:lnSpc>
                <a:spcPct val="100000"/>
              </a:lnSpc>
              <a:spcBef>
                <a:spcPts val="100"/>
              </a:spcBef>
            </a:pPr>
            <a:r>
              <a:rPr lang="de-DE" sz="3300" dirty="0" err="1">
                <a:latin typeface="Calibri"/>
                <a:cs typeface="Calibri"/>
              </a:rPr>
              <a:t>Promises</a:t>
            </a:r>
            <a:r>
              <a:rPr lang="de-DE" sz="3300" dirty="0">
                <a:latin typeface="Calibri"/>
                <a:cs typeface="Calibri"/>
              </a:rPr>
              <a:t> – Methoden und Eigenschaften</a:t>
            </a:r>
            <a:endParaRPr sz="3300" dirty="0">
              <a:latin typeface="Calibri"/>
              <a:cs typeface="Calibri"/>
            </a:endParaRPr>
          </a:p>
        </p:txBody>
      </p:sp>
      <p:graphicFrame>
        <p:nvGraphicFramePr>
          <p:cNvPr id="8" name="object 4">
            <a:extLst>
              <a:ext uri="{FF2B5EF4-FFF2-40B4-BE49-F238E27FC236}">
                <a16:creationId xmlns:a16="http://schemas.microsoft.com/office/drawing/2014/main" id="{C7C1B71F-57B8-D686-CF05-F07A7E2AE371}"/>
              </a:ext>
            </a:extLst>
          </p:cNvPr>
          <p:cNvGraphicFramePr>
            <a:graphicFrameLocks noGrp="1"/>
          </p:cNvGraphicFramePr>
          <p:nvPr>
            <p:extLst>
              <p:ext uri="{D42A27DB-BD31-4B8C-83A1-F6EECF244321}">
                <p14:modId xmlns:p14="http://schemas.microsoft.com/office/powerpoint/2010/main" val="3405879655"/>
              </p:ext>
            </p:extLst>
          </p:nvPr>
        </p:nvGraphicFramePr>
        <p:xfrm>
          <a:off x="833887" y="1593011"/>
          <a:ext cx="10363200" cy="2167932"/>
        </p:xfrm>
        <a:graphic>
          <a:graphicData uri="http://schemas.openxmlformats.org/drawingml/2006/table">
            <a:tbl>
              <a:tblPr firstRow="1" bandRow="1">
                <a:tableStyleId>{2D5ABB26-0587-4C30-8999-92F81FD0307C}</a:tableStyleId>
              </a:tblPr>
              <a:tblGrid>
                <a:gridCol w="5181600">
                  <a:extLst>
                    <a:ext uri="{9D8B030D-6E8A-4147-A177-3AD203B41FA5}">
                      <a16:colId xmlns:a16="http://schemas.microsoft.com/office/drawing/2014/main" val="20001"/>
                    </a:ext>
                  </a:extLst>
                </a:gridCol>
                <a:gridCol w="5181600">
                  <a:extLst>
                    <a:ext uri="{9D8B030D-6E8A-4147-A177-3AD203B41FA5}">
                      <a16:colId xmlns:a16="http://schemas.microsoft.com/office/drawing/2014/main" val="2605269646"/>
                    </a:ext>
                  </a:extLst>
                </a:gridCol>
              </a:tblGrid>
              <a:tr h="389932">
                <a:tc>
                  <a:txBody>
                    <a:bodyPr/>
                    <a:lstStyle/>
                    <a:p>
                      <a:pPr marL="85725">
                        <a:lnSpc>
                          <a:spcPts val="2045"/>
                        </a:lnSpc>
                      </a:pPr>
                      <a:r>
                        <a:rPr lang="de-DE" sz="1800" b="1" dirty="0">
                          <a:solidFill>
                            <a:schemeClr val="bg1"/>
                          </a:solidFill>
                          <a:latin typeface="Calibri"/>
                          <a:cs typeface="Calibri"/>
                        </a:rPr>
                        <a:t>Name</a:t>
                      </a:r>
                      <a:endParaRPr sz="1800" b="1" dirty="0">
                        <a:solidFill>
                          <a:schemeClr val="bg1"/>
                        </a:solidFill>
                        <a:latin typeface="Calibri"/>
                        <a:cs typeface="Calibri"/>
                      </a:endParaRP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38100" cap="flat" cmpd="sng" algn="ctr">
                      <a:solidFill>
                        <a:srgbClr val="FFFFFF"/>
                      </a:solidFill>
                      <a:prstDash val="solid"/>
                      <a:round/>
                      <a:headEnd type="none" w="med" len="med"/>
                      <a:tailEnd type="none" w="med" len="med"/>
                    </a:lnB>
                    <a:solidFill>
                      <a:srgbClr val="4F81BB"/>
                    </a:solidFill>
                  </a:tcPr>
                </a:tc>
                <a:tc>
                  <a:txBody>
                    <a:bodyPr/>
                    <a:lstStyle/>
                    <a:p>
                      <a:pPr marL="85725">
                        <a:lnSpc>
                          <a:spcPts val="2045"/>
                        </a:lnSpc>
                      </a:pPr>
                      <a:r>
                        <a:rPr lang="de-DE" sz="1800" b="1" dirty="0">
                          <a:solidFill>
                            <a:schemeClr val="bg1"/>
                          </a:solidFill>
                          <a:latin typeface="Calibri"/>
                          <a:cs typeface="Calibri"/>
                        </a:rPr>
                        <a:t>Beschreibung</a:t>
                      </a:r>
                      <a:endParaRPr sz="1800" b="1" dirty="0">
                        <a:solidFill>
                          <a:schemeClr val="bg1"/>
                        </a:solidFill>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cap="flat" cmpd="sng" algn="ctr">
                      <a:solidFill>
                        <a:srgbClr val="FFFFFF"/>
                      </a:solidFill>
                      <a:prstDash val="solid"/>
                      <a:round/>
                      <a:headEnd type="none" w="med" len="med"/>
                      <a:tailEnd type="none" w="med" len="med"/>
                    </a:lnB>
                    <a:solidFill>
                      <a:srgbClr val="4F81BB"/>
                    </a:solidFill>
                  </a:tcPr>
                </a:tc>
                <a:extLst>
                  <a:ext uri="{0D108BD9-81ED-4DB2-BD59-A6C34878D82A}">
                    <a16:rowId xmlns:a16="http://schemas.microsoft.com/office/drawing/2014/main" val="10000"/>
                  </a:ext>
                </a:extLst>
              </a:tr>
              <a:tr h="379404">
                <a:tc>
                  <a:txBody>
                    <a:bodyPr/>
                    <a:lstStyle/>
                    <a:p>
                      <a:pPr marL="85725">
                        <a:lnSpc>
                          <a:spcPts val="2045"/>
                        </a:lnSpc>
                      </a:pPr>
                      <a:r>
                        <a:rPr lang="de-DE" sz="1800" dirty="0">
                          <a:latin typeface="Calibri"/>
                          <a:cs typeface="Calibri"/>
                        </a:rPr>
                        <a:t>Catch()</a:t>
                      </a:r>
                      <a:endParaRPr sz="1800" dirty="0">
                        <a:latin typeface="Calibri"/>
                        <a:cs typeface="Calibri"/>
                      </a:endParaRP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6E8"/>
                    </a:solidFill>
                  </a:tcPr>
                </a:tc>
                <a:tc>
                  <a:txBody>
                    <a:bodyPr/>
                    <a:lstStyle/>
                    <a:p>
                      <a:pPr marL="85725">
                        <a:lnSpc>
                          <a:spcPts val="2045"/>
                        </a:lnSpc>
                      </a:pPr>
                      <a:r>
                        <a:rPr lang="de-DE" sz="1800" dirty="0">
                          <a:latin typeface="Calibri"/>
                          <a:cs typeface="Calibri"/>
                        </a:rPr>
                        <a:t>Stellt eine Funktion bereit, die aufgerufen wird, wenn ein Versprechen abgelehnt wird</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6E8"/>
                    </a:solidFill>
                  </a:tcPr>
                </a:tc>
                <a:extLst>
                  <a:ext uri="{0D108BD9-81ED-4DB2-BD59-A6C34878D82A}">
                    <a16:rowId xmlns:a16="http://schemas.microsoft.com/office/drawing/2014/main" val="10001"/>
                  </a:ext>
                </a:extLst>
              </a:tr>
              <a:tr h="379533">
                <a:tc>
                  <a:txBody>
                    <a:bodyPr/>
                    <a:lstStyle/>
                    <a:p>
                      <a:pPr marL="85725">
                        <a:lnSpc>
                          <a:spcPts val="2045"/>
                        </a:lnSpc>
                      </a:pPr>
                      <a:r>
                        <a:rPr lang="de-DE" sz="1800" dirty="0" err="1">
                          <a:latin typeface="Calibri"/>
                          <a:cs typeface="Calibri"/>
                        </a:rPr>
                        <a:t>Finally</a:t>
                      </a:r>
                      <a:r>
                        <a:rPr lang="de-DE" sz="1800" dirty="0">
                          <a:latin typeface="Calibri"/>
                          <a:cs typeface="Calibri"/>
                        </a:rPr>
                        <a:t>()</a:t>
                      </a:r>
                      <a:endParaRPr sz="1800" dirty="0">
                        <a:latin typeface="Calibri"/>
                        <a:cs typeface="Calibri"/>
                      </a:endParaRP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4"/>
                    </a:solidFill>
                  </a:tcPr>
                </a:tc>
                <a:tc>
                  <a:txBody>
                    <a:bodyPr/>
                    <a:lstStyle/>
                    <a:p>
                      <a:pPr marL="85725">
                        <a:lnSpc>
                          <a:spcPts val="2045"/>
                        </a:lnSpc>
                      </a:pPr>
                      <a:r>
                        <a:rPr lang="de-DE" sz="1800" dirty="0">
                          <a:latin typeface="Calibri"/>
                          <a:cs typeface="Calibri"/>
                        </a:rPr>
                        <a:t>Stellt eine Funktion zur Verfügung, die aufgerufen wird, wenn ein Versprechen erfüllt oder abgelehnt wurde</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4"/>
                    </a:solidFill>
                  </a:tcPr>
                </a:tc>
                <a:extLst>
                  <a:ext uri="{0D108BD9-81ED-4DB2-BD59-A6C34878D82A}">
                    <a16:rowId xmlns:a16="http://schemas.microsoft.com/office/drawing/2014/main" val="10002"/>
                  </a:ext>
                </a:extLst>
              </a:tr>
              <a:tr h="379533">
                <a:tc>
                  <a:txBody>
                    <a:bodyPr/>
                    <a:lstStyle/>
                    <a:p>
                      <a:pPr marL="85725">
                        <a:lnSpc>
                          <a:spcPts val="2045"/>
                        </a:lnSpc>
                      </a:pPr>
                      <a:r>
                        <a:rPr lang="de-DE" sz="1800" dirty="0" err="1">
                          <a:latin typeface="Calibri"/>
                          <a:cs typeface="Calibri"/>
                        </a:rPr>
                        <a:t>Then</a:t>
                      </a:r>
                      <a:r>
                        <a:rPr lang="de-DE" sz="1800" dirty="0">
                          <a:latin typeface="Calibri"/>
                          <a:cs typeface="Calibri"/>
                        </a:rPr>
                        <a:t>()</a:t>
                      </a:r>
                      <a:endParaRPr sz="1800" dirty="0">
                        <a:latin typeface="Calibri"/>
                        <a:cs typeface="Calibri"/>
                      </a:endParaRP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6E8"/>
                    </a:solidFill>
                  </a:tcPr>
                </a:tc>
                <a:tc>
                  <a:txBody>
                    <a:bodyPr/>
                    <a:lstStyle/>
                    <a:p>
                      <a:pPr marL="85725">
                        <a:lnSpc>
                          <a:spcPts val="2045"/>
                        </a:lnSpc>
                      </a:pPr>
                      <a:r>
                        <a:rPr lang="de-DE" sz="1800" dirty="0">
                          <a:latin typeface="Calibri"/>
                          <a:cs typeface="Calibri"/>
                        </a:rPr>
                        <a:t>Stellt zwei Funktionen bereit, die aufgerufen werden, wenn ein Versprechen erfüllt oder abgelehnt wird</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D6E8"/>
                    </a:solidFill>
                  </a:tcPr>
                </a:tc>
                <a:extLst>
                  <a:ext uri="{0D108BD9-81ED-4DB2-BD59-A6C34878D82A}">
                    <a16:rowId xmlns:a16="http://schemas.microsoft.com/office/drawing/2014/main" val="10003"/>
                  </a:ext>
                </a:extLst>
              </a:tr>
            </a:tbl>
          </a:graphicData>
        </a:graphic>
      </p:graphicFrame>
      <p:pic>
        <p:nvPicPr>
          <p:cNvPr id="4" name="object 3">
            <a:extLst>
              <a:ext uri="{FF2B5EF4-FFF2-40B4-BE49-F238E27FC236}">
                <a16:creationId xmlns:a16="http://schemas.microsoft.com/office/drawing/2014/main" id="{3F3B141F-5E39-2101-5082-3DA53FC3245C}"/>
              </a:ext>
            </a:extLst>
          </p:cNvPr>
          <p:cNvPicPr/>
          <p:nvPr/>
        </p:nvPicPr>
        <p:blipFill>
          <a:blip r:embed="rId2" cstate="print"/>
          <a:stretch>
            <a:fillRect/>
          </a:stretch>
        </p:blipFill>
        <p:spPr>
          <a:xfrm>
            <a:off x="0" y="0"/>
            <a:ext cx="12191999" cy="632460"/>
          </a:xfrm>
          <a:prstGeom prst="rect">
            <a:avLst/>
          </a:prstGeom>
        </p:spPr>
      </p:pic>
    </p:spTree>
    <p:extLst>
      <p:ext uri="{BB962C8B-B14F-4D97-AF65-F5344CB8AC3E}">
        <p14:creationId xmlns:p14="http://schemas.microsoft.com/office/powerpoint/2010/main" val="2574254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7691" y="693715"/>
            <a:ext cx="2661920" cy="528320"/>
          </a:xfrm>
          <a:prstGeom prst="rect">
            <a:avLst/>
          </a:prstGeom>
        </p:spPr>
        <p:txBody>
          <a:bodyPr vert="horz" wrap="square" lIns="0" tIns="12700" rIns="0" bIns="0" rtlCol="0">
            <a:spAutoFit/>
          </a:bodyPr>
          <a:lstStyle/>
          <a:p>
            <a:pPr marL="12700">
              <a:lnSpc>
                <a:spcPct val="100000"/>
              </a:lnSpc>
              <a:spcBef>
                <a:spcPts val="100"/>
              </a:spcBef>
            </a:pPr>
            <a:r>
              <a:rPr lang="de-DE" sz="3300" dirty="0" err="1">
                <a:latin typeface="Calibri"/>
                <a:cs typeface="Calibri"/>
              </a:rPr>
              <a:t>Async</a:t>
            </a:r>
            <a:r>
              <a:rPr lang="de-DE" sz="3300" dirty="0">
                <a:latin typeface="Calibri"/>
                <a:cs typeface="Calibri"/>
              </a:rPr>
              <a:t>/</a:t>
            </a:r>
            <a:r>
              <a:rPr lang="de-DE" sz="3300" dirty="0" err="1">
                <a:latin typeface="Calibri"/>
                <a:cs typeface="Calibri"/>
              </a:rPr>
              <a:t>await</a:t>
            </a:r>
            <a:endParaRPr sz="3300" dirty="0">
              <a:latin typeface="Calibri"/>
              <a:cs typeface="Calibri"/>
            </a:endParaRPr>
          </a:p>
        </p:txBody>
      </p:sp>
      <p:sp>
        <p:nvSpPr>
          <p:cNvPr id="3" name="object 3"/>
          <p:cNvSpPr txBox="1"/>
          <p:nvPr/>
        </p:nvSpPr>
        <p:spPr>
          <a:xfrm>
            <a:off x="837691" y="1709873"/>
            <a:ext cx="8985885" cy="2807819"/>
          </a:xfrm>
          <a:prstGeom prst="rect">
            <a:avLst/>
          </a:prstGeom>
        </p:spPr>
        <p:txBody>
          <a:bodyPr vert="horz" wrap="square" lIns="0" tIns="113664" rIns="0" bIns="0" rtlCol="0" anchor="t">
            <a:spAutoFit/>
          </a:bodyPr>
          <a:lstStyle/>
          <a:p>
            <a:pPr marL="355600" indent="-343535">
              <a:spcBef>
                <a:spcPts val="894"/>
              </a:spcBef>
              <a:buFont typeface="Arial MT"/>
              <a:buChar char="•"/>
              <a:tabLst>
                <a:tab pos="355600" algn="l"/>
                <a:tab pos="356235" algn="l"/>
              </a:tabLst>
            </a:pPr>
            <a:r>
              <a:rPr lang="de-DE" sz="3200" dirty="0" err="1">
                <a:latin typeface="Calibri"/>
                <a:cs typeface="Calibri"/>
              </a:rPr>
              <a:t>Async</a:t>
            </a:r>
            <a:r>
              <a:rPr lang="de-DE" sz="3200" dirty="0">
                <a:latin typeface="Calibri"/>
                <a:cs typeface="Calibri"/>
              </a:rPr>
              <a:t>-Funktion gibt immer ein </a:t>
            </a:r>
            <a:r>
              <a:rPr lang="de-DE" sz="3200" dirty="0" err="1">
                <a:latin typeface="Calibri"/>
                <a:cs typeface="Calibri"/>
              </a:rPr>
              <a:t>Promise</a:t>
            </a:r>
            <a:r>
              <a:rPr lang="de-DE" sz="3200" dirty="0">
                <a:latin typeface="Calibri"/>
                <a:cs typeface="Calibri"/>
              </a:rPr>
              <a:t> zurück und ermöglicht die Verwendung von </a:t>
            </a:r>
            <a:r>
              <a:rPr lang="de-DE" sz="3200" dirty="0" err="1">
                <a:latin typeface="Calibri"/>
                <a:cs typeface="Calibri"/>
              </a:rPr>
              <a:t>await</a:t>
            </a:r>
            <a:r>
              <a:rPr lang="de-DE" sz="3200" dirty="0">
                <a:latin typeface="Calibri"/>
                <a:cs typeface="Calibri"/>
              </a:rPr>
              <a:t>, um auf das Ergebnis einer asynchronen Operation zu warten</a:t>
            </a:r>
            <a:endParaRPr lang="de-DE" sz="3200" dirty="0">
              <a:latin typeface="Calibri"/>
              <a:ea typeface="Calibri"/>
              <a:cs typeface="Calibri"/>
            </a:endParaRPr>
          </a:p>
          <a:p>
            <a:pPr marL="355600" indent="-343535">
              <a:lnSpc>
                <a:spcPct val="100000"/>
              </a:lnSpc>
              <a:spcBef>
                <a:spcPts val="894"/>
              </a:spcBef>
              <a:buFont typeface="Arial MT"/>
              <a:buChar char="•"/>
              <a:tabLst>
                <a:tab pos="355600" algn="l"/>
                <a:tab pos="356235" algn="l"/>
              </a:tabLst>
            </a:pPr>
            <a:endParaRPr lang="de-DE" sz="3200" dirty="0">
              <a:latin typeface="Calibri"/>
              <a:ea typeface="Calibri"/>
              <a:cs typeface="Calibri"/>
            </a:endParaRPr>
          </a:p>
          <a:p>
            <a:pPr marL="12065">
              <a:lnSpc>
                <a:spcPct val="100000"/>
              </a:lnSpc>
              <a:spcBef>
                <a:spcPts val="894"/>
              </a:spcBef>
              <a:tabLst>
                <a:tab pos="355600" algn="l"/>
                <a:tab pos="356235" algn="l"/>
              </a:tabLst>
            </a:pPr>
            <a:endParaRPr lang="de-DE" sz="3200" dirty="0">
              <a:latin typeface="Calibri"/>
              <a:ea typeface="Calibri"/>
              <a:cs typeface="Calibri"/>
            </a:endParaRPr>
          </a:p>
        </p:txBody>
      </p:sp>
      <p:pic>
        <p:nvPicPr>
          <p:cNvPr id="5" name="object 3">
            <a:extLst>
              <a:ext uri="{FF2B5EF4-FFF2-40B4-BE49-F238E27FC236}">
                <a16:creationId xmlns:a16="http://schemas.microsoft.com/office/drawing/2014/main" id="{3E831364-C94A-B792-F5B6-41B7EE568F42}"/>
              </a:ext>
            </a:extLst>
          </p:cNvPr>
          <p:cNvPicPr/>
          <p:nvPr/>
        </p:nvPicPr>
        <p:blipFill>
          <a:blip r:embed="rId2" cstate="print"/>
          <a:stretch>
            <a:fillRect/>
          </a:stretch>
        </p:blipFill>
        <p:spPr>
          <a:xfrm>
            <a:off x="0" y="0"/>
            <a:ext cx="12191999" cy="632460"/>
          </a:xfrm>
          <a:prstGeom prst="rect">
            <a:avLst/>
          </a:prstGeom>
        </p:spPr>
      </p:pic>
    </p:spTree>
    <p:extLst>
      <p:ext uri="{BB962C8B-B14F-4D97-AF65-F5344CB8AC3E}">
        <p14:creationId xmlns:p14="http://schemas.microsoft.com/office/powerpoint/2010/main" val="3793001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7691" y="636205"/>
            <a:ext cx="2661920" cy="528320"/>
          </a:xfrm>
          <a:prstGeom prst="rect">
            <a:avLst/>
          </a:prstGeom>
        </p:spPr>
        <p:txBody>
          <a:bodyPr vert="horz" wrap="square" lIns="0" tIns="12700" rIns="0" bIns="0" rtlCol="0">
            <a:spAutoFit/>
          </a:bodyPr>
          <a:lstStyle/>
          <a:p>
            <a:pPr marL="12700">
              <a:lnSpc>
                <a:spcPct val="100000"/>
              </a:lnSpc>
              <a:spcBef>
                <a:spcPts val="100"/>
              </a:spcBef>
            </a:pPr>
            <a:r>
              <a:rPr lang="de-DE" sz="3300" dirty="0" err="1">
                <a:latin typeface="Calibri"/>
                <a:cs typeface="Calibri"/>
              </a:rPr>
              <a:t>Async</a:t>
            </a:r>
            <a:r>
              <a:rPr lang="de-DE" sz="3300" dirty="0">
                <a:latin typeface="Calibri"/>
                <a:cs typeface="Calibri"/>
              </a:rPr>
              <a:t> Beispiel</a:t>
            </a:r>
            <a:endParaRPr sz="3300" dirty="0">
              <a:latin typeface="Calibri"/>
              <a:cs typeface="Calibri"/>
            </a:endParaRPr>
          </a:p>
        </p:txBody>
      </p:sp>
      <p:pic>
        <p:nvPicPr>
          <p:cNvPr id="3" name="Picture 2">
            <a:extLst>
              <a:ext uri="{FF2B5EF4-FFF2-40B4-BE49-F238E27FC236}">
                <a16:creationId xmlns:a16="http://schemas.microsoft.com/office/drawing/2014/main" id="{EFA96334-FC8E-CC70-0741-2869263C94AB}"/>
              </a:ext>
            </a:extLst>
          </p:cNvPr>
          <p:cNvPicPr>
            <a:picLocks noChangeAspect="1"/>
          </p:cNvPicPr>
          <p:nvPr/>
        </p:nvPicPr>
        <p:blipFill>
          <a:blip r:embed="rId2"/>
          <a:stretch>
            <a:fillRect/>
          </a:stretch>
        </p:blipFill>
        <p:spPr>
          <a:xfrm>
            <a:off x="2493207" y="1437736"/>
            <a:ext cx="7205585" cy="5032076"/>
          </a:xfrm>
          <a:prstGeom prst="rect">
            <a:avLst/>
          </a:prstGeom>
        </p:spPr>
      </p:pic>
      <p:pic>
        <p:nvPicPr>
          <p:cNvPr id="6" name="object 3">
            <a:extLst>
              <a:ext uri="{FF2B5EF4-FFF2-40B4-BE49-F238E27FC236}">
                <a16:creationId xmlns:a16="http://schemas.microsoft.com/office/drawing/2014/main" id="{B12B3235-6743-AD20-B963-24ED0D3CDD2D}"/>
              </a:ext>
            </a:extLst>
          </p:cNvPr>
          <p:cNvPicPr/>
          <p:nvPr/>
        </p:nvPicPr>
        <p:blipFill>
          <a:blip r:embed="rId3" cstate="print"/>
          <a:stretch>
            <a:fillRect/>
          </a:stretch>
        </p:blipFill>
        <p:spPr>
          <a:xfrm>
            <a:off x="0" y="0"/>
            <a:ext cx="12191999" cy="632460"/>
          </a:xfrm>
          <a:prstGeom prst="rect">
            <a:avLst/>
          </a:prstGeom>
        </p:spPr>
      </p:pic>
    </p:spTree>
    <p:extLst>
      <p:ext uri="{BB962C8B-B14F-4D97-AF65-F5344CB8AC3E}">
        <p14:creationId xmlns:p14="http://schemas.microsoft.com/office/powerpoint/2010/main" val="3179950700"/>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BF391AEE31C99448A543937035626E06" ma:contentTypeVersion="18" ma:contentTypeDescription="Ein neues Dokument erstellen." ma:contentTypeScope="" ma:versionID="95f1a71b8cef14c2a14d66bcef72749f">
  <xsd:schema xmlns:xsd="http://www.w3.org/2001/XMLSchema" xmlns:xs="http://www.w3.org/2001/XMLSchema" xmlns:p="http://schemas.microsoft.com/office/2006/metadata/properties" xmlns:ns1="http://schemas.microsoft.com/sharepoint/v3" xmlns:ns2="6c0c9536-4234-4ee5-917d-0db1094ec3d5" xmlns:ns3="965790fa-1676-40e9-a1b2-ba5f45c567ff" targetNamespace="http://schemas.microsoft.com/office/2006/metadata/properties" ma:root="true" ma:fieldsID="c48b9caa9bab2dd5e8cb7ae3a24a657d" ns1:_="" ns2:_="" ns3:_="">
    <xsd:import namespace="http://schemas.microsoft.com/sharepoint/v3"/>
    <xsd:import namespace="6c0c9536-4234-4ee5-917d-0db1094ec3d5"/>
    <xsd:import namespace="965790fa-1676-40e9-a1b2-ba5f45c567ff"/>
    <xsd:element name="properties">
      <xsd:complexType>
        <xsd:sequence>
          <xsd:element name="documentManagement">
            <xsd:complexType>
              <xsd:all>
                <xsd:element ref="ns1:PublishingStartDate" minOccurs="0"/>
                <xsd:element ref="ns1:PublishingExpirationDate" minOccurs="0"/>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Geplantes Startdatum" ma:description="Geplantes Startdatum ist eine Websitespalte, die über das Feature zum Veröffentlichen erstellt wird. Es wird zur Angabe des Datums und der Uhrzeit verwendet, wann diese Seite Besuchern zum ersten Mal angezeigt wird." ma:internalName="PublishingStartDate">
      <xsd:simpleType>
        <xsd:restriction base="dms:Unknown"/>
      </xsd:simpleType>
    </xsd:element>
    <xsd:element name="PublishingExpirationDate" ma:index="9" nillable="true" ma:displayName="Geplantes Enddatum" ma:description="Geplantes Enddatum ist eine Websitespalte, die über das Feature zum Veröffentlichen erstellt wird. Es wird zur Angabe des Datums und der Uhrzeit verwendet, wann diese Seite Besuchern nicht mehr angezeigt wird."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c0c9536-4234-4ee5-917d-0db1094ec3d5"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Bildmarkierungen" ma:readOnly="false" ma:fieldId="{5cf76f15-5ced-4ddc-b409-7134ff3c332f}" ma:taxonomyMulti="true" ma:sspId="f5bf87e0-b9a9-40f7-828e-82e0fd796cd7"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5"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6"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65790fa-1676-40e9-a1b2-ba5f45c567ff" elementFormDefault="qualified">
    <xsd:import namespace="http://schemas.microsoft.com/office/2006/documentManagement/types"/>
    <xsd:import namespace="http://schemas.microsoft.com/office/infopath/2007/PartnerControls"/>
    <xsd:element name="SharedWithUsers" ma:index="20"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Freigegeben für - Details" ma:internalName="SharedWithDetails" ma:readOnly="true">
      <xsd:simpleType>
        <xsd:restriction base="dms:Note">
          <xsd:maxLength value="255"/>
        </xsd:restriction>
      </xsd:simpleType>
    </xsd:element>
    <xsd:element name="TaxCatchAll" ma:index="24" nillable="true" ma:displayName="Taxonomy Catch All Column" ma:hidden="true" ma:list="{b1df5dc2-97ce-41de-9242-1a08c11d8deb}" ma:internalName="TaxCatchAll" ma:showField="CatchAllData" ma:web="965790fa-1676-40e9-a1b2-ba5f45c567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965790fa-1676-40e9-a1b2-ba5f45c567ff" xsi:nil="true"/>
    <PublishingExpirationDate xmlns="http://schemas.microsoft.com/sharepoint/v3" xsi:nil="true"/>
    <PublishingStartDate xmlns="http://schemas.microsoft.com/sharepoint/v3" xsi:nil="true"/>
    <lcf76f155ced4ddcb4097134ff3c332f xmlns="6c0c9536-4234-4ee5-917d-0db1094ec3d5">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BCD255E6-3B50-4D7D-8BE8-A6B42367AA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c0c9536-4234-4ee5-917d-0db1094ec3d5"/>
    <ds:schemaRef ds:uri="965790fa-1676-40e9-a1b2-ba5f45c567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3DBE01C-5CF3-4529-B2A6-1A8B60FF7957}">
  <ds:schemaRefs>
    <ds:schemaRef ds:uri="http://schemas.microsoft.com/sharepoint/v3/contenttype/forms"/>
  </ds:schemaRefs>
</ds:datastoreItem>
</file>

<file path=customXml/itemProps3.xml><?xml version="1.0" encoding="utf-8"?>
<ds:datastoreItem xmlns:ds="http://schemas.openxmlformats.org/officeDocument/2006/customXml" ds:itemID="{4CAF3178-B37E-4DEE-ADE5-09768E1D9A68}">
  <ds:schemaRefs>
    <ds:schemaRef ds:uri="http://schemas.microsoft.com/office/2006/metadata/properties"/>
    <ds:schemaRef ds:uri="http://schemas.microsoft.com/office/infopath/2007/PartnerControls"/>
    <ds:schemaRef ds:uri="965790fa-1676-40e9-a1b2-ba5f45c567ff"/>
    <ds:schemaRef ds:uri="http://schemas.microsoft.com/sharepoint/v3"/>
    <ds:schemaRef ds:uri="6c0c9536-4234-4ee5-917d-0db1094ec3d5"/>
  </ds:schemaRefs>
</ds:datastoreItem>
</file>

<file path=docProps/app.xml><?xml version="1.0" encoding="utf-8"?>
<Properties xmlns="http://schemas.openxmlformats.org/officeDocument/2006/extended-properties" xmlns:vt="http://schemas.openxmlformats.org/officeDocument/2006/docPropsVTypes">
  <TotalTime>0</TotalTime>
  <Words>698</Words>
  <Application>Microsoft Office PowerPoint</Application>
  <PresentationFormat>Widescreen</PresentationFormat>
  <Paragraphs>121</Paragraphs>
  <Slides>8</Slides>
  <Notes>0</Notes>
  <HiddenSlides>0</HiddenSlides>
  <MMClips>0</MMClips>
  <ScaleCrop>false</ScaleCrop>
  <HeadingPairs>
    <vt:vector size="4" baseType="variant">
      <vt:variant>
        <vt:lpstr>Theme</vt:lpstr>
      </vt:variant>
      <vt:variant>
        <vt:i4>2</vt:i4>
      </vt:variant>
      <vt:variant>
        <vt:lpstr>Slide Titles</vt:lpstr>
      </vt:variant>
      <vt:variant>
        <vt:i4>8</vt:i4>
      </vt:variant>
    </vt:vector>
  </HeadingPairs>
  <TitlesOfParts>
    <vt:vector size="10" baseType="lpstr">
      <vt:lpstr>Office</vt:lpstr>
      <vt:lpstr>Office Theme</vt:lpstr>
      <vt:lpstr>PowerPoint Presentation</vt:lpstr>
      <vt:lpstr>Callbacks</vt:lpstr>
      <vt:lpstr>Promises</vt:lpstr>
      <vt:lpstr>Promises</vt:lpstr>
      <vt:lpstr>Promises – Methoden und Eigenschaften</vt:lpstr>
      <vt:lpstr>Promises – Methoden und Eigenschaften</vt:lpstr>
      <vt:lpstr>Async/await</vt:lpstr>
      <vt:lpstr>Async Beispiel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Philipp G. Libowicz</dc:creator>
  <cp:lastModifiedBy>Philipp G. Libowicz</cp:lastModifiedBy>
  <cp:revision>76</cp:revision>
  <dcterms:created xsi:type="dcterms:W3CDTF">2024-02-08T15:54:22Z</dcterms:created>
  <dcterms:modified xsi:type="dcterms:W3CDTF">2024-03-08T14:05:05Z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0x010100BF391AEE31C99448A543937035626E06</vt:lpwstr>
  </property>
  <property fmtid="{D5CDD505-2E9C-101B-9397-08002B2CF9AE}" pid="3" name="MediaServiceImageTags">
    <vt:lpwstr/>
  </property>
</Properties>
</file>