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866" r:id="rId5"/>
    <p:sldId id="867" r:id="rId6"/>
    <p:sldId id="868" r:id="rId7"/>
    <p:sldId id="869" r:id="rId8"/>
    <p:sldId id="870" r:id="rId9"/>
    <p:sldId id="871"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FB3123-448C-A9D8-8499-A4742DCF6718}" v="900" dt="2024-03-08T13:03:09.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0" d="100"/>
          <a:sy n="90" d="100"/>
        </p:scale>
        <p:origin x="87"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G. Libowicz" userId="S::philippl@ppedv.de::4ef31a4e-f445-4888-abfe-34ac87ab2ceb" providerId="AD" clId="Web-{A1FB3123-448C-A9D8-8499-A4742DCF6718}"/>
    <pc:docChg chg="addSld modSld">
      <pc:chgData name="Philipp G. Libowicz" userId="S::philippl@ppedv.de::4ef31a4e-f445-4888-abfe-34ac87ab2ceb" providerId="AD" clId="Web-{A1FB3123-448C-A9D8-8499-A4742DCF6718}" dt="2024-03-08T13:03:09.013" v="749"/>
      <pc:docMkLst>
        <pc:docMk/>
      </pc:docMkLst>
      <pc:sldChg chg="addSp delSp modSp">
        <pc:chgData name="Philipp G. Libowicz" userId="S::philippl@ppedv.de::4ef31a4e-f445-4888-abfe-34ac87ab2ceb" providerId="AD" clId="Web-{A1FB3123-448C-A9D8-8499-A4742DCF6718}" dt="2024-03-08T12:45:51.992" v="7" actId="1076"/>
        <pc:sldMkLst>
          <pc:docMk/>
          <pc:sldMk cId="2724222408" sldId="868"/>
        </pc:sldMkLst>
        <pc:spChg chg="add del">
          <ac:chgData name="Philipp G. Libowicz" userId="S::philippl@ppedv.de::4ef31a4e-f445-4888-abfe-34ac87ab2ceb" providerId="AD" clId="Web-{A1FB3123-448C-A9D8-8499-A4742DCF6718}" dt="2024-03-08T12:45:49.274" v="6"/>
          <ac:spMkLst>
            <pc:docMk/>
            <pc:sldMk cId="2724222408" sldId="868"/>
            <ac:spMk id="4" creationId="{0B339789-850A-78F6-5287-A662B43A5E98}"/>
          </ac:spMkLst>
        </pc:spChg>
        <pc:picChg chg="add mod">
          <ac:chgData name="Philipp G. Libowicz" userId="S::philippl@ppedv.de::4ef31a4e-f445-4888-abfe-34ac87ab2ceb" providerId="AD" clId="Web-{A1FB3123-448C-A9D8-8499-A4742DCF6718}" dt="2024-03-08T12:45:51.992" v="7" actId="1076"/>
          <ac:picMkLst>
            <pc:docMk/>
            <pc:sldMk cId="2724222408" sldId="868"/>
            <ac:picMk id="2" creationId="{A9569C92-DAA9-9202-659B-F4B9A8BD540A}"/>
          </ac:picMkLst>
        </pc:picChg>
        <pc:picChg chg="del">
          <ac:chgData name="Philipp G. Libowicz" userId="S::philippl@ppedv.de::4ef31a4e-f445-4888-abfe-34ac87ab2ceb" providerId="AD" clId="Web-{A1FB3123-448C-A9D8-8499-A4742DCF6718}" dt="2024-03-08T12:45:00.819" v="0"/>
          <ac:picMkLst>
            <pc:docMk/>
            <pc:sldMk cId="2724222408" sldId="868"/>
            <ac:picMk id="3" creationId="{38745CC3-0283-F6E8-E261-06F9C9C39F0A}"/>
          </ac:picMkLst>
        </pc:picChg>
      </pc:sldChg>
      <pc:sldChg chg="addSp delSp modSp">
        <pc:chgData name="Philipp G. Libowicz" userId="S::philippl@ppedv.de::4ef31a4e-f445-4888-abfe-34ac87ab2ceb" providerId="AD" clId="Web-{A1FB3123-448C-A9D8-8499-A4742DCF6718}" dt="2024-03-08T12:46:49.916" v="10" actId="1076"/>
        <pc:sldMkLst>
          <pc:docMk/>
          <pc:sldMk cId="4085274806" sldId="869"/>
        </pc:sldMkLst>
        <pc:picChg chg="add mod">
          <ac:chgData name="Philipp G. Libowicz" userId="S::philippl@ppedv.de::4ef31a4e-f445-4888-abfe-34ac87ab2ceb" providerId="AD" clId="Web-{A1FB3123-448C-A9D8-8499-A4742DCF6718}" dt="2024-03-08T12:46:49.916" v="10" actId="1076"/>
          <ac:picMkLst>
            <pc:docMk/>
            <pc:sldMk cId="4085274806" sldId="869"/>
            <ac:picMk id="2" creationId="{BFF6E2F2-50C3-660C-5B7F-9E90B56A904D}"/>
          </ac:picMkLst>
        </pc:picChg>
        <pc:picChg chg="del">
          <ac:chgData name="Philipp G. Libowicz" userId="S::philippl@ppedv.de::4ef31a4e-f445-4888-abfe-34ac87ab2ceb" providerId="AD" clId="Web-{A1FB3123-448C-A9D8-8499-A4742DCF6718}" dt="2024-03-08T12:46:45.526" v="8"/>
          <ac:picMkLst>
            <pc:docMk/>
            <pc:sldMk cId="4085274806" sldId="869"/>
            <ac:picMk id="3" creationId="{D205FDC2-1E3E-65D1-B636-FD8D9E3C3B25}"/>
          </ac:picMkLst>
        </pc:picChg>
      </pc:sldChg>
      <pc:sldChg chg="addSp delSp modSp">
        <pc:chgData name="Philipp G. Libowicz" userId="S::philippl@ppedv.de::4ef31a4e-f445-4888-abfe-34ac87ab2ceb" providerId="AD" clId="Web-{A1FB3123-448C-A9D8-8499-A4742DCF6718}" dt="2024-03-08T12:48:58.515" v="14" actId="1076"/>
        <pc:sldMkLst>
          <pc:docMk/>
          <pc:sldMk cId="1875879757" sldId="870"/>
        </pc:sldMkLst>
        <pc:picChg chg="add mod">
          <ac:chgData name="Philipp G. Libowicz" userId="S::philippl@ppedv.de::4ef31a4e-f445-4888-abfe-34ac87ab2ceb" providerId="AD" clId="Web-{A1FB3123-448C-A9D8-8499-A4742DCF6718}" dt="2024-03-08T12:48:58.515" v="14" actId="1076"/>
          <ac:picMkLst>
            <pc:docMk/>
            <pc:sldMk cId="1875879757" sldId="870"/>
            <ac:picMk id="2" creationId="{E2AFABAE-99AD-7A8A-E380-68467C1DAAC1}"/>
          </ac:picMkLst>
        </pc:picChg>
        <pc:picChg chg="del">
          <ac:chgData name="Philipp G. Libowicz" userId="S::philippl@ppedv.de::4ef31a4e-f445-4888-abfe-34ac87ab2ceb" providerId="AD" clId="Web-{A1FB3123-448C-A9D8-8499-A4742DCF6718}" dt="2024-03-08T12:48:53.483" v="11"/>
          <ac:picMkLst>
            <pc:docMk/>
            <pc:sldMk cId="1875879757" sldId="870"/>
            <ac:picMk id="3" creationId="{77003647-1DA9-DFEE-3EEA-EDC74365A2CE}"/>
          </ac:picMkLst>
        </pc:picChg>
      </pc:sldChg>
      <pc:sldChg chg="addSp delSp modSp add replId">
        <pc:chgData name="Philipp G. Libowicz" userId="S::philippl@ppedv.de::4ef31a4e-f445-4888-abfe-34ac87ab2ceb" providerId="AD" clId="Web-{A1FB3123-448C-A9D8-8499-A4742DCF6718}" dt="2024-03-08T13:03:09.013" v="749"/>
        <pc:sldMkLst>
          <pc:docMk/>
          <pc:sldMk cId="2807387112" sldId="871"/>
        </pc:sldMkLst>
        <pc:spChg chg="add mod">
          <ac:chgData name="Philipp G. Libowicz" userId="S::philippl@ppedv.de::4ef31a4e-f445-4888-abfe-34ac87ab2ceb" providerId="AD" clId="Web-{A1FB3123-448C-A9D8-8499-A4742DCF6718}" dt="2024-03-08T13:01:51.526" v="735" actId="20577"/>
          <ac:spMkLst>
            <pc:docMk/>
            <pc:sldMk cId="2807387112" sldId="871"/>
            <ac:spMk id="3" creationId="{17B3AA89-CE54-C965-A3D0-352B07FFA83F}"/>
          </ac:spMkLst>
        </pc:spChg>
        <pc:spChg chg="mod">
          <ac:chgData name="Philipp G. Libowicz" userId="S::philippl@ppedv.de::4ef31a4e-f445-4888-abfe-34ac87ab2ceb" providerId="AD" clId="Web-{A1FB3123-448C-A9D8-8499-A4742DCF6718}" dt="2024-03-08T13:01:26.916" v="733" actId="20577"/>
          <ac:spMkLst>
            <pc:docMk/>
            <pc:sldMk cId="2807387112" sldId="871"/>
            <ac:spMk id="7" creationId="{8F964052-9F89-8C02-1F67-C94815A2F615}"/>
          </ac:spMkLst>
        </pc:spChg>
        <pc:graphicFrameChg chg="add del mod">
          <ac:chgData name="Philipp G. Libowicz" userId="S::philippl@ppedv.de::4ef31a4e-f445-4888-abfe-34ac87ab2ceb" providerId="AD" clId="Web-{A1FB3123-448C-A9D8-8499-A4742DCF6718}" dt="2024-03-08T12:54:35.276" v="161"/>
          <ac:graphicFrameMkLst>
            <pc:docMk/>
            <pc:sldMk cId="2807387112" sldId="871"/>
            <ac:graphicFrameMk id="4" creationId="{C9B0B186-3F64-2A22-A58D-973207253FCF}"/>
          </ac:graphicFrameMkLst>
        </pc:graphicFrameChg>
        <pc:graphicFrameChg chg="add del mod modGraphic">
          <ac:chgData name="Philipp G. Libowicz" userId="S::philippl@ppedv.de::4ef31a4e-f445-4888-abfe-34ac87ab2ceb" providerId="AD" clId="Web-{A1FB3123-448C-A9D8-8499-A4742DCF6718}" dt="2024-03-08T12:54:50.339" v="164"/>
          <ac:graphicFrameMkLst>
            <pc:docMk/>
            <pc:sldMk cId="2807387112" sldId="871"/>
            <ac:graphicFrameMk id="5" creationId="{7D249A56-DAF7-85B4-0B48-AC961782DE78}"/>
          </ac:graphicFrameMkLst>
        </pc:graphicFrameChg>
        <pc:graphicFrameChg chg="add mod modGraphic">
          <ac:chgData name="Philipp G. Libowicz" userId="S::philippl@ppedv.de::4ef31a4e-f445-4888-abfe-34ac87ab2ceb" providerId="AD" clId="Web-{A1FB3123-448C-A9D8-8499-A4742DCF6718}" dt="2024-03-08T13:03:09.013" v="749"/>
          <ac:graphicFrameMkLst>
            <pc:docMk/>
            <pc:sldMk cId="2807387112" sldId="871"/>
            <ac:graphicFrameMk id="6" creationId="{68B8F169-F3D9-D6AE-9D61-CF997DAD6657}"/>
          </ac:graphicFrameMkLst>
        </pc:graphicFrameChg>
        <pc:picChg chg="del">
          <ac:chgData name="Philipp G. Libowicz" userId="S::philippl@ppedv.de::4ef31a4e-f445-4888-abfe-34ac87ab2ceb" providerId="AD" clId="Web-{A1FB3123-448C-A9D8-8499-A4742DCF6718}" dt="2024-03-08T12:49:10.687" v="16"/>
          <ac:picMkLst>
            <pc:docMk/>
            <pc:sldMk cId="2807387112" sldId="871"/>
            <ac:picMk id="2" creationId="{E2AFABAE-99AD-7A8A-E380-68467C1DAA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1F8F33-E14D-B69B-C4E3-5A8B4FFDF58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744D0EE-65E7-7A67-A3A3-2CC772769D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28C06A1-1DF5-472C-D5E8-7C8B03B921A9}"/>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5" name="Fußzeilenplatzhalter 4">
            <a:extLst>
              <a:ext uri="{FF2B5EF4-FFF2-40B4-BE49-F238E27FC236}">
                <a16:creationId xmlns:a16="http://schemas.microsoft.com/office/drawing/2014/main" id="{95B55BD5-9051-8635-35D3-6D75A31C16A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0BB0D0F-DC63-91EE-BF6E-8621055E2BEB}"/>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112077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4AF04-43B8-BEC0-8E41-56C188C3818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4A3465C-639E-9ADD-6F28-4AC2A74E639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8D8AFFA-81AD-9C19-F1AE-1FD626B7C85C}"/>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5" name="Fußzeilenplatzhalter 4">
            <a:extLst>
              <a:ext uri="{FF2B5EF4-FFF2-40B4-BE49-F238E27FC236}">
                <a16:creationId xmlns:a16="http://schemas.microsoft.com/office/drawing/2014/main" id="{5E614366-D95A-3C57-B087-4E3AA7E120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EEA97CB-A57E-F604-155B-917D2BCE6906}"/>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301519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51DC605-6CF6-D1EC-47EA-94B53B53773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55F2F66-6BC8-BCAD-F059-1E6FA92CEDD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28288B8-7B04-9E8F-7F14-C880F2E0029A}"/>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5" name="Fußzeilenplatzhalter 4">
            <a:extLst>
              <a:ext uri="{FF2B5EF4-FFF2-40B4-BE49-F238E27FC236}">
                <a16:creationId xmlns:a16="http://schemas.microsoft.com/office/drawing/2014/main" id="{915DBE16-E6A7-F52D-FF4E-0B0FC67A622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E21DEE-9AB3-63B0-0EDB-1770B773258F}"/>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191710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083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0900DE-6474-5166-92EE-0FA972493A1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853D89B-6C29-CF89-3B86-7AB1D23A984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01EE89-C9CF-4F1D-B643-EF45E0CECAC2}"/>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5" name="Fußzeilenplatzhalter 4">
            <a:extLst>
              <a:ext uri="{FF2B5EF4-FFF2-40B4-BE49-F238E27FC236}">
                <a16:creationId xmlns:a16="http://schemas.microsoft.com/office/drawing/2014/main" id="{4E1F8866-F8E4-A0CC-8C0B-AD70DA9D4FC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89B1D7F-F72D-28BE-3DCF-10D4F5024148}"/>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281542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0DDFF5-7A0D-AE98-248D-94582A806BA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D60D97-458F-2718-3816-26519E6A18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F0BC3D7-5961-4F77-0951-6A415FC6F419}"/>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5" name="Fußzeilenplatzhalter 4">
            <a:extLst>
              <a:ext uri="{FF2B5EF4-FFF2-40B4-BE49-F238E27FC236}">
                <a16:creationId xmlns:a16="http://schemas.microsoft.com/office/drawing/2014/main" id="{6BBBBFED-CA3A-AE08-6785-2C0EB640AFA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5882968-A000-97AC-8AC9-CBC88490E81D}"/>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182745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048B51-8FD3-F1E2-6489-B1B5835E93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5BBBFA-BA90-61FB-20D3-F3E3378DC6F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C4445A9-7B56-9194-D231-549DB9A910F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7D4513-F8CD-6D89-B3CD-E6D495A70BCE}"/>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6" name="Fußzeilenplatzhalter 5">
            <a:extLst>
              <a:ext uri="{FF2B5EF4-FFF2-40B4-BE49-F238E27FC236}">
                <a16:creationId xmlns:a16="http://schemas.microsoft.com/office/drawing/2014/main" id="{1E93961F-D80C-07F3-7C8A-BC3500B452C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99D6787-5BC2-2E92-1D15-D2A6E5C0BDD8}"/>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426709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F6741E-26DC-B105-92A2-5001687B815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F64879F-1F91-BC5A-FBF8-342B56CB1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7463966-AB80-F592-B81C-50EDB8737C5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AD2C542-B505-2D96-1B65-67E674038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03FB1E9-2163-B352-D29E-A3FEB859C7E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2C5F02B-DDB3-6DD8-5EDB-A322448C9349}"/>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8" name="Fußzeilenplatzhalter 7">
            <a:extLst>
              <a:ext uri="{FF2B5EF4-FFF2-40B4-BE49-F238E27FC236}">
                <a16:creationId xmlns:a16="http://schemas.microsoft.com/office/drawing/2014/main" id="{9128E9AE-C14A-0079-8F1D-8475D588365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78AD5F2-AF79-F704-D148-F0DBFD34BFCC}"/>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211628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218F6-123A-C39F-74C2-CB8D57F9529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BBC4E55-B2BE-D5D8-CF0F-E6F7F14DEA08}"/>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4" name="Fußzeilenplatzhalter 3">
            <a:extLst>
              <a:ext uri="{FF2B5EF4-FFF2-40B4-BE49-F238E27FC236}">
                <a16:creationId xmlns:a16="http://schemas.microsoft.com/office/drawing/2014/main" id="{ACC2AD04-EBF4-26CB-1BD5-1274ECDE268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84F337C-0A48-7FDF-40CB-A3E64DD53598}"/>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50051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BD9177-E45B-0A06-E6AA-C8A67F52C164}"/>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3" name="Fußzeilenplatzhalter 2">
            <a:extLst>
              <a:ext uri="{FF2B5EF4-FFF2-40B4-BE49-F238E27FC236}">
                <a16:creationId xmlns:a16="http://schemas.microsoft.com/office/drawing/2014/main" id="{72CB6445-A56B-DF91-4153-B3999A4B609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636A503-9097-8781-4C13-2CD52E1B9B08}"/>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303419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89E980-1A01-AD38-25A1-C82902460FB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EA97D49-0C22-1CE1-D5B1-48F6521DE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0FE9F9F-DAB9-55D1-789F-72ACAF0E0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777A339-1137-014E-57C7-C7DC08BE4C24}"/>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6" name="Fußzeilenplatzhalter 5">
            <a:extLst>
              <a:ext uri="{FF2B5EF4-FFF2-40B4-BE49-F238E27FC236}">
                <a16:creationId xmlns:a16="http://schemas.microsoft.com/office/drawing/2014/main" id="{FBEE9965-2E3B-1A88-219B-99BB169A9E0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64C430-0304-F716-74A8-F86C5C69FEA0}"/>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220238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66908D-86B7-43B4-B97F-1008C032B52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E0C7E59-4070-BBCB-683A-57D29EEAE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1B4E7B2-7074-EAB7-3C6F-FC9A75C01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F1896D-F7A9-1250-1AB3-0E66D3E30828}"/>
              </a:ext>
            </a:extLst>
          </p:cNvPr>
          <p:cNvSpPr>
            <a:spLocks noGrp="1"/>
          </p:cNvSpPr>
          <p:nvPr>
            <p:ph type="dt" sz="half" idx="10"/>
          </p:nvPr>
        </p:nvSpPr>
        <p:spPr/>
        <p:txBody>
          <a:bodyPr/>
          <a:lstStyle/>
          <a:p>
            <a:fld id="{FA781A6D-53FD-4C1F-86EA-5BC19E0A2CA5}" type="datetimeFigureOut">
              <a:rPr lang="de-DE" smtClean="0"/>
              <a:t>08.03.2024</a:t>
            </a:fld>
            <a:endParaRPr lang="de-DE"/>
          </a:p>
        </p:txBody>
      </p:sp>
      <p:sp>
        <p:nvSpPr>
          <p:cNvPr id="6" name="Fußzeilenplatzhalter 5">
            <a:extLst>
              <a:ext uri="{FF2B5EF4-FFF2-40B4-BE49-F238E27FC236}">
                <a16:creationId xmlns:a16="http://schemas.microsoft.com/office/drawing/2014/main" id="{24A2446F-EDD4-05D8-3CA1-5EAC8950412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6748597-8CD5-78A6-5EE7-216461052E31}"/>
              </a:ext>
            </a:extLst>
          </p:cNvPr>
          <p:cNvSpPr>
            <a:spLocks noGrp="1"/>
          </p:cNvSpPr>
          <p:nvPr>
            <p:ph type="sldNum" sz="quarter" idx="12"/>
          </p:nvPr>
        </p:nvSpPr>
        <p:spPr/>
        <p:txBody>
          <a:bodyPr/>
          <a:lstStyle/>
          <a:p>
            <a:fld id="{7EF080CF-670F-4774-AA27-4A4BAC9CAA83}" type="slidenum">
              <a:rPr lang="de-DE" smtClean="0"/>
              <a:t>‹#›</a:t>
            </a:fld>
            <a:endParaRPr lang="de-DE"/>
          </a:p>
        </p:txBody>
      </p:sp>
    </p:spTree>
    <p:extLst>
      <p:ext uri="{BB962C8B-B14F-4D97-AF65-F5344CB8AC3E}">
        <p14:creationId xmlns:p14="http://schemas.microsoft.com/office/powerpoint/2010/main" val="302907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8436DA-543D-AE65-5AAF-617477662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F0EBF63-8163-AE23-8573-2D7D787F1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02D9D-6145-A7FA-2766-D061EDA8C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781A6D-53FD-4C1F-86EA-5BC19E0A2CA5}" type="datetimeFigureOut">
              <a:rPr lang="de-DE" smtClean="0"/>
              <a:t>08.03.2024</a:t>
            </a:fld>
            <a:endParaRPr lang="de-DE"/>
          </a:p>
        </p:txBody>
      </p:sp>
      <p:sp>
        <p:nvSpPr>
          <p:cNvPr id="5" name="Fußzeilenplatzhalter 4">
            <a:extLst>
              <a:ext uri="{FF2B5EF4-FFF2-40B4-BE49-F238E27FC236}">
                <a16:creationId xmlns:a16="http://schemas.microsoft.com/office/drawing/2014/main" id="{FD40F82E-79C4-02EC-97E2-B6551344E5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7DF326BB-73AC-A0B2-D202-A874EE5E6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F080CF-670F-4774-AA27-4A4BAC9CAA83}" type="slidenum">
              <a:rPr lang="de-DE" smtClean="0"/>
              <a:t>‹#›</a:t>
            </a:fld>
            <a:endParaRPr lang="de-DE"/>
          </a:p>
        </p:txBody>
      </p:sp>
    </p:spTree>
    <p:extLst>
      <p:ext uri="{BB962C8B-B14F-4D97-AF65-F5344CB8AC3E}">
        <p14:creationId xmlns:p14="http://schemas.microsoft.com/office/powerpoint/2010/main" val="4189269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2460"/>
            <a:chOff x="0" y="0"/>
            <a:chExt cx="12192000" cy="632460"/>
          </a:xfrm>
        </p:grpSpPr>
        <p:pic>
          <p:nvPicPr>
            <p:cNvPr id="3" name="object 3"/>
            <p:cNvPicPr/>
            <p:nvPr/>
          </p:nvPicPr>
          <p:blipFill>
            <a:blip r:embed="rId2" cstate="print"/>
            <a:stretch>
              <a:fillRect/>
            </a:stretch>
          </p:blipFill>
          <p:spPr>
            <a:xfrm>
              <a:off x="0" y="0"/>
              <a:ext cx="12191999" cy="632460"/>
            </a:xfrm>
            <a:prstGeom prst="rect">
              <a:avLst/>
            </a:prstGeom>
          </p:spPr>
        </p:pic>
        <p:sp>
          <p:nvSpPr>
            <p:cNvPr id="4" name="object 4"/>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p:cNvSpPr txBox="1"/>
          <p:nvPr/>
        </p:nvSpPr>
        <p:spPr>
          <a:xfrm>
            <a:off x="4804409" y="2729865"/>
            <a:ext cx="2582545" cy="711200"/>
          </a:xfrm>
          <a:prstGeom prst="rect">
            <a:avLst/>
          </a:prstGeom>
        </p:spPr>
        <p:txBody>
          <a:bodyPr vert="horz" wrap="square" lIns="0" tIns="12700" rIns="0" bIns="0" rtlCol="0">
            <a:spAutoFit/>
          </a:bodyPr>
          <a:lstStyle/>
          <a:p>
            <a:pPr marL="12700">
              <a:lnSpc>
                <a:spcPct val="100000"/>
              </a:lnSpc>
              <a:spcBef>
                <a:spcPts val="100"/>
              </a:spcBef>
            </a:pPr>
            <a:r>
              <a:rPr sz="4500" b="1" spc="-5" dirty="0">
                <a:latin typeface="Calibri"/>
                <a:cs typeface="Calibri"/>
              </a:rPr>
              <a:t>Modul</a:t>
            </a:r>
            <a:r>
              <a:rPr sz="4500" b="1" spc="-100" dirty="0">
                <a:latin typeface="Calibri"/>
                <a:cs typeface="Calibri"/>
              </a:rPr>
              <a:t> </a:t>
            </a:r>
            <a:r>
              <a:rPr sz="4500" b="1" dirty="0">
                <a:latin typeface="Calibri"/>
                <a:cs typeface="Calibri"/>
              </a:rPr>
              <a:t>0</a:t>
            </a:r>
            <a:r>
              <a:rPr lang="de-DE" sz="4500" b="1" dirty="0">
                <a:latin typeface="Calibri"/>
                <a:cs typeface="Calibri"/>
              </a:rPr>
              <a:t>11</a:t>
            </a:r>
            <a:endParaRPr sz="4500" dirty="0">
              <a:latin typeface="Calibri"/>
              <a:cs typeface="Calibri"/>
            </a:endParaRPr>
          </a:p>
        </p:txBody>
      </p:sp>
      <p:sp>
        <p:nvSpPr>
          <p:cNvPr id="6" name="object 6"/>
          <p:cNvSpPr txBox="1"/>
          <p:nvPr/>
        </p:nvSpPr>
        <p:spPr>
          <a:xfrm>
            <a:off x="5066981" y="3581400"/>
            <a:ext cx="2057400" cy="289823"/>
          </a:xfrm>
          <a:prstGeom prst="rect">
            <a:avLst/>
          </a:prstGeom>
        </p:spPr>
        <p:txBody>
          <a:bodyPr vert="horz" wrap="square" lIns="0" tIns="12700" rIns="0" bIns="0" rtlCol="0">
            <a:spAutoFit/>
          </a:bodyPr>
          <a:lstStyle/>
          <a:p>
            <a:pPr marL="12700" algn="ctr">
              <a:lnSpc>
                <a:spcPct val="100000"/>
              </a:lnSpc>
              <a:spcBef>
                <a:spcPts val="100"/>
              </a:spcBef>
            </a:pPr>
            <a:r>
              <a:rPr lang="de-DE" sz="1800" dirty="0" err="1">
                <a:latin typeface="Calibri"/>
                <a:cs typeface="Calibri"/>
              </a:rPr>
              <a:t>cookies</a:t>
            </a:r>
            <a:endParaRPr sz="1800" dirty="0">
              <a:latin typeface="Calibri"/>
              <a:cs typeface="Calibri"/>
            </a:endParaRPr>
          </a:p>
        </p:txBody>
      </p:sp>
    </p:spTree>
    <p:extLst>
      <p:ext uri="{BB962C8B-B14F-4D97-AF65-F5344CB8AC3E}">
        <p14:creationId xmlns:p14="http://schemas.microsoft.com/office/powerpoint/2010/main" val="105558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82D85-F304-79C1-15B4-72E855BF9843}"/>
            </a:ext>
          </a:extLst>
        </p:cNvPr>
        <p:cNvGrpSpPr/>
        <p:nvPr/>
      </p:nvGrpSpPr>
      <p:grpSpPr>
        <a:xfrm>
          <a:off x="0" y="0"/>
          <a:ext cx="0" cy="0"/>
          <a:chOff x="0" y="0"/>
          <a:chExt cx="0" cy="0"/>
        </a:xfrm>
      </p:grpSpPr>
      <p:sp>
        <p:nvSpPr>
          <p:cNvPr id="7" name="object 5">
            <a:extLst>
              <a:ext uri="{FF2B5EF4-FFF2-40B4-BE49-F238E27FC236}">
                <a16:creationId xmlns:a16="http://schemas.microsoft.com/office/drawing/2014/main" id="{B9753439-8AC8-F139-7BBD-7C7077D7F8CE}"/>
              </a:ext>
            </a:extLst>
          </p:cNvPr>
          <p:cNvSpPr txBox="1"/>
          <p:nvPr/>
        </p:nvSpPr>
        <p:spPr>
          <a:xfrm>
            <a:off x="886312" y="693730"/>
            <a:ext cx="2582545" cy="566822"/>
          </a:xfrm>
          <a:prstGeom prst="rect">
            <a:avLst/>
          </a:prstGeom>
        </p:spPr>
        <p:txBody>
          <a:bodyPr vert="horz" wrap="square" lIns="0" tIns="12700" rIns="0" bIns="0" rtlCol="0">
            <a:spAutoFit/>
          </a:bodyPr>
          <a:lstStyle/>
          <a:p>
            <a:pPr marL="12700">
              <a:lnSpc>
                <a:spcPct val="100000"/>
              </a:lnSpc>
              <a:spcBef>
                <a:spcPts val="100"/>
              </a:spcBef>
            </a:pPr>
            <a:r>
              <a:rPr lang="de-DE" sz="3600" b="1" dirty="0">
                <a:latin typeface="Calibri"/>
                <a:cs typeface="Calibri"/>
              </a:rPr>
              <a:t>Cookies in JS</a:t>
            </a:r>
            <a:endParaRPr sz="3600" b="1" dirty="0">
              <a:latin typeface="Calibri"/>
              <a:cs typeface="Calibri"/>
            </a:endParaRPr>
          </a:p>
        </p:txBody>
      </p:sp>
      <p:sp>
        <p:nvSpPr>
          <p:cNvPr id="8" name="Textfeld 7">
            <a:extLst>
              <a:ext uri="{FF2B5EF4-FFF2-40B4-BE49-F238E27FC236}">
                <a16:creationId xmlns:a16="http://schemas.microsoft.com/office/drawing/2014/main" id="{CC270C65-DB69-92F3-762C-7E8029F5BD8D}"/>
              </a:ext>
            </a:extLst>
          </p:cNvPr>
          <p:cNvSpPr txBox="1"/>
          <p:nvPr/>
        </p:nvSpPr>
        <p:spPr>
          <a:xfrm>
            <a:off x="930349" y="1440712"/>
            <a:ext cx="9106786" cy="4401205"/>
          </a:xfrm>
          <a:prstGeom prst="rect">
            <a:avLst/>
          </a:prstGeom>
          <a:noFill/>
        </p:spPr>
        <p:txBody>
          <a:bodyPr wrap="square" rtlCol="0">
            <a:spAutoFit/>
          </a:bodyPr>
          <a:lstStyle/>
          <a:p>
            <a:pPr marL="285750" indent="-285750">
              <a:buFont typeface="Arial" panose="020B0604020202020204" pitchFamily="34" charset="0"/>
              <a:buChar char="•"/>
            </a:pPr>
            <a:r>
              <a:rPr lang="de-DE" sz="2800" dirty="0"/>
              <a:t>Sind ein Property vom </a:t>
            </a:r>
            <a:r>
              <a:rPr lang="de-DE" sz="2800" dirty="0" err="1"/>
              <a:t>Document</a:t>
            </a:r>
            <a:endParaRPr lang="de-DE" sz="2800" dirty="0"/>
          </a:p>
          <a:p>
            <a:pPr marL="285750" indent="-285750">
              <a:buFont typeface="Arial" panose="020B0604020202020204" pitchFamily="34" charset="0"/>
              <a:buChar char="•"/>
            </a:pPr>
            <a:endParaRPr lang="de-DE" sz="2800" dirty="0"/>
          </a:p>
          <a:p>
            <a:pPr marL="285750" indent="-285750">
              <a:buFont typeface="Arial" panose="020B0604020202020204" pitchFamily="34" charset="0"/>
              <a:buChar char="•"/>
            </a:pPr>
            <a:r>
              <a:rPr lang="de-DE" sz="2800" dirty="0" err="1"/>
              <a:t>Document.cookie</a:t>
            </a:r>
            <a:r>
              <a:rPr lang="de-DE" sz="2800" dirty="0"/>
              <a:t> gibt uns einen String zurück in dem alle </a:t>
            </a:r>
            <a:r>
              <a:rPr lang="de-DE" sz="2800" dirty="0" err="1"/>
              <a:t>cookies</a:t>
            </a:r>
            <a:r>
              <a:rPr lang="de-DE" sz="2800" dirty="0"/>
              <a:t> enthalten sind und mit ; getrennt wurden</a:t>
            </a:r>
          </a:p>
          <a:p>
            <a:pPr marL="285750" indent="-285750">
              <a:buFont typeface="Arial" panose="020B0604020202020204" pitchFamily="34" charset="0"/>
              <a:buChar char="•"/>
            </a:pPr>
            <a:endParaRPr lang="de-DE" sz="2800" dirty="0"/>
          </a:p>
          <a:p>
            <a:pPr marL="285750" indent="-285750">
              <a:buFont typeface="Arial" panose="020B0604020202020204" pitchFamily="34" charset="0"/>
              <a:buChar char="•"/>
            </a:pPr>
            <a:r>
              <a:rPr lang="de-DE" sz="2800" dirty="0"/>
              <a:t>Cookies werden in Schlüssel=Wert-Paaren gespeichert</a:t>
            </a:r>
          </a:p>
          <a:p>
            <a:pPr marL="285750" indent="-285750">
              <a:buFont typeface="Arial" panose="020B0604020202020204" pitchFamily="34" charset="0"/>
              <a:buChar char="•"/>
            </a:pPr>
            <a:endParaRPr lang="de-DE" sz="2800" dirty="0"/>
          </a:p>
          <a:p>
            <a:pPr marL="285750" indent="-285750">
              <a:buFont typeface="Arial" panose="020B0604020202020204" pitchFamily="34" charset="0"/>
              <a:buChar char="•"/>
            </a:pPr>
            <a:r>
              <a:rPr lang="de-DE" sz="2800" b="0" i="0" dirty="0" err="1">
                <a:effectLst/>
                <a:latin typeface="ui-monospace"/>
              </a:rPr>
              <a:t>cookies</a:t>
            </a:r>
            <a:r>
              <a:rPr lang="de-DE" sz="2800" b="0" i="0" dirty="0">
                <a:effectLst/>
                <a:latin typeface="ui-monospace"/>
              </a:rPr>
              <a:t> können auch in den Browser-</a:t>
            </a:r>
            <a:r>
              <a:rPr lang="de-DE" sz="2800" b="0" i="0" dirty="0" err="1">
                <a:effectLst/>
                <a:latin typeface="ui-monospace"/>
              </a:rPr>
              <a:t>Dev</a:t>
            </a:r>
            <a:r>
              <a:rPr lang="de-DE" sz="2800" b="0" i="0" dirty="0">
                <a:effectLst/>
                <a:latin typeface="ui-monospace"/>
              </a:rPr>
              <a:t> Tools unter dem Reiter Anwendung =&gt; Speicher =&gt; Cookies </a:t>
            </a:r>
            <a:r>
              <a:rPr lang="de-DE" sz="2800" b="0" i="0" dirty="0" err="1">
                <a:effectLst/>
                <a:latin typeface="ui-monospace"/>
              </a:rPr>
              <a:t>ausgelsen</a:t>
            </a:r>
            <a:r>
              <a:rPr lang="de-DE" sz="2800" b="0" i="0" dirty="0">
                <a:effectLst/>
                <a:latin typeface="ui-monospace"/>
              </a:rPr>
              <a:t> werden</a:t>
            </a:r>
            <a:endParaRPr lang="de-DE" sz="2800" dirty="0"/>
          </a:p>
        </p:txBody>
      </p:sp>
    </p:spTree>
    <p:extLst>
      <p:ext uri="{BB962C8B-B14F-4D97-AF65-F5344CB8AC3E}">
        <p14:creationId xmlns:p14="http://schemas.microsoft.com/office/powerpoint/2010/main" val="278190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FE309-C60F-1B45-3A92-18143AC54777}"/>
            </a:ext>
          </a:extLst>
        </p:cNvPr>
        <p:cNvGrpSpPr/>
        <p:nvPr/>
      </p:nvGrpSpPr>
      <p:grpSpPr>
        <a:xfrm>
          <a:off x="0" y="0"/>
          <a:ext cx="0" cy="0"/>
          <a:chOff x="0" y="0"/>
          <a:chExt cx="0" cy="0"/>
        </a:xfrm>
      </p:grpSpPr>
      <p:sp>
        <p:nvSpPr>
          <p:cNvPr id="7" name="object 5">
            <a:extLst>
              <a:ext uri="{FF2B5EF4-FFF2-40B4-BE49-F238E27FC236}">
                <a16:creationId xmlns:a16="http://schemas.microsoft.com/office/drawing/2014/main" id="{FFD6326D-4E89-4CDE-98EC-08273C9E5FF7}"/>
              </a:ext>
            </a:extLst>
          </p:cNvPr>
          <p:cNvSpPr txBox="1"/>
          <p:nvPr/>
        </p:nvSpPr>
        <p:spPr>
          <a:xfrm>
            <a:off x="886312" y="693730"/>
            <a:ext cx="3765432" cy="566822"/>
          </a:xfrm>
          <a:prstGeom prst="rect">
            <a:avLst/>
          </a:prstGeom>
        </p:spPr>
        <p:txBody>
          <a:bodyPr vert="horz" wrap="square" lIns="0" tIns="12700" rIns="0" bIns="0" rtlCol="0">
            <a:spAutoFit/>
          </a:bodyPr>
          <a:lstStyle/>
          <a:p>
            <a:pPr marL="12700">
              <a:lnSpc>
                <a:spcPct val="100000"/>
              </a:lnSpc>
              <a:spcBef>
                <a:spcPts val="100"/>
              </a:spcBef>
            </a:pPr>
            <a:r>
              <a:rPr lang="de-DE" sz="3600" b="1" dirty="0">
                <a:latin typeface="Calibri"/>
                <a:cs typeface="Calibri"/>
              </a:rPr>
              <a:t>Cookies erstellen:</a:t>
            </a:r>
            <a:endParaRPr sz="3600" b="1" dirty="0">
              <a:latin typeface="Calibri"/>
              <a:cs typeface="Calibri"/>
            </a:endParaRPr>
          </a:p>
        </p:txBody>
      </p:sp>
      <p:pic>
        <p:nvPicPr>
          <p:cNvPr id="2" name="Picture 1">
            <a:extLst>
              <a:ext uri="{FF2B5EF4-FFF2-40B4-BE49-F238E27FC236}">
                <a16:creationId xmlns:a16="http://schemas.microsoft.com/office/drawing/2014/main" id="{A9569C92-DAA9-9202-659B-F4B9A8BD540A}"/>
              </a:ext>
            </a:extLst>
          </p:cNvPr>
          <p:cNvPicPr>
            <a:picLocks noChangeAspect="1"/>
          </p:cNvPicPr>
          <p:nvPr/>
        </p:nvPicPr>
        <p:blipFill>
          <a:blip r:embed="rId2"/>
          <a:stretch>
            <a:fillRect/>
          </a:stretch>
        </p:blipFill>
        <p:spPr>
          <a:xfrm>
            <a:off x="359433" y="2436458"/>
            <a:ext cx="11487510" cy="1970707"/>
          </a:xfrm>
          <a:prstGeom prst="rect">
            <a:avLst/>
          </a:prstGeom>
        </p:spPr>
      </p:pic>
    </p:spTree>
    <p:extLst>
      <p:ext uri="{BB962C8B-B14F-4D97-AF65-F5344CB8AC3E}">
        <p14:creationId xmlns:p14="http://schemas.microsoft.com/office/powerpoint/2010/main" val="272422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DE874-0EF5-CC15-950E-248D9EAB629C}"/>
            </a:ext>
          </a:extLst>
        </p:cNvPr>
        <p:cNvGrpSpPr/>
        <p:nvPr/>
      </p:nvGrpSpPr>
      <p:grpSpPr>
        <a:xfrm>
          <a:off x="0" y="0"/>
          <a:ext cx="0" cy="0"/>
          <a:chOff x="0" y="0"/>
          <a:chExt cx="0" cy="0"/>
        </a:xfrm>
      </p:grpSpPr>
      <p:sp>
        <p:nvSpPr>
          <p:cNvPr id="7" name="object 5">
            <a:extLst>
              <a:ext uri="{FF2B5EF4-FFF2-40B4-BE49-F238E27FC236}">
                <a16:creationId xmlns:a16="http://schemas.microsoft.com/office/drawing/2014/main" id="{24985E30-6431-3FC3-2DA6-51F410958E2F}"/>
              </a:ext>
            </a:extLst>
          </p:cNvPr>
          <p:cNvSpPr txBox="1"/>
          <p:nvPr/>
        </p:nvSpPr>
        <p:spPr>
          <a:xfrm>
            <a:off x="886312" y="693730"/>
            <a:ext cx="3765432" cy="566822"/>
          </a:xfrm>
          <a:prstGeom prst="rect">
            <a:avLst/>
          </a:prstGeom>
        </p:spPr>
        <p:txBody>
          <a:bodyPr vert="horz" wrap="square" lIns="0" tIns="12700" rIns="0" bIns="0" rtlCol="0">
            <a:spAutoFit/>
          </a:bodyPr>
          <a:lstStyle/>
          <a:p>
            <a:pPr marL="12700">
              <a:lnSpc>
                <a:spcPct val="100000"/>
              </a:lnSpc>
              <a:spcBef>
                <a:spcPts val="100"/>
              </a:spcBef>
            </a:pPr>
            <a:r>
              <a:rPr lang="de-DE" sz="3600" b="1" dirty="0">
                <a:latin typeface="Calibri"/>
                <a:cs typeface="Calibri"/>
              </a:rPr>
              <a:t>Cookies anzeigen:</a:t>
            </a:r>
            <a:endParaRPr sz="3600" b="1" dirty="0">
              <a:latin typeface="Calibri"/>
              <a:cs typeface="Calibri"/>
            </a:endParaRPr>
          </a:p>
        </p:txBody>
      </p:sp>
      <p:pic>
        <p:nvPicPr>
          <p:cNvPr id="2" name="Picture 1">
            <a:extLst>
              <a:ext uri="{FF2B5EF4-FFF2-40B4-BE49-F238E27FC236}">
                <a16:creationId xmlns:a16="http://schemas.microsoft.com/office/drawing/2014/main" id="{BFF6E2F2-50C3-660C-5B7F-9E90B56A904D}"/>
              </a:ext>
            </a:extLst>
          </p:cNvPr>
          <p:cNvPicPr>
            <a:picLocks noChangeAspect="1"/>
          </p:cNvPicPr>
          <p:nvPr/>
        </p:nvPicPr>
        <p:blipFill>
          <a:blip r:embed="rId2"/>
          <a:stretch>
            <a:fillRect/>
          </a:stretch>
        </p:blipFill>
        <p:spPr>
          <a:xfrm>
            <a:off x="1126646" y="1583307"/>
            <a:ext cx="9277350" cy="4381500"/>
          </a:xfrm>
          <a:prstGeom prst="rect">
            <a:avLst/>
          </a:prstGeom>
        </p:spPr>
      </p:pic>
    </p:spTree>
    <p:extLst>
      <p:ext uri="{BB962C8B-B14F-4D97-AF65-F5344CB8AC3E}">
        <p14:creationId xmlns:p14="http://schemas.microsoft.com/office/powerpoint/2010/main" val="408527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FA559-05A4-41D2-4B17-16BB99C2FE10}"/>
            </a:ext>
          </a:extLst>
        </p:cNvPr>
        <p:cNvGrpSpPr/>
        <p:nvPr/>
      </p:nvGrpSpPr>
      <p:grpSpPr>
        <a:xfrm>
          <a:off x="0" y="0"/>
          <a:ext cx="0" cy="0"/>
          <a:chOff x="0" y="0"/>
          <a:chExt cx="0" cy="0"/>
        </a:xfrm>
      </p:grpSpPr>
      <p:sp>
        <p:nvSpPr>
          <p:cNvPr id="7" name="object 5">
            <a:extLst>
              <a:ext uri="{FF2B5EF4-FFF2-40B4-BE49-F238E27FC236}">
                <a16:creationId xmlns:a16="http://schemas.microsoft.com/office/drawing/2014/main" id="{8F964052-9F89-8C02-1F67-C94815A2F615}"/>
              </a:ext>
            </a:extLst>
          </p:cNvPr>
          <p:cNvSpPr txBox="1"/>
          <p:nvPr/>
        </p:nvSpPr>
        <p:spPr>
          <a:xfrm>
            <a:off x="886312" y="693730"/>
            <a:ext cx="3765432" cy="566822"/>
          </a:xfrm>
          <a:prstGeom prst="rect">
            <a:avLst/>
          </a:prstGeom>
        </p:spPr>
        <p:txBody>
          <a:bodyPr vert="horz" wrap="square" lIns="0" tIns="12700" rIns="0" bIns="0" rtlCol="0">
            <a:spAutoFit/>
          </a:bodyPr>
          <a:lstStyle/>
          <a:p>
            <a:pPr marL="12700">
              <a:lnSpc>
                <a:spcPct val="100000"/>
              </a:lnSpc>
              <a:spcBef>
                <a:spcPts val="100"/>
              </a:spcBef>
            </a:pPr>
            <a:r>
              <a:rPr lang="de-DE" sz="3600" b="1" dirty="0">
                <a:latin typeface="Calibri"/>
                <a:cs typeface="Calibri"/>
              </a:rPr>
              <a:t>Cookies löschen:</a:t>
            </a:r>
            <a:endParaRPr sz="3600" b="1" dirty="0">
              <a:latin typeface="Calibri"/>
              <a:cs typeface="Calibri"/>
            </a:endParaRPr>
          </a:p>
        </p:txBody>
      </p:sp>
      <p:pic>
        <p:nvPicPr>
          <p:cNvPr id="2" name="Picture 1">
            <a:extLst>
              <a:ext uri="{FF2B5EF4-FFF2-40B4-BE49-F238E27FC236}">
                <a16:creationId xmlns:a16="http://schemas.microsoft.com/office/drawing/2014/main" id="{E2AFABAE-99AD-7A8A-E380-68467C1DAAC1}"/>
              </a:ext>
            </a:extLst>
          </p:cNvPr>
          <p:cNvPicPr>
            <a:picLocks noChangeAspect="1"/>
          </p:cNvPicPr>
          <p:nvPr/>
        </p:nvPicPr>
        <p:blipFill>
          <a:blip r:embed="rId2"/>
          <a:stretch>
            <a:fillRect/>
          </a:stretch>
        </p:blipFill>
        <p:spPr>
          <a:xfrm>
            <a:off x="541128" y="2029543"/>
            <a:ext cx="11124122" cy="2798913"/>
          </a:xfrm>
          <a:prstGeom prst="rect">
            <a:avLst/>
          </a:prstGeom>
        </p:spPr>
      </p:pic>
    </p:spTree>
    <p:extLst>
      <p:ext uri="{BB962C8B-B14F-4D97-AF65-F5344CB8AC3E}">
        <p14:creationId xmlns:p14="http://schemas.microsoft.com/office/powerpoint/2010/main" val="187587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FA559-05A4-41D2-4B17-16BB99C2FE10}"/>
            </a:ext>
          </a:extLst>
        </p:cNvPr>
        <p:cNvGrpSpPr/>
        <p:nvPr/>
      </p:nvGrpSpPr>
      <p:grpSpPr>
        <a:xfrm>
          <a:off x="0" y="0"/>
          <a:ext cx="0" cy="0"/>
          <a:chOff x="0" y="0"/>
          <a:chExt cx="0" cy="0"/>
        </a:xfrm>
      </p:grpSpPr>
      <p:sp>
        <p:nvSpPr>
          <p:cNvPr id="7" name="object 5">
            <a:extLst>
              <a:ext uri="{FF2B5EF4-FFF2-40B4-BE49-F238E27FC236}">
                <a16:creationId xmlns:a16="http://schemas.microsoft.com/office/drawing/2014/main" id="{8F964052-9F89-8C02-1F67-C94815A2F615}"/>
              </a:ext>
            </a:extLst>
          </p:cNvPr>
          <p:cNvSpPr txBox="1"/>
          <p:nvPr/>
        </p:nvSpPr>
        <p:spPr>
          <a:xfrm>
            <a:off x="886312" y="693730"/>
            <a:ext cx="3765432" cy="566822"/>
          </a:xfrm>
          <a:prstGeom prst="rect">
            <a:avLst/>
          </a:prstGeom>
        </p:spPr>
        <p:txBody>
          <a:bodyPr vert="horz" wrap="square" lIns="0" tIns="12700" rIns="0" bIns="0" rtlCol="0" anchor="t">
            <a:spAutoFit/>
          </a:bodyPr>
          <a:lstStyle/>
          <a:p>
            <a:pPr marL="12700">
              <a:lnSpc>
                <a:spcPct val="100000"/>
              </a:lnSpc>
              <a:spcBef>
                <a:spcPts val="100"/>
              </a:spcBef>
            </a:pPr>
            <a:r>
              <a:rPr lang="de-DE" sz="3600" b="1" dirty="0">
                <a:latin typeface="Calibri"/>
                <a:cs typeface="Calibri"/>
              </a:rPr>
              <a:t>Cookies</a:t>
            </a:r>
            <a:endParaRPr sz="3600" b="1" dirty="0">
              <a:latin typeface="Calibri"/>
              <a:cs typeface="Calibri"/>
            </a:endParaRPr>
          </a:p>
        </p:txBody>
      </p:sp>
      <p:sp>
        <p:nvSpPr>
          <p:cNvPr id="3" name="TextBox 2">
            <a:extLst>
              <a:ext uri="{FF2B5EF4-FFF2-40B4-BE49-F238E27FC236}">
                <a16:creationId xmlns:a16="http://schemas.microsoft.com/office/drawing/2014/main" id="{17B3AA89-CE54-C965-A3D0-352B07FFA83F}"/>
              </a:ext>
            </a:extLst>
          </p:cNvPr>
          <p:cNvSpPr txBox="1"/>
          <p:nvPr/>
        </p:nvSpPr>
        <p:spPr>
          <a:xfrm>
            <a:off x="609773" y="1266325"/>
            <a:ext cx="10975908"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u="sng" dirty="0">
                <a:solidFill>
                  <a:srgbClr val="FF0000"/>
                </a:solidFill>
              </a:rPr>
              <a:t>Merke!:</a:t>
            </a:r>
          </a:p>
          <a:p>
            <a:endParaRPr lang="en-US" sz="2000" b="1" dirty="0">
              <a:solidFill>
                <a:srgbClr val="FF0000"/>
              </a:solidFill>
            </a:endParaRPr>
          </a:p>
          <a:p>
            <a:pPr marL="342900" indent="-342900">
              <a:buFont typeface="Arial"/>
              <a:buChar char="•"/>
            </a:pPr>
            <a:r>
              <a:rPr lang="en-US" dirty="0">
                <a:solidFill>
                  <a:srgbClr val="000000"/>
                </a:solidFill>
              </a:rPr>
              <a:t>Cookies </a:t>
            </a:r>
            <a:r>
              <a:rPr lang="en-US" dirty="0" err="1">
                <a:solidFill>
                  <a:srgbClr val="000000"/>
                </a:solidFill>
              </a:rPr>
              <a:t>sind</a:t>
            </a:r>
            <a:r>
              <a:rPr lang="en-US" dirty="0">
                <a:solidFill>
                  <a:srgbClr val="000000"/>
                </a:solidFill>
              </a:rPr>
              <a:t> </a:t>
            </a:r>
            <a:r>
              <a:rPr lang="en-US" dirty="0" err="1">
                <a:solidFill>
                  <a:srgbClr val="000000"/>
                </a:solidFill>
              </a:rPr>
              <a:t>nur</a:t>
            </a:r>
            <a:r>
              <a:rPr lang="en-US" dirty="0">
                <a:solidFill>
                  <a:srgbClr val="000000"/>
                </a:solidFill>
              </a:rPr>
              <a:t> auf dem Server </a:t>
            </a:r>
            <a:r>
              <a:rPr lang="en-US" dirty="0" err="1">
                <a:solidFill>
                  <a:srgbClr val="000000"/>
                </a:solidFill>
              </a:rPr>
              <a:t>verfügbar</a:t>
            </a:r>
            <a:r>
              <a:rPr lang="en-US" dirty="0">
                <a:solidFill>
                  <a:srgbClr val="000000"/>
                </a:solidFill>
              </a:rPr>
              <a:t>, </a:t>
            </a:r>
            <a:r>
              <a:rPr lang="en-US" dirty="0" err="1">
                <a:solidFill>
                  <a:srgbClr val="000000"/>
                </a:solidFill>
              </a:rPr>
              <a:t>wenn</a:t>
            </a:r>
            <a:r>
              <a:rPr lang="en-US" dirty="0">
                <a:solidFill>
                  <a:srgbClr val="000000"/>
                </a:solidFill>
              </a:rPr>
              <a:t> die </a:t>
            </a:r>
            <a:r>
              <a:rPr lang="en-US" dirty="0" err="1">
                <a:solidFill>
                  <a:srgbClr val="000000"/>
                </a:solidFill>
              </a:rPr>
              <a:t>Seite</a:t>
            </a:r>
            <a:r>
              <a:rPr lang="en-US" dirty="0">
                <a:solidFill>
                  <a:srgbClr val="000000"/>
                </a:solidFill>
              </a:rPr>
              <a:t> </a:t>
            </a:r>
            <a:r>
              <a:rPr lang="en-US" dirty="0" err="1">
                <a:solidFill>
                  <a:srgbClr val="000000"/>
                </a:solidFill>
              </a:rPr>
              <a:t>erneut</a:t>
            </a:r>
            <a:r>
              <a:rPr lang="en-US" dirty="0">
                <a:solidFill>
                  <a:srgbClr val="000000"/>
                </a:solidFill>
              </a:rPr>
              <a:t> </a:t>
            </a:r>
            <a:r>
              <a:rPr lang="en-US" dirty="0" err="1">
                <a:solidFill>
                  <a:srgbClr val="000000"/>
                </a:solidFill>
              </a:rPr>
              <a:t>gelanden</a:t>
            </a:r>
            <a:r>
              <a:rPr lang="en-US" dirty="0">
                <a:solidFill>
                  <a:srgbClr val="000000"/>
                </a:solidFill>
              </a:rPr>
              <a:t> </a:t>
            </a:r>
            <a:r>
              <a:rPr lang="en-US" dirty="0" err="1">
                <a:solidFill>
                  <a:srgbClr val="000000"/>
                </a:solidFill>
              </a:rPr>
              <a:t>wird</a:t>
            </a:r>
            <a:endParaRPr lang="en-US" dirty="0">
              <a:solidFill>
                <a:srgbClr val="000000"/>
              </a:solidFill>
            </a:endParaRPr>
          </a:p>
          <a:p>
            <a:pPr marL="800100" lvl="1" indent="-342900">
              <a:buFont typeface="Arial"/>
              <a:buChar char="•"/>
            </a:pPr>
            <a:r>
              <a:rPr lang="en-US" dirty="0">
                <a:solidFill>
                  <a:srgbClr val="000000"/>
                </a:solidFill>
              </a:rPr>
              <a:t>=&gt; </a:t>
            </a:r>
            <a:r>
              <a:rPr lang="en-US" dirty="0" err="1">
                <a:solidFill>
                  <a:srgbClr val="000000"/>
                </a:solidFill>
              </a:rPr>
              <a:t>Zugriff</a:t>
            </a:r>
            <a:r>
              <a:rPr lang="en-US" dirty="0">
                <a:solidFill>
                  <a:srgbClr val="000000"/>
                </a:solidFill>
              </a:rPr>
              <a:t> auf neu </a:t>
            </a:r>
            <a:r>
              <a:rPr lang="en-US" dirty="0" err="1">
                <a:solidFill>
                  <a:srgbClr val="000000"/>
                </a:solidFill>
              </a:rPr>
              <a:t>erstelle</a:t>
            </a:r>
            <a:r>
              <a:rPr lang="en-US" dirty="0">
                <a:solidFill>
                  <a:srgbClr val="000000"/>
                </a:solidFill>
              </a:rPr>
              <a:t> </a:t>
            </a:r>
            <a:r>
              <a:rPr lang="en-US" dirty="0" err="1">
                <a:solidFill>
                  <a:srgbClr val="000000"/>
                </a:solidFill>
              </a:rPr>
              <a:t>oder</a:t>
            </a:r>
            <a:r>
              <a:rPr lang="en-US" dirty="0">
                <a:solidFill>
                  <a:srgbClr val="000000"/>
                </a:solidFill>
              </a:rPr>
              <a:t> </a:t>
            </a:r>
            <a:r>
              <a:rPr lang="en-US" dirty="0" err="1">
                <a:solidFill>
                  <a:srgbClr val="000000"/>
                </a:solidFill>
              </a:rPr>
              <a:t>gelöschte</a:t>
            </a:r>
            <a:r>
              <a:rPr lang="en-US" dirty="0">
                <a:solidFill>
                  <a:srgbClr val="000000"/>
                </a:solidFill>
              </a:rPr>
              <a:t> Cookies </a:t>
            </a:r>
            <a:r>
              <a:rPr lang="en-US" dirty="0" err="1">
                <a:solidFill>
                  <a:srgbClr val="000000"/>
                </a:solidFill>
              </a:rPr>
              <a:t>nicht</a:t>
            </a:r>
            <a:r>
              <a:rPr lang="en-US" dirty="0">
                <a:solidFill>
                  <a:srgbClr val="000000"/>
                </a:solidFill>
              </a:rPr>
              <a:t> </a:t>
            </a:r>
            <a:r>
              <a:rPr lang="en-US" dirty="0" err="1">
                <a:solidFill>
                  <a:srgbClr val="000000"/>
                </a:solidFill>
              </a:rPr>
              <a:t>möglich</a:t>
            </a:r>
            <a:endParaRPr lang="en-US" dirty="0">
              <a:solidFill>
                <a:srgbClr val="000000"/>
              </a:solidFill>
            </a:endParaRPr>
          </a:p>
          <a:p>
            <a:pPr marL="342900" indent="-342900">
              <a:buFont typeface="Arial"/>
              <a:buChar char="•"/>
            </a:pPr>
            <a:r>
              <a:rPr lang="en-US" dirty="0">
                <a:solidFill>
                  <a:srgbClr val="000000"/>
                </a:solidFill>
              </a:rPr>
              <a:t>Mehrer Cookies </a:t>
            </a:r>
            <a:r>
              <a:rPr lang="en-US" dirty="0" err="1">
                <a:solidFill>
                  <a:srgbClr val="000000"/>
                </a:solidFill>
              </a:rPr>
              <a:t>speichern</a:t>
            </a:r>
            <a:r>
              <a:rPr lang="en-US" dirty="0">
                <a:solidFill>
                  <a:srgbClr val="000000"/>
                </a:solidFill>
              </a:rPr>
              <a:t> =&gt; </a:t>
            </a:r>
            <a:r>
              <a:rPr lang="en-US" dirty="0" err="1">
                <a:solidFill>
                  <a:srgbClr val="000000"/>
                </a:solidFill>
              </a:rPr>
              <a:t>mehrere</a:t>
            </a:r>
            <a:r>
              <a:rPr lang="en-US" dirty="0">
                <a:solidFill>
                  <a:srgbClr val="000000"/>
                </a:solidFill>
              </a:rPr>
              <a:t> "</a:t>
            </a:r>
            <a:r>
              <a:rPr lang="en-US" dirty="0" err="1">
                <a:solidFill>
                  <a:srgbClr val="000000"/>
                </a:solidFill>
              </a:rPr>
              <a:t>document.cookie</a:t>
            </a:r>
            <a:r>
              <a:rPr lang="en-US" dirty="0">
                <a:solidFill>
                  <a:srgbClr val="000000"/>
                </a:solidFill>
              </a:rPr>
              <a:t>" </a:t>
            </a:r>
            <a:r>
              <a:rPr lang="en-US" dirty="0" err="1">
                <a:solidFill>
                  <a:srgbClr val="000000"/>
                </a:solidFill>
              </a:rPr>
              <a:t>erstellen</a:t>
            </a:r>
          </a:p>
          <a:p>
            <a:endParaRPr lang="en-US" dirty="0">
              <a:solidFill>
                <a:srgbClr val="000000"/>
              </a:solidFill>
            </a:endParaRPr>
          </a:p>
          <a:p>
            <a:endParaRPr lang="en-US" dirty="0">
              <a:solidFill>
                <a:srgbClr val="000000"/>
              </a:solidFill>
            </a:endParaRPr>
          </a:p>
          <a:p>
            <a:pPr marL="800100" lvl="1" indent="-342900">
              <a:buFont typeface="Arial"/>
              <a:buChar char="•"/>
            </a:pPr>
            <a:endParaRPr lang="en-US" dirty="0">
              <a:solidFill>
                <a:srgbClr val="000000"/>
              </a:solidFill>
            </a:endParaRPr>
          </a:p>
        </p:txBody>
      </p:sp>
      <p:graphicFrame>
        <p:nvGraphicFramePr>
          <p:cNvPr id="6" name="Table 5">
            <a:extLst>
              <a:ext uri="{FF2B5EF4-FFF2-40B4-BE49-F238E27FC236}">
                <a16:creationId xmlns:a16="http://schemas.microsoft.com/office/drawing/2014/main" id="{68B8F169-F3D9-D6AE-9D61-CF997DAD6657}"/>
              </a:ext>
            </a:extLst>
          </p:cNvPr>
          <p:cNvGraphicFramePr>
            <a:graphicFrameLocks noGrp="1"/>
          </p:cNvGraphicFramePr>
          <p:nvPr>
            <p:extLst>
              <p:ext uri="{D42A27DB-BD31-4B8C-83A1-F6EECF244321}">
                <p14:modId xmlns:p14="http://schemas.microsoft.com/office/powerpoint/2010/main" val="26262018"/>
              </p:ext>
            </p:extLst>
          </p:nvPr>
        </p:nvGraphicFramePr>
        <p:xfrm>
          <a:off x="891396" y="3091132"/>
          <a:ext cx="10041474" cy="3316646"/>
        </p:xfrm>
        <a:graphic>
          <a:graphicData uri="http://schemas.openxmlformats.org/drawingml/2006/table">
            <a:tbl>
              <a:tblPr firstRow="1" bandRow="1">
                <a:tableStyleId>{0505E3EF-67EA-436B-97B2-0124C06EBD24}</a:tableStyleId>
              </a:tblPr>
              <a:tblGrid>
                <a:gridCol w="3347158">
                  <a:extLst>
                    <a:ext uri="{9D8B030D-6E8A-4147-A177-3AD203B41FA5}">
                      <a16:colId xmlns:a16="http://schemas.microsoft.com/office/drawing/2014/main" val="1282261552"/>
                    </a:ext>
                  </a:extLst>
                </a:gridCol>
                <a:gridCol w="3347158">
                  <a:extLst>
                    <a:ext uri="{9D8B030D-6E8A-4147-A177-3AD203B41FA5}">
                      <a16:colId xmlns:a16="http://schemas.microsoft.com/office/drawing/2014/main" val="88140841"/>
                    </a:ext>
                  </a:extLst>
                </a:gridCol>
                <a:gridCol w="3347158">
                  <a:extLst>
                    <a:ext uri="{9D8B030D-6E8A-4147-A177-3AD203B41FA5}">
                      <a16:colId xmlns:a16="http://schemas.microsoft.com/office/drawing/2014/main" val="780631772"/>
                    </a:ext>
                  </a:extLst>
                </a:gridCol>
              </a:tblGrid>
              <a:tr h="573446">
                <a:tc>
                  <a:txBody>
                    <a:bodyPr/>
                    <a:lstStyle/>
                    <a:p>
                      <a:r>
                        <a:rPr lang="en-US" dirty="0"/>
                        <a:t>Parameter</a:t>
                      </a:r>
                    </a:p>
                  </a:txBody>
                  <a:tcPr/>
                </a:tc>
                <a:tc>
                  <a:txBody>
                    <a:bodyPr/>
                    <a:lstStyle/>
                    <a:p>
                      <a:r>
                        <a:rPr lang="en-US" dirty="0"/>
                        <a:t>Beschreibung</a:t>
                      </a:r>
                    </a:p>
                  </a:txBody>
                  <a:tcPr/>
                </a:tc>
                <a:tc>
                  <a:txBody>
                    <a:bodyPr/>
                    <a:lstStyle/>
                    <a:p>
                      <a:pPr lvl="0">
                        <a:buNone/>
                      </a:pPr>
                      <a:r>
                        <a:rPr lang="en-US" dirty="0"/>
                        <a:t>Optional/</a:t>
                      </a:r>
                      <a:r>
                        <a:rPr lang="en-US" dirty="0" err="1"/>
                        <a:t>Pflicht</a:t>
                      </a:r>
                    </a:p>
                  </a:txBody>
                  <a:tcPr/>
                </a:tc>
                <a:extLst>
                  <a:ext uri="{0D108BD9-81ED-4DB2-BD59-A6C34878D82A}">
                    <a16:rowId xmlns:a16="http://schemas.microsoft.com/office/drawing/2014/main" val="3643023788"/>
                  </a:ext>
                </a:extLst>
              </a:tr>
              <a:tr h="573446">
                <a:tc>
                  <a:txBody>
                    <a:bodyPr/>
                    <a:lstStyle/>
                    <a:p>
                      <a:r>
                        <a:rPr lang="en-US" dirty="0"/>
                        <a:t>expires</a:t>
                      </a:r>
                    </a:p>
                  </a:txBody>
                  <a:tcPr/>
                </a:tc>
                <a:tc>
                  <a:txBody>
                    <a:bodyPr/>
                    <a:lstStyle/>
                    <a:p>
                      <a:r>
                        <a:rPr lang="en-US" dirty="0" err="1"/>
                        <a:t>Legt</a:t>
                      </a:r>
                      <a:r>
                        <a:rPr lang="en-US" dirty="0"/>
                        <a:t> fest </a:t>
                      </a:r>
                      <a:r>
                        <a:rPr lang="en-US" dirty="0" err="1"/>
                        <a:t>wann</a:t>
                      </a:r>
                      <a:r>
                        <a:rPr lang="en-US" dirty="0"/>
                        <a:t> der Cookie </a:t>
                      </a:r>
                      <a:r>
                        <a:rPr lang="en-US" dirty="0" err="1"/>
                        <a:t>abläuft</a:t>
                      </a:r>
                      <a:r>
                        <a:rPr lang="en-US" dirty="0"/>
                        <a:t>. Wenn </a:t>
                      </a:r>
                      <a:r>
                        <a:rPr lang="en-US" dirty="0" err="1"/>
                        <a:t>nicht</a:t>
                      </a:r>
                      <a:r>
                        <a:rPr lang="en-US" dirty="0"/>
                        <a:t> </a:t>
                      </a:r>
                      <a:r>
                        <a:rPr lang="en-US" dirty="0" err="1"/>
                        <a:t>festgelegt</a:t>
                      </a:r>
                      <a:r>
                        <a:rPr lang="en-US" dirty="0"/>
                        <a:t> =&gt; "Session Cookie" </a:t>
                      </a:r>
                      <a:r>
                        <a:rPr lang="en-US" dirty="0" err="1"/>
                        <a:t>läuft</a:t>
                      </a:r>
                      <a:r>
                        <a:rPr lang="en-US" dirty="0"/>
                        <a:t> ab </a:t>
                      </a:r>
                      <a:r>
                        <a:rPr lang="en-US" dirty="0" err="1"/>
                        <a:t>wenn</a:t>
                      </a:r>
                      <a:r>
                        <a:rPr lang="en-US" dirty="0"/>
                        <a:t> Browser </a:t>
                      </a:r>
                      <a:r>
                        <a:rPr lang="en-US" dirty="0" err="1"/>
                        <a:t>geschlossen</a:t>
                      </a:r>
                    </a:p>
                  </a:txBody>
                  <a:tcPr/>
                </a:tc>
                <a:tc>
                  <a:txBody>
                    <a:bodyPr/>
                    <a:lstStyle/>
                    <a:p>
                      <a:pPr lvl="0">
                        <a:buNone/>
                      </a:pPr>
                      <a:r>
                        <a:rPr lang="en-US" dirty="0"/>
                        <a:t>Optional</a:t>
                      </a:r>
                    </a:p>
                  </a:txBody>
                  <a:tcPr/>
                </a:tc>
                <a:extLst>
                  <a:ext uri="{0D108BD9-81ED-4DB2-BD59-A6C34878D82A}">
                    <a16:rowId xmlns:a16="http://schemas.microsoft.com/office/drawing/2014/main" val="1230347552"/>
                  </a:ext>
                </a:extLst>
              </a:tr>
              <a:tr h="573446">
                <a:tc>
                  <a:txBody>
                    <a:bodyPr/>
                    <a:lstStyle/>
                    <a:p>
                      <a:r>
                        <a:rPr lang="en-US" dirty="0"/>
                        <a:t>path &amp; domain</a:t>
                      </a:r>
                    </a:p>
                  </a:txBody>
                  <a:tcPr/>
                </a:tc>
                <a:tc>
                  <a:txBody>
                    <a:bodyPr/>
                    <a:lstStyle/>
                    <a:p>
                      <a:r>
                        <a:rPr lang="en-US" dirty="0" err="1"/>
                        <a:t>Legt</a:t>
                      </a:r>
                      <a:r>
                        <a:rPr lang="en-US" dirty="0"/>
                        <a:t> fest für </a:t>
                      </a:r>
                      <a:r>
                        <a:rPr lang="en-US" dirty="0" err="1"/>
                        <a:t>welchen</a:t>
                      </a:r>
                      <a:r>
                        <a:rPr lang="en-US" dirty="0"/>
                        <a:t> </a:t>
                      </a:r>
                      <a:r>
                        <a:rPr lang="en-US" dirty="0" err="1"/>
                        <a:t>Pfad</a:t>
                      </a:r>
                      <a:r>
                        <a:rPr lang="en-US" dirty="0"/>
                        <a:t> und </a:t>
                      </a:r>
                      <a:r>
                        <a:rPr lang="en-US" dirty="0" err="1"/>
                        <a:t>welche</a:t>
                      </a:r>
                      <a:r>
                        <a:rPr lang="en-US" dirty="0"/>
                        <a:t> Domain  das Cookie </a:t>
                      </a:r>
                      <a:r>
                        <a:rPr lang="en-US" dirty="0" err="1"/>
                        <a:t>gültig</a:t>
                      </a:r>
                      <a:r>
                        <a:rPr lang="en-US" dirty="0"/>
                        <a:t> </a:t>
                      </a:r>
                      <a:r>
                        <a:rPr lang="en-US" dirty="0" err="1"/>
                        <a:t>ist</a:t>
                      </a:r>
                    </a:p>
                  </a:txBody>
                  <a:tcPr/>
                </a:tc>
                <a:tc>
                  <a:txBody>
                    <a:bodyPr/>
                    <a:lstStyle/>
                    <a:p>
                      <a:pPr lvl="0">
                        <a:buNone/>
                      </a:pPr>
                      <a:r>
                        <a:rPr lang="en-US" dirty="0"/>
                        <a:t>Optional</a:t>
                      </a:r>
                    </a:p>
                  </a:txBody>
                  <a:tcPr/>
                </a:tc>
                <a:extLst>
                  <a:ext uri="{0D108BD9-81ED-4DB2-BD59-A6C34878D82A}">
                    <a16:rowId xmlns:a16="http://schemas.microsoft.com/office/drawing/2014/main" val="4143651926"/>
                  </a:ext>
                </a:extLst>
              </a:tr>
              <a:tr h="573446">
                <a:tc>
                  <a:txBody>
                    <a:bodyPr/>
                    <a:lstStyle/>
                    <a:p>
                      <a:pPr lvl="0">
                        <a:buNone/>
                      </a:pPr>
                      <a:r>
                        <a:rPr lang="en-US" dirty="0"/>
                        <a:t>secure</a:t>
                      </a:r>
                    </a:p>
                  </a:txBody>
                  <a:tcPr/>
                </a:tc>
                <a:tc>
                  <a:txBody>
                    <a:bodyPr/>
                    <a:lstStyle/>
                    <a:p>
                      <a:pPr lvl="0">
                        <a:buNone/>
                      </a:pPr>
                      <a:r>
                        <a:rPr lang="en-US" dirty="0" err="1"/>
                        <a:t>Legt</a:t>
                      </a:r>
                      <a:r>
                        <a:rPr lang="en-US" dirty="0"/>
                        <a:t> fest das der Cookie </a:t>
                      </a:r>
                      <a:r>
                        <a:rPr lang="en-US" dirty="0" err="1"/>
                        <a:t>nur</a:t>
                      </a:r>
                      <a:r>
                        <a:rPr lang="en-US" dirty="0"/>
                        <a:t> </a:t>
                      </a:r>
                      <a:r>
                        <a:rPr lang="en-US" dirty="0" err="1"/>
                        <a:t>über</a:t>
                      </a:r>
                      <a:r>
                        <a:rPr lang="en-US" dirty="0"/>
                        <a:t> HTTPS </a:t>
                      </a:r>
                      <a:r>
                        <a:rPr lang="en-US" dirty="0" err="1"/>
                        <a:t>übertragen</a:t>
                      </a:r>
                      <a:r>
                        <a:rPr lang="en-US" dirty="0"/>
                        <a:t> </a:t>
                      </a:r>
                      <a:r>
                        <a:rPr lang="en-US" dirty="0" err="1"/>
                        <a:t>wird</a:t>
                      </a:r>
                    </a:p>
                  </a:txBody>
                  <a:tcPr/>
                </a:tc>
                <a:tc>
                  <a:txBody>
                    <a:bodyPr/>
                    <a:lstStyle/>
                    <a:p>
                      <a:pPr lvl="0">
                        <a:buNone/>
                      </a:pPr>
                      <a:r>
                        <a:rPr lang="en-US" dirty="0"/>
                        <a:t>Optional</a:t>
                      </a:r>
                    </a:p>
                  </a:txBody>
                  <a:tcPr/>
                </a:tc>
                <a:extLst>
                  <a:ext uri="{0D108BD9-81ED-4DB2-BD59-A6C34878D82A}">
                    <a16:rowId xmlns:a16="http://schemas.microsoft.com/office/drawing/2014/main" val="1327900634"/>
                  </a:ext>
                </a:extLst>
              </a:tr>
            </a:tbl>
          </a:graphicData>
        </a:graphic>
      </p:graphicFrame>
    </p:spTree>
    <p:extLst>
      <p:ext uri="{BB962C8B-B14F-4D97-AF65-F5344CB8AC3E}">
        <p14:creationId xmlns:p14="http://schemas.microsoft.com/office/powerpoint/2010/main" val="280738711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2377E74-FCBF-4EB4-BD4D-E0EDE55CA9CA}">
  <ds:schemaRefs>
    <ds:schemaRef ds:uri="http://schemas.microsoft.com/sharepoint/v3/contenttype/forms"/>
  </ds:schemaRefs>
</ds:datastoreItem>
</file>

<file path=customXml/itemProps2.xml><?xml version="1.0" encoding="utf-8"?>
<ds:datastoreItem xmlns:ds="http://schemas.openxmlformats.org/officeDocument/2006/customXml" ds:itemID="{BC31CFA1-04AA-4C35-B431-04E1A5730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703612-BB19-4A09-B36A-AE045385C3B1}">
  <ds:schemaRefs>
    <ds:schemaRef ds:uri="http://schemas.microsoft.com/office/2006/metadata/properties"/>
    <ds:schemaRef ds:uri="http://schemas.microsoft.com/office/infopath/2007/PartnerControls"/>
    <ds:schemaRef ds:uri="965790fa-1676-40e9-a1b2-ba5f45c567ff"/>
    <ds:schemaRef ds:uri="http://schemas.microsoft.com/sharepoint/v3"/>
    <ds:schemaRef ds:uri="6c0c9536-4234-4ee5-917d-0db1094ec3d5"/>
  </ds:schemaRefs>
</ds:datastoreItem>
</file>

<file path=docProps/app.xml><?xml version="1.0" encoding="utf-8"?>
<Properties xmlns="http://schemas.openxmlformats.org/officeDocument/2006/extended-properties" xmlns:vt="http://schemas.openxmlformats.org/officeDocument/2006/docPropsVTypes">
  <TotalTime>0</TotalTime>
  <Words>64</Words>
  <Application>Microsoft Office PowerPoint</Application>
  <PresentationFormat>Widescreen</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Philipp G. Libowicz</cp:lastModifiedBy>
  <cp:revision>90</cp:revision>
  <dcterms:created xsi:type="dcterms:W3CDTF">2024-02-09T14:19:04Z</dcterms:created>
  <dcterms:modified xsi:type="dcterms:W3CDTF">2024-03-08T13:03:16Z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y fmtid="{D5CDD505-2E9C-101B-9397-08002B2CF9AE}" pid="3" name="MediaServiceImageTags">
    <vt:lpwstr/>
  </property>
</Properties>
</file>