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4"/>
    <p:sldMasterId id="2147483648" r:id="rId5"/>
  </p:sldMasterIdLst>
  <p:notesMasterIdLst>
    <p:notesMasterId r:id="rId30"/>
  </p:notesMasterIdLst>
  <p:sldIdLst>
    <p:sldId id="344"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345" r:id="rId27"/>
    <p:sldId id="346" r:id="rId28"/>
    <p:sldId id="347"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111" d="100"/>
          <a:sy n="111" d="100"/>
        </p:scale>
        <p:origin x="4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minik Enzenhofer" userId="786f7da7-8d9b-4a4e-9fae-4e98baafa431" providerId="ADAL" clId="{333EEA8E-C07E-4355-8F2D-C72CF80A6AA1}"/>
    <pc:docChg chg="modSld delMainMaster modMainMaster">
      <pc:chgData name="Dominik Enzenhofer" userId="786f7da7-8d9b-4a4e-9fae-4e98baafa431" providerId="ADAL" clId="{333EEA8E-C07E-4355-8F2D-C72CF80A6AA1}" dt="2025-04-04T09:09:03.950" v="7" actId="1076"/>
      <pc:docMkLst>
        <pc:docMk/>
      </pc:docMkLst>
      <pc:sldChg chg="modSp mod modClrScheme chgLayout">
        <pc:chgData name="Dominik Enzenhofer" userId="786f7da7-8d9b-4a4e-9fae-4e98baafa431" providerId="ADAL" clId="{333EEA8E-C07E-4355-8F2D-C72CF80A6AA1}" dt="2025-04-04T08:21:46.867" v="4"/>
        <pc:sldMkLst>
          <pc:docMk/>
          <pc:sldMk cId="2573018211" sldId="263"/>
        </pc:sldMkLst>
        <pc:spChg chg="mod ord">
          <ac:chgData name="Dominik Enzenhofer" userId="786f7da7-8d9b-4a4e-9fae-4e98baafa431" providerId="ADAL" clId="{333EEA8E-C07E-4355-8F2D-C72CF80A6AA1}" dt="2025-04-04T08:21:46.867" v="4"/>
          <ac:spMkLst>
            <pc:docMk/>
            <pc:sldMk cId="2573018211" sldId="263"/>
            <ac:spMk id="2" creationId="{00000000-0000-0000-0000-000000000000}"/>
          </ac:spMkLst>
        </pc:spChg>
        <pc:spChg chg="mod ord">
          <ac:chgData name="Dominik Enzenhofer" userId="786f7da7-8d9b-4a4e-9fae-4e98baafa431" providerId="ADAL" clId="{333EEA8E-C07E-4355-8F2D-C72CF80A6AA1}" dt="2025-04-04T08:21:46.867" v="4"/>
          <ac:spMkLst>
            <pc:docMk/>
            <pc:sldMk cId="2573018211" sldId="263"/>
            <ac:spMk id="4" creationId="{00000000-0000-0000-0000-000000000000}"/>
          </ac:spMkLst>
        </pc:spChg>
        <pc:spChg chg="mod ord">
          <ac:chgData name="Dominik Enzenhofer" userId="786f7da7-8d9b-4a4e-9fae-4e98baafa431" providerId="ADAL" clId="{333EEA8E-C07E-4355-8F2D-C72CF80A6AA1}" dt="2025-04-04T08:21:46.867" v="4"/>
          <ac:spMkLst>
            <pc:docMk/>
            <pc:sldMk cId="2573018211" sldId="263"/>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2413605792" sldId="264"/>
        </pc:sldMkLst>
        <pc:spChg chg="mod ord">
          <ac:chgData name="Dominik Enzenhofer" userId="786f7da7-8d9b-4a4e-9fae-4e98baafa431" providerId="ADAL" clId="{333EEA8E-C07E-4355-8F2D-C72CF80A6AA1}" dt="2025-04-04T08:21:46.867" v="4"/>
          <ac:spMkLst>
            <pc:docMk/>
            <pc:sldMk cId="2413605792" sldId="264"/>
            <ac:spMk id="2" creationId="{00000000-0000-0000-0000-000000000000}"/>
          </ac:spMkLst>
        </pc:spChg>
        <pc:spChg chg="mod ord">
          <ac:chgData name="Dominik Enzenhofer" userId="786f7da7-8d9b-4a4e-9fae-4e98baafa431" providerId="ADAL" clId="{333EEA8E-C07E-4355-8F2D-C72CF80A6AA1}" dt="2025-04-04T08:21:46.867" v="4"/>
          <ac:spMkLst>
            <pc:docMk/>
            <pc:sldMk cId="2413605792" sldId="264"/>
            <ac:spMk id="5" creationId="{00000000-0000-0000-0000-000000000000}"/>
          </ac:spMkLst>
        </pc:spChg>
        <pc:spChg chg="mod ord">
          <ac:chgData name="Dominik Enzenhofer" userId="786f7da7-8d9b-4a4e-9fae-4e98baafa431" providerId="ADAL" clId="{333EEA8E-C07E-4355-8F2D-C72CF80A6AA1}" dt="2025-04-04T08:21:46.867" v="4"/>
          <ac:spMkLst>
            <pc:docMk/>
            <pc:sldMk cId="2413605792" sldId="264"/>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150030162" sldId="265"/>
        </pc:sldMkLst>
        <pc:spChg chg="mod ord">
          <ac:chgData name="Dominik Enzenhofer" userId="786f7da7-8d9b-4a4e-9fae-4e98baafa431" providerId="ADAL" clId="{333EEA8E-C07E-4355-8F2D-C72CF80A6AA1}" dt="2025-04-04T08:21:46.867" v="4"/>
          <ac:spMkLst>
            <pc:docMk/>
            <pc:sldMk cId="150030162" sldId="265"/>
            <ac:spMk id="2" creationId="{00000000-0000-0000-0000-000000000000}"/>
          </ac:spMkLst>
        </pc:spChg>
        <pc:spChg chg="mod ord">
          <ac:chgData name="Dominik Enzenhofer" userId="786f7da7-8d9b-4a4e-9fae-4e98baafa431" providerId="ADAL" clId="{333EEA8E-C07E-4355-8F2D-C72CF80A6AA1}" dt="2025-04-04T08:21:46.867" v="4"/>
          <ac:spMkLst>
            <pc:docMk/>
            <pc:sldMk cId="150030162" sldId="265"/>
            <ac:spMk id="5" creationId="{00000000-0000-0000-0000-000000000000}"/>
          </ac:spMkLst>
        </pc:spChg>
        <pc:spChg chg="mod ord">
          <ac:chgData name="Dominik Enzenhofer" userId="786f7da7-8d9b-4a4e-9fae-4e98baafa431" providerId="ADAL" clId="{333EEA8E-C07E-4355-8F2D-C72CF80A6AA1}" dt="2025-04-04T08:21:46.867" v="4"/>
          <ac:spMkLst>
            <pc:docMk/>
            <pc:sldMk cId="150030162" sldId="265"/>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2392818679" sldId="266"/>
        </pc:sldMkLst>
        <pc:spChg chg="mod ord">
          <ac:chgData name="Dominik Enzenhofer" userId="786f7da7-8d9b-4a4e-9fae-4e98baafa431" providerId="ADAL" clId="{333EEA8E-C07E-4355-8F2D-C72CF80A6AA1}" dt="2025-04-04T08:21:46.867" v="4"/>
          <ac:spMkLst>
            <pc:docMk/>
            <pc:sldMk cId="2392818679" sldId="266"/>
            <ac:spMk id="7" creationId="{00000000-0000-0000-0000-000000000000}"/>
          </ac:spMkLst>
        </pc:spChg>
        <pc:spChg chg="mod ord">
          <ac:chgData name="Dominik Enzenhofer" userId="786f7da7-8d9b-4a4e-9fae-4e98baafa431" providerId="ADAL" clId="{333EEA8E-C07E-4355-8F2D-C72CF80A6AA1}" dt="2025-04-04T08:21:46.867" v="4"/>
          <ac:spMkLst>
            <pc:docMk/>
            <pc:sldMk cId="2392818679" sldId="266"/>
            <ac:spMk id="9" creationId="{00000000-0000-0000-0000-000000000000}"/>
          </ac:spMkLst>
        </pc:spChg>
        <pc:spChg chg="mod ord">
          <ac:chgData name="Dominik Enzenhofer" userId="786f7da7-8d9b-4a4e-9fae-4e98baafa431" providerId="ADAL" clId="{333EEA8E-C07E-4355-8F2D-C72CF80A6AA1}" dt="2025-04-04T08:21:46.867" v="4"/>
          <ac:spMkLst>
            <pc:docMk/>
            <pc:sldMk cId="2392818679" sldId="266"/>
            <ac:spMk id="10"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2568305523" sldId="267"/>
        </pc:sldMkLst>
        <pc:spChg chg="mod ord">
          <ac:chgData name="Dominik Enzenhofer" userId="786f7da7-8d9b-4a4e-9fae-4e98baafa431" providerId="ADAL" clId="{333EEA8E-C07E-4355-8F2D-C72CF80A6AA1}" dt="2025-04-04T08:21:46.867" v="4"/>
          <ac:spMkLst>
            <pc:docMk/>
            <pc:sldMk cId="2568305523" sldId="267"/>
            <ac:spMk id="2" creationId="{00000000-0000-0000-0000-000000000000}"/>
          </ac:spMkLst>
        </pc:spChg>
        <pc:spChg chg="mod ord">
          <ac:chgData name="Dominik Enzenhofer" userId="786f7da7-8d9b-4a4e-9fae-4e98baafa431" providerId="ADAL" clId="{333EEA8E-C07E-4355-8F2D-C72CF80A6AA1}" dt="2025-04-04T08:21:46.867" v="4"/>
          <ac:spMkLst>
            <pc:docMk/>
            <pc:sldMk cId="2568305523" sldId="267"/>
            <ac:spMk id="5" creationId="{00000000-0000-0000-0000-000000000000}"/>
          </ac:spMkLst>
        </pc:spChg>
        <pc:spChg chg="mod ord">
          <ac:chgData name="Dominik Enzenhofer" userId="786f7da7-8d9b-4a4e-9fae-4e98baafa431" providerId="ADAL" clId="{333EEA8E-C07E-4355-8F2D-C72CF80A6AA1}" dt="2025-04-04T08:21:46.867" v="4"/>
          <ac:spMkLst>
            <pc:docMk/>
            <pc:sldMk cId="2568305523" sldId="267"/>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446843243" sldId="268"/>
        </pc:sldMkLst>
        <pc:spChg chg="mod ord">
          <ac:chgData name="Dominik Enzenhofer" userId="786f7da7-8d9b-4a4e-9fae-4e98baafa431" providerId="ADAL" clId="{333EEA8E-C07E-4355-8F2D-C72CF80A6AA1}" dt="2025-04-04T08:21:46.867" v="4"/>
          <ac:spMkLst>
            <pc:docMk/>
            <pc:sldMk cId="446843243" sldId="268"/>
            <ac:spMk id="4" creationId="{00000000-0000-0000-0000-000000000000}"/>
          </ac:spMkLst>
        </pc:spChg>
        <pc:spChg chg="mod ord">
          <ac:chgData name="Dominik Enzenhofer" userId="786f7da7-8d9b-4a4e-9fae-4e98baafa431" providerId="ADAL" clId="{333EEA8E-C07E-4355-8F2D-C72CF80A6AA1}" dt="2025-04-04T08:21:46.867" v="4"/>
          <ac:spMkLst>
            <pc:docMk/>
            <pc:sldMk cId="446843243" sldId="268"/>
            <ac:spMk id="7" creationId="{00000000-0000-0000-0000-000000000000}"/>
          </ac:spMkLst>
        </pc:spChg>
        <pc:spChg chg="mod ord">
          <ac:chgData name="Dominik Enzenhofer" userId="786f7da7-8d9b-4a4e-9fae-4e98baafa431" providerId="ADAL" clId="{333EEA8E-C07E-4355-8F2D-C72CF80A6AA1}" dt="2025-04-04T08:21:46.867" v="4"/>
          <ac:spMkLst>
            <pc:docMk/>
            <pc:sldMk cId="446843243" sldId="268"/>
            <ac:spMk id="8"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1731814992" sldId="269"/>
        </pc:sldMkLst>
        <pc:spChg chg="mod ord">
          <ac:chgData name="Dominik Enzenhofer" userId="786f7da7-8d9b-4a4e-9fae-4e98baafa431" providerId="ADAL" clId="{333EEA8E-C07E-4355-8F2D-C72CF80A6AA1}" dt="2025-04-04T08:21:46.867" v="4"/>
          <ac:spMkLst>
            <pc:docMk/>
            <pc:sldMk cId="1731814992" sldId="269"/>
            <ac:spMk id="3" creationId="{00000000-0000-0000-0000-000000000000}"/>
          </ac:spMkLst>
        </pc:spChg>
        <pc:spChg chg="mod ord">
          <ac:chgData name="Dominik Enzenhofer" userId="786f7da7-8d9b-4a4e-9fae-4e98baafa431" providerId="ADAL" clId="{333EEA8E-C07E-4355-8F2D-C72CF80A6AA1}" dt="2025-04-04T08:21:46.867" v="4"/>
          <ac:spMkLst>
            <pc:docMk/>
            <pc:sldMk cId="1731814992" sldId="269"/>
            <ac:spMk id="5"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3566629605" sldId="270"/>
        </pc:sldMkLst>
        <pc:spChg chg="mod ord">
          <ac:chgData name="Dominik Enzenhofer" userId="786f7da7-8d9b-4a4e-9fae-4e98baafa431" providerId="ADAL" clId="{333EEA8E-C07E-4355-8F2D-C72CF80A6AA1}" dt="2025-04-04T08:21:46.867" v="4"/>
          <ac:spMkLst>
            <pc:docMk/>
            <pc:sldMk cId="3566629605" sldId="270"/>
            <ac:spMk id="2" creationId="{00000000-0000-0000-0000-000000000000}"/>
          </ac:spMkLst>
        </pc:spChg>
        <pc:spChg chg="mod ord">
          <ac:chgData name="Dominik Enzenhofer" userId="786f7da7-8d9b-4a4e-9fae-4e98baafa431" providerId="ADAL" clId="{333EEA8E-C07E-4355-8F2D-C72CF80A6AA1}" dt="2025-04-04T08:21:46.867" v="4"/>
          <ac:spMkLst>
            <pc:docMk/>
            <pc:sldMk cId="3566629605" sldId="270"/>
            <ac:spMk id="5" creationId="{00000000-0000-0000-0000-000000000000}"/>
          </ac:spMkLst>
        </pc:spChg>
        <pc:spChg chg="mod ord">
          <ac:chgData name="Dominik Enzenhofer" userId="786f7da7-8d9b-4a4e-9fae-4e98baafa431" providerId="ADAL" clId="{333EEA8E-C07E-4355-8F2D-C72CF80A6AA1}" dt="2025-04-04T08:21:46.867" v="4"/>
          <ac:spMkLst>
            <pc:docMk/>
            <pc:sldMk cId="3566629605" sldId="270"/>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313527945" sldId="271"/>
        </pc:sldMkLst>
        <pc:spChg chg="mod ord">
          <ac:chgData name="Dominik Enzenhofer" userId="786f7da7-8d9b-4a4e-9fae-4e98baafa431" providerId="ADAL" clId="{333EEA8E-C07E-4355-8F2D-C72CF80A6AA1}" dt="2025-04-04T08:21:46.867" v="4"/>
          <ac:spMkLst>
            <pc:docMk/>
            <pc:sldMk cId="313527945" sldId="271"/>
            <ac:spMk id="2" creationId="{00000000-0000-0000-0000-000000000000}"/>
          </ac:spMkLst>
        </pc:spChg>
        <pc:spChg chg="mod ord">
          <ac:chgData name="Dominik Enzenhofer" userId="786f7da7-8d9b-4a4e-9fae-4e98baafa431" providerId="ADAL" clId="{333EEA8E-C07E-4355-8F2D-C72CF80A6AA1}" dt="2025-04-04T08:21:46.867" v="4"/>
          <ac:spMkLst>
            <pc:docMk/>
            <pc:sldMk cId="313527945" sldId="271"/>
            <ac:spMk id="6" creationId="{00000000-0000-0000-0000-000000000000}"/>
          </ac:spMkLst>
        </pc:spChg>
        <pc:spChg chg="mod ord">
          <ac:chgData name="Dominik Enzenhofer" userId="786f7da7-8d9b-4a4e-9fae-4e98baafa431" providerId="ADAL" clId="{333EEA8E-C07E-4355-8F2D-C72CF80A6AA1}" dt="2025-04-04T08:21:46.867" v="4"/>
          <ac:spMkLst>
            <pc:docMk/>
            <pc:sldMk cId="313527945" sldId="271"/>
            <ac:spMk id="7" creationId="{00000000-0000-0000-0000-000000000000}"/>
          </ac:spMkLst>
        </pc:spChg>
        <pc:graphicFrameChg chg="modGraphic">
          <ac:chgData name="Dominik Enzenhofer" userId="786f7da7-8d9b-4a4e-9fae-4e98baafa431" providerId="ADAL" clId="{333EEA8E-C07E-4355-8F2D-C72CF80A6AA1}" dt="2025-04-04T08:21:45.253" v="0" actId="20577"/>
          <ac:graphicFrameMkLst>
            <pc:docMk/>
            <pc:sldMk cId="313527945" sldId="271"/>
            <ac:graphicFrameMk id="3" creationId="{00000000-0000-0000-0000-000000000000}"/>
          </ac:graphicFrameMkLst>
        </pc:graphicFrameChg>
      </pc:sldChg>
      <pc:sldChg chg="modSp mod modClrScheme chgLayout">
        <pc:chgData name="Dominik Enzenhofer" userId="786f7da7-8d9b-4a4e-9fae-4e98baafa431" providerId="ADAL" clId="{333EEA8E-C07E-4355-8F2D-C72CF80A6AA1}" dt="2025-04-04T08:21:46.867" v="4"/>
        <pc:sldMkLst>
          <pc:docMk/>
          <pc:sldMk cId="2591362895" sldId="272"/>
        </pc:sldMkLst>
        <pc:spChg chg="mod ord">
          <ac:chgData name="Dominik Enzenhofer" userId="786f7da7-8d9b-4a4e-9fae-4e98baafa431" providerId="ADAL" clId="{333EEA8E-C07E-4355-8F2D-C72CF80A6AA1}" dt="2025-04-04T08:21:46.867" v="4"/>
          <ac:spMkLst>
            <pc:docMk/>
            <pc:sldMk cId="2591362895" sldId="272"/>
            <ac:spMk id="2" creationId="{00000000-0000-0000-0000-000000000000}"/>
          </ac:spMkLst>
        </pc:spChg>
        <pc:spChg chg="mod ord">
          <ac:chgData name="Dominik Enzenhofer" userId="786f7da7-8d9b-4a4e-9fae-4e98baafa431" providerId="ADAL" clId="{333EEA8E-C07E-4355-8F2D-C72CF80A6AA1}" dt="2025-04-04T08:21:46.867" v="4"/>
          <ac:spMkLst>
            <pc:docMk/>
            <pc:sldMk cId="2591362895" sldId="272"/>
            <ac:spMk id="5" creationId="{00000000-0000-0000-0000-000000000000}"/>
          </ac:spMkLst>
        </pc:spChg>
        <pc:spChg chg="mod ord">
          <ac:chgData name="Dominik Enzenhofer" userId="786f7da7-8d9b-4a4e-9fae-4e98baafa431" providerId="ADAL" clId="{333EEA8E-C07E-4355-8F2D-C72CF80A6AA1}" dt="2025-04-04T08:21:46.867" v="4"/>
          <ac:spMkLst>
            <pc:docMk/>
            <pc:sldMk cId="2591362895" sldId="272"/>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453481670" sldId="273"/>
        </pc:sldMkLst>
        <pc:spChg chg="mod ord">
          <ac:chgData name="Dominik Enzenhofer" userId="786f7da7-8d9b-4a4e-9fae-4e98baafa431" providerId="ADAL" clId="{333EEA8E-C07E-4355-8F2D-C72CF80A6AA1}" dt="2025-04-04T08:21:46.867" v="4"/>
          <ac:spMkLst>
            <pc:docMk/>
            <pc:sldMk cId="453481670" sldId="273"/>
            <ac:spMk id="2" creationId="{00000000-0000-0000-0000-000000000000}"/>
          </ac:spMkLst>
        </pc:spChg>
        <pc:spChg chg="mod ord">
          <ac:chgData name="Dominik Enzenhofer" userId="786f7da7-8d9b-4a4e-9fae-4e98baafa431" providerId="ADAL" clId="{333EEA8E-C07E-4355-8F2D-C72CF80A6AA1}" dt="2025-04-04T08:21:46.867" v="4"/>
          <ac:spMkLst>
            <pc:docMk/>
            <pc:sldMk cId="453481670" sldId="273"/>
            <ac:spMk id="5" creationId="{00000000-0000-0000-0000-000000000000}"/>
          </ac:spMkLst>
        </pc:spChg>
        <pc:spChg chg="mod ord">
          <ac:chgData name="Dominik Enzenhofer" userId="786f7da7-8d9b-4a4e-9fae-4e98baafa431" providerId="ADAL" clId="{333EEA8E-C07E-4355-8F2D-C72CF80A6AA1}" dt="2025-04-04T08:21:46.867" v="4"/>
          <ac:spMkLst>
            <pc:docMk/>
            <pc:sldMk cId="453481670" sldId="273"/>
            <ac:spMk id="6"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1725607678" sldId="274"/>
        </pc:sldMkLst>
        <pc:spChg chg="mod ord">
          <ac:chgData name="Dominik Enzenhofer" userId="786f7da7-8d9b-4a4e-9fae-4e98baafa431" providerId="ADAL" clId="{333EEA8E-C07E-4355-8F2D-C72CF80A6AA1}" dt="2025-04-04T08:21:46.867" v="4"/>
          <ac:spMkLst>
            <pc:docMk/>
            <pc:sldMk cId="1725607678" sldId="274"/>
            <ac:spMk id="2" creationId="{00000000-0000-0000-0000-000000000000}"/>
          </ac:spMkLst>
        </pc:spChg>
        <pc:spChg chg="mod ord">
          <ac:chgData name="Dominik Enzenhofer" userId="786f7da7-8d9b-4a4e-9fae-4e98baafa431" providerId="ADAL" clId="{333EEA8E-C07E-4355-8F2D-C72CF80A6AA1}" dt="2025-04-04T08:21:46.867" v="4"/>
          <ac:spMkLst>
            <pc:docMk/>
            <pc:sldMk cId="1725607678" sldId="274"/>
            <ac:spMk id="6" creationId="{00000000-0000-0000-0000-000000000000}"/>
          </ac:spMkLst>
        </pc:spChg>
        <pc:spChg chg="mod ord">
          <ac:chgData name="Dominik Enzenhofer" userId="786f7da7-8d9b-4a4e-9fae-4e98baafa431" providerId="ADAL" clId="{333EEA8E-C07E-4355-8F2D-C72CF80A6AA1}" dt="2025-04-04T08:21:46.867" v="4"/>
          <ac:spMkLst>
            <pc:docMk/>
            <pc:sldMk cId="1725607678" sldId="274"/>
            <ac:spMk id="8"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3921330433" sldId="275"/>
        </pc:sldMkLst>
        <pc:spChg chg="mod ord">
          <ac:chgData name="Dominik Enzenhofer" userId="786f7da7-8d9b-4a4e-9fae-4e98baafa431" providerId="ADAL" clId="{333EEA8E-C07E-4355-8F2D-C72CF80A6AA1}" dt="2025-04-04T08:21:46.867" v="4"/>
          <ac:spMkLst>
            <pc:docMk/>
            <pc:sldMk cId="3921330433" sldId="275"/>
            <ac:spMk id="2" creationId="{00000000-0000-0000-0000-000000000000}"/>
          </ac:spMkLst>
        </pc:spChg>
        <pc:spChg chg="mod ord">
          <ac:chgData name="Dominik Enzenhofer" userId="786f7da7-8d9b-4a4e-9fae-4e98baafa431" providerId="ADAL" clId="{333EEA8E-C07E-4355-8F2D-C72CF80A6AA1}" dt="2025-04-04T08:21:46.867" v="4"/>
          <ac:spMkLst>
            <pc:docMk/>
            <pc:sldMk cId="3921330433" sldId="275"/>
            <ac:spMk id="6" creationId="{00000000-0000-0000-0000-000000000000}"/>
          </ac:spMkLst>
        </pc:spChg>
        <pc:spChg chg="mod ord">
          <ac:chgData name="Dominik Enzenhofer" userId="786f7da7-8d9b-4a4e-9fae-4e98baafa431" providerId="ADAL" clId="{333EEA8E-C07E-4355-8F2D-C72CF80A6AA1}" dt="2025-04-04T08:21:46.867" v="4"/>
          <ac:spMkLst>
            <pc:docMk/>
            <pc:sldMk cId="3921330433" sldId="275"/>
            <ac:spMk id="7"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3978611949" sldId="276"/>
        </pc:sldMkLst>
        <pc:spChg chg="mod ord">
          <ac:chgData name="Dominik Enzenhofer" userId="786f7da7-8d9b-4a4e-9fae-4e98baafa431" providerId="ADAL" clId="{333EEA8E-C07E-4355-8F2D-C72CF80A6AA1}" dt="2025-04-04T08:21:46.867" v="4"/>
          <ac:spMkLst>
            <pc:docMk/>
            <pc:sldMk cId="3978611949" sldId="276"/>
            <ac:spMk id="7" creationId="{00000000-0000-0000-0000-000000000000}"/>
          </ac:spMkLst>
        </pc:spChg>
        <pc:spChg chg="mod ord">
          <ac:chgData name="Dominik Enzenhofer" userId="786f7da7-8d9b-4a4e-9fae-4e98baafa431" providerId="ADAL" clId="{333EEA8E-C07E-4355-8F2D-C72CF80A6AA1}" dt="2025-04-04T08:21:46.867" v="4"/>
          <ac:spMkLst>
            <pc:docMk/>
            <pc:sldMk cId="3978611949" sldId="276"/>
            <ac:spMk id="8" creationId="{00000000-0000-0000-0000-000000000000}"/>
          </ac:spMkLst>
        </pc:spChg>
        <pc:spChg chg="mod ord">
          <ac:chgData name="Dominik Enzenhofer" userId="786f7da7-8d9b-4a4e-9fae-4e98baafa431" providerId="ADAL" clId="{333EEA8E-C07E-4355-8F2D-C72CF80A6AA1}" dt="2025-04-04T08:21:46.867" v="4"/>
          <ac:spMkLst>
            <pc:docMk/>
            <pc:sldMk cId="3978611949" sldId="276"/>
            <ac:spMk id="9"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3444614160" sldId="277"/>
        </pc:sldMkLst>
        <pc:spChg chg="mod ord">
          <ac:chgData name="Dominik Enzenhofer" userId="786f7da7-8d9b-4a4e-9fae-4e98baafa431" providerId="ADAL" clId="{333EEA8E-C07E-4355-8F2D-C72CF80A6AA1}" dt="2025-04-04T08:21:46.867" v="4"/>
          <ac:spMkLst>
            <pc:docMk/>
            <pc:sldMk cId="3444614160" sldId="277"/>
            <ac:spMk id="2" creationId="{00000000-0000-0000-0000-000000000000}"/>
          </ac:spMkLst>
        </pc:spChg>
        <pc:spChg chg="mod ord">
          <ac:chgData name="Dominik Enzenhofer" userId="786f7da7-8d9b-4a4e-9fae-4e98baafa431" providerId="ADAL" clId="{333EEA8E-C07E-4355-8F2D-C72CF80A6AA1}" dt="2025-04-04T08:21:46.867" v="4"/>
          <ac:spMkLst>
            <pc:docMk/>
            <pc:sldMk cId="3444614160" sldId="277"/>
            <ac:spMk id="9" creationId="{00000000-0000-0000-0000-000000000000}"/>
          </ac:spMkLst>
        </pc:spChg>
        <pc:spChg chg="mod ord">
          <ac:chgData name="Dominik Enzenhofer" userId="786f7da7-8d9b-4a4e-9fae-4e98baafa431" providerId="ADAL" clId="{333EEA8E-C07E-4355-8F2D-C72CF80A6AA1}" dt="2025-04-04T08:21:46.867" v="4"/>
          <ac:spMkLst>
            <pc:docMk/>
            <pc:sldMk cId="3444614160" sldId="277"/>
            <ac:spMk id="10"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3397046462" sldId="278"/>
        </pc:sldMkLst>
        <pc:spChg chg="mod ord">
          <ac:chgData name="Dominik Enzenhofer" userId="786f7da7-8d9b-4a4e-9fae-4e98baafa431" providerId="ADAL" clId="{333EEA8E-C07E-4355-8F2D-C72CF80A6AA1}" dt="2025-04-04T08:21:46.867" v="4"/>
          <ac:spMkLst>
            <pc:docMk/>
            <pc:sldMk cId="3397046462" sldId="278"/>
            <ac:spMk id="2" creationId="{00000000-0000-0000-0000-000000000000}"/>
          </ac:spMkLst>
        </pc:spChg>
        <pc:spChg chg="mod ord">
          <ac:chgData name="Dominik Enzenhofer" userId="786f7da7-8d9b-4a4e-9fae-4e98baafa431" providerId="ADAL" clId="{333EEA8E-C07E-4355-8F2D-C72CF80A6AA1}" dt="2025-04-04T08:21:46.867" v="4"/>
          <ac:spMkLst>
            <pc:docMk/>
            <pc:sldMk cId="3397046462" sldId="278"/>
            <ac:spMk id="5" creationId="{00000000-0000-0000-0000-000000000000}"/>
          </ac:spMkLst>
        </pc:spChg>
        <pc:spChg chg="mod ord">
          <ac:chgData name="Dominik Enzenhofer" userId="786f7da7-8d9b-4a4e-9fae-4e98baafa431" providerId="ADAL" clId="{333EEA8E-C07E-4355-8F2D-C72CF80A6AA1}" dt="2025-04-04T08:21:46.867" v="4"/>
          <ac:spMkLst>
            <pc:docMk/>
            <pc:sldMk cId="3397046462" sldId="278"/>
            <ac:spMk id="6" creationId="{00000000-0000-0000-0000-000000000000}"/>
          </ac:spMkLst>
        </pc:spChg>
      </pc:sldChg>
      <pc:sldChg chg="modSp mod modClrScheme chgLayout">
        <pc:chgData name="Dominik Enzenhofer" userId="786f7da7-8d9b-4a4e-9fae-4e98baafa431" providerId="ADAL" clId="{333EEA8E-C07E-4355-8F2D-C72CF80A6AA1}" dt="2025-04-04T09:09:03.950" v="7" actId="1076"/>
        <pc:sldMkLst>
          <pc:docMk/>
          <pc:sldMk cId="4051392907" sldId="279"/>
        </pc:sldMkLst>
        <pc:spChg chg="mod ord">
          <ac:chgData name="Dominik Enzenhofer" userId="786f7da7-8d9b-4a4e-9fae-4e98baafa431" providerId="ADAL" clId="{333EEA8E-C07E-4355-8F2D-C72CF80A6AA1}" dt="2025-04-04T08:21:46.867" v="4"/>
          <ac:spMkLst>
            <pc:docMk/>
            <pc:sldMk cId="4051392907" sldId="279"/>
            <ac:spMk id="2" creationId="{00000000-0000-0000-0000-000000000000}"/>
          </ac:spMkLst>
        </pc:spChg>
        <pc:spChg chg="mod ord">
          <ac:chgData name="Dominik Enzenhofer" userId="786f7da7-8d9b-4a4e-9fae-4e98baafa431" providerId="ADAL" clId="{333EEA8E-C07E-4355-8F2D-C72CF80A6AA1}" dt="2025-04-04T09:09:00.229" v="6" actId="20577"/>
          <ac:spMkLst>
            <pc:docMk/>
            <pc:sldMk cId="4051392907" sldId="279"/>
            <ac:spMk id="8" creationId="{00000000-0000-0000-0000-000000000000}"/>
          </ac:spMkLst>
        </pc:spChg>
        <pc:spChg chg="mod ord">
          <ac:chgData name="Dominik Enzenhofer" userId="786f7da7-8d9b-4a4e-9fae-4e98baafa431" providerId="ADAL" clId="{333EEA8E-C07E-4355-8F2D-C72CF80A6AA1}" dt="2025-04-04T08:21:46.867" v="4"/>
          <ac:spMkLst>
            <pc:docMk/>
            <pc:sldMk cId="4051392907" sldId="279"/>
            <ac:spMk id="9" creationId="{00000000-0000-0000-0000-000000000000}"/>
          </ac:spMkLst>
        </pc:spChg>
        <pc:graphicFrameChg chg="mod">
          <ac:chgData name="Dominik Enzenhofer" userId="786f7da7-8d9b-4a4e-9fae-4e98baafa431" providerId="ADAL" clId="{333EEA8E-C07E-4355-8F2D-C72CF80A6AA1}" dt="2025-04-04T09:09:03.950" v="7" actId="1076"/>
          <ac:graphicFrameMkLst>
            <pc:docMk/>
            <pc:sldMk cId="4051392907" sldId="279"/>
            <ac:graphicFrameMk id="5" creationId="{00000000-0000-0000-0000-000000000000}"/>
          </ac:graphicFrameMkLst>
        </pc:graphicFrameChg>
      </pc:sldChg>
      <pc:sldChg chg="modSp mod modClrScheme chgLayout">
        <pc:chgData name="Dominik Enzenhofer" userId="786f7da7-8d9b-4a4e-9fae-4e98baafa431" providerId="ADAL" clId="{333EEA8E-C07E-4355-8F2D-C72CF80A6AA1}" dt="2025-04-04T08:21:46.867" v="4"/>
        <pc:sldMkLst>
          <pc:docMk/>
          <pc:sldMk cId="678145592" sldId="280"/>
        </pc:sldMkLst>
        <pc:spChg chg="mod ord">
          <ac:chgData name="Dominik Enzenhofer" userId="786f7da7-8d9b-4a4e-9fae-4e98baafa431" providerId="ADAL" clId="{333EEA8E-C07E-4355-8F2D-C72CF80A6AA1}" dt="2025-04-04T08:21:46.867" v="4"/>
          <ac:spMkLst>
            <pc:docMk/>
            <pc:sldMk cId="678145592" sldId="280"/>
            <ac:spMk id="2" creationId="{00000000-0000-0000-0000-000000000000}"/>
          </ac:spMkLst>
        </pc:spChg>
        <pc:spChg chg="mod ord">
          <ac:chgData name="Dominik Enzenhofer" userId="786f7da7-8d9b-4a4e-9fae-4e98baafa431" providerId="ADAL" clId="{333EEA8E-C07E-4355-8F2D-C72CF80A6AA1}" dt="2025-04-04T08:21:46.867" v="4"/>
          <ac:spMkLst>
            <pc:docMk/>
            <pc:sldMk cId="678145592" sldId="280"/>
            <ac:spMk id="6" creationId="{00000000-0000-0000-0000-000000000000}"/>
          </ac:spMkLst>
        </pc:spChg>
        <pc:spChg chg="mod ord">
          <ac:chgData name="Dominik Enzenhofer" userId="786f7da7-8d9b-4a4e-9fae-4e98baafa431" providerId="ADAL" clId="{333EEA8E-C07E-4355-8F2D-C72CF80A6AA1}" dt="2025-04-04T08:21:46.867" v="4"/>
          <ac:spMkLst>
            <pc:docMk/>
            <pc:sldMk cId="678145592" sldId="280"/>
            <ac:spMk id="7" creationId="{00000000-0000-0000-0000-000000000000}"/>
          </ac:spMkLst>
        </pc:spChg>
      </pc:sldChg>
      <pc:sldChg chg="modSp mod modClrScheme chgLayout">
        <pc:chgData name="Dominik Enzenhofer" userId="786f7da7-8d9b-4a4e-9fae-4e98baafa431" providerId="ADAL" clId="{333EEA8E-C07E-4355-8F2D-C72CF80A6AA1}" dt="2025-04-04T08:21:46.867" v="4"/>
        <pc:sldMkLst>
          <pc:docMk/>
          <pc:sldMk cId="1070272828" sldId="281"/>
        </pc:sldMkLst>
        <pc:spChg chg="mod ord">
          <ac:chgData name="Dominik Enzenhofer" userId="786f7da7-8d9b-4a4e-9fae-4e98baafa431" providerId="ADAL" clId="{333EEA8E-C07E-4355-8F2D-C72CF80A6AA1}" dt="2025-04-04T08:21:46.867" v="4"/>
          <ac:spMkLst>
            <pc:docMk/>
            <pc:sldMk cId="1070272828" sldId="281"/>
            <ac:spMk id="2" creationId="{00000000-0000-0000-0000-000000000000}"/>
          </ac:spMkLst>
        </pc:spChg>
        <pc:spChg chg="mod ord">
          <ac:chgData name="Dominik Enzenhofer" userId="786f7da7-8d9b-4a4e-9fae-4e98baafa431" providerId="ADAL" clId="{333EEA8E-C07E-4355-8F2D-C72CF80A6AA1}" dt="2025-04-04T08:21:46.867" v="4"/>
          <ac:spMkLst>
            <pc:docMk/>
            <pc:sldMk cId="1070272828" sldId="281"/>
            <ac:spMk id="5" creationId="{00000000-0000-0000-0000-000000000000}"/>
          </ac:spMkLst>
        </pc:spChg>
        <pc:spChg chg="mod ord">
          <ac:chgData name="Dominik Enzenhofer" userId="786f7da7-8d9b-4a4e-9fae-4e98baafa431" providerId="ADAL" clId="{333EEA8E-C07E-4355-8F2D-C72CF80A6AA1}" dt="2025-04-04T08:21:46.867" v="4"/>
          <ac:spMkLst>
            <pc:docMk/>
            <pc:sldMk cId="1070272828" sldId="281"/>
            <ac:spMk id="6" creationId="{00000000-0000-0000-0000-000000000000}"/>
          </ac:spMkLst>
        </pc:spChg>
      </pc:sldChg>
      <pc:sldMasterChg chg="delSldLayout modSldLayout sldLayoutOrd">
        <pc:chgData name="Dominik Enzenhofer" userId="786f7da7-8d9b-4a4e-9fae-4e98baafa431" providerId="ADAL" clId="{333EEA8E-C07E-4355-8F2D-C72CF80A6AA1}" dt="2025-04-04T08:21:46.821" v="3"/>
        <pc:sldMasterMkLst>
          <pc:docMk/>
          <pc:sldMasterMk cId="2829613511" sldId="2147483648"/>
        </pc:sldMasterMkLst>
        <pc:sldLayoutChg chg="modSp mod ord">
          <pc:chgData name="Dominik Enzenhofer" userId="786f7da7-8d9b-4a4e-9fae-4e98baafa431" providerId="ADAL" clId="{333EEA8E-C07E-4355-8F2D-C72CF80A6AA1}" dt="2025-04-04T08:21:46.666" v="2"/>
          <pc:sldLayoutMkLst>
            <pc:docMk/>
            <pc:sldMasterMk cId="2829613511" sldId="2147483648"/>
            <pc:sldLayoutMk cId="1651926057" sldId="2147483674"/>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674"/>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74"/>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74"/>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74"/>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74"/>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675"/>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675"/>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75"/>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75"/>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75"/>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75"/>
              <ac:spMk id="6" creationId="{A23C1260-080C-42CA-8991-10856F89950E}"/>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04030345" sldId="2147483676"/>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676"/>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76"/>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76"/>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76"/>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76"/>
              <ac:spMk id="6" creationId="{0C150537-D3BC-45D6-93FB-CA24EF0BEF9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681254514" sldId="2147483677"/>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677"/>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77"/>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77"/>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77"/>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77"/>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77"/>
              <ac:spMk id="7" creationId="{B7B26F17-A2C4-40C3-8711-A936924A04CD}"/>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623632258" sldId="2147483678"/>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678"/>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78"/>
              <ac:spMk id="9" creationId="{8D8B1A56-0AC0-4F49-A9CF-878C4A7B52A3}"/>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84499839" sldId="2147483679"/>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679"/>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679"/>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679"/>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679"/>
              <ac:spMk id="5" creationId="{2C1A9A3E-70C1-435B-BC6E-45728E037C83}"/>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38201109" sldId="2147483680"/>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680"/>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680"/>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680"/>
              <ac:spMk id="4" creationId="{B2F91D59-9F41-4A65-89DA-35DD7CC14E7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07581380" sldId="2147483681"/>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681"/>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81"/>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81"/>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81"/>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81"/>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81"/>
              <ac:spMk id="7" creationId="{15217D92-2B4A-484F-8AB4-C54713C5D44F}"/>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1864505209" sldId="2147483682"/>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682"/>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82"/>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82"/>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82"/>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82"/>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82"/>
              <ac:spMk id="7" creationId="{D1D8D9B9-CE31-40DA-A397-A29EC48A90FF}"/>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1166076758" sldId="2147483683"/>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683"/>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83"/>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83"/>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83"/>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83"/>
              <ac:spMk id="6" creationId="{117242FE-C8BB-4231-9ED4-5558EA87B23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911691802" sldId="2147483684"/>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684"/>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84"/>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84"/>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84"/>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84"/>
              <ac:spMk id="6" creationId="{0A9E8180-BC62-45BA-AC43-6F3CDE647635}"/>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1651926057" sldId="2147483686"/>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686"/>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86"/>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86"/>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86"/>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86"/>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687"/>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687"/>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87"/>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87"/>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87"/>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87"/>
              <ac:spMk id="6" creationId="{A23C1260-080C-42CA-8991-10856F89950E}"/>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04030345" sldId="2147483688"/>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688"/>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88"/>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88"/>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88"/>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688"/>
              <ac:spMk id="6" creationId="{0C150537-D3BC-45D6-93FB-CA24EF0BEF9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681254514" sldId="2147483689"/>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689"/>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89"/>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89"/>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89"/>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89"/>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689"/>
              <ac:spMk id="7" creationId="{B7B26F17-A2C4-40C3-8711-A936924A04CD}"/>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623632258" sldId="2147483690"/>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690"/>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690"/>
              <ac:spMk id="9" creationId="{8D8B1A56-0AC0-4F49-A9CF-878C4A7B52A3}"/>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84499839" sldId="2147483691"/>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691"/>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691"/>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691"/>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691"/>
              <ac:spMk id="5" creationId="{2C1A9A3E-70C1-435B-BC6E-45728E037C83}"/>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38201109" sldId="2147483692"/>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692"/>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692"/>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692"/>
              <ac:spMk id="4" creationId="{B2F91D59-9F41-4A65-89DA-35DD7CC14E7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07581380" sldId="2147483693"/>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693"/>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93"/>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93"/>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93"/>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93"/>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693"/>
              <ac:spMk id="7" creationId="{15217D92-2B4A-484F-8AB4-C54713C5D44F}"/>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1864505209" sldId="2147483694"/>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694"/>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94"/>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94"/>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94"/>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94"/>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694"/>
              <ac:spMk id="7" creationId="{D1D8D9B9-CE31-40DA-A397-A29EC48A90FF}"/>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1166076758" sldId="2147483695"/>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695"/>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95"/>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95"/>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95"/>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695"/>
              <ac:spMk id="6" creationId="{117242FE-C8BB-4231-9ED4-5558EA87B23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911691802" sldId="2147483696"/>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696"/>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96"/>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96"/>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96"/>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696"/>
              <ac:spMk id="6" creationId="{0A9E8180-BC62-45BA-AC43-6F3CDE647635}"/>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1651926057" sldId="2147483698"/>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698"/>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98"/>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98"/>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98"/>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698"/>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699"/>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699"/>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99"/>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99"/>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99"/>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699"/>
              <ac:spMk id="6" creationId="{A23C1260-080C-42CA-8991-10856F89950E}"/>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04030345" sldId="2147483700"/>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00"/>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00"/>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00"/>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00"/>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00"/>
              <ac:spMk id="6" creationId="{0C150537-D3BC-45D6-93FB-CA24EF0BEF9B}"/>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681254514" sldId="2147483701"/>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01"/>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01"/>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01"/>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01"/>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01"/>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01"/>
              <ac:spMk id="7" creationId="{B7B26F17-A2C4-40C3-8711-A936924A04CD}"/>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623632258" sldId="2147483702"/>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02"/>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02"/>
              <ac:spMk id="9" creationId="{8D8B1A56-0AC0-4F49-A9CF-878C4A7B52A3}"/>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384499839" sldId="2147483703"/>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03"/>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03"/>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03"/>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03"/>
              <ac:spMk id="5" creationId="{2C1A9A3E-70C1-435B-BC6E-45728E037C83}"/>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38201109" sldId="2147483704"/>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04"/>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04"/>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04"/>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05"/>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05"/>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05"/>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05"/>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05"/>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05"/>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05"/>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06"/>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06"/>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06"/>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06"/>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06"/>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06"/>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06"/>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07"/>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07"/>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07"/>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07"/>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07"/>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07"/>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08"/>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08"/>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08"/>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08"/>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08"/>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08"/>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10"/>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10"/>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10"/>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10"/>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10"/>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10"/>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711"/>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11"/>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11"/>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11"/>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11"/>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11"/>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712"/>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12"/>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12"/>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12"/>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12"/>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12"/>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13"/>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13"/>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13"/>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13"/>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13"/>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13"/>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13"/>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14"/>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14"/>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14"/>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15"/>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15"/>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15"/>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15"/>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15"/>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16"/>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16"/>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16"/>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16"/>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17"/>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17"/>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17"/>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17"/>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17"/>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17"/>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17"/>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18"/>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18"/>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18"/>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18"/>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18"/>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18"/>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18"/>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19"/>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19"/>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19"/>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19"/>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19"/>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19"/>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20"/>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20"/>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20"/>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20"/>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20"/>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20"/>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22"/>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22"/>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22"/>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22"/>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22"/>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22"/>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723"/>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23"/>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23"/>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23"/>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23"/>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23"/>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724"/>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24"/>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24"/>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24"/>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24"/>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24"/>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25"/>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25"/>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25"/>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25"/>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25"/>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25"/>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25"/>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26"/>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26"/>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26"/>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27"/>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27"/>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27"/>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27"/>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27"/>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28"/>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28"/>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28"/>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28"/>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29"/>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29"/>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29"/>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29"/>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29"/>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29"/>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29"/>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30"/>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30"/>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30"/>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30"/>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30"/>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30"/>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30"/>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31"/>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31"/>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31"/>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31"/>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31"/>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31"/>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32"/>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32"/>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32"/>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32"/>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32"/>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32"/>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34"/>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34"/>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34"/>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34"/>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34"/>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34"/>
              <ac:spMk id="6" creationId="{9A9C7A99-DCA0-47F8-9E89-4BF50182F360}"/>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457480539" sldId="2147483735"/>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35"/>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35"/>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35"/>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35"/>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35"/>
              <ac:spMk id="6" creationId="{A23C1260-080C-42CA-8991-10856F89950E}"/>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04030345" sldId="2147483736"/>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36"/>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36"/>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36"/>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36"/>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36"/>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37"/>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37"/>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37"/>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37"/>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37"/>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37"/>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37"/>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38"/>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38"/>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38"/>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39"/>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39"/>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39"/>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39"/>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39"/>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40"/>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40"/>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40"/>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40"/>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41"/>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41"/>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41"/>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41"/>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41"/>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41"/>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41"/>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42"/>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42"/>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42"/>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42"/>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42"/>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42"/>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42"/>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43"/>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43"/>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43"/>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43"/>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43"/>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43"/>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44"/>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44"/>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44"/>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44"/>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44"/>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44"/>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46"/>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46"/>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46"/>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46"/>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46"/>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46"/>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747"/>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47"/>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47"/>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47"/>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47"/>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47"/>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748"/>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48"/>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48"/>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48"/>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48"/>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48"/>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49"/>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49"/>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49"/>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49"/>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49"/>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49"/>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49"/>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50"/>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50"/>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50"/>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51"/>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51"/>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51"/>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51"/>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51"/>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52"/>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52"/>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52"/>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52"/>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53"/>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53"/>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53"/>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53"/>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53"/>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53"/>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53"/>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54"/>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54"/>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54"/>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54"/>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54"/>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54"/>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54"/>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55"/>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55"/>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55"/>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55"/>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55"/>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55"/>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56"/>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56"/>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56"/>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56"/>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56"/>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56"/>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58"/>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58"/>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58"/>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58"/>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58"/>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58"/>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759"/>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59"/>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59"/>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59"/>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59"/>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59"/>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760"/>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60"/>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60"/>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60"/>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60"/>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60"/>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61"/>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61"/>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61"/>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61"/>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61"/>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61"/>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61"/>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62"/>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62"/>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62"/>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63"/>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63"/>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63"/>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63"/>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63"/>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64"/>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64"/>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64"/>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64"/>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65"/>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65"/>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65"/>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65"/>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65"/>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65"/>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65"/>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66"/>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66"/>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66"/>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66"/>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66"/>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66"/>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66"/>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67"/>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67"/>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67"/>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67"/>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67"/>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67"/>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68"/>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68"/>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68"/>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68"/>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68"/>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68"/>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70"/>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70"/>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70"/>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70"/>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70"/>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70"/>
              <ac:spMk id="6" creationId="{9A9C7A99-DCA0-47F8-9E89-4BF50182F360}"/>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457480539" sldId="2147483771"/>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71"/>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71"/>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71"/>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71"/>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71"/>
              <ac:spMk id="6" creationId="{A23C1260-080C-42CA-8991-10856F89950E}"/>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504030345" sldId="2147483772"/>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72"/>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72"/>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72"/>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72"/>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72"/>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73"/>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73"/>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73"/>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73"/>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73"/>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73"/>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73"/>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74"/>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74"/>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74"/>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75"/>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75"/>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75"/>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75"/>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75"/>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76"/>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76"/>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76"/>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76"/>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77"/>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77"/>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77"/>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77"/>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77"/>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77"/>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77"/>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78"/>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78"/>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78"/>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78"/>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78"/>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78"/>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78"/>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79"/>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79"/>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79"/>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79"/>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79"/>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79"/>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80"/>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80"/>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80"/>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80"/>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80"/>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80"/>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82"/>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82"/>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82"/>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82"/>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82"/>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82"/>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783"/>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83"/>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83"/>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83"/>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83"/>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83"/>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784"/>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84"/>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84"/>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84"/>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84"/>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84"/>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85"/>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85"/>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85"/>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85"/>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85"/>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85"/>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85"/>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86"/>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86"/>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86"/>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87"/>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87"/>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87"/>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87"/>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87"/>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788"/>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788"/>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88"/>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788"/>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789"/>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789"/>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89"/>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89"/>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89"/>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89"/>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789"/>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790"/>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790"/>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90"/>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90"/>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90"/>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90"/>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790"/>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791"/>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791"/>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91"/>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91"/>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91"/>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791"/>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792"/>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792"/>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92"/>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92"/>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92"/>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792"/>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794"/>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794"/>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94"/>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94"/>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94"/>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794"/>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795"/>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795"/>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95"/>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95"/>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95"/>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795"/>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796"/>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796"/>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96"/>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96"/>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96"/>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796"/>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797"/>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797"/>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97"/>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97"/>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97"/>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97"/>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797"/>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798"/>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798"/>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798"/>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799"/>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799"/>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99"/>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99"/>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799"/>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00"/>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00"/>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00"/>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00"/>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01"/>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01"/>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01"/>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01"/>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01"/>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01"/>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01"/>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02"/>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02"/>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02"/>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02"/>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02"/>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02"/>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02"/>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03"/>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03"/>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03"/>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03"/>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03"/>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03"/>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04"/>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04"/>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04"/>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04"/>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04"/>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04"/>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06"/>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06"/>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06"/>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06"/>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06"/>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06"/>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07"/>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07"/>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07"/>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07"/>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07"/>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07"/>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08"/>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08"/>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08"/>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08"/>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08"/>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08"/>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09"/>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09"/>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09"/>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09"/>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09"/>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09"/>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09"/>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10"/>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10"/>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10"/>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11"/>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11"/>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11"/>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11"/>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11"/>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12"/>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12"/>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12"/>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12"/>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13"/>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13"/>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13"/>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13"/>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13"/>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13"/>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13"/>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14"/>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14"/>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14"/>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14"/>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14"/>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14"/>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14"/>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15"/>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15"/>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15"/>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15"/>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15"/>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15"/>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16"/>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16"/>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16"/>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16"/>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16"/>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16"/>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18"/>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18"/>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18"/>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18"/>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18"/>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18"/>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19"/>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19"/>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19"/>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19"/>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19"/>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19"/>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20"/>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20"/>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20"/>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20"/>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20"/>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20"/>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21"/>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21"/>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21"/>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21"/>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21"/>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21"/>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21"/>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22"/>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22"/>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22"/>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23"/>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23"/>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23"/>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23"/>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23"/>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24"/>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24"/>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24"/>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24"/>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25"/>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25"/>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25"/>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25"/>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25"/>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25"/>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25"/>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26"/>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26"/>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26"/>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26"/>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26"/>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26"/>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26"/>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27"/>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27"/>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27"/>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27"/>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27"/>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27"/>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28"/>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28"/>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28"/>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28"/>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28"/>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28"/>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30"/>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30"/>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30"/>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30"/>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30"/>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30"/>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31"/>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31"/>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31"/>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31"/>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31"/>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31"/>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32"/>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32"/>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32"/>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32"/>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32"/>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32"/>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33"/>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33"/>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33"/>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33"/>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33"/>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33"/>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33"/>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34"/>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34"/>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34"/>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35"/>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35"/>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35"/>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35"/>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35"/>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36"/>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36"/>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36"/>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36"/>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37"/>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37"/>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37"/>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37"/>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37"/>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37"/>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37"/>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38"/>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38"/>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38"/>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38"/>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38"/>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38"/>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38"/>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39"/>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39"/>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39"/>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39"/>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39"/>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39"/>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40"/>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40"/>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40"/>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40"/>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40"/>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40"/>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42"/>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42"/>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42"/>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42"/>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42"/>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42"/>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43"/>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43"/>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43"/>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43"/>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43"/>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43"/>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44"/>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44"/>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44"/>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44"/>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44"/>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44"/>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45"/>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45"/>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45"/>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45"/>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45"/>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45"/>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45"/>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46"/>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46"/>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46"/>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47"/>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47"/>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47"/>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47"/>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47"/>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48"/>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48"/>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48"/>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48"/>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49"/>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49"/>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49"/>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49"/>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49"/>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49"/>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49"/>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50"/>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50"/>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50"/>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50"/>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50"/>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50"/>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50"/>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51"/>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51"/>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51"/>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51"/>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51"/>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51"/>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52"/>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52"/>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52"/>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52"/>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52"/>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52"/>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54"/>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54"/>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54"/>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54"/>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54"/>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54"/>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55"/>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55"/>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55"/>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55"/>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55"/>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55"/>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56"/>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56"/>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56"/>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56"/>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56"/>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56"/>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57"/>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57"/>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57"/>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57"/>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57"/>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57"/>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57"/>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58"/>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58"/>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58"/>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59"/>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59"/>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59"/>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59"/>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59"/>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60"/>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60"/>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60"/>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60"/>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61"/>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61"/>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61"/>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61"/>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61"/>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61"/>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61"/>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62"/>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62"/>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62"/>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62"/>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62"/>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62"/>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62"/>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63"/>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63"/>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63"/>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63"/>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63"/>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63"/>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64"/>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64"/>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64"/>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64"/>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64"/>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64"/>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66"/>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66"/>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66"/>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66"/>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66"/>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66"/>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67"/>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67"/>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67"/>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67"/>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67"/>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67"/>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68"/>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68"/>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68"/>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68"/>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68"/>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68"/>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69"/>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69"/>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69"/>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69"/>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69"/>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69"/>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69"/>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70"/>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70"/>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70"/>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71"/>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71"/>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71"/>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71"/>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71"/>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72"/>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72"/>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72"/>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72"/>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73"/>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73"/>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73"/>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73"/>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73"/>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73"/>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73"/>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74"/>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74"/>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74"/>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74"/>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74"/>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74"/>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74"/>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75"/>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75"/>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75"/>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75"/>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75"/>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75"/>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76"/>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76"/>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76"/>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76"/>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76"/>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76"/>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78"/>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78"/>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78"/>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78"/>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78"/>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78"/>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79"/>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79"/>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79"/>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79"/>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79"/>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79"/>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80"/>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80"/>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80"/>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80"/>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80"/>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80"/>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81"/>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81"/>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81"/>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81"/>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81"/>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81"/>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81"/>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82"/>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82"/>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82"/>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83"/>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83"/>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83"/>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83"/>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83"/>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84"/>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84"/>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84"/>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84"/>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85"/>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85"/>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85"/>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85"/>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85"/>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85"/>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85"/>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86"/>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86"/>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86"/>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86"/>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86"/>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86"/>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86"/>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87"/>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87"/>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87"/>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87"/>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87"/>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87"/>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888"/>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888"/>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88"/>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88"/>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88"/>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888"/>
              <ac:spMk id="6" creationId="{0A9E8180-BC62-45BA-AC43-6F3CDE647635}"/>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651926057" sldId="2147483890"/>
          </pc:sldLayoutMkLst>
          <pc:spChg chg="mod">
            <ac:chgData name="Dominik Enzenhofer" userId="786f7da7-8d9b-4a4e-9fae-4e98baafa431" providerId="ADAL" clId="{333EEA8E-C07E-4355-8F2D-C72CF80A6AA1}" dt="2025-04-04T08:21:46.666" v="2"/>
            <ac:spMkLst>
              <pc:docMk/>
              <pc:sldMasterMk cId="2829613511" sldId="2147483648"/>
              <pc:sldLayoutMk cId="1651926057" sldId="2147483890"/>
              <ac:spMk id="2" creationId="{90EF390E-DA57-4B3D-A024-306EC93520D5}"/>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90"/>
              <ac:spMk id="3" creationId="{BE94E12E-40E3-44FD-91D2-B8E57AD7B3E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90"/>
              <ac:spMk id="4" creationId="{B0C61C10-AE4A-4827-857D-718BD3A70C51}"/>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90"/>
              <ac:spMk id="5" creationId="{E33C4A2A-DB67-4D21-AD1C-1F9D1627027B}"/>
            </ac:spMkLst>
          </pc:spChg>
          <pc:spChg chg="mod">
            <ac:chgData name="Dominik Enzenhofer" userId="786f7da7-8d9b-4a4e-9fae-4e98baafa431" providerId="ADAL" clId="{333EEA8E-C07E-4355-8F2D-C72CF80A6AA1}" dt="2025-04-04T08:21:46.666" v="2"/>
            <ac:spMkLst>
              <pc:docMk/>
              <pc:sldMasterMk cId="2829613511" sldId="2147483648"/>
              <pc:sldLayoutMk cId="1651926057" sldId="2147483890"/>
              <ac:spMk id="6" creationId="{9A9C7A99-DCA0-47F8-9E89-4BF50182F360}"/>
            </ac:spMkLst>
          </pc:spChg>
        </pc:sldLayoutChg>
        <pc:sldLayoutChg chg="modSp mod ord">
          <pc:chgData name="Dominik Enzenhofer" userId="786f7da7-8d9b-4a4e-9fae-4e98baafa431" providerId="ADAL" clId="{333EEA8E-C07E-4355-8F2D-C72CF80A6AA1}" dt="2025-04-04T08:21:46.666" v="2"/>
          <pc:sldLayoutMkLst>
            <pc:docMk/>
            <pc:sldMasterMk cId="2829613511" sldId="2147483648"/>
            <pc:sldLayoutMk cId="2457480539" sldId="2147483891"/>
          </pc:sldLayoutMkLst>
          <pc:spChg chg="mod">
            <ac:chgData name="Dominik Enzenhofer" userId="786f7da7-8d9b-4a4e-9fae-4e98baafa431" providerId="ADAL" clId="{333EEA8E-C07E-4355-8F2D-C72CF80A6AA1}" dt="2025-04-04T08:21:46.666" v="2"/>
            <ac:spMkLst>
              <pc:docMk/>
              <pc:sldMasterMk cId="2829613511" sldId="2147483648"/>
              <pc:sldLayoutMk cId="2457480539" sldId="2147483891"/>
              <ac:spMk id="2" creationId="{2181A6E6-9A79-4717-8E40-87C8321BBBF2}"/>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91"/>
              <ac:spMk id="3" creationId="{8FA9CCB6-8B4E-4757-B287-7C070D5C1F2A}"/>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91"/>
              <ac:spMk id="4" creationId="{DFB0789B-577E-49FF-943D-D2D4F4D7ECAE}"/>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91"/>
              <ac:spMk id="5" creationId="{936D8011-5E54-4F3F-A49F-421B723FA050}"/>
            </ac:spMkLst>
          </pc:spChg>
          <pc:spChg chg="mod">
            <ac:chgData name="Dominik Enzenhofer" userId="786f7da7-8d9b-4a4e-9fae-4e98baafa431" providerId="ADAL" clId="{333EEA8E-C07E-4355-8F2D-C72CF80A6AA1}" dt="2025-04-04T08:21:46.666" v="2"/>
            <ac:spMkLst>
              <pc:docMk/>
              <pc:sldMasterMk cId="2829613511" sldId="2147483648"/>
              <pc:sldLayoutMk cId="2457480539" sldId="2147483891"/>
              <ac:spMk id="6" creationId="{A23C1260-080C-42CA-8991-10856F89950E}"/>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04030345" sldId="2147483892"/>
          </pc:sldLayoutMkLst>
          <pc:spChg chg="mod">
            <ac:chgData name="Dominik Enzenhofer" userId="786f7da7-8d9b-4a4e-9fae-4e98baafa431" providerId="ADAL" clId="{333EEA8E-C07E-4355-8F2D-C72CF80A6AA1}" dt="2025-04-04T08:21:46.666" v="2"/>
            <ac:spMkLst>
              <pc:docMk/>
              <pc:sldMasterMk cId="2829613511" sldId="2147483648"/>
              <pc:sldLayoutMk cId="2504030345" sldId="2147483892"/>
              <ac:spMk id="2" creationId="{4687ED08-B9F2-476E-BDDA-0FBE723076C1}"/>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92"/>
              <ac:spMk id="3" creationId="{1D7CC5D0-4C25-4BD2-BC8B-6746907EFACF}"/>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92"/>
              <ac:spMk id="4" creationId="{967B36F8-7B70-424A-BFD4-A1BB3303DA29}"/>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92"/>
              <ac:spMk id="5" creationId="{0C4F9A84-C0D9-4522-9CFB-E9CBE44F4713}"/>
            </ac:spMkLst>
          </pc:spChg>
          <pc:spChg chg="mod">
            <ac:chgData name="Dominik Enzenhofer" userId="786f7da7-8d9b-4a4e-9fae-4e98baafa431" providerId="ADAL" clId="{333EEA8E-C07E-4355-8F2D-C72CF80A6AA1}" dt="2025-04-04T08:21:46.666" v="2"/>
            <ac:spMkLst>
              <pc:docMk/>
              <pc:sldMasterMk cId="2829613511" sldId="2147483648"/>
              <pc:sldLayoutMk cId="2504030345" sldId="2147483892"/>
              <ac:spMk id="6" creationId="{0C150537-D3BC-45D6-93FB-CA24EF0BEF9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681254514" sldId="2147483893"/>
          </pc:sldLayoutMkLst>
          <pc:spChg chg="mod">
            <ac:chgData name="Dominik Enzenhofer" userId="786f7da7-8d9b-4a4e-9fae-4e98baafa431" providerId="ADAL" clId="{333EEA8E-C07E-4355-8F2D-C72CF80A6AA1}" dt="2025-04-04T08:21:46.666" v="2"/>
            <ac:spMkLst>
              <pc:docMk/>
              <pc:sldMasterMk cId="2829613511" sldId="2147483648"/>
              <pc:sldLayoutMk cId="3681254514" sldId="2147483893"/>
              <ac:spMk id="2" creationId="{8AC67E7E-2270-4C08-A808-0C631F442B9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93"/>
              <ac:spMk id="3" creationId="{A456385E-873E-492D-8C51-4AE1BF665E1C}"/>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93"/>
              <ac:spMk id="4" creationId="{5F24D44B-5EF5-4843-AB5B-9882E6A7D9D2}"/>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93"/>
              <ac:spMk id="5" creationId="{9B26442E-B6F0-4510-B677-42EE0072DBB9}"/>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93"/>
              <ac:spMk id="6" creationId="{ED5A89C5-FA2F-4AE2-9CEC-75073E8084DD}"/>
            </ac:spMkLst>
          </pc:spChg>
          <pc:spChg chg="mod">
            <ac:chgData name="Dominik Enzenhofer" userId="786f7da7-8d9b-4a4e-9fae-4e98baafa431" providerId="ADAL" clId="{333EEA8E-C07E-4355-8F2D-C72CF80A6AA1}" dt="2025-04-04T08:21:46.666" v="2"/>
            <ac:spMkLst>
              <pc:docMk/>
              <pc:sldMasterMk cId="2829613511" sldId="2147483648"/>
              <pc:sldLayoutMk cId="3681254514" sldId="2147483893"/>
              <ac:spMk id="7" creationId="{B7B26F17-A2C4-40C3-8711-A936924A04CD}"/>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623632258" sldId="2147483894"/>
          </pc:sldLayoutMkLst>
          <pc:spChg chg="mod">
            <ac:chgData name="Dominik Enzenhofer" userId="786f7da7-8d9b-4a4e-9fae-4e98baafa431" providerId="ADAL" clId="{333EEA8E-C07E-4355-8F2D-C72CF80A6AA1}" dt="2025-04-04T08:21:46.666" v="2"/>
            <ac:spMkLst>
              <pc:docMk/>
              <pc:sldMasterMk cId="2829613511" sldId="2147483648"/>
              <pc:sldLayoutMk cId="623632258" sldId="2147483894"/>
              <ac:spMk id="2" creationId="{25A12CCB-F2DC-4DFE-BD1E-CBDADF09B8C8}"/>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3" creationId="{D527EAE8-2231-4F75-98A6-D94B1D2B78A7}"/>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4" creationId="{B9B3BBA5-EFF6-452A-9432-A13B4F7AB752}"/>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5" creationId="{077DFC01-2182-4911-9626-9BCAA0D77213}"/>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6" creationId="{BC7FFC06-8F77-42EB-8B15-B44A0937ABBE}"/>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7" creationId="{3695A536-8FB7-4AFF-97BA-EF71B07F4A0A}"/>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8" creationId="{29A34ECB-638A-413A-A62C-132782ABC9CC}"/>
            </ac:spMkLst>
          </pc:spChg>
          <pc:spChg chg="mod">
            <ac:chgData name="Dominik Enzenhofer" userId="786f7da7-8d9b-4a4e-9fae-4e98baafa431" providerId="ADAL" clId="{333EEA8E-C07E-4355-8F2D-C72CF80A6AA1}" dt="2025-04-04T08:21:46.666" v="2"/>
            <ac:spMkLst>
              <pc:docMk/>
              <pc:sldMasterMk cId="2829613511" sldId="2147483648"/>
              <pc:sldLayoutMk cId="623632258" sldId="2147483894"/>
              <ac:spMk id="9" creationId="{8D8B1A56-0AC0-4F49-A9CF-878C4A7B52A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84499839" sldId="2147483895"/>
          </pc:sldLayoutMkLst>
          <pc:spChg chg="mod">
            <ac:chgData name="Dominik Enzenhofer" userId="786f7da7-8d9b-4a4e-9fae-4e98baafa431" providerId="ADAL" clId="{333EEA8E-C07E-4355-8F2D-C72CF80A6AA1}" dt="2025-04-04T08:21:46.666" v="2"/>
            <ac:spMkLst>
              <pc:docMk/>
              <pc:sldMasterMk cId="2829613511" sldId="2147483648"/>
              <pc:sldLayoutMk cId="384499839" sldId="2147483895"/>
              <ac:spMk id="2" creationId="{9F53B74B-716E-43BA-BFA7-86F39806BDE4}"/>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95"/>
              <ac:spMk id="3" creationId="{45A90086-B583-4C7E-8BDC-C5BD2BFD7309}"/>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95"/>
              <ac:spMk id="4" creationId="{C66E6996-69F5-4DC6-A54D-75EFA6A0D65B}"/>
            </ac:spMkLst>
          </pc:spChg>
          <pc:spChg chg="mod">
            <ac:chgData name="Dominik Enzenhofer" userId="786f7da7-8d9b-4a4e-9fae-4e98baafa431" providerId="ADAL" clId="{333EEA8E-C07E-4355-8F2D-C72CF80A6AA1}" dt="2025-04-04T08:21:46.666" v="2"/>
            <ac:spMkLst>
              <pc:docMk/>
              <pc:sldMasterMk cId="2829613511" sldId="2147483648"/>
              <pc:sldLayoutMk cId="384499839" sldId="2147483895"/>
              <ac:spMk id="5" creationId="{2C1A9A3E-70C1-435B-BC6E-45728E037C83}"/>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2538201109" sldId="2147483896"/>
          </pc:sldLayoutMkLst>
          <pc:spChg chg="mod">
            <ac:chgData name="Dominik Enzenhofer" userId="786f7da7-8d9b-4a4e-9fae-4e98baafa431" providerId="ADAL" clId="{333EEA8E-C07E-4355-8F2D-C72CF80A6AA1}" dt="2025-04-04T08:21:46.666" v="2"/>
            <ac:spMkLst>
              <pc:docMk/>
              <pc:sldMasterMk cId="2829613511" sldId="2147483648"/>
              <pc:sldLayoutMk cId="2538201109" sldId="2147483896"/>
              <ac:spMk id="2" creationId="{8A43B4F7-F92B-4522-9828-DC5D55C36DE1}"/>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96"/>
              <ac:spMk id="3" creationId="{A4D1E288-09C6-498B-ACA8-90BF44F4929A}"/>
            </ac:spMkLst>
          </pc:spChg>
          <pc:spChg chg="mod">
            <ac:chgData name="Dominik Enzenhofer" userId="786f7da7-8d9b-4a4e-9fae-4e98baafa431" providerId="ADAL" clId="{333EEA8E-C07E-4355-8F2D-C72CF80A6AA1}" dt="2025-04-04T08:21:46.666" v="2"/>
            <ac:spMkLst>
              <pc:docMk/>
              <pc:sldMasterMk cId="2829613511" sldId="2147483648"/>
              <pc:sldLayoutMk cId="2538201109" sldId="2147483896"/>
              <ac:spMk id="4" creationId="{B2F91D59-9F41-4A65-89DA-35DD7CC14E7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307581380" sldId="2147483897"/>
          </pc:sldLayoutMkLst>
          <pc:spChg chg="mod">
            <ac:chgData name="Dominik Enzenhofer" userId="786f7da7-8d9b-4a4e-9fae-4e98baafa431" providerId="ADAL" clId="{333EEA8E-C07E-4355-8F2D-C72CF80A6AA1}" dt="2025-04-04T08:21:46.666" v="2"/>
            <ac:spMkLst>
              <pc:docMk/>
              <pc:sldMasterMk cId="2829613511" sldId="2147483648"/>
              <pc:sldLayoutMk cId="307581380" sldId="2147483897"/>
              <ac:spMk id="2" creationId="{5BE7141B-C1C2-4FB3-A99D-BAF2A70A37F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97"/>
              <ac:spMk id="3" creationId="{0E13DA49-0CDC-47B8-A5C4-6F9A28A2A22B}"/>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97"/>
              <ac:spMk id="4" creationId="{A39A1657-B981-413D-A03E-B46A3B3A4FF9}"/>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97"/>
              <ac:spMk id="5" creationId="{C92CA0B7-2625-4B7F-9597-740E160F0D45}"/>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97"/>
              <ac:spMk id="6" creationId="{9B14D1AE-839D-496C-AC5A-70F91FF4EBED}"/>
            </ac:spMkLst>
          </pc:spChg>
          <pc:spChg chg="mod">
            <ac:chgData name="Dominik Enzenhofer" userId="786f7da7-8d9b-4a4e-9fae-4e98baafa431" providerId="ADAL" clId="{333EEA8E-C07E-4355-8F2D-C72CF80A6AA1}" dt="2025-04-04T08:21:46.666" v="2"/>
            <ac:spMkLst>
              <pc:docMk/>
              <pc:sldMasterMk cId="2829613511" sldId="2147483648"/>
              <pc:sldLayoutMk cId="307581380" sldId="2147483897"/>
              <ac:spMk id="7" creationId="{15217D92-2B4A-484F-8AB4-C54713C5D44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864505209" sldId="2147483898"/>
          </pc:sldLayoutMkLst>
          <pc:spChg chg="mod">
            <ac:chgData name="Dominik Enzenhofer" userId="786f7da7-8d9b-4a4e-9fae-4e98baafa431" providerId="ADAL" clId="{333EEA8E-C07E-4355-8F2D-C72CF80A6AA1}" dt="2025-04-04T08:21:46.666" v="2"/>
            <ac:spMkLst>
              <pc:docMk/>
              <pc:sldMasterMk cId="2829613511" sldId="2147483648"/>
              <pc:sldLayoutMk cId="1864505209" sldId="2147483898"/>
              <ac:spMk id="2" creationId="{81B8BB21-D5DE-406E-ACC8-5348D2B52F9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98"/>
              <ac:spMk id="3" creationId="{E97548AD-E2A7-47C7-9C54-F49035BE3379}"/>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98"/>
              <ac:spMk id="4" creationId="{1A27F417-1922-486E-BDEA-FA0B20AB541B}"/>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98"/>
              <ac:spMk id="5" creationId="{F4D196A5-A1A4-45BD-91FE-6312046F4642}"/>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98"/>
              <ac:spMk id="6" creationId="{5A9118EF-5D5B-4DE8-9AE8-BDB510862D18}"/>
            </ac:spMkLst>
          </pc:spChg>
          <pc:spChg chg="mod">
            <ac:chgData name="Dominik Enzenhofer" userId="786f7da7-8d9b-4a4e-9fae-4e98baafa431" providerId="ADAL" clId="{333EEA8E-C07E-4355-8F2D-C72CF80A6AA1}" dt="2025-04-04T08:21:46.666" v="2"/>
            <ac:spMkLst>
              <pc:docMk/>
              <pc:sldMasterMk cId="2829613511" sldId="2147483648"/>
              <pc:sldLayoutMk cId="1864505209" sldId="2147483898"/>
              <ac:spMk id="7" creationId="{D1D8D9B9-CE31-40DA-A397-A29EC48A90FF}"/>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1166076758" sldId="2147483899"/>
          </pc:sldLayoutMkLst>
          <pc:spChg chg="mod">
            <ac:chgData name="Dominik Enzenhofer" userId="786f7da7-8d9b-4a4e-9fae-4e98baafa431" providerId="ADAL" clId="{333EEA8E-C07E-4355-8F2D-C72CF80A6AA1}" dt="2025-04-04T08:21:46.666" v="2"/>
            <ac:spMkLst>
              <pc:docMk/>
              <pc:sldMasterMk cId="2829613511" sldId="2147483648"/>
              <pc:sldLayoutMk cId="1166076758" sldId="2147483899"/>
              <ac:spMk id="2" creationId="{271ECC38-E406-4DB0-9745-26487AAC0045}"/>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99"/>
              <ac:spMk id="3" creationId="{56CFCDC7-0889-4C21-95AD-B4AEB9AB7374}"/>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99"/>
              <ac:spMk id="4" creationId="{BADDFFE6-C19B-4FF9-B801-96707E9D709E}"/>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99"/>
              <ac:spMk id="5" creationId="{7F99584A-DA18-4E3E-AA92-50847B5825C0}"/>
            </ac:spMkLst>
          </pc:spChg>
          <pc:spChg chg="mod">
            <ac:chgData name="Dominik Enzenhofer" userId="786f7da7-8d9b-4a4e-9fae-4e98baafa431" providerId="ADAL" clId="{333EEA8E-C07E-4355-8F2D-C72CF80A6AA1}" dt="2025-04-04T08:21:46.666" v="2"/>
            <ac:spMkLst>
              <pc:docMk/>
              <pc:sldMasterMk cId="2829613511" sldId="2147483648"/>
              <pc:sldLayoutMk cId="1166076758" sldId="2147483899"/>
              <ac:spMk id="6" creationId="{117242FE-C8BB-4231-9ED4-5558EA87B23B}"/>
            </ac:spMkLst>
          </pc:spChg>
        </pc:sldLayoutChg>
        <pc:sldLayoutChg chg="modSp del mod ord">
          <pc:chgData name="Dominik Enzenhofer" userId="786f7da7-8d9b-4a4e-9fae-4e98baafa431" providerId="ADAL" clId="{333EEA8E-C07E-4355-8F2D-C72CF80A6AA1}" dt="2025-04-04T08:21:46.821" v="3"/>
          <pc:sldLayoutMkLst>
            <pc:docMk/>
            <pc:sldMasterMk cId="2829613511" sldId="2147483648"/>
            <pc:sldLayoutMk cId="911691802" sldId="2147483900"/>
          </pc:sldLayoutMkLst>
          <pc:spChg chg="mod">
            <ac:chgData name="Dominik Enzenhofer" userId="786f7da7-8d9b-4a4e-9fae-4e98baafa431" providerId="ADAL" clId="{333EEA8E-C07E-4355-8F2D-C72CF80A6AA1}" dt="2025-04-04T08:21:46.666" v="2"/>
            <ac:spMkLst>
              <pc:docMk/>
              <pc:sldMasterMk cId="2829613511" sldId="2147483648"/>
              <pc:sldLayoutMk cId="911691802" sldId="2147483900"/>
              <ac:spMk id="2" creationId="{CB22270F-CF0C-4B15-84A2-D7A325129C42}"/>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900"/>
              <ac:spMk id="3" creationId="{52CC5F93-2EBF-4AA1-9DB1-9F07B5FF944A}"/>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900"/>
              <ac:spMk id="4" creationId="{03F3D22F-C913-42F2-8763-0664FB5AFE9E}"/>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900"/>
              <ac:spMk id="5" creationId="{ECAA5F2D-DA27-40AD-A80C-6F2F1BD85EEC}"/>
            </ac:spMkLst>
          </pc:spChg>
          <pc:spChg chg="mod">
            <ac:chgData name="Dominik Enzenhofer" userId="786f7da7-8d9b-4a4e-9fae-4e98baafa431" providerId="ADAL" clId="{333EEA8E-C07E-4355-8F2D-C72CF80A6AA1}" dt="2025-04-04T08:21:46.666" v="2"/>
            <ac:spMkLst>
              <pc:docMk/>
              <pc:sldMasterMk cId="2829613511" sldId="2147483648"/>
              <pc:sldLayoutMk cId="911691802" sldId="2147483900"/>
              <ac:spMk id="6" creationId="{0A9E8180-BC62-45BA-AC43-6F3CDE647635}"/>
            </ac:spMkLst>
          </pc:spChg>
        </pc:sldLayoutChg>
      </pc:sldMasterChg>
      <pc:sldMasterChg chg="del sldLayoutOrd">
        <pc:chgData name="Dominik Enzenhofer" userId="786f7da7-8d9b-4a4e-9fae-4e98baafa431" providerId="ADAL" clId="{333EEA8E-C07E-4355-8F2D-C72CF80A6AA1}" dt="2025-04-04T08:21:46.821" v="3"/>
        <pc:sldMasterMkLst>
          <pc:docMk/>
          <pc:sldMasterMk cId="2829613511" sldId="2147483673"/>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685"/>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697"/>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09"/>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21"/>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33"/>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45"/>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57"/>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69"/>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81"/>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793"/>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05"/>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17"/>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29"/>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41"/>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53"/>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65"/>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77"/>
        </pc:sldMasterMkLst>
      </pc:sldMasterChg>
      <pc:sldMasterChg chg="del sldLayoutOrd">
        <pc:chgData name="Dominik Enzenhofer" userId="786f7da7-8d9b-4a4e-9fae-4e98baafa431" providerId="ADAL" clId="{333EEA8E-C07E-4355-8F2D-C72CF80A6AA1}" dt="2025-04-04T08:21:46.821" v="3"/>
        <pc:sldMasterMkLst>
          <pc:docMk/>
          <pc:sldMasterMk cId="2829613511" sldId="2147483889"/>
        </pc:sldMasterMkLst>
      </pc:sldMasterChg>
      <pc:sldMasterChg chg="del delSldLayout">
        <pc:chgData name="Dominik Enzenhofer" userId="786f7da7-8d9b-4a4e-9fae-4e98baafa431" providerId="ADAL" clId="{333EEA8E-C07E-4355-8F2D-C72CF80A6AA1}" dt="2025-04-04T08:21:46.569" v="1"/>
        <pc:sldMasterMkLst>
          <pc:docMk/>
          <pc:sldMasterMk cId="2829613511" sldId="2147483901"/>
        </pc:sldMasterMkLst>
        <pc:sldLayoutChg chg="del">
          <pc:chgData name="Dominik Enzenhofer" userId="786f7da7-8d9b-4a4e-9fae-4e98baafa431" providerId="ADAL" clId="{333EEA8E-C07E-4355-8F2D-C72CF80A6AA1}" dt="2025-04-04T08:21:46.569" v="1"/>
          <pc:sldLayoutMkLst>
            <pc:docMk/>
            <pc:sldMasterMk cId="2829613511" sldId="2147483901"/>
            <pc:sldLayoutMk cId="1651926057" sldId="2147483902"/>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2457480539" sldId="2147483903"/>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2504030345" sldId="2147483904"/>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3681254514" sldId="2147483905"/>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623632258" sldId="2147483906"/>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384499839" sldId="2147483907"/>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2538201109" sldId="2147483908"/>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307581380" sldId="2147483909"/>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1864505209" sldId="2147483910"/>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1166076758" sldId="2147483911"/>
          </pc:sldLayoutMkLst>
        </pc:sldLayoutChg>
        <pc:sldLayoutChg chg="del">
          <pc:chgData name="Dominik Enzenhofer" userId="786f7da7-8d9b-4a4e-9fae-4e98baafa431" providerId="ADAL" clId="{333EEA8E-C07E-4355-8F2D-C72CF80A6AA1}" dt="2025-04-04T08:21:46.569" v="1"/>
          <pc:sldLayoutMkLst>
            <pc:docMk/>
            <pc:sldMasterMk cId="2829613511" sldId="2147483901"/>
            <pc:sldLayoutMk cId="911691802" sldId="2147483912"/>
          </pc:sldLayoutMkLst>
        </pc:sldLayoutChg>
      </pc:sldMasterChg>
      <pc:sldMasterChg chg="del delSldLayout">
        <pc:chgData name="Dominik Enzenhofer" userId="786f7da7-8d9b-4a4e-9fae-4e98baafa431" providerId="ADAL" clId="{333EEA8E-C07E-4355-8F2D-C72CF80A6AA1}" dt="2025-04-04T08:21:46.569" v="1"/>
        <pc:sldMasterMkLst>
          <pc:docMk/>
          <pc:sldMasterMk cId="2829613511" sldId="2147483913"/>
        </pc:sldMasterMkLst>
        <pc:sldLayoutChg chg="del">
          <pc:chgData name="Dominik Enzenhofer" userId="786f7da7-8d9b-4a4e-9fae-4e98baafa431" providerId="ADAL" clId="{333EEA8E-C07E-4355-8F2D-C72CF80A6AA1}" dt="2025-04-04T08:21:46.569" v="1"/>
          <pc:sldLayoutMkLst>
            <pc:docMk/>
            <pc:sldMasterMk cId="2829613511" sldId="2147483913"/>
            <pc:sldLayoutMk cId="1651926057" sldId="2147483914"/>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2457480539" sldId="2147483915"/>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2504030345" sldId="2147483916"/>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3681254514" sldId="2147483917"/>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623632258" sldId="2147483918"/>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384499839" sldId="2147483919"/>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2538201109" sldId="2147483920"/>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307581380" sldId="2147483921"/>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1864505209" sldId="2147483922"/>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1166076758" sldId="2147483923"/>
          </pc:sldLayoutMkLst>
        </pc:sldLayoutChg>
        <pc:sldLayoutChg chg="del">
          <pc:chgData name="Dominik Enzenhofer" userId="786f7da7-8d9b-4a4e-9fae-4e98baafa431" providerId="ADAL" clId="{333EEA8E-C07E-4355-8F2D-C72CF80A6AA1}" dt="2025-04-04T08:21:46.569" v="1"/>
          <pc:sldLayoutMkLst>
            <pc:docMk/>
            <pc:sldMasterMk cId="2829613511" sldId="2147483913"/>
            <pc:sldLayoutMk cId="911691802" sldId="2147483924"/>
          </pc:sldLayoutMkLst>
        </pc:sldLayoutChg>
      </pc:sldMasterChg>
    </pc:docChg>
  </pc:docChgLst>
  <pc:docChgLst>
    <pc:chgData name="Philipp G. Libowicz" userId="S::philippl@ppedv.de::4ef31a4e-f445-4888-abfe-34ac87ab2ceb" providerId="AD" clId="Web-{B3DDC453-9DF6-1A4F-C0CA-C1A38F86DDB0}"/>
    <pc:docChg chg="addSld delSld modSld addMainMaster modMainMaster">
      <pc:chgData name="Philipp G. Libowicz" userId="S::philippl@ppedv.de::4ef31a4e-f445-4888-abfe-34ac87ab2ceb" providerId="AD" clId="Web-{B3DDC453-9DF6-1A4F-C0CA-C1A38F86DDB0}" dt="2024-02-15T12:16:30.916" v="99"/>
      <pc:docMkLst>
        <pc:docMk/>
      </pc:docMkLst>
      <pc:sldChg chg="add del">
        <pc:chgData name="Philipp G. Libowicz" userId="S::philippl@ppedv.de::4ef31a4e-f445-4888-abfe-34ac87ab2ceb" providerId="AD" clId="Web-{B3DDC453-9DF6-1A4F-C0CA-C1A38F86DDB0}" dt="2024-02-15T12:12:33.657" v="68"/>
        <pc:sldMkLst>
          <pc:docMk/>
          <pc:sldMk cId="1717515755" sldId="256"/>
        </pc:sldMkLst>
      </pc:sldChg>
      <pc:sldChg chg="add del">
        <pc:chgData name="Philipp G. Libowicz" userId="S::philippl@ppedv.de::4ef31a4e-f445-4888-abfe-34ac87ab2ceb" providerId="AD" clId="Web-{B3DDC453-9DF6-1A4F-C0CA-C1A38F86DDB0}" dt="2024-02-15T12:11:45.030" v="4"/>
        <pc:sldMkLst>
          <pc:docMk/>
          <pc:sldMk cId="4132069105" sldId="262"/>
        </pc:sldMkLst>
      </pc:sldChg>
      <pc:sldChg chg="add del">
        <pc:chgData name="Philipp G. Libowicz" userId="S::philippl@ppedv.de::4ef31a4e-f445-4888-abfe-34ac87ab2ceb" providerId="AD" clId="Web-{B3DDC453-9DF6-1A4F-C0CA-C1A38F86DDB0}" dt="2024-02-15T12:12:19.110" v="65"/>
        <pc:sldMkLst>
          <pc:docMk/>
          <pc:sldMk cId="2573018211" sldId="263"/>
        </pc:sldMkLst>
      </pc:sldChg>
      <pc:sldChg chg="modSp add del">
        <pc:chgData name="Philipp G. Libowicz" userId="S::philippl@ppedv.de::4ef31a4e-f445-4888-abfe-34ac87ab2ceb" providerId="AD" clId="Web-{B3DDC453-9DF6-1A4F-C0CA-C1A38F86DDB0}" dt="2024-02-15T12:15:50.946" v="95"/>
        <pc:sldMkLst>
          <pc:docMk/>
          <pc:sldMk cId="2413605792" sldId="264"/>
        </pc:sldMkLst>
      </pc:sldChg>
      <pc:sldChg chg="modSp add del">
        <pc:chgData name="Philipp G. Libowicz" userId="S::philippl@ppedv.de::4ef31a4e-f445-4888-abfe-34ac87ab2ceb" providerId="AD" clId="Web-{B3DDC453-9DF6-1A4F-C0CA-C1A38F86DDB0}" dt="2024-02-15T12:16:30.916" v="99"/>
        <pc:sldMkLst>
          <pc:docMk/>
          <pc:sldMk cId="150030162" sldId="265"/>
        </pc:sldMkLst>
      </pc:sldChg>
      <pc:sldChg chg="add del">
        <pc:chgData name="Philipp G. Libowicz" userId="S::philippl@ppedv.de::4ef31a4e-f445-4888-abfe-34ac87ab2ceb" providerId="AD" clId="Web-{B3DDC453-9DF6-1A4F-C0CA-C1A38F86DDB0}" dt="2024-02-15T12:12:18.766" v="62"/>
        <pc:sldMkLst>
          <pc:docMk/>
          <pc:sldMk cId="2392818679" sldId="266"/>
        </pc:sldMkLst>
      </pc:sldChg>
      <pc:sldChg chg="add del">
        <pc:chgData name="Philipp G. Libowicz" userId="S::philippl@ppedv.de::4ef31a4e-f445-4888-abfe-34ac87ab2ceb" providerId="AD" clId="Web-{B3DDC453-9DF6-1A4F-C0CA-C1A38F86DDB0}" dt="2024-02-15T12:12:18.610" v="61"/>
        <pc:sldMkLst>
          <pc:docMk/>
          <pc:sldMk cId="2568305523" sldId="267"/>
        </pc:sldMkLst>
      </pc:sldChg>
      <pc:sldChg chg="add del">
        <pc:chgData name="Philipp G. Libowicz" userId="S::philippl@ppedv.de::4ef31a4e-f445-4888-abfe-34ac87ab2ceb" providerId="AD" clId="Web-{B3DDC453-9DF6-1A4F-C0CA-C1A38F86DDB0}" dt="2024-02-15T12:12:18.454" v="60"/>
        <pc:sldMkLst>
          <pc:docMk/>
          <pc:sldMk cId="446843243" sldId="268"/>
        </pc:sldMkLst>
      </pc:sldChg>
      <pc:sldChg chg="add del">
        <pc:chgData name="Philipp G. Libowicz" userId="S::philippl@ppedv.de::4ef31a4e-f445-4888-abfe-34ac87ab2ceb" providerId="AD" clId="Web-{B3DDC453-9DF6-1A4F-C0CA-C1A38F86DDB0}" dt="2024-02-15T12:12:18.329" v="59"/>
        <pc:sldMkLst>
          <pc:docMk/>
          <pc:sldMk cId="1731814992" sldId="269"/>
        </pc:sldMkLst>
      </pc:sldChg>
      <pc:sldChg chg="add del">
        <pc:chgData name="Philipp G. Libowicz" userId="S::philippl@ppedv.de::4ef31a4e-f445-4888-abfe-34ac87ab2ceb" providerId="AD" clId="Web-{B3DDC453-9DF6-1A4F-C0CA-C1A38F86DDB0}" dt="2024-02-15T12:12:18.266" v="58"/>
        <pc:sldMkLst>
          <pc:docMk/>
          <pc:sldMk cId="3566629605" sldId="270"/>
        </pc:sldMkLst>
      </pc:sldChg>
      <pc:sldChg chg="add del">
        <pc:chgData name="Philipp G. Libowicz" userId="S::philippl@ppedv.de::4ef31a4e-f445-4888-abfe-34ac87ab2ceb" providerId="AD" clId="Web-{B3DDC453-9DF6-1A4F-C0CA-C1A38F86DDB0}" dt="2024-02-15T12:12:18.141" v="57"/>
        <pc:sldMkLst>
          <pc:docMk/>
          <pc:sldMk cId="313527945" sldId="271"/>
        </pc:sldMkLst>
      </pc:sldChg>
      <pc:sldChg chg="add del">
        <pc:chgData name="Philipp G. Libowicz" userId="S::philippl@ppedv.de::4ef31a4e-f445-4888-abfe-34ac87ab2ceb" providerId="AD" clId="Web-{B3DDC453-9DF6-1A4F-C0CA-C1A38F86DDB0}" dt="2024-02-15T12:12:17.969" v="56"/>
        <pc:sldMkLst>
          <pc:docMk/>
          <pc:sldMk cId="2591362895" sldId="272"/>
        </pc:sldMkLst>
      </pc:sldChg>
      <pc:sldChg chg="add del">
        <pc:chgData name="Philipp G. Libowicz" userId="S::philippl@ppedv.de::4ef31a4e-f445-4888-abfe-34ac87ab2ceb" providerId="AD" clId="Web-{B3DDC453-9DF6-1A4F-C0CA-C1A38F86DDB0}" dt="2024-02-15T12:12:17.844" v="55"/>
        <pc:sldMkLst>
          <pc:docMk/>
          <pc:sldMk cId="453481670" sldId="273"/>
        </pc:sldMkLst>
      </pc:sldChg>
      <pc:sldChg chg="add del">
        <pc:chgData name="Philipp G. Libowicz" userId="S::philippl@ppedv.de::4ef31a4e-f445-4888-abfe-34ac87ab2ceb" providerId="AD" clId="Web-{B3DDC453-9DF6-1A4F-C0CA-C1A38F86DDB0}" dt="2024-02-15T12:12:17.782" v="54"/>
        <pc:sldMkLst>
          <pc:docMk/>
          <pc:sldMk cId="1725607678" sldId="274"/>
        </pc:sldMkLst>
      </pc:sldChg>
      <pc:sldChg chg="add del">
        <pc:chgData name="Philipp G. Libowicz" userId="S::philippl@ppedv.de::4ef31a4e-f445-4888-abfe-34ac87ab2ceb" providerId="AD" clId="Web-{B3DDC453-9DF6-1A4F-C0CA-C1A38F86DDB0}" dt="2024-02-15T12:12:17.672" v="53"/>
        <pc:sldMkLst>
          <pc:docMk/>
          <pc:sldMk cId="3921330433" sldId="275"/>
        </pc:sldMkLst>
      </pc:sldChg>
      <pc:sldChg chg="add del">
        <pc:chgData name="Philipp G. Libowicz" userId="S::philippl@ppedv.de::4ef31a4e-f445-4888-abfe-34ac87ab2ceb" providerId="AD" clId="Web-{B3DDC453-9DF6-1A4F-C0CA-C1A38F86DDB0}" dt="2024-02-15T12:12:17.532" v="52"/>
        <pc:sldMkLst>
          <pc:docMk/>
          <pc:sldMk cId="3978611949" sldId="276"/>
        </pc:sldMkLst>
      </pc:sldChg>
      <pc:sldChg chg="add del">
        <pc:chgData name="Philipp G. Libowicz" userId="S::philippl@ppedv.de::4ef31a4e-f445-4888-abfe-34ac87ab2ceb" providerId="AD" clId="Web-{B3DDC453-9DF6-1A4F-C0CA-C1A38F86DDB0}" dt="2024-02-15T12:12:17.454" v="51"/>
        <pc:sldMkLst>
          <pc:docMk/>
          <pc:sldMk cId="3444614160" sldId="277"/>
        </pc:sldMkLst>
      </pc:sldChg>
      <pc:sldChg chg="add del">
        <pc:chgData name="Philipp G. Libowicz" userId="S::philippl@ppedv.de::4ef31a4e-f445-4888-abfe-34ac87ab2ceb" providerId="AD" clId="Web-{B3DDC453-9DF6-1A4F-C0CA-C1A38F86DDB0}" dt="2024-02-15T12:12:17.329" v="50"/>
        <pc:sldMkLst>
          <pc:docMk/>
          <pc:sldMk cId="3397046462" sldId="278"/>
        </pc:sldMkLst>
      </pc:sldChg>
      <pc:sldChg chg="add del">
        <pc:chgData name="Philipp G. Libowicz" userId="S::philippl@ppedv.de::4ef31a4e-f445-4888-abfe-34ac87ab2ceb" providerId="AD" clId="Web-{B3DDC453-9DF6-1A4F-C0CA-C1A38F86DDB0}" dt="2024-02-15T12:12:17.219" v="49"/>
        <pc:sldMkLst>
          <pc:docMk/>
          <pc:sldMk cId="4051392907" sldId="279"/>
        </pc:sldMkLst>
      </pc:sldChg>
      <pc:sldChg chg="add del">
        <pc:chgData name="Philipp G. Libowicz" userId="S::philippl@ppedv.de::4ef31a4e-f445-4888-abfe-34ac87ab2ceb" providerId="AD" clId="Web-{B3DDC453-9DF6-1A4F-C0CA-C1A38F86DDB0}" dt="2024-02-15T12:12:17.047" v="48"/>
        <pc:sldMkLst>
          <pc:docMk/>
          <pc:sldMk cId="678145592" sldId="280"/>
        </pc:sldMkLst>
      </pc:sldChg>
      <pc:sldChg chg="add del">
        <pc:chgData name="Philipp G. Libowicz" userId="S::philippl@ppedv.de::4ef31a4e-f445-4888-abfe-34ac87ab2ceb" providerId="AD" clId="Web-{B3DDC453-9DF6-1A4F-C0CA-C1A38F86DDB0}" dt="2024-02-15T12:12:16.922" v="47"/>
        <pc:sldMkLst>
          <pc:docMk/>
          <pc:sldMk cId="1070272828" sldId="281"/>
        </pc:sldMkLst>
      </pc:sldChg>
      <pc:sldChg chg="add del">
        <pc:chgData name="Philipp G. Libowicz" userId="S::philippl@ppedv.de::4ef31a4e-f445-4888-abfe-34ac87ab2ceb" providerId="AD" clId="Web-{B3DDC453-9DF6-1A4F-C0CA-C1A38F86DDB0}" dt="2024-02-15T12:12:16.782" v="27"/>
        <pc:sldMkLst>
          <pc:docMk/>
          <pc:sldMk cId="3274562175" sldId="348"/>
        </pc:sldMkLst>
      </pc:sldChg>
      <pc:sldChg chg="add del">
        <pc:chgData name="Philipp G. Libowicz" userId="S::philippl@ppedv.de::4ef31a4e-f445-4888-abfe-34ac87ab2ceb" providerId="AD" clId="Web-{B3DDC453-9DF6-1A4F-C0CA-C1A38F86DDB0}" dt="2024-02-15T12:12:46.408" v="69"/>
        <pc:sldMkLst>
          <pc:docMk/>
          <pc:sldMk cId="4057860068" sldId="348"/>
        </pc:sldMkLst>
      </pc:sldChg>
      <pc:sldMasterChg chg="add addSldLayout">
        <pc:chgData name="Philipp G. Libowicz" userId="S::philippl@ppedv.de::4ef31a4e-f445-4888-abfe-34ac87ab2ceb" providerId="AD" clId="Web-{B3DDC453-9DF6-1A4F-C0CA-C1A38F86DDB0}" dt="2024-02-15T12:11:45.030" v="4"/>
        <pc:sldMasterMkLst>
          <pc:docMk/>
          <pc:sldMasterMk cId="2829613511" sldId="2147483648"/>
        </pc:sldMasterMkLst>
        <pc:sldLayoutChg chg="add">
          <pc:chgData name="Philipp G. Libowicz" userId="S::philippl@ppedv.de::4ef31a4e-f445-4888-abfe-34ac87ab2ceb" providerId="AD" clId="Web-{B3DDC453-9DF6-1A4F-C0CA-C1A38F86DDB0}" dt="2024-02-15T12:11:45.030" v="4"/>
          <pc:sldLayoutMkLst>
            <pc:docMk/>
            <pc:sldMasterMk cId="2829613511" sldId="2147483648"/>
            <pc:sldLayoutMk cId="1651926057" sldId="2147483649"/>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2457480539" sldId="2147483650"/>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2504030345" sldId="2147483651"/>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3681254514" sldId="2147483652"/>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623632258" sldId="2147483653"/>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384499839" sldId="2147483654"/>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2538201109" sldId="2147483655"/>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307581380" sldId="2147483656"/>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1864505209" sldId="2147483657"/>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1166076758" sldId="2147483658"/>
          </pc:sldLayoutMkLst>
        </pc:sldLayoutChg>
        <pc:sldLayoutChg chg="add">
          <pc:chgData name="Philipp G. Libowicz" userId="S::philippl@ppedv.de::4ef31a4e-f445-4888-abfe-34ac87ab2ceb" providerId="AD" clId="Web-{B3DDC453-9DF6-1A4F-C0CA-C1A38F86DDB0}" dt="2024-02-15T12:11:45.030" v="4"/>
          <pc:sldLayoutMkLst>
            <pc:docMk/>
            <pc:sldMasterMk cId="2829613511" sldId="2147483648"/>
            <pc:sldLayoutMk cId="911691802" sldId="2147483659"/>
          </pc:sldLayoutMkLst>
        </pc:sldLayoutChg>
      </pc:sldMasterChg>
      <pc:sldMasterChg chg="replId modSldLayout">
        <pc:chgData name="Philipp G. Libowicz" userId="S::philippl@ppedv.de::4ef31a4e-f445-4888-abfe-34ac87ab2ceb" providerId="AD" clId="Web-{B3DDC453-9DF6-1A4F-C0CA-C1A38F86DDB0}" dt="2024-02-15T12:11:45.030" v="4"/>
        <pc:sldMasterMkLst>
          <pc:docMk/>
          <pc:sldMasterMk cId="2787880449" sldId="2147483661"/>
        </pc:sldMasterMkLst>
        <pc:sldLayoutChg chg="replId">
          <pc:chgData name="Philipp G. Libowicz" userId="S::philippl@ppedv.de::4ef31a4e-f445-4888-abfe-34ac87ab2ceb" providerId="AD" clId="Web-{B3DDC453-9DF6-1A4F-C0CA-C1A38F86DDB0}" dt="2024-02-15T12:11:45.030" v="4"/>
          <pc:sldLayoutMkLst>
            <pc:docMk/>
            <pc:sldMasterMk cId="2787880449" sldId="2147483661"/>
            <pc:sldLayoutMk cId="760476926" sldId="2147483662"/>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2319942057" sldId="2147483663"/>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1937124755" sldId="2147483664"/>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1003276094" sldId="2147483665"/>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2615682681" sldId="2147483666"/>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3675672980" sldId="2147483667"/>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321384735" sldId="2147483668"/>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3588770366" sldId="2147483669"/>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1670731494" sldId="2147483670"/>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1282074790" sldId="2147483671"/>
          </pc:sldLayoutMkLst>
        </pc:sldLayoutChg>
        <pc:sldLayoutChg chg="replId">
          <pc:chgData name="Philipp G. Libowicz" userId="S::philippl@ppedv.de::4ef31a4e-f445-4888-abfe-34ac87ab2ceb" providerId="AD" clId="Web-{B3DDC453-9DF6-1A4F-C0CA-C1A38F86DDB0}" dt="2024-02-15T12:11:45.030" v="4"/>
          <pc:sldLayoutMkLst>
            <pc:docMk/>
            <pc:sldMasterMk cId="2787880449" sldId="2147483661"/>
            <pc:sldLayoutMk cId="1292900372" sldId="2147483672"/>
          </pc:sldLayoutMkLst>
        </pc:sldLayoutChg>
      </pc:sldMasterChg>
      <pc:sldMasterChg chg="add addSldLayout">
        <pc:chgData name="Philipp G. Libowicz" userId="S::philippl@ppedv.de::4ef31a4e-f445-4888-abfe-34ac87ab2ceb" providerId="AD" clId="Web-{B3DDC453-9DF6-1A4F-C0CA-C1A38F86DDB0}" dt="2024-02-15T12:12:16.922" v="47"/>
        <pc:sldMasterMkLst>
          <pc:docMk/>
          <pc:sldMasterMk cId="2829613511" sldId="2147483673"/>
        </pc:sldMasterMkLst>
        <pc:sldLayoutChg chg="add">
          <pc:chgData name="Philipp G. Libowicz" userId="S::philippl@ppedv.de::4ef31a4e-f445-4888-abfe-34ac87ab2ceb" providerId="AD" clId="Web-{B3DDC453-9DF6-1A4F-C0CA-C1A38F86DDB0}" dt="2024-02-15T12:12:16.922" v="47"/>
          <pc:sldLayoutMkLst>
            <pc:docMk/>
            <pc:sldMasterMk cId="2829613511" sldId="2147483648"/>
            <pc:sldLayoutMk cId="1651926057" sldId="2147483674"/>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2457480539" sldId="2147483675"/>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2504030345" sldId="2147483676"/>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3681254514" sldId="2147483677"/>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623632258" sldId="2147483678"/>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384499839" sldId="2147483679"/>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2538201109" sldId="2147483680"/>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307581380" sldId="2147483681"/>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1864505209" sldId="2147483682"/>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1166076758" sldId="2147483683"/>
          </pc:sldLayoutMkLst>
        </pc:sldLayoutChg>
        <pc:sldLayoutChg chg="add">
          <pc:chgData name="Philipp G. Libowicz" userId="S::philippl@ppedv.de::4ef31a4e-f445-4888-abfe-34ac87ab2ceb" providerId="AD" clId="Web-{B3DDC453-9DF6-1A4F-C0CA-C1A38F86DDB0}" dt="2024-02-15T12:12:16.922" v="47"/>
          <pc:sldLayoutMkLst>
            <pc:docMk/>
            <pc:sldMasterMk cId="2829613511" sldId="2147483648"/>
            <pc:sldLayoutMk cId="911691802" sldId="2147483684"/>
          </pc:sldLayoutMkLst>
        </pc:sldLayoutChg>
      </pc:sldMasterChg>
      <pc:sldMasterChg chg="add addSldLayout">
        <pc:chgData name="Philipp G. Libowicz" userId="S::philippl@ppedv.de::4ef31a4e-f445-4888-abfe-34ac87ab2ceb" providerId="AD" clId="Web-{B3DDC453-9DF6-1A4F-C0CA-C1A38F86DDB0}" dt="2024-02-15T12:12:17.047" v="48"/>
        <pc:sldMasterMkLst>
          <pc:docMk/>
          <pc:sldMasterMk cId="2829613511" sldId="2147483685"/>
        </pc:sldMasterMkLst>
        <pc:sldLayoutChg chg="add">
          <pc:chgData name="Philipp G. Libowicz" userId="S::philippl@ppedv.de::4ef31a4e-f445-4888-abfe-34ac87ab2ceb" providerId="AD" clId="Web-{B3DDC453-9DF6-1A4F-C0CA-C1A38F86DDB0}" dt="2024-02-15T12:12:17.047" v="48"/>
          <pc:sldLayoutMkLst>
            <pc:docMk/>
            <pc:sldMasterMk cId="2829613511" sldId="2147483648"/>
            <pc:sldLayoutMk cId="1651926057" sldId="2147483686"/>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2457480539" sldId="2147483687"/>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2504030345" sldId="2147483688"/>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3681254514" sldId="2147483689"/>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623632258" sldId="2147483690"/>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384499839" sldId="2147483691"/>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2538201109" sldId="2147483692"/>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307581380" sldId="2147483693"/>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1864505209" sldId="2147483694"/>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1166076758" sldId="2147483695"/>
          </pc:sldLayoutMkLst>
        </pc:sldLayoutChg>
        <pc:sldLayoutChg chg="add">
          <pc:chgData name="Philipp G. Libowicz" userId="S::philippl@ppedv.de::4ef31a4e-f445-4888-abfe-34ac87ab2ceb" providerId="AD" clId="Web-{B3DDC453-9DF6-1A4F-C0CA-C1A38F86DDB0}" dt="2024-02-15T12:12:17.047" v="48"/>
          <pc:sldLayoutMkLst>
            <pc:docMk/>
            <pc:sldMasterMk cId="2829613511" sldId="2147483648"/>
            <pc:sldLayoutMk cId="911691802" sldId="2147483696"/>
          </pc:sldLayoutMkLst>
        </pc:sldLayoutChg>
      </pc:sldMasterChg>
      <pc:sldMasterChg chg="add addSldLayout">
        <pc:chgData name="Philipp G. Libowicz" userId="S::philippl@ppedv.de::4ef31a4e-f445-4888-abfe-34ac87ab2ceb" providerId="AD" clId="Web-{B3DDC453-9DF6-1A4F-C0CA-C1A38F86DDB0}" dt="2024-02-15T12:12:17.219" v="49"/>
        <pc:sldMasterMkLst>
          <pc:docMk/>
          <pc:sldMasterMk cId="2829613511" sldId="2147483697"/>
        </pc:sldMasterMkLst>
        <pc:sldLayoutChg chg="add">
          <pc:chgData name="Philipp G. Libowicz" userId="S::philippl@ppedv.de::4ef31a4e-f445-4888-abfe-34ac87ab2ceb" providerId="AD" clId="Web-{B3DDC453-9DF6-1A4F-C0CA-C1A38F86DDB0}" dt="2024-02-15T12:12:17.219" v="49"/>
          <pc:sldLayoutMkLst>
            <pc:docMk/>
            <pc:sldMasterMk cId="2829613511" sldId="2147483648"/>
            <pc:sldLayoutMk cId="1651926057" sldId="2147483698"/>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2457480539" sldId="2147483699"/>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2504030345" sldId="2147483700"/>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3681254514" sldId="2147483701"/>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623632258" sldId="2147483702"/>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384499839" sldId="2147483703"/>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2538201109" sldId="2147483704"/>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307581380" sldId="2147483705"/>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1864505209" sldId="2147483706"/>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1166076758" sldId="2147483707"/>
          </pc:sldLayoutMkLst>
        </pc:sldLayoutChg>
        <pc:sldLayoutChg chg="add">
          <pc:chgData name="Philipp G. Libowicz" userId="S::philippl@ppedv.de::4ef31a4e-f445-4888-abfe-34ac87ab2ceb" providerId="AD" clId="Web-{B3DDC453-9DF6-1A4F-C0CA-C1A38F86DDB0}" dt="2024-02-15T12:12:17.219" v="49"/>
          <pc:sldLayoutMkLst>
            <pc:docMk/>
            <pc:sldMasterMk cId="2829613511" sldId="2147483648"/>
            <pc:sldLayoutMk cId="911691802" sldId="2147483708"/>
          </pc:sldLayoutMkLst>
        </pc:sldLayoutChg>
      </pc:sldMasterChg>
      <pc:sldMasterChg chg="add addSldLayout">
        <pc:chgData name="Philipp G. Libowicz" userId="S::philippl@ppedv.de::4ef31a4e-f445-4888-abfe-34ac87ab2ceb" providerId="AD" clId="Web-{B3DDC453-9DF6-1A4F-C0CA-C1A38F86DDB0}" dt="2024-02-15T12:12:17.329" v="50"/>
        <pc:sldMasterMkLst>
          <pc:docMk/>
          <pc:sldMasterMk cId="2829613511" sldId="2147483709"/>
        </pc:sldMasterMkLst>
        <pc:sldLayoutChg chg="add">
          <pc:chgData name="Philipp G. Libowicz" userId="S::philippl@ppedv.de::4ef31a4e-f445-4888-abfe-34ac87ab2ceb" providerId="AD" clId="Web-{B3DDC453-9DF6-1A4F-C0CA-C1A38F86DDB0}" dt="2024-02-15T12:12:17.329" v="50"/>
          <pc:sldLayoutMkLst>
            <pc:docMk/>
            <pc:sldMasterMk cId="2829613511" sldId="2147483648"/>
            <pc:sldLayoutMk cId="1651926057" sldId="2147483710"/>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2457480539" sldId="2147483711"/>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2504030345" sldId="2147483712"/>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3681254514" sldId="2147483713"/>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623632258" sldId="2147483714"/>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384499839" sldId="2147483715"/>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2538201109" sldId="2147483716"/>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307581380" sldId="2147483717"/>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1864505209" sldId="2147483718"/>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1166076758" sldId="2147483719"/>
          </pc:sldLayoutMkLst>
        </pc:sldLayoutChg>
        <pc:sldLayoutChg chg="add">
          <pc:chgData name="Philipp G. Libowicz" userId="S::philippl@ppedv.de::4ef31a4e-f445-4888-abfe-34ac87ab2ceb" providerId="AD" clId="Web-{B3DDC453-9DF6-1A4F-C0CA-C1A38F86DDB0}" dt="2024-02-15T12:12:17.329" v="50"/>
          <pc:sldLayoutMkLst>
            <pc:docMk/>
            <pc:sldMasterMk cId="2829613511" sldId="2147483648"/>
            <pc:sldLayoutMk cId="911691802" sldId="2147483720"/>
          </pc:sldLayoutMkLst>
        </pc:sldLayoutChg>
      </pc:sldMasterChg>
      <pc:sldMasterChg chg="add addSldLayout">
        <pc:chgData name="Philipp G. Libowicz" userId="S::philippl@ppedv.de::4ef31a4e-f445-4888-abfe-34ac87ab2ceb" providerId="AD" clId="Web-{B3DDC453-9DF6-1A4F-C0CA-C1A38F86DDB0}" dt="2024-02-15T12:12:17.454" v="51"/>
        <pc:sldMasterMkLst>
          <pc:docMk/>
          <pc:sldMasterMk cId="2829613511" sldId="2147483721"/>
        </pc:sldMasterMkLst>
        <pc:sldLayoutChg chg="add">
          <pc:chgData name="Philipp G. Libowicz" userId="S::philippl@ppedv.de::4ef31a4e-f445-4888-abfe-34ac87ab2ceb" providerId="AD" clId="Web-{B3DDC453-9DF6-1A4F-C0CA-C1A38F86DDB0}" dt="2024-02-15T12:12:17.454" v="51"/>
          <pc:sldLayoutMkLst>
            <pc:docMk/>
            <pc:sldMasterMk cId="2829613511" sldId="2147483648"/>
            <pc:sldLayoutMk cId="1651926057" sldId="2147483722"/>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2457480539" sldId="2147483723"/>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2504030345" sldId="2147483724"/>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3681254514" sldId="2147483725"/>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623632258" sldId="2147483726"/>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384499839" sldId="2147483727"/>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2538201109" sldId="2147483728"/>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307581380" sldId="2147483729"/>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1864505209" sldId="2147483730"/>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1166076758" sldId="2147483731"/>
          </pc:sldLayoutMkLst>
        </pc:sldLayoutChg>
        <pc:sldLayoutChg chg="add">
          <pc:chgData name="Philipp G. Libowicz" userId="S::philippl@ppedv.de::4ef31a4e-f445-4888-abfe-34ac87ab2ceb" providerId="AD" clId="Web-{B3DDC453-9DF6-1A4F-C0CA-C1A38F86DDB0}" dt="2024-02-15T12:12:17.454" v="51"/>
          <pc:sldLayoutMkLst>
            <pc:docMk/>
            <pc:sldMasterMk cId="2829613511" sldId="2147483648"/>
            <pc:sldLayoutMk cId="911691802" sldId="2147483732"/>
          </pc:sldLayoutMkLst>
        </pc:sldLayoutChg>
      </pc:sldMasterChg>
      <pc:sldMasterChg chg="add addSldLayout">
        <pc:chgData name="Philipp G. Libowicz" userId="S::philippl@ppedv.de::4ef31a4e-f445-4888-abfe-34ac87ab2ceb" providerId="AD" clId="Web-{B3DDC453-9DF6-1A4F-C0CA-C1A38F86DDB0}" dt="2024-02-15T12:12:17.532" v="52"/>
        <pc:sldMasterMkLst>
          <pc:docMk/>
          <pc:sldMasterMk cId="2829613511" sldId="2147483733"/>
        </pc:sldMasterMkLst>
        <pc:sldLayoutChg chg="add">
          <pc:chgData name="Philipp G. Libowicz" userId="S::philippl@ppedv.de::4ef31a4e-f445-4888-abfe-34ac87ab2ceb" providerId="AD" clId="Web-{B3DDC453-9DF6-1A4F-C0CA-C1A38F86DDB0}" dt="2024-02-15T12:12:17.532" v="52"/>
          <pc:sldLayoutMkLst>
            <pc:docMk/>
            <pc:sldMasterMk cId="2829613511" sldId="2147483648"/>
            <pc:sldLayoutMk cId="1651926057" sldId="2147483734"/>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2457480539" sldId="2147483735"/>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2504030345" sldId="2147483736"/>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3681254514" sldId="2147483737"/>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623632258" sldId="2147483738"/>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384499839" sldId="2147483739"/>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2538201109" sldId="2147483740"/>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307581380" sldId="2147483741"/>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1864505209" sldId="2147483742"/>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1166076758" sldId="2147483743"/>
          </pc:sldLayoutMkLst>
        </pc:sldLayoutChg>
        <pc:sldLayoutChg chg="add">
          <pc:chgData name="Philipp G. Libowicz" userId="S::philippl@ppedv.de::4ef31a4e-f445-4888-abfe-34ac87ab2ceb" providerId="AD" clId="Web-{B3DDC453-9DF6-1A4F-C0CA-C1A38F86DDB0}" dt="2024-02-15T12:12:17.532" v="52"/>
          <pc:sldLayoutMkLst>
            <pc:docMk/>
            <pc:sldMasterMk cId="2829613511" sldId="2147483648"/>
            <pc:sldLayoutMk cId="911691802" sldId="2147483744"/>
          </pc:sldLayoutMkLst>
        </pc:sldLayoutChg>
      </pc:sldMasterChg>
      <pc:sldMasterChg chg="add addSldLayout">
        <pc:chgData name="Philipp G. Libowicz" userId="S::philippl@ppedv.de::4ef31a4e-f445-4888-abfe-34ac87ab2ceb" providerId="AD" clId="Web-{B3DDC453-9DF6-1A4F-C0CA-C1A38F86DDB0}" dt="2024-02-15T12:12:17.672" v="53"/>
        <pc:sldMasterMkLst>
          <pc:docMk/>
          <pc:sldMasterMk cId="2829613511" sldId="2147483745"/>
        </pc:sldMasterMkLst>
        <pc:sldLayoutChg chg="add">
          <pc:chgData name="Philipp G. Libowicz" userId="S::philippl@ppedv.de::4ef31a4e-f445-4888-abfe-34ac87ab2ceb" providerId="AD" clId="Web-{B3DDC453-9DF6-1A4F-C0CA-C1A38F86DDB0}" dt="2024-02-15T12:12:17.672" v="53"/>
          <pc:sldLayoutMkLst>
            <pc:docMk/>
            <pc:sldMasterMk cId="2829613511" sldId="2147483648"/>
            <pc:sldLayoutMk cId="1651926057" sldId="2147483746"/>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2457480539" sldId="2147483747"/>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2504030345" sldId="2147483748"/>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3681254514" sldId="2147483749"/>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623632258" sldId="2147483750"/>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384499839" sldId="2147483751"/>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2538201109" sldId="2147483752"/>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307581380" sldId="2147483753"/>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1864505209" sldId="2147483754"/>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1166076758" sldId="2147483755"/>
          </pc:sldLayoutMkLst>
        </pc:sldLayoutChg>
        <pc:sldLayoutChg chg="add">
          <pc:chgData name="Philipp G. Libowicz" userId="S::philippl@ppedv.de::4ef31a4e-f445-4888-abfe-34ac87ab2ceb" providerId="AD" clId="Web-{B3DDC453-9DF6-1A4F-C0CA-C1A38F86DDB0}" dt="2024-02-15T12:12:17.672" v="53"/>
          <pc:sldLayoutMkLst>
            <pc:docMk/>
            <pc:sldMasterMk cId="2829613511" sldId="2147483648"/>
            <pc:sldLayoutMk cId="911691802" sldId="2147483756"/>
          </pc:sldLayoutMkLst>
        </pc:sldLayoutChg>
      </pc:sldMasterChg>
      <pc:sldMasterChg chg="add addSldLayout">
        <pc:chgData name="Philipp G. Libowicz" userId="S::philippl@ppedv.de::4ef31a4e-f445-4888-abfe-34ac87ab2ceb" providerId="AD" clId="Web-{B3DDC453-9DF6-1A4F-C0CA-C1A38F86DDB0}" dt="2024-02-15T12:12:17.782" v="54"/>
        <pc:sldMasterMkLst>
          <pc:docMk/>
          <pc:sldMasterMk cId="2829613511" sldId="2147483757"/>
        </pc:sldMasterMkLst>
        <pc:sldLayoutChg chg="add">
          <pc:chgData name="Philipp G. Libowicz" userId="S::philippl@ppedv.de::4ef31a4e-f445-4888-abfe-34ac87ab2ceb" providerId="AD" clId="Web-{B3DDC453-9DF6-1A4F-C0CA-C1A38F86DDB0}" dt="2024-02-15T12:12:17.782" v="54"/>
          <pc:sldLayoutMkLst>
            <pc:docMk/>
            <pc:sldMasterMk cId="2829613511" sldId="2147483648"/>
            <pc:sldLayoutMk cId="1651926057" sldId="2147483758"/>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2457480539" sldId="2147483759"/>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2504030345" sldId="2147483760"/>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3681254514" sldId="2147483761"/>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623632258" sldId="2147483762"/>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384499839" sldId="2147483763"/>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2538201109" sldId="2147483764"/>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307581380" sldId="2147483765"/>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1864505209" sldId="2147483766"/>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1166076758" sldId="2147483767"/>
          </pc:sldLayoutMkLst>
        </pc:sldLayoutChg>
        <pc:sldLayoutChg chg="add">
          <pc:chgData name="Philipp G. Libowicz" userId="S::philippl@ppedv.de::4ef31a4e-f445-4888-abfe-34ac87ab2ceb" providerId="AD" clId="Web-{B3DDC453-9DF6-1A4F-C0CA-C1A38F86DDB0}" dt="2024-02-15T12:12:17.782" v="54"/>
          <pc:sldLayoutMkLst>
            <pc:docMk/>
            <pc:sldMasterMk cId="2829613511" sldId="2147483648"/>
            <pc:sldLayoutMk cId="911691802" sldId="2147483768"/>
          </pc:sldLayoutMkLst>
        </pc:sldLayoutChg>
      </pc:sldMasterChg>
      <pc:sldMasterChg chg="add addSldLayout">
        <pc:chgData name="Philipp G. Libowicz" userId="S::philippl@ppedv.de::4ef31a4e-f445-4888-abfe-34ac87ab2ceb" providerId="AD" clId="Web-{B3DDC453-9DF6-1A4F-C0CA-C1A38F86DDB0}" dt="2024-02-15T12:12:17.844" v="55"/>
        <pc:sldMasterMkLst>
          <pc:docMk/>
          <pc:sldMasterMk cId="2829613511" sldId="2147483769"/>
        </pc:sldMasterMkLst>
        <pc:sldLayoutChg chg="add">
          <pc:chgData name="Philipp G. Libowicz" userId="S::philippl@ppedv.de::4ef31a4e-f445-4888-abfe-34ac87ab2ceb" providerId="AD" clId="Web-{B3DDC453-9DF6-1A4F-C0CA-C1A38F86DDB0}" dt="2024-02-15T12:12:17.844" v="55"/>
          <pc:sldLayoutMkLst>
            <pc:docMk/>
            <pc:sldMasterMk cId="2829613511" sldId="2147483648"/>
            <pc:sldLayoutMk cId="1651926057" sldId="2147483770"/>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2457480539" sldId="2147483771"/>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2504030345" sldId="2147483772"/>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3681254514" sldId="2147483773"/>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623632258" sldId="2147483774"/>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384499839" sldId="2147483775"/>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2538201109" sldId="2147483776"/>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307581380" sldId="2147483777"/>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1864505209" sldId="2147483778"/>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1166076758" sldId="2147483779"/>
          </pc:sldLayoutMkLst>
        </pc:sldLayoutChg>
        <pc:sldLayoutChg chg="add">
          <pc:chgData name="Philipp G. Libowicz" userId="S::philippl@ppedv.de::4ef31a4e-f445-4888-abfe-34ac87ab2ceb" providerId="AD" clId="Web-{B3DDC453-9DF6-1A4F-C0CA-C1A38F86DDB0}" dt="2024-02-15T12:12:17.844" v="55"/>
          <pc:sldLayoutMkLst>
            <pc:docMk/>
            <pc:sldMasterMk cId="2829613511" sldId="2147483648"/>
            <pc:sldLayoutMk cId="911691802" sldId="2147483780"/>
          </pc:sldLayoutMkLst>
        </pc:sldLayoutChg>
      </pc:sldMasterChg>
      <pc:sldMasterChg chg="add addSldLayout">
        <pc:chgData name="Philipp G. Libowicz" userId="S::philippl@ppedv.de::4ef31a4e-f445-4888-abfe-34ac87ab2ceb" providerId="AD" clId="Web-{B3DDC453-9DF6-1A4F-C0CA-C1A38F86DDB0}" dt="2024-02-15T12:12:17.969" v="56"/>
        <pc:sldMasterMkLst>
          <pc:docMk/>
          <pc:sldMasterMk cId="2829613511" sldId="2147483781"/>
        </pc:sldMasterMkLst>
        <pc:sldLayoutChg chg="add">
          <pc:chgData name="Philipp G. Libowicz" userId="S::philippl@ppedv.de::4ef31a4e-f445-4888-abfe-34ac87ab2ceb" providerId="AD" clId="Web-{B3DDC453-9DF6-1A4F-C0CA-C1A38F86DDB0}" dt="2024-02-15T12:12:17.969" v="56"/>
          <pc:sldLayoutMkLst>
            <pc:docMk/>
            <pc:sldMasterMk cId="2829613511" sldId="2147483648"/>
            <pc:sldLayoutMk cId="1651926057" sldId="2147483782"/>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2457480539" sldId="2147483783"/>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2504030345" sldId="2147483784"/>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3681254514" sldId="2147483785"/>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623632258" sldId="2147483786"/>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384499839" sldId="2147483787"/>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2538201109" sldId="2147483788"/>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307581380" sldId="2147483789"/>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1864505209" sldId="2147483790"/>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1166076758" sldId="2147483791"/>
          </pc:sldLayoutMkLst>
        </pc:sldLayoutChg>
        <pc:sldLayoutChg chg="add">
          <pc:chgData name="Philipp G. Libowicz" userId="S::philippl@ppedv.de::4ef31a4e-f445-4888-abfe-34ac87ab2ceb" providerId="AD" clId="Web-{B3DDC453-9DF6-1A4F-C0CA-C1A38F86DDB0}" dt="2024-02-15T12:12:17.969" v="56"/>
          <pc:sldLayoutMkLst>
            <pc:docMk/>
            <pc:sldMasterMk cId="2829613511" sldId="2147483648"/>
            <pc:sldLayoutMk cId="911691802" sldId="2147483792"/>
          </pc:sldLayoutMkLst>
        </pc:sldLayoutChg>
      </pc:sldMasterChg>
      <pc:sldMasterChg chg="add addSldLayout">
        <pc:chgData name="Philipp G. Libowicz" userId="S::philippl@ppedv.de::4ef31a4e-f445-4888-abfe-34ac87ab2ceb" providerId="AD" clId="Web-{B3DDC453-9DF6-1A4F-C0CA-C1A38F86DDB0}" dt="2024-02-15T12:12:18.141" v="57"/>
        <pc:sldMasterMkLst>
          <pc:docMk/>
          <pc:sldMasterMk cId="2829613511" sldId="2147483793"/>
        </pc:sldMasterMkLst>
        <pc:sldLayoutChg chg="add">
          <pc:chgData name="Philipp G. Libowicz" userId="S::philippl@ppedv.de::4ef31a4e-f445-4888-abfe-34ac87ab2ceb" providerId="AD" clId="Web-{B3DDC453-9DF6-1A4F-C0CA-C1A38F86DDB0}" dt="2024-02-15T12:12:18.141" v="57"/>
          <pc:sldLayoutMkLst>
            <pc:docMk/>
            <pc:sldMasterMk cId="2829613511" sldId="2147483648"/>
            <pc:sldLayoutMk cId="1651926057" sldId="2147483794"/>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2457480539" sldId="2147483795"/>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2504030345" sldId="2147483796"/>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3681254514" sldId="2147483797"/>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623632258" sldId="2147483798"/>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384499839" sldId="2147483799"/>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2538201109" sldId="2147483800"/>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307581380" sldId="2147483801"/>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1864505209" sldId="2147483802"/>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1166076758" sldId="2147483803"/>
          </pc:sldLayoutMkLst>
        </pc:sldLayoutChg>
        <pc:sldLayoutChg chg="add">
          <pc:chgData name="Philipp G. Libowicz" userId="S::philippl@ppedv.de::4ef31a4e-f445-4888-abfe-34ac87ab2ceb" providerId="AD" clId="Web-{B3DDC453-9DF6-1A4F-C0CA-C1A38F86DDB0}" dt="2024-02-15T12:12:18.141" v="57"/>
          <pc:sldLayoutMkLst>
            <pc:docMk/>
            <pc:sldMasterMk cId="2829613511" sldId="2147483648"/>
            <pc:sldLayoutMk cId="911691802" sldId="2147483804"/>
          </pc:sldLayoutMkLst>
        </pc:sldLayoutChg>
      </pc:sldMasterChg>
      <pc:sldMasterChg chg="add addSldLayout">
        <pc:chgData name="Philipp G. Libowicz" userId="S::philippl@ppedv.de::4ef31a4e-f445-4888-abfe-34ac87ab2ceb" providerId="AD" clId="Web-{B3DDC453-9DF6-1A4F-C0CA-C1A38F86DDB0}" dt="2024-02-15T12:12:18.266" v="58"/>
        <pc:sldMasterMkLst>
          <pc:docMk/>
          <pc:sldMasterMk cId="2829613511" sldId="2147483805"/>
        </pc:sldMasterMkLst>
        <pc:sldLayoutChg chg="add">
          <pc:chgData name="Philipp G. Libowicz" userId="S::philippl@ppedv.de::4ef31a4e-f445-4888-abfe-34ac87ab2ceb" providerId="AD" clId="Web-{B3DDC453-9DF6-1A4F-C0CA-C1A38F86DDB0}" dt="2024-02-15T12:12:18.266" v="58"/>
          <pc:sldLayoutMkLst>
            <pc:docMk/>
            <pc:sldMasterMk cId="2829613511" sldId="2147483648"/>
            <pc:sldLayoutMk cId="1651926057" sldId="2147483806"/>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2457480539" sldId="2147483807"/>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2504030345" sldId="2147483808"/>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3681254514" sldId="2147483809"/>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623632258" sldId="2147483810"/>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384499839" sldId="2147483811"/>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2538201109" sldId="2147483812"/>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307581380" sldId="2147483813"/>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1864505209" sldId="2147483814"/>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1166076758" sldId="2147483815"/>
          </pc:sldLayoutMkLst>
        </pc:sldLayoutChg>
        <pc:sldLayoutChg chg="add">
          <pc:chgData name="Philipp G. Libowicz" userId="S::philippl@ppedv.de::4ef31a4e-f445-4888-abfe-34ac87ab2ceb" providerId="AD" clId="Web-{B3DDC453-9DF6-1A4F-C0CA-C1A38F86DDB0}" dt="2024-02-15T12:12:18.266" v="58"/>
          <pc:sldLayoutMkLst>
            <pc:docMk/>
            <pc:sldMasterMk cId="2829613511" sldId="2147483648"/>
            <pc:sldLayoutMk cId="911691802" sldId="2147483816"/>
          </pc:sldLayoutMkLst>
        </pc:sldLayoutChg>
      </pc:sldMasterChg>
      <pc:sldMasterChg chg="add addSldLayout">
        <pc:chgData name="Philipp G. Libowicz" userId="S::philippl@ppedv.de::4ef31a4e-f445-4888-abfe-34ac87ab2ceb" providerId="AD" clId="Web-{B3DDC453-9DF6-1A4F-C0CA-C1A38F86DDB0}" dt="2024-02-15T12:12:18.329" v="59"/>
        <pc:sldMasterMkLst>
          <pc:docMk/>
          <pc:sldMasterMk cId="2829613511" sldId="2147483817"/>
        </pc:sldMasterMkLst>
        <pc:sldLayoutChg chg="add">
          <pc:chgData name="Philipp G. Libowicz" userId="S::philippl@ppedv.de::4ef31a4e-f445-4888-abfe-34ac87ab2ceb" providerId="AD" clId="Web-{B3DDC453-9DF6-1A4F-C0CA-C1A38F86DDB0}" dt="2024-02-15T12:12:18.329" v="59"/>
          <pc:sldLayoutMkLst>
            <pc:docMk/>
            <pc:sldMasterMk cId="2829613511" sldId="2147483648"/>
            <pc:sldLayoutMk cId="1651926057" sldId="2147483818"/>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2457480539" sldId="2147483819"/>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2504030345" sldId="2147483820"/>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3681254514" sldId="2147483821"/>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623632258" sldId="2147483822"/>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384499839" sldId="2147483823"/>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2538201109" sldId="2147483824"/>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307581380" sldId="2147483825"/>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1864505209" sldId="2147483826"/>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1166076758" sldId="2147483827"/>
          </pc:sldLayoutMkLst>
        </pc:sldLayoutChg>
        <pc:sldLayoutChg chg="add">
          <pc:chgData name="Philipp G. Libowicz" userId="S::philippl@ppedv.de::4ef31a4e-f445-4888-abfe-34ac87ab2ceb" providerId="AD" clId="Web-{B3DDC453-9DF6-1A4F-C0CA-C1A38F86DDB0}" dt="2024-02-15T12:12:18.329" v="59"/>
          <pc:sldLayoutMkLst>
            <pc:docMk/>
            <pc:sldMasterMk cId="2829613511" sldId="2147483648"/>
            <pc:sldLayoutMk cId="911691802" sldId="2147483828"/>
          </pc:sldLayoutMkLst>
        </pc:sldLayoutChg>
      </pc:sldMasterChg>
      <pc:sldMasterChg chg="add addSldLayout">
        <pc:chgData name="Philipp G. Libowicz" userId="S::philippl@ppedv.de::4ef31a4e-f445-4888-abfe-34ac87ab2ceb" providerId="AD" clId="Web-{B3DDC453-9DF6-1A4F-C0CA-C1A38F86DDB0}" dt="2024-02-15T12:12:18.454" v="60"/>
        <pc:sldMasterMkLst>
          <pc:docMk/>
          <pc:sldMasterMk cId="2829613511" sldId="2147483829"/>
        </pc:sldMasterMkLst>
        <pc:sldLayoutChg chg="add">
          <pc:chgData name="Philipp G. Libowicz" userId="S::philippl@ppedv.de::4ef31a4e-f445-4888-abfe-34ac87ab2ceb" providerId="AD" clId="Web-{B3DDC453-9DF6-1A4F-C0CA-C1A38F86DDB0}" dt="2024-02-15T12:12:18.454" v="60"/>
          <pc:sldLayoutMkLst>
            <pc:docMk/>
            <pc:sldMasterMk cId="2829613511" sldId="2147483648"/>
            <pc:sldLayoutMk cId="1651926057" sldId="2147483830"/>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2457480539" sldId="2147483831"/>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2504030345" sldId="2147483832"/>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3681254514" sldId="2147483833"/>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623632258" sldId="2147483834"/>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384499839" sldId="2147483835"/>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2538201109" sldId="2147483836"/>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307581380" sldId="2147483837"/>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1864505209" sldId="2147483838"/>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1166076758" sldId="2147483839"/>
          </pc:sldLayoutMkLst>
        </pc:sldLayoutChg>
        <pc:sldLayoutChg chg="add">
          <pc:chgData name="Philipp G. Libowicz" userId="S::philippl@ppedv.de::4ef31a4e-f445-4888-abfe-34ac87ab2ceb" providerId="AD" clId="Web-{B3DDC453-9DF6-1A4F-C0CA-C1A38F86DDB0}" dt="2024-02-15T12:12:18.454" v="60"/>
          <pc:sldLayoutMkLst>
            <pc:docMk/>
            <pc:sldMasterMk cId="2829613511" sldId="2147483648"/>
            <pc:sldLayoutMk cId="911691802" sldId="2147483840"/>
          </pc:sldLayoutMkLst>
        </pc:sldLayoutChg>
      </pc:sldMasterChg>
      <pc:sldMasterChg chg="add addSldLayout">
        <pc:chgData name="Philipp G. Libowicz" userId="S::philippl@ppedv.de::4ef31a4e-f445-4888-abfe-34ac87ab2ceb" providerId="AD" clId="Web-{B3DDC453-9DF6-1A4F-C0CA-C1A38F86DDB0}" dt="2024-02-15T12:12:18.610" v="61"/>
        <pc:sldMasterMkLst>
          <pc:docMk/>
          <pc:sldMasterMk cId="2829613511" sldId="2147483841"/>
        </pc:sldMasterMkLst>
        <pc:sldLayoutChg chg="add">
          <pc:chgData name="Philipp G. Libowicz" userId="S::philippl@ppedv.de::4ef31a4e-f445-4888-abfe-34ac87ab2ceb" providerId="AD" clId="Web-{B3DDC453-9DF6-1A4F-C0CA-C1A38F86DDB0}" dt="2024-02-15T12:12:18.610" v="61"/>
          <pc:sldLayoutMkLst>
            <pc:docMk/>
            <pc:sldMasterMk cId="2829613511" sldId="2147483648"/>
            <pc:sldLayoutMk cId="1651926057" sldId="2147483842"/>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2457480539" sldId="2147483843"/>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2504030345" sldId="2147483844"/>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3681254514" sldId="2147483845"/>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623632258" sldId="2147483846"/>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384499839" sldId="2147483847"/>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2538201109" sldId="2147483848"/>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307581380" sldId="2147483849"/>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1864505209" sldId="2147483850"/>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1166076758" sldId="2147483851"/>
          </pc:sldLayoutMkLst>
        </pc:sldLayoutChg>
        <pc:sldLayoutChg chg="add">
          <pc:chgData name="Philipp G. Libowicz" userId="S::philippl@ppedv.de::4ef31a4e-f445-4888-abfe-34ac87ab2ceb" providerId="AD" clId="Web-{B3DDC453-9DF6-1A4F-C0CA-C1A38F86DDB0}" dt="2024-02-15T12:12:18.610" v="61"/>
          <pc:sldLayoutMkLst>
            <pc:docMk/>
            <pc:sldMasterMk cId="2829613511" sldId="2147483648"/>
            <pc:sldLayoutMk cId="911691802" sldId="2147483852"/>
          </pc:sldLayoutMkLst>
        </pc:sldLayoutChg>
      </pc:sldMasterChg>
      <pc:sldMasterChg chg="add addSldLayout">
        <pc:chgData name="Philipp G. Libowicz" userId="S::philippl@ppedv.de::4ef31a4e-f445-4888-abfe-34ac87ab2ceb" providerId="AD" clId="Web-{B3DDC453-9DF6-1A4F-C0CA-C1A38F86DDB0}" dt="2024-02-15T12:12:18.766" v="62"/>
        <pc:sldMasterMkLst>
          <pc:docMk/>
          <pc:sldMasterMk cId="2829613511" sldId="2147483853"/>
        </pc:sldMasterMkLst>
        <pc:sldLayoutChg chg="add">
          <pc:chgData name="Philipp G. Libowicz" userId="S::philippl@ppedv.de::4ef31a4e-f445-4888-abfe-34ac87ab2ceb" providerId="AD" clId="Web-{B3DDC453-9DF6-1A4F-C0CA-C1A38F86DDB0}" dt="2024-02-15T12:12:18.766" v="62"/>
          <pc:sldLayoutMkLst>
            <pc:docMk/>
            <pc:sldMasterMk cId="2829613511" sldId="2147483648"/>
            <pc:sldLayoutMk cId="1651926057" sldId="2147483854"/>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2457480539" sldId="2147483855"/>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2504030345" sldId="2147483856"/>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3681254514" sldId="2147483857"/>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623632258" sldId="2147483858"/>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384499839" sldId="2147483859"/>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2538201109" sldId="2147483860"/>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307581380" sldId="2147483861"/>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1864505209" sldId="2147483862"/>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1166076758" sldId="2147483863"/>
          </pc:sldLayoutMkLst>
        </pc:sldLayoutChg>
        <pc:sldLayoutChg chg="add">
          <pc:chgData name="Philipp G. Libowicz" userId="S::philippl@ppedv.de::4ef31a4e-f445-4888-abfe-34ac87ab2ceb" providerId="AD" clId="Web-{B3DDC453-9DF6-1A4F-C0CA-C1A38F86DDB0}" dt="2024-02-15T12:12:18.766" v="62"/>
          <pc:sldLayoutMkLst>
            <pc:docMk/>
            <pc:sldMasterMk cId="2829613511" sldId="2147483648"/>
            <pc:sldLayoutMk cId="911691802" sldId="2147483864"/>
          </pc:sldLayoutMkLst>
        </pc:sldLayoutChg>
      </pc:sldMasterChg>
      <pc:sldMasterChg chg="add addSldLayout">
        <pc:chgData name="Philipp G. Libowicz" userId="S::philippl@ppedv.de::4ef31a4e-f445-4888-abfe-34ac87ab2ceb" providerId="AD" clId="Web-{B3DDC453-9DF6-1A4F-C0CA-C1A38F86DDB0}" dt="2024-02-15T12:12:18.875" v="63"/>
        <pc:sldMasterMkLst>
          <pc:docMk/>
          <pc:sldMasterMk cId="2829613511" sldId="2147483865"/>
        </pc:sldMasterMkLst>
        <pc:sldLayoutChg chg="add">
          <pc:chgData name="Philipp G. Libowicz" userId="S::philippl@ppedv.de::4ef31a4e-f445-4888-abfe-34ac87ab2ceb" providerId="AD" clId="Web-{B3DDC453-9DF6-1A4F-C0CA-C1A38F86DDB0}" dt="2024-02-15T12:12:18.875" v="63"/>
          <pc:sldLayoutMkLst>
            <pc:docMk/>
            <pc:sldMasterMk cId="2829613511" sldId="2147483648"/>
            <pc:sldLayoutMk cId="1651926057" sldId="2147483866"/>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2457480539" sldId="2147483867"/>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2504030345" sldId="2147483868"/>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3681254514" sldId="2147483869"/>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623632258" sldId="2147483870"/>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384499839" sldId="2147483871"/>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2538201109" sldId="2147483872"/>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307581380" sldId="2147483873"/>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1864505209" sldId="2147483874"/>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1166076758" sldId="2147483875"/>
          </pc:sldLayoutMkLst>
        </pc:sldLayoutChg>
        <pc:sldLayoutChg chg="add">
          <pc:chgData name="Philipp G. Libowicz" userId="S::philippl@ppedv.de::4ef31a4e-f445-4888-abfe-34ac87ab2ceb" providerId="AD" clId="Web-{B3DDC453-9DF6-1A4F-C0CA-C1A38F86DDB0}" dt="2024-02-15T12:12:18.875" v="63"/>
          <pc:sldLayoutMkLst>
            <pc:docMk/>
            <pc:sldMasterMk cId="2829613511" sldId="2147483648"/>
            <pc:sldLayoutMk cId="911691802" sldId="2147483876"/>
          </pc:sldLayoutMkLst>
        </pc:sldLayoutChg>
      </pc:sldMasterChg>
      <pc:sldMasterChg chg="add addSldLayout">
        <pc:chgData name="Philipp G. Libowicz" userId="S::philippl@ppedv.de::4ef31a4e-f445-4888-abfe-34ac87ab2ceb" providerId="AD" clId="Web-{B3DDC453-9DF6-1A4F-C0CA-C1A38F86DDB0}" dt="2024-02-15T12:12:19" v="64"/>
        <pc:sldMasterMkLst>
          <pc:docMk/>
          <pc:sldMasterMk cId="2829613511" sldId="2147483877"/>
        </pc:sldMasterMkLst>
        <pc:sldLayoutChg chg="add">
          <pc:chgData name="Philipp G. Libowicz" userId="S::philippl@ppedv.de::4ef31a4e-f445-4888-abfe-34ac87ab2ceb" providerId="AD" clId="Web-{B3DDC453-9DF6-1A4F-C0CA-C1A38F86DDB0}" dt="2024-02-15T12:12:19" v="64"/>
          <pc:sldLayoutMkLst>
            <pc:docMk/>
            <pc:sldMasterMk cId="2829613511" sldId="2147483648"/>
            <pc:sldLayoutMk cId="1651926057" sldId="2147483878"/>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2457480539" sldId="2147483879"/>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2504030345" sldId="2147483880"/>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3681254514" sldId="2147483881"/>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623632258" sldId="2147483882"/>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384499839" sldId="2147483883"/>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2538201109" sldId="2147483884"/>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307581380" sldId="2147483885"/>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1864505209" sldId="2147483886"/>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1166076758" sldId="2147483887"/>
          </pc:sldLayoutMkLst>
        </pc:sldLayoutChg>
        <pc:sldLayoutChg chg="add">
          <pc:chgData name="Philipp G. Libowicz" userId="S::philippl@ppedv.de::4ef31a4e-f445-4888-abfe-34ac87ab2ceb" providerId="AD" clId="Web-{B3DDC453-9DF6-1A4F-C0CA-C1A38F86DDB0}" dt="2024-02-15T12:12:19" v="64"/>
          <pc:sldLayoutMkLst>
            <pc:docMk/>
            <pc:sldMasterMk cId="2829613511" sldId="2147483648"/>
            <pc:sldLayoutMk cId="911691802" sldId="2147483888"/>
          </pc:sldLayoutMkLst>
        </pc:sldLayoutChg>
      </pc:sldMasterChg>
      <pc:sldMasterChg chg="add addSldLayout">
        <pc:chgData name="Philipp G. Libowicz" userId="S::philippl@ppedv.de::4ef31a4e-f445-4888-abfe-34ac87ab2ceb" providerId="AD" clId="Web-{B3DDC453-9DF6-1A4F-C0CA-C1A38F86DDB0}" dt="2024-02-15T12:12:19.110" v="65"/>
        <pc:sldMasterMkLst>
          <pc:docMk/>
          <pc:sldMasterMk cId="2829613511" sldId="2147483889"/>
        </pc:sldMasterMkLst>
        <pc:sldLayoutChg chg="add">
          <pc:chgData name="Philipp G. Libowicz" userId="S::philippl@ppedv.de::4ef31a4e-f445-4888-abfe-34ac87ab2ceb" providerId="AD" clId="Web-{B3DDC453-9DF6-1A4F-C0CA-C1A38F86DDB0}" dt="2024-02-15T12:12:19.110" v="65"/>
          <pc:sldLayoutMkLst>
            <pc:docMk/>
            <pc:sldMasterMk cId="2829613511" sldId="2147483648"/>
            <pc:sldLayoutMk cId="1651926057" sldId="2147483890"/>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2457480539" sldId="2147483891"/>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2504030345" sldId="2147483892"/>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3681254514" sldId="2147483893"/>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623632258" sldId="2147483894"/>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384499839" sldId="2147483895"/>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2538201109" sldId="2147483896"/>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307581380" sldId="2147483897"/>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1864505209" sldId="2147483898"/>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1166076758" sldId="2147483899"/>
          </pc:sldLayoutMkLst>
        </pc:sldLayoutChg>
        <pc:sldLayoutChg chg="add">
          <pc:chgData name="Philipp G. Libowicz" userId="S::philippl@ppedv.de::4ef31a4e-f445-4888-abfe-34ac87ab2ceb" providerId="AD" clId="Web-{B3DDC453-9DF6-1A4F-C0CA-C1A38F86DDB0}" dt="2024-02-15T12:12:19.110" v="65"/>
          <pc:sldLayoutMkLst>
            <pc:docMk/>
            <pc:sldMasterMk cId="2829613511" sldId="2147483648"/>
            <pc:sldLayoutMk cId="911691802" sldId="2147483900"/>
          </pc:sldLayoutMkLst>
        </pc:sldLayoutChg>
      </pc:sldMasterChg>
      <pc:sldMasterChg chg="add addSldLayout">
        <pc:chgData name="Philipp G. Libowicz" userId="S::philippl@ppedv.de::4ef31a4e-f445-4888-abfe-34ac87ab2ceb" providerId="AD" clId="Web-{B3DDC453-9DF6-1A4F-C0CA-C1A38F86DDB0}" dt="2024-02-15T12:12:19.188" v="66"/>
        <pc:sldMasterMkLst>
          <pc:docMk/>
          <pc:sldMasterMk cId="2829613511" sldId="2147483901"/>
        </pc:sldMasterMkLst>
        <pc:sldLayoutChg chg="add">
          <pc:chgData name="Philipp G. Libowicz" userId="S::philippl@ppedv.de::4ef31a4e-f445-4888-abfe-34ac87ab2ceb" providerId="AD" clId="Web-{B3DDC453-9DF6-1A4F-C0CA-C1A38F86DDB0}" dt="2024-02-15T12:12:19.188" v="66"/>
          <pc:sldLayoutMkLst>
            <pc:docMk/>
            <pc:sldMasterMk cId="2829613511" sldId="2147483901"/>
            <pc:sldLayoutMk cId="1651926057" sldId="2147483902"/>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2457480539" sldId="2147483903"/>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2504030345" sldId="2147483904"/>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3681254514" sldId="2147483905"/>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623632258" sldId="2147483906"/>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384499839" sldId="2147483907"/>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2538201109" sldId="2147483908"/>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307581380" sldId="2147483909"/>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1864505209" sldId="2147483910"/>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1166076758" sldId="2147483911"/>
          </pc:sldLayoutMkLst>
        </pc:sldLayoutChg>
        <pc:sldLayoutChg chg="add">
          <pc:chgData name="Philipp G. Libowicz" userId="S::philippl@ppedv.de::4ef31a4e-f445-4888-abfe-34ac87ab2ceb" providerId="AD" clId="Web-{B3DDC453-9DF6-1A4F-C0CA-C1A38F86DDB0}" dt="2024-02-15T12:12:19.188" v="66"/>
          <pc:sldLayoutMkLst>
            <pc:docMk/>
            <pc:sldMasterMk cId="2829613511" sldId="2147483901"/>
            <pc:sldLayoutMk cId="911691802" sldId="2147483912"/>
          </pc:sldLayoutMkLst>
        </pc:sldLayoutChg>
      </pc:sldMasterChg>
      <pc:sldMasterChg chg="add addSldLayout">
        <pc:chgData name="Philipp G. Libowicz" userId="S::philippl@ppedv.de::4ef31a4e-f445-4888-abfe-34ac87ab2ceb" providerId="AD" clId="Web-{B3DDC453-9DF6-1A4F-C0CA-C1A38F86DDB0}" dt="2024-02-15T12:12:19.250" v="67"/>
        <pc:sldMasterMkLst>
          <pc:docMk/>
          <pc:sldMasterMk cId="2829613511" sldId="2147483913"/>
        </pc:sldMasterMkLst>
        <pc:sldLayoutChg chg="add">
          <pc:chgData name="Philipp G. Libowicz" userId="S::philippl@ppedv.de::4ef31a4e-f445-4888-abfe-34ac87ab2ceb" providerId="AD" clId="Web-{B3DDC453-9DF6-1A4F-C0CA-C1A38F86DDB0}" dt="2024-02-15T12:12:19.250" v="67"/>
          <pc:sldLayoutMkLst>
            <pc:docMk/>
            <pc:sldMasterMk cId="2829613511" sldId="2147483913"/>
            <pc:sldLayoutMk cId="1651926057" sldId="2147483914"/>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2457480539" sldId="2147483915"/>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2504030345" sldId="2147483916"/>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3681254514" sldId="2147483917"/>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623632258" sldId="2147483918"/>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384499839" sldId="2147483919"/>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2538201109" sldId="2147483920"/>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307581380" sldId="2147483921"/>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1864505209" sldId="2147483922"/>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1166076758" sldId="2147483923"/>
          </pc:sldLayoutMkLst>
        </pc:sldLayoutChg>
        <pc:sldLayoutChg chg="add">
          <pc:chgData name="Philipp G. Libowicz" userId="S::philippl@ppedv.de::4ef31a4e-f445-4888-abfe-34ac87ab2ceb" providerId="AD" clId="Web-{B3DDC453-9DF6-1A4F-C0CA-C1A38F86DDB0}" dt="2024-02-15T12:12:19.250" v="67"/>
          <pc:sldLayoutMkLst>
            <pc:docMk/>
            <pc:sldMasterMk cId="2829613511" sldId="2147483913"/>
            <pc:sldLayoutMk cId="911691802" sldId="2147483924"/>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B10FBC-18B7-4C7D-80E1-0870AFE91333}" type="datetimeFigureOut">
              <a:rPr lang="de-DE" smtClean="0"/>
              <a:t>04.04.2025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966259-07CF-47B9-A2BE-0EA0851F0BF7}" type="slidenum">
              <a:rPr lang="de-DE" smtClean="0"/>
              <a:t>‹Nr.›</a:t>
            </a:fld>
            <a:endParaRPr lang="de-DE"/>
          </a:p>
        </p:txBody>
      </p:sp>
    </p:spTree>
    <p:extLst>
      <p:ext uri="{BB962C8B-B14F-4D97-AF65-F5344CB8AC3E}">
        <p14:creationId xmlns:p14="http://schemas.microsoft.com/office/powerpoint/2010/main" val="2184876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93650CFD-FF3E-4FAB-A93F-E95A8E91D1B1}" type="slidenum">
              <a:rPr lang="de-DE" smtClean="0"/>
              <a:t>1</a:t>
            </a:fld>
            <a:endParaRPr lang="de-DE"/>
          </a:p>
        </p:txBody>
      </p:sp>
    </p:spTree>
    <p:extLst>
      <p:ext uri="{BB962C8B-B14F-4D97-AF65-F5344CB8AC3E}">
        <p14:creationId xmlns:p14="http://schemas.microsoft.com/office/powerpoint/2010/main" val="10839469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8E6AD7-2CBA-47A9-A54E-4D3D92D666C2}" type="slidenum">
              <a:rPr lang="de-DE" smtClean="0"/>
              <a:t>12</a:t>
            </a:fld>
            <a:endParaRPr lang="de-DE" dirty="0"/>
          </a:p>
        </p:txBody>
      </p:sp>
    </p:spTree>
    <p:extLst>
      <p:ext uri="{BB962C8B-B14F-4D97-AF65-F5344CB8AC3E}">
        <p14:creationId xmlns:p14="http://schemas.microsoft.com/office/powerpoint/2010/main" val="21433697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BD8C8-4B6B-3829-71EB-B59BA7D170D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36DBE15-E186-4CE5-D1F2-32D252A05A3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0662069-B09F-B1A3-5663-33299444E971}"/>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2E203D1-7173-2E87-8CF9-7A6ABE322E67}"/>
              </a:ext>
            </a:extLst>
          </p:cNvPr>
          <p:cNvSpPr>
            <a:spLocks noGrp="1"/>
          </p:cNvSpPr>
          <p:nvPr>
            <p:ph type="sldNum" sz="quarter" idx="5"/>
          </p:nvPr>
        </p:nvSpPr>
        <p:spPr/>
        <p:txBody>
          <a:bodyPr/>
          <a:lstStyle/>
          <a:p>
            <a:fld id="{93650CFD-FF3E-4FAB-A93F-E95A8E91D1B1}" type="slidenum">
              <a:rPr lang="de-DE" smtClean="0"/>
              <a:t>22</a:t>
            </a:fld>
            <a:endParaRPr lang="de-DE"/>
          </a:p>
        </p:txBody>
      </p:sp>
    </p:spTree>
    <p:extLst>
      <p:ext uri="{BB962C8B-B14F-4D97-AF65-F5344CB8AC3E}">
        <p14:creationId xmlns:p14="http://schemas.microsoft.com/office/powerpoint/2010/main" val="586060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F495-2882-726D-B6EC-9759326532D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3D36F9D-EFE2-C2E1-20EF-22A452080EB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8D34A84-293A-930E-654F-91F26AC8C049}"/>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E0BFFED-AD13-62A1-F819-D55678C0C5FA}"/>
              </a:ext>
            </a:extLst>
          </p:cNvPr>
          <p:cNvSpPr>
            <a:spLocks noGrp="1"/>
          </p:cNvSpPr>
          <p:nvPr>
            <p:ph type="sldNum" sz="quarter" idx="5"/>
          </p:nvPr>
        </p:nvSpPr>
        <p:spPr/>
        <p:txBody>
          <a:bodyPr/>
          <a:lstStyle/>
          <a:p>
            <a:fld id="{93650CFD-FF3E-4FAB-A93F-E95A8E91D1B1}" type="slidenum">
              <a:rPr lang="de-DE" smtClean="0"/>
              <a:t>23</a:t>
            </a:fld>
            <a:endParaRPr lang="de-DE"/>
          </a:p>
        </p:txBody>
      </p:sp>
    </p:spTree>
    <p:extLst>
      <p:ext uri="{BB962C8B-B14F-4D97-AF65-F5344CB8AC3E}">
        <p14:creationId xmlns:p14="http://schemas.microsoft.com/office/powerpoint/2010/main" val="2749108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A3AB-F86F-2D15-B9F8-AE6341E4B4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B821B7-69C1-01AD-FF23-31F905E35BA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0104B04-4336-278E-7361-8E8AA1AC5FE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DC60E666-DBB4-44FE-F7D2-CA375AB24627}"/>
              </a:ext>
            </a:extLst>
          </p:cNvPr>
          <p:cNvSpPr>
            <a:spLocks noGrp="1"/>
          </p:cNvSpPr>
          <p:nvPr>
            <p:ph type="sldNum" sz="quarter" idx="5"/>
          </p:nvPr>
        </p:nvSpPr>
        <p:spPr/>
        <p:txBody>
          <a:bodyPr/>
          <a:lstStyle/>
          <a:p>
            <a:fld id="{93650CFD-FF3E-4FAB-A93F-E95A8E91D1B1}" type="slidenum">
              <a:rPr lang="de-DE" smtClean="0"/>
              <a:t>24</a:t>
            </a:fld>
            <a:endParaRPr lang="de-DE"/>
          </a:p>
        </p:txBody>
      </p:sp>
    </p:spTree>
    <p:extLst>
      <p:ext uri="{BB962C8B-B14F-4D97-AF65-F5344CB8AC3E}">
        <p14:creationId xmlns:p14="http://schemas.microsoft.com/office/powerpoint/2010/main" val="2905605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C3671E8-B010-685E-66EC-1B51B4066971}"/>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A04CA6E-F7A0-15BF-497C-4F89C8F824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18149FE-0EE7-ABCE-03B4-C228837F4392}"/>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5" name="Fußzeilenplatzhalter 4">
            <a:extLst>
              <a:ext uri="{FF2B5EF4-FFF2-40B4-BE49-F238E27FC236}">
                <a16:creationId xmlns:a16="http://schemas.microsoft.com/office/drawing/2014/main" id="{D33B05D0-8FE5-5222-9EF3-69A4C82165A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A0109C9-001D-6AB0-E1B7-796D9709813F}"/>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760476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7A42A4D-581A-6BF0-5CA1-D7ADDBE02130}"/>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AF6E2C98-6C04-6BEE-6ACE-5F24E3F17C2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FF0D281-9D3A-7A9D-3F3B-139C8B59C0D6}"/>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5" name="Fußzeilenplatzhalter 4">
            <a:extLst>
              <a:ext uri="{FF2B5EF4-FFF2-40B4-BE49-F238E27FC236}">
                <a16:creationId xmlns:a16="http://schemas.microsoft.com/office/drawing/2014/main" id="{5DA10004-7E89-4732-8EA8-B45360AFE10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28EF9A-0DA4-5CE7-FE66-04C39FD4487D}"/>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1282074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735261C7-10EC-E5F6-AF7D-FC775921DE1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7A7FD107-D0B7-33CB-75CB-A29AE8279C7D}"/>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83BE7FC-E99D-DE45-9BFB-6D82DCA2D0F0}"/>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5" name="Fußzeilenplatzhalter 4">
            <a:extLst>
              <a:ext uri="{FF2B5EF4-FFF2-40B4-BE49-F238E27FC236}">
                <a16:creationId xmlns:a16="http://schemas.microsoft.com/office/drawing/2014/main" id="{C8DBB367-08BF-52A6-8D6A-23E07C41B692}"/>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2378DDB-DEBE-057F-7E44-DEABC44D70D3}"/>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12929003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3571005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elfolie">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F390E-DA57-4B3D-A024-306EC93520D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94E12E-40E3-44FD-91D2-B8E57AD7B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0C61C10-AE4A-4827-857D-718BD3A70C5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33C4A2A-DB67-4D21-AD1C-1F9D162702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9C7A99-DCA0-47F8-9E89-4BF50182F360}"/>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651926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7ED08-B9F2-476E-BDDA-0FBE723076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7CC5D0-4C25-4BD2-BC8B-6746907E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7B36F8-7B70-424A-BFD4-A1BB3303DA2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0C4F9A84-C0D9-4522-9CFB-E9CBE44F47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50537-D3BC-45D6-93FB-CA24EF0BEF9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04030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67E7E-2270-4C08-A808-0C631F442B9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56385E-873E-492D-8C51-4AE1BF665E1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F24D44B-5EF5-4843-AB5B-9882E6A7D9D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B26442E-B6F0-4510-B677-42EE0072DBB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ED5A89C5-FA2F-4AE2-9CEC-75073E8084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B26F17-A2C4-40C3-8711-A936924A04CD}"/>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6812545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12CCB-F2DC-4DFE-BD1E-CBDADF09B8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527EAE8-2231-4F75-98A6-D94B1D2B7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9B3BBA5-EFF6-452A-9432-A13B4F7AB7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7DFC01-2182-4911-9626-9BCAA0D77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7FFC06-8F77-42EB-8B15-B44A0937ABB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695A536-8FB7-4AFF-97BA-EF71B07F4A0A}"/>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8" name="Fußzeilenplatzhalter 7">
            <a:extLst>
              <a:ext uri="{FF2B5EF4-FFF2-40B4-BE49-F238E27FC236}">
                <a16:creationId xmlns:a16="http://schemas.microsoft.com/office/drawing/2014/main" id="{29A34ECB-638A-413A-A62C-132782ABC9C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D8B1A56-0AC0-4F49-A9CF-878C4A7B52A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6236322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3B74B-716E-43BA-BFA7-86F39806BDE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5A90086-B583-4C7E-8BDC-C5BD2BFD730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4" name="Fußzeilenplatzhalter 3">
            <a:extLst>
              <a:ext uri="{FF2B5EF4-FFF2-40B4-BE49-F238E27FC236}">
                <a16:creationId xmlns:a16="http://schemas.microsoft.com/office/drawing/2014/main" id="{C66E6996-69F5-4DC6-A54D-75EFA6A0D65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C1A9A3E-70C1-435B-BC6E-45728E037C8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8449983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A43B4F7-F92B-4522-9828-DC5D55C36DE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3" name="Fußzeilenplatzhalter 2">
            <a:extLst>
              <a:ext uri="{FF2B5EF4-FFF2-40B4-BE49-F238E27FC236}">
                <a16:creationId xmlns:a16="http://schemas.microsoft.com/office/drawing/2014/main" id="{A4D1E288-09C6-498B-ACA8-90BF44F4929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2F91D59-9F41-4A65-89DA-35DD7CC14E7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38201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F97686B-36FA-BD8F-8571-C2899D7BD213}"/>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7E2957F-0B83-4EE3-DEAE-EA0BAE5A823E}"/>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1636F8FF-E86F-CA74-4D48-A3BDDDFCA4E0}"/>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5" name="Fußzeilenplatzhalter 4">
            <a:extLst>
              <a:ext uri="{FF2B5EF4-FFF2-40B4-BE49-F238E27FC236}">
                <a16:creationId xmlns:a16="http://schemas.microsoft.com/office/drawing/2014/main" id="{9BBEC246-757B-B172-BD99-847FFC47A79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46336304-DD69-89B4-D19E-CAB0F72DB384}"/>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23199420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7141B-C1C2-4FB3-A99D-BAF2A70A37F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E13DA49-0CDC-47B8-A5C4-6F9A28A2A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9A1657-B981-413D-A03E-B46A3B3A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CA0B7-2625-4B7F-9597-740E160F0D45}"/>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9B14D1AE-839D-496C-AC5A-70F91FF4EBE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217D92-2B4A-484F-8AB4-C54713C5D44F}"/>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0758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B8BB21-D5DE-406E-ACC8-5348D2B52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97548AD-E2A7-47C7-9C54-F49035BE3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A27F417-1922-486E-BDEA-FA0B20A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4D196A5-A1A4-45BD-91FE-6312046F4642}"/>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5A9118EF-5D5B-4DE8-9AE8-BDB510862D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D8D9B9-CE31-40DA-A397-A29EC48A90FF}"/>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8645052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1ECC38-E406-4DB0-9745-26487AAC004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6CFCDC7-0889-4C21-95AD-B4AEB9AB737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DDFFE6-C19B-4FF9-B801-96707E9D709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7F99584A-DA18-4E3E-AA92-50847B5825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17242FE-C8BB-4231-9ED4-5558EA87B23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16607675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B22270F-CF0C-4B15-84A2-D7A325129C4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CC5F93-2EBF-4AA1-9DB1-9F07B5FF944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3F3D22F-C913-42F2-8763-0664FB5AFE9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CAA5F2D-DA27-40AD-A80C-6F2F1BD85E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9E8180-BC62-45BA-AC43-6F3CDE647635}"/>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91169180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1_Titelfolie">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F390E-DA57-4B3D-A024-306EC93520D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94E12E-40E3-44FD-91D2-B8E57AD7B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0C61C10-AE4A-4827-857D-718BD3A70C5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33C4A2A-DB67-4D21-AD1C-1F9D162702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9C7A99-DCA0-47F8-9E89-4BF50182F360}"/>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65192605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1_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7ED08-B9F2-476E-BDDA-0FBE723076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7CC5D0-4C25-4BD2-BC8B-6746907E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7B36F8-7B70-424A-BFD4-A1BB3303DA2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0C4F9A84-C0D9-4522-9CFB-E9CBE44F47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50537-D3BC-45D6-93FB-CA24EF0BEF9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0403034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1_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67E7E-2270-4C08-A808-0C631F442B9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56385E-873E-492D-8C51-4AE1BF665E1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F24D44B-5EF5-4843-AB5B-9882E6A7D9D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B26442E-B6F0-4510-B677-42EE0072DBB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ED5A89C5-FA2F-4AE2-9CEC-75073E8084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B26F17-A2C4-40C3-8711-A936924A04CD}"/>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6812545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1_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12CCB-F2DC-4DFE-BD1E-CBDADF09B8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527EAE8-2231-4F75-98A6-D94B1D2B7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9B3BBA5-EFF6-452A-9432-A13B4F7AB7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7DFC01-2182-4911-9626-9BCAA0D77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7FFC06-8F77-42EB-8B15-B44A0937ABB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695A536-8FB7-4AFF-97BA-EF71B07F4A0A}"/>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8" name="Fußzeilenplatzhalter 7">
            <a:extLst>
              <a:ext uri="{FF2B5EF4-FFF2-40B4-BE49-F238E27FC236}">
                <a16:creationId xmlns:a16="http://schemas.microsoft.com/office/drawing/2014/main" id="{29A34ECB-638A-413A-A62C-132782ABC9C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D8B1A56-0AC0-4F49-A9CF-878C4A7B52A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623632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1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3B74B-716E-43BA-BFA7-86F39806BDE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5A90086-B583-4C7E-8BDC-C5BD2BFD730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4" name="Fußzeilenplatzhalter 3">
            <a:extLst>
              <a:ext uri="{FF2B5EF4-FFF2-40B4-BE49-F238E27FC236}">
                <a16:creationId xmlns:a16="http://schemas.microsoft.com/office/drawing/2014/main" id="{C66E6996-69F5-4DC6-A54D-75EFA6A0D65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C1A9A3E-70C1-435B-BC6E-45728E037C8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84499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D59AE3-D3AA-EA7A-EEB4-D7671478C8EF}"/>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264F407D-6940-0184-A72A-3FF9FAF1A7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495C256-6A59-74BE-133C-3F6827906089}"/>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5" name="Fußzeilenplatzhalter 4">
            <a:extLst>
              <a:ext uri="{FF2B5EF4-FFF2-40B4-BE49-F238E27FC236}">
                <a16:creationId xmlns:a16="http://schemas.microsoft.com/office/drawing/2014/main" id="{99E5C0B0-7A4E-DBC3-E1CA-843A76295AD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4DC72A0-774B-DCB2-EE7A-BADA485DD380}"/>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19371247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1_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A43B4F7-F92B-4522-9828-DC5D55C36DE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3" name="Fußzeilenplatzhalter 2">
            <a:extLst>
              <a:ext uri="{FF2B5EF4-FFF2-40B4-BE49-F238E27FC236}">
                <a16:creationId xmlns:a16="http://schemas.microsoft.com/office/drawing/2014/main" id="{A4D1E288-09C6-498B-ACA8-90BF44F4929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2F91D59-9F41-4A65-89DA-35DD7CC14E7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3820110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1_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7141B-C1C2-4FB3-A99D-BAF2A70A37F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E13DA49-0CDC-47B8-A5C4-6F9A28A2A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9A1657-B981-413D-A03E-B46A3B3A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CA0B7-2625-4B7F-9597-740E160F0D45}"/>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9B14D1AE-839D-496C-AC5A-70F91FF4EBE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217D92-2B4A-484F-8AB4-C54713C5D44F}"/>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075813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1_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B8BB21-D5DE-406E-ACC8-5348D2B52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97548AD-E2A7-47C7-9C54-F49035BE3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A27F417-1922-486E-BDEA-FA0B20A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4D196A5-A1A4-45BD-91FE-6312046F4642}"/>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5A9118EF-5D5B-4DE8-9AE8-BDB510862D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D8D9B9-CE31-40DA-A397-A29EC48A90FF}"/>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86450520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1_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1ECC38-E406-4DB0-9745-26487AAC004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6CFCDC7-0889-4C21-95AD-B4AEB9AB737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DDFFE6-C19B-4FF9-B801-96707E9D709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7F99584A-DA18-4E3E-AA92-50847B5825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17242FE-C8BB-4231-9ED4-5558EA87B23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16607675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1_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B22270F-CF0C-4B15-84A2-D7A325129C4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CC5F93-2EBF-4AA1-9DB1-9F07B5FF944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3F3D22F-C913-42F2-8763-0664FB5AFE9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CAA5F2D-DA27-40AD-A80C-6F2F1BD85E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9E8180-BC62-45BA-AC43-6F3CDE647635}"/>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9116918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2_Titelfolie">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F390E-DA57-4B3D-A024-306EC93520D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94E12E-40E3-44FD-91D2-B8E57AD7B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0C61C10-AE4A-4827-857D-718BD3A70C5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33C4A2A-DB67-4D21-AD1C-1F9D162702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9C7A99-DCA0-47F8-9E89-4BF50182F360}"/>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65192605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2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2_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7ED08-B9F2-476E-BDDA-0FBE723076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7CC5D0-4C25-4BD2-BC8B-6746907E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7B36F8-7B70-424A-BFD4-A1BB3303DA2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0C4F9A84-C0D9-4522-9CFB-E9CBE44F47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50537-D3BC-45D6-93FB-CA24EF0BEF9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0403034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2_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67E7E-2270-4C08-A808-0C631F442B9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56385E-873E-492D-8C51-4AE1BF665E1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F24D44B-5EF5-4843-AB5B-9882E6A7D9D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B26442E-B6F0-4510-B677-42EE0072DBB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ED5A89C5-FA2F-4AE2-9CEC-75073E8084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B26F17-A2C4-40C3-8711-A936924A04CD}"/>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68125451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2_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12CCB-F2DC-4DFE-BD1E-CBDADF09B8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527EAE8-2231-4F75-98A6-D94B1D2B7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9B3BBA5-EFF6-452A-9432-A13B4F7AB7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7DFC01-2182-4911-9626-9BCAA0D77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7FFC06-8F77-42EB-8B15-B44A0937ABB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695A536-8FB7-4AFF-97BA-EF71B07F4A0A}"/>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8" name="Fußzeilenplatzhalter 7">
            <a:extLst>
              <a:ext uri="{FF2B5EF4-FFF2-40B4-BE49-F238E27FC236}">
                <a16:creationId xmlns:a16="http://schemas.microsoft.com/office/drawing/2014/main" id="{29A34ECB-638A-413A-A62C-132782ABC9C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D8B1A56-0AC0-4F49-A9CF-878C4A7B52A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62363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A467C1-5685-7A46-69CD-8D21FA5F918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A964730-5946-F29A-671E-1F3DCE46159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F75A4FDF-44CC-94E4-5E0A-76704042AE29}"/>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6769348A-4603-917A-647C-4202F7D76711}"/>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6" name="Fußzeilenplatzhalter 5">
            <a:extLst>
              <a:ext uri="{FF2B5EF4-FFF2-40B4-BE49-F238E27FC236}">
                <a16:creationId xmlns:a16="http://schemas.microsoft.com/office/drawing/2014/main" id="{A47E0868-F242-CB75-FFFE-25156B7D783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E3625EA3-22F4-A2F1-0CD2-E7E49232C384}"/>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100327609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2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3B74B-716E-43BA-BFA7-86F39806BDE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5A90086-B583-4C7E-8BDC-C5BD2BFD730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4" name="Fußzeilenplatzhalter 3">
            <a:extLst>
              <a:ext uri="{FF2B5EF4-FFF2-40B4-BE49-F238E27FC236}">
                <a16:creationId xmlns:a16="http://schemas.microsoft.com/office/drawing/2014/main" id="{C66E6996-69F5-4DC6-A54D-75EFA6A0D65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C1A9A3E-70C1-435B-BC6E-45728E037C8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8449983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2_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A43B4F7-F92B-4522-9828-DC5D55C36DE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3" name="Fußzeilenplatzhalter 2">
            <a:extLst>
              <a:ext uri="{FF2B5EF4-FFF2-40B4-BE49-F238E27FC236}">
                <a16:creationId xmlns:a16="http://schemas.microsoft.com/office/drawing/2014/main" id="{A4D1E288-09C6-498B-ACA8-90BF44F4929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2F91D59-9F41-4A65-89DA-35DD7CC14E7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382011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2_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E7141B-C1C2-4FB3-A99D-BAF2A70A37FD}"/>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0E13DA49-0CDC-47B8-A5C4-6F9A28A2A2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39A1657-B981-413D-A03E-B46A3B3A4F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C92CA0B7-2625-4B7F-9597-740E160F0D45}"/>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9B14D1AE-839D-496C-AC5A-70F91FF4EBE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15217D92-2B4A-484F-8AB4-C54713C5D44F}"/>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0758138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2_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1B8BB21-D5DE-406E-ACC8-5348D2B52F9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E97548AD-E2A7-47C7-9C54-F49035BE33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1A27F417-1922-486E-BDEA-FA0B20AB54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F4D196A5-A1A4-45BD-91FE-6312046F4642}"/>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5A9118EF-5D5B-4DE8-9AE8-BDB510862D1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D1D8D9B9-CE31-40DA-A397-A29EC48A90FF}"/>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8645052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2_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71ECC38-E406-4DB0-9745-26487AAC0045}"/>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6CFCDC7-0889-4C21-95AD-B4AEB9AB7374}"/>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ADDFFE6-C19B-4FF9-B801-96707E9D709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7F99584A-DA18-4E3E-AA92-50847B5825C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17242FE-C8BB-4231-9ED4-5558EA87B23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16607675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2_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B22270F-CF0C-4B15-84A2-D7A325129C42}"/>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2CC5F93-2EBF-4AA1-9DB1-9F07B5FF944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3F3D22F-C913-42F2-8763-0664FB5AFE9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CAA5F2D-DA27-40AD-A80C-6F2F1BD85EEC}"/>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A9E8180-BC62-45BA-AC43-6F3CDE647635}"/>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9116918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3_Titelfolie">
    <p:bg>
      <p:bgPr>
        <a:solidFill>
          <a:schemeClr val="bg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EF390E-DA57-4B3D-A024-306EC93520D5}"/>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BE94E12E-40E3-44FD-91D2-B8E57AD7B3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B0C61C10-AE4A-4827-857D-718BD3A70C5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E33C4A2A-DB67-4D21-AD1C-1F9D1627027B}"/>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9A9C7A99-DCA0-47F8-9E89-4BF50182F360}"/>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16519260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3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3_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7ED08-B9F2-476E-BDDA-0FBE723076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7CC5D0-4C25-4BD2-BC8B-6746907E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7B36F8-7B70-424A-BFD4-A1BB3303DA2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0C4F9A84-C0D9-4522-9CFB-E9CBE44F47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50537-D3BC-45D6-93FB-CA24EF0BEF9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0403034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3_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AC67E7E-2270-4C08-A808-0C631F442B9C}"/>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A456385E-873E-492D-8C51-4AE1BF665E1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5F24D44B-5EF5-4843-AB5B-9882E6A7D9D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9B26442E-B6F0-4510-B677-42EE0072DBB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6" name="Fußzeilenplatzhalter 5">
            <a:extLst>
              <a:ext uri="{FF2B5EF4-FFF2-40B4-BE49-F238E27FC236}">
                <a16:creationId xmlns:a16="http://schemas.microsoft.com/office/drawing/2014/main" id="{ED5A89C5-FA2F-4AE2-9CEC-75073E8084D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7B26F17-A2C4-40C3-8711-A936924A04CD}"/>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681254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D6B43A-FAA9-8F1F-7742-1753E245AF9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81F91C25-06AC-6E61-864E-3172458F2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CC4236A9-9BD4-7A97-EA62-48D569E8C9A9}"/>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DA2D0280-2D9C-23DA-8E75-43E8508C9EF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3A43481-BF15-3E4D-0758-94A63E2103A5}"/>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27DFA33-A7D1-12E7-6337-61BD4EC7D640}"/>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8" name="Fußzeilenplatzhalter 7">
            <a:extLst>
              <a:ext uri="{FF2B5EF4-FFF2-40B4-BE49-F238E27FC236}">
                <a16:creationId xmlns:a16="http://schemas.microsoft.com/office/drawing/2014/main" id="{F4EA7E96-0267-BA0C-92EC-AF87946D8BC4}"/>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92963C5F-9910-F081-5144-C0A1DB9F3C6A}"/>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261568268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3_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A12CCB-F2DC-4DFE-BD1E-CBDADF09B8C8}"/>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527EAE8-2231-4F75-98A6-D94B1D2B78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9B3BBA5-EFF6-452A-9432-A13B4F7AB752}"/>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077DFC01-2182-4911-9626-9BCAA0D772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BC7FFC06-8F77-42EB-8B15-B44A0937ABBE}"/>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3695A536-8FB7-4AFF-97BA-EF71B07F4A0A}"/>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8" name="Fußzeilenplatzhalter 7">
            <a:extLst>
              <a:ext uri="{FF2B5EF4-FFF2-40B4-BE49-F238E27FC236}">
                <a16:creationId xmlns:a16="http://schemas.microsoft.com/office/drawing/2014/main" id="{29A34ECB-638A-413A-A62C-132782ABC9C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D8B1A56-0AC0-4F49-A9CF-878C4A7B52A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62363225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3_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53B74B-716E-43BA-BFA7-86F39806BDE4}"/>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45A90086-B583-4C7E-8BDC-C5BD2BFD730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4" name="Fußzeilenplatzhalter 3">
            <a:extLst>
              <a:ext uri="{FF2B5EF4-FFF2-40B4-BE49-F238E27FC236}">
                <a16:creationId xmlns:a16="http://schemas.microsoft.com/office/drawing/2014/main" id="{C66E6996-69F5-4DC6-A54D-75EFA6A0D65B}"/>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2C1A9A3E-70C1-435B-BC6E-45728E037C83}"/>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38449983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3_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A43B4F7-F92B-4522-9828-DC5D55C36DE1}"/>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3" name="Fußzeilenplatzhalter 2">
            <a:extLst>
              <a:ext uri="{FF2B5EF4-FFF2-40B4-BE49-F238E27FC236}">
                <a16:creationId xmlns:a16="http://schemas.microsoft.com/office/drawing/2014/main" id="{A4D1E288-09C6-498B-ACA8-90BF44F4929A}"/>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B2F91D59-9F41-4A65-89DA-35DD7CC14E7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3820110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4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5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6_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7ED08-B9F2-476E-BDDA-0FBE723076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7CC5D0-4C25-4BD2-BC8B-6746907E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7B36F8-7B70-424A-BFD4-A1BB3303DA2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0C4F9A84-C0D9-4522-9CFB-E9CBE44F47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50537-D3BC-45D6-93FB-CA24EF0BEF9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0403034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 preserve="1">
  <p:cSld name="7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obj" preserve="1">
  <p:cSld name="8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secHead" preserve="1">
  <p:cSld name="9_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687ED08-B9F2-476E-BDDA-0FBE723076C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1D7CC5D0-4C25-4BD2-BC8B-6746907EFAC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67B36F8-7B70-424A-BFD4-A1BB3303DA29}"/>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0C4F9A84-C0D9-4522-9CFB-E9CBE44F471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C150537-D3BC-45D6-93FB-CA24EF0BEF9B}"/>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50403034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10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8608EF5-75E2-79E6-287E-F897D884DE82}"/>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21073713-93AC-46BA-64A8-DB8F28AF9DE0}"/>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4" name="Fußzeilenplatzhalter 3">
            <a:extLst>
              <a:ext uri="{FF2B5EF4-FFF2-40B4-BE49-F238E27FC236}">
                <a16:creationId xmlns:a16="http://schemas.microsoft.com/office/drawing/2014/main" id="{B839B2BB-0E32-0A62-F974-5C6C8EBB913C}"/>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919D74B1-DACB-F571-C2DC-B8D3694385C7}"/>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367567298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 preserve="1">
  <p:cSld name="11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12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13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14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 preserve="1">
  <p:cSld name="15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16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17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obj" preserve="1">
  <p:cSld name="18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 preserve="1">
  <p:cSld name="19_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81A6E6-9A79-4717-8E40-87C8321BBBF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FA9CCB6-8B4E-4757-B287-7C070D5C1F2A}"/>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DFB0789B-577E-49FF-943D-D2D4F4D7ECAE}"/>
              </a:ext>
            </a:extLst>
          </p:cNvPr>
          <p:cNvSpPr>
            <a:spLocks noGrp="1"/>
          </p:cNvSpPr>
          <p:nvPr>
            <p:ph type="dt" sz="half" idx="10"/>
          </p:nvPr>
        </p:nvSpPr>
        <p:spPr/>
        <p:txBody>
          <a:body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936D8011-5E54-4F3F-A49F-421B723FA05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23C1260-080C-42CA-8991-10856F89950E}"/>
              </a:ext>
            </a:extLst>
          </p:cNvPr>
          <p:cNvSpPr>
            <a:spLocks noGrp="1"/>
          </p:cNvSpPr>
          <p:nvPr>
            <p:ph type="sldNum" sz="quarter" idx="12"/>
          </p:nvPr>
        </p:nvSpPr>
        <p:spPr/>
        <p:txBody>
          <a:bodyPr/>
          <a:lstStyle/>
          <a:p>
            <a:fld id="{5EE39948-4A65-43C3-A847-441A4765CF95}" type="slidenum">
              <a:rPr lang="de-DE" smtClean="0"/>
              <a:t>‹Nr.›</a:t>
            </a:fld>
            <a:endParaRPr lang="de-DE"/>
          </a:p>
        </p:txBody>
      </p:sp>
    </p:spTree>
    <p:extLst>
      <p:ext uri="{BB962C8B-B14F-4D97-AF65-F5344CB8AC3E}">
        <p14:creationId xmlns:p14="http://schemas.microsoft.com/office/powerpoint/2010/main" val="24574805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546D1BD-4142-8ABF-E9E0-5DAEF68E7449}"/>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3" name="Fußzeilenplatzhalter 2">
            <a:extLst>
              <a:ext uri="{FF2B5EF4-FFF2-40B4-BE49-F238E27FC236}">
                <a16:creationId xmlns:a16="http://schemas.microsoft.com/office/drawing/2014/main" id="{1F2D0E1A-EF9C-E545-056A-DC392A5EDF97}"/>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9ED733C5-68FF-2FB7-122B-CF98AEDE199A}"/>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321384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5697F08-3272-C34C-4982-564809221FEB}"/>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D478465A-9E4C-4858-606B-963854A814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A61FE75-2B62-DC63-FDAB-FBD78A4FD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6AF7D632-4E0B-38B7-A3C9-5104D26072FA}"/>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6" name="Fußzeilenplatzhalter 5">
            <a:extLst>
              <a:ext uri="{FF2B5EF4-FFF2-40B4-BE49-F238E27FC236}">
                <a16:creationId xmlns:a16="http://schemas.microsoft.com/office/drawing/2014/main" id="{B247440C-DCB8-15CE-CA89-4B8795E3FE9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64A9F8E-8296-D7DE-B577-029C3A93BE55}"/>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3588770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804F6A-11BE-9458-8FAB-E1A95225E41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2F1D5AF-754E-A72E-416E-E0CB434577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7E6C81B2-FECD-4C82-2EDA-5D4C7F87F6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2DAF299-E0CF-8E4C-65F4-6ECCBBE8A7B9}"/>
              </a:ext>
            </a:extLst>
          </p:cNvPr>
          <p:cNvSpPr>
            <a:spLocks noGrp="1"/>
          </p:cNvSpPr>
          <p:nvPr>
            <p:ph type="dt" sz="half" idx="10"/>
          </p:nvPr>
        </p:nvSpPr>
        <p:spPr/>
        <p:txBody>
          <a:bodyPr/>
          <a:lstStyle/>
          <a:p>
            <a:fld id="{0D4DA2CC-D5EC-453E-A6BB-C7C4CD093C72}" type="datetimeFigureOut">
              <a:rPr lang="de-DE" smtClean="0"/>
              <a:t>04.04.2025</a:t>
            </a:fld>
            <a:endParaRPr lang="de-DE"/>
          </a:p>
        </p:txBody>
      </p:sp>
      <p:sp>
        <p:nvSpPr>
          <p:cNvPr id="6" name="Fußzeilenplatzhalter 5">
            <a:extLst>
              <a:ext uri="{FF2B5EF4-FFF2-40B4-BE49-F238E27FC236}">
                <a16:creationId xmlns:a16="http://schemas.microsoft.com/office/drawing/2014/main" id="{B2D50B2A-C90D-6950-2F9D-210DAE3197CE}"/>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26C6B92-78E7-A58B-1924-2CA58E3C381F}"/>
              </a:ext>
            </a:extLst>
          </p:cNvPr>
          <p:cNvSpPr>
            <a:spLocks noGrp="1"/>
          </p:cNvSpPr>
          <p:nvPr>
            <p:ph type="sldNum" sz="quarter" idx="12"/>
          </p:nvPr>
        </p:nvSpPr>
        <p:spPr/>
        <p:txBody>
          <a:bodyPr/>
          <a:lstStyle/>
          <a:p>
            <a:fld id="{0CC15EE6-0A88-42F7-99EA-979B6B14D14E}" type="slidenum">
              <a:rPr lang="de-DE" smtClean="0"/>
              <a:t>‹Nr.›</a:t>
            </a:fld>
            <a:endParaRPr lang="de-DE"/>
          </a:p>
        </p:txBody>
      </p:sp>
    </p:spTree>
    <p:extLst>
      <p:ext uri="{BB962C8B-B14F-4D97-AF65-F5344CB8AC3E}">
        <p14:creationId xmlns:p14="http://schemas.microsoft.com/office/powerpoint/2010/main" val="167073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slideLayout" Target="../slideLayouts/slideLayout38.xml"/><Relationship Id="rId39" Type="http://schemas.openxmlformats.org/officeDocument/2006/relationships/slideLayout" Target="../slideLayouts/slideLayout51.xml"/><Relationship Id="rId21" Type="http://schemas.openxmlformats.org/officeDocument/2006/relationships/slideLayout" Target="../slideLayouts/slideLayout33.xml"/><Relationship Id="rId34" Type="http://schemas.openxmlformats.org/officeDocument/2006/relationships/slideLayout" Target="../slideLayouts/slideLayout46.xml"/><Relationship Id="rId42" Type="http://schemas.openxmlformats.org/officeDocument/2006/relationships/slideLayout" Target="../slideLayouts/slideLayout54.xml"/><Relationship Id="rId47" Type="http://schemas.openxmlformats.org/officeDocument/2006/relationships/slideLayout" Target="../slideLayouts/slideLayout59.xml"/><Relationship Id="rId50" Type="http://schemas.openxmlformats.org/officeDocument/2006/relationships/slideLayout" Target="../slideLayouts/slideLayout62.xml"/><Relationship Id="rId55" Type="http://schemas.openxmlformats.org/officeDocument/2006/relationships/slideLayout" Target="../slideLayouts/slideLayout67.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9" Type="http://schemas.openxmlformats.org/officeDocument/2006/relationships/slideLayout" Target="../slideLayouts/slideLayout41.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32" Type="http://schemas.openxmlformats.org/officeDocument/2006/relationships/slideLayout" Target="../slideLayouts/slideLayout44.xml"/><Relationship Id="rId37" Type="http://schemas.openxmlformats.org/officeDocument/2006/relationships/slideLayout" Target="../slideLayouts/slideLayout49.xml"/><Relationship Id="rId40" Type="http://schemas.openxmlformats.org/officeDocument/2006/relationships/slideLayout" Target="../slideLayouts/slideLayout52.xml"/><Relationship Id="rId45" Type="http://schemas.openxmlformats.org/officeDocument/2006/relationships/slideLayout" Target="../slideLayouts/slideLayout57.xml"/><Relationship Id="rId53" Type="http://schemas.openxmlformats.org/officeDocument/2006/relationships/slideLayout" Target="../slideLayouts/slideLayout65.xml"/><Relationship Id="rId58" Type="http://schemas.openxmlformats.org/officeDocument/2006/relationships/image" Target="../media/image3.png"/><Relationship Id="rId5" Type="http://schemas.openxmlformats.org/officeDocument/2006/relationships/slideLayout" Target="../slideLayouts/slideLayout17.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 Id="rId27" Type="http://schemas.openxmlformats.org/officeDocument/2006/relationships/slideLayout" Target="../slideLayouts/slideLayout39.xml"/><Relationship Id="rId30" Type="http://schemas.openxmlformats.org/officeDocument/2006/relationships/slideLayout" Target="../slideLayouts/slideLayout42.xml"/><Relationship Id="rId35" Type="http://schemas.openxmlformats.org/officeDocument/2006/relationships/slideLayout" Target="../slideLayouts/slideLayout47.xml"/><Relationship Id="rId43" Type="http://schemas.openxmlformats.org/officeDocument/2006/relationships/slideLayout" Target="../slideLayouts/slideLayout55.xml"/><Relationship Id="rId48" Type="http://schemas.openxmlformats.org/officeDocument/2006/relationships/slideLayout" Target="../slideLayouts/slideLayout60.xml"/><Relationship Id="rId56" Type="http://schemas.openxmlformats.org/officeDocument/2006/relationships/slideLayout" Target="../slideLayouts/slideLayout68.xml"/><Relationship Id="rId8" Type="http://schemas.openxmlformats.org/officeDocument/2006/relationships/slideLayout" Target="../slideLayouts/slideLayout20.xml"/><Relationship Id="rId51" Type="http://schemas.openxmlformats.org/officeDocument/2006/relationships/slideLayout" Target="../slideLayouts/slideLayout63.xml"/><Relationship Id="rId3" Type="http://schemas.openxmlformats.org/officeDocument/2006/relationships/slideLayout" Target="../slideLayouts/slideLayout15.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33" Type="http://schemas.openxmlformats.org/officeDocument/2006/relationships/slideLayout" Target="../slideLayouts/slideLayout45.xml"/><Relationship Id="rId38" Type="http://schemas.openxmlformats.org/officeDocument/2006/relationships/slideLayout" Target="../slideLayouts/slideLayout50.xml"/><Relationship Id="rId46" Type="http://schemas.openxmlformats.org/officeDocument/2006/relationships/slideLayout" Target="../slideLayouts/slideLayout58.xml"/><Relationship Id="rId59" Type="http://schemas.openxmlformats.org/officeDocument/2006/relationships/image" Target="../media/image4.svg"/><Relationship Id="rId20" Type="http://schemas.openxmlformats.org/officeDocument/2006/relationships/slideLayout" Target="../slideLayouts/slideLayout32.xml"/><Relationship Id="rId41" Type="http://schemas.openxmlformats.org/officeDocument/2006/relationships/slideLayout" Target="../slideLayouts/slideLayout53.xml"/><Relationship Id="rId54" Type="http://schemas.openxmlformats.org/officeDocument/2006/relationships/slideLayout" Target="../slideLayouts/slideLayout66.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28" Type="http://schemas.openxmlformats.org/officeDocument/2006/relationships/slideLayout" Target="../slideLayouts/slideLayout40.xml"/><Relationship Id="rId36" Type="http://schemas.openxmlformats.org/officeDocument/2006/relationships/slideLayout" Target="../slideLayouts/slideLayout48.xml"/><Relationship Id="rId49" Type="http://schemas.openxmlformats.org/officeDocument/2006/relationships/slideLayout" Target="../slideLayouts/slideLayout61.xml"/><Relationship Id="rId57" Type="http://schemas.openxmlformats.org/officeDocument/2006/relationships/theme" Target="../theme/theme2.xml"/><Relationship Id="rId10" Type="http://schemas.openxmlformats.org/officeDocument/2006/relationships/slideLayout" Target="../slideLayouts/slideLayout22.xml"/><Relationship Id="rId31" Type="http://schemas.openxmlformats.org/officeDocument/2006/relationships/slideLayout" Target="../slideLayouts/slideLayout43.xml"/><Relationship Id="rId44" Type="http://schemas.openxmlformats.org/officeDocument/2006/relationships/slideLayout" Target="../slideLayouts/slideLayout56.xml"/><Relationship Id="rId52" Type="http://schemas.openxmlformats.org/officeDocument/2006/relationships/slideLayout" Target="../slideLayouts/slideLayout6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2CC7472B-4CE0-0764-F065-18323C47C4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E8BD0E09-81A6-B16D-BF44-F0904A030C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9BCE7CF-A5C5-5305-D1B2-FA8219DB63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4DA2CC-D5EC-453E-A6BB-C7C4CD093C72}" type="datetimeFigureOut">
              <a:rPr lang="de-DE" smtClean="0"/>
              <a:t>04.04.2025</a:t>
            </a:fld>
            <a:endParaRPr lang="de-DE"/>
          </a:p>
        </p:txBody>
      </p:sp>
      <p:sp>
        <p:nvSpPr>
          <p:cNvPr id="5" name="Fußzeilenplatzhalter 4">
            <a:extLst>
              <a:ext uri="{FF2B5EF4-FFF2-40B4-BE49-F238E27FC236}">
                <a16:creationId xmlns:a16="http://schemas.microsoft.com/office/drawing/2014/main" id="{044AB812-8D0A-DC10-1380-7CCED8D351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B331D6EB-1A0B-43C5-B273-D476031747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CC15EE6-0A88-42F7-99EA-979B6B14D14E}" type="slidenum">
              <a:rPr lang="de-DE" smtClean="0"/>
              <a:t>‹Nr.›</a:t>
            </a:fld>
            <a:endParaRPr lang="de-DE"/>
          </a:p>
        </p:txBody>
      </p:sp>
    </p:spTree>
    <p:extLst>
      <p:ext uri="{BB962C8B-B14F-4D97-AF65-F5344CB8AC3E}">
        <p14:creationId xmlns:p14="http://schemas.microsoft.com/office/powerpoint/2010/main" val="278788044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58">
            <a:lum/>
            <a:extLst>
              <a:ext uri="{96DAC541-7B7A-43D3-8B79-37D633B846F1}">
                <asvg:svgBlip xmlns:asvg="http://schemas.microsoft.com/office/drawing/2016/SVG/main" r:embed="rId59"/>
              </a:ext>
            </a:extLst>
          </a:blip>
          <a:srcRect/>
          <a:stretch>
            <a:fillRect t="-1000" b="91000"/>
          </a:stretch>
        </a:blipFill>
        <a:effectLst/>
      </p:bgPr>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066BE83-EFED-447F-A788-33FC558247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D057D42A-A3DC-4E7C-A583-2D76D48976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8DDAF02-208B-48E1-B73E-A25FB21005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2E4769-523E-4428-8D0F-4420F29AD84F}" type="datetimeFigureOut">
              <a:rPr lang="de-DE" smtClean="0"/>
              <a:t>04.04.2025</a:t>
            </a:fld>
            <a:endParaRPr lang="de-DE"/>
          </a:p>
        </p:txBody>
      </p:sp>
      <p:sp>
        <p:nvSpPr>
          <p:cNvPr id="5" name="Fußzeilenplatzhalter 4">
            <a:extLst>
              <a:ext uri="{FF2B5EF4-FFF2-40B4-BE49-F238E27FC236}">
                <a16:creationId xmlns:a16="http://schemas.microsoft.com/office/drawing/2014/main" id="{CD86F6C4-F72E-46ED-9126-F3AE085A7D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6E757554-EB3A-4D5B-BABE-F6861F64D2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E39948-4A65-43C3-A847-441A4765CF95}" type="slidenum">
              <a:rPr lang="de-DE" smtClean="0"/>
              <a:t>‹Nr.›</a:t>
            </a:fld>
            <a:endParaRPr lang="de-DE"/>
          </a:p>
        </p:txBody>
      </p:sp>
    </p:spTree>
    <p:extLst>
      <p:ext uri="{BB962C8B-B14F-4D97-AF65-F5344CB8AC3E}">
        <p14:creationId xmlns:p14="http://schemas.microsoft.com/office/powerpoint/2010/main" val="2829613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6" r:id="rId23"/>
    <p:sldLayoutId id="2147483687" r:id="rId24"/>
    <p:sldLayoutId id="2147483688" r:id="rId25"/>
    <p:sldLayoutId id="2147483689" r:id="rId26"/>
    <p:sldLayoutId id="2147483690" r:id="rId27"/>
    <p:sldLayoutId id="2147483691" r:id="rId28"/>
    <p:sldLayoutId id="2147483692" r:id="rId29"/>
    <p:sldLayoutId id="2147483693" r:id="rId30"/>
    <p:sldLayoutId id="2147483694" r:id="rId31"/>
    <p:sldLayoutId id="2147483695" r:id="rId32"/>
    <p:sldLayoutId id="2147483696" r:id="rId33"/>
    <p:sldLayoutId id="2147483698" r:id="rId34"/>
    <p:sldLayoutId id="2147483699" r:id="rId35"/>
    <p:sldLayoutId id="2147483700" r:id="rId36"/>
    <p:sldLayoutId id="2147483701" r:id="rId37"/>
    <p:sldLayoutId id="2147483702" r:id="rId38"/>
    <p:sldLayoutId id="2147483703" r:id="rId39"/>
    <p:sldLayoutId id="2147483704" r:id="rId40"/>
    <p:sldLayoutId id="2147483711" r:id="rId41"/>
    <p:sldLayoutId id="2147483723" r:id="rId42"/>
    <p:sldLayoutId id="2147483736" r:id="rId43"/>
    <p:sldLayoutId id="2147483747" r:id="rId44"/>
    <p:sldLayoutId id="2147483759" r:id="rId45"/>
    <p:sldLayoutId id="2147483772" r:id="rId46"/>
    <p:sldLayoutId id="2147483783" r:id="rId47"/>
    <p:sldLayoutId id="2147483795" r:id="rId48"/>
    <p:sldLayoutId id="2147483807" r:id="rId49"/>
    <p:sldLayoutId id="2147483819" r:id="rId50"/>
    <p:sldLayoutId id="2147483831" r:id="rId51"/>
    <p:sldLayoutId id="2147483843" r:id="rId52"/>
    <p:sldLayoutId id="2147483855" r:id="rId53"/>
    <p:sldLayoutId id="2147483867" r:id="rId54"/>
    <p:sldLayoutId id="2147483879" r:id="rId55"/>
    <p:sldLayoutId id="2147483891" r:id="rId5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hyperlink" Target="http://www.w3.org/TR/geolocation-API/" TargetMode="Externa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3"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114800" y="2729865"/>
            <a:ext cx="4038599" cy="705321"/>
          </a:xfrm>
          <a:prstGeom prst="rect">
            <a:avLst/>
          </a:prstGeom>
        </p:spPr>
        <p:txBody>
          <a:bodyPr vert="horz" wrap="square" lIns="0" tIns="12700" rIns="0" bIns="0" rtlCol="0">
            <a:spAutoFit/>
          </a:bodyPr>
          <a:lstStyle/>
          <a:p>
            <a:pPr marL="12700" algn="ctr">
              <a:lnSpc>
                <a:spcPct val="100000"/>
              </a:lnSpc>
              <a:spcBef>
                <a:spcPts val="100"/>
              </a:spcBef>
            </a:pPr>
            <a:r>
              <a:rPr sz="4500" b="1" spc="-5" dirty="0">
                <a:latin typeface="Calibri"/>
                <a:cs typeface="Calibri"/>
              </a:rPr>
              <a:t>Modul</a:t>
            </a:r>
            <a:r>
              <a:rPr lang="de-DE" sz="4500" b="1" spc="-100" dirty="0">
                <a:latin typeface="Calibri"/>
                <a:cs typeface="Calibri"/>
              </a:rPr>
              <a:t>-</a:t>
            </a:r>
            <a:r>
              <a:rPr sz="4500" b="1" dirty="0">
                <a:latin typeface="Calibri"/>
                <a:cs typeface="Calibri"/>
              </a:rPr>
              <a:t>0</a:t>
            </a:r>
            <a:r>
              <a:rPr lang="de-DE" sz="4500" b="1" dirty="0">
                <a:latin typeface="Calibri"/>
                <a:cs typeface="Calibri"/>
              </a:rPr>
              <a:t>12</a:t>
            </a:r>
            <a:endParaRPr sz="4500" dirty="0">
              <a:latin typeface="Calibri"/>
              <a:cs typeface="Calibri"/>
            </a:endParaRPr>
          </a:p>
        </p:txBody>
      </p:sp>
      <p:sp>
        <p:nvSpPr>
          <p:cNvPr id="6" name="object 6"/>
          <p:cNvSpPr txBox="1"/>
          <p:nvPr/>
        </p:nvSpPr>
        <p:spPr>
          <a:xfrm>
            <a:off x="4267200" y="3592779"/>
            <a:ext cx="3886200" cy="289823"/>
          </a:xfrm>
          <a:prstGeom prst="rect">
            <a:avLst/>
          </a:prstGeom>
        </p:spPr>
        <p:txBody>
          <a:bodyPr vert="horz" wrap="square" lIns="0" tIns="12700" rIns="0" bIns="0" rtlCol="0">
            <a:spAutoFit/>
          </a:bodyPr>
          <a:lstStyle/>
          <a:p>
            <a:pPr marL="12700" algn="ctr">
              <a:lnSpc>
                <a:spcPct val="100000"/>
              </a:lnSpc>
              <a:spcBef>
                <a:spcPts val="100"/>
              </a:spcBef>
            </a:pPr>
            <a:r>
              <a:rPr lang="de-DE" sz="1800" dirty="0">
                <a:latin typeface="Calibri"/>
                <a:cs typeface="Calibri"/>
              </a:rPr>
              <a:t>JavaScript APIs</a:t>
            </a:r>
            <a:endParaRPr sz="1800" dirty="0">
              <a:latin typeface="Calibri"/>
              <a:cs typeface="Calibri"/>
            </a:endParaRPr>
          </a:p>
        </p:txBody>
      </p:sp>
    </p:spTree>
    <p:extLst>
      <p:ext uri="{BB962C8B-B14F-4D97-AF65-F5344CB8AC3E}">
        <p14:creationId xmlns:p14="http://schemas.microsoft.com/office/powerpoint/2010/main" val="2436766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0" dirty="0"/>
              <a:t>sind </a:t>
            </a:r>
            <a:r>
              <a:rPr spc="-45" dirty="0"/>
              <a:t>Web</a:t>
            </a:r>
            <a:r>
              <a:rPr spc="65" dirty="0"/>
              <a:t> </a:t>
            </a:r>
            <a:r>
              <a:rPr spc="-40" dirty="0"/>
              <a:t>Workers?</a:t>
            </a:r>
          </a:p>
        </p:txBody>
      </p:sp>
      <p:sp>
        <p:nvSpPr>
          <p:cNvPr id="5" name="Inhaltsplatzhalter 4"/>
          <p:cNvSpPr>
            <a:spLocks noGrp="1"/>
          </p:cNvSpPr>
          <p:nvPr>
            <p:ph idx="1"/>
          </p:nvPr>
        </p:nvSpPr>
        <p:spPr/>
        <p:txBody>
          <a:bodyPr/>
          <a:lstStyle/>
          <a:p>
            <a:pPr marL="355600" indent="-342900">
              <a:lnSpc>
                <a:spcPct val="100000"/>
              </a:lnSpc>
              <a:buFont typeface="Wingdings"/>
              <a:buChar char=""/>
              <a:tabLst>
                <a:tab pos="355600" algn="l"/>
                <a:tab pos="356235" algn="l"/>
              </a:tabLst>
            </a:pPr>
            <a:r>
              <a:rPr lang="de-DE" spc="-15" dirty="0">
                <a:cs typeface="Calibri"/>
              </a:rPr>
              <a:t>Extra-Prozesse </a:t>
            </a:r>
            <a:r>
              <a:rPr lang="de-DE" spc="-5" dirty="0">
                <a:cs typeface="Calibri"/>
              </a:rPr>
              <a:t>für</a:t>
            </a:r>
            <a:r>
              <a:rPr lang="de-DE" spc="-25" dirty="0">
                <a:cs typeface="Calibri"/>
              </a:rPr>
              <a:t> </a:t>
            </a:r>
            <a:r>
              <a:rPr lang="de-DE" spc="-10" dirty="0">
                <a:cs typeface="Calibri"/>
              </a:rPr>
              <a:t>JavaScript-Ausführung</a:t>
            </a:r>
            <a:endParaRPr lang="de-DE" dirty="0">
              <a:cs typeface="Calibri"/>
            </a:endParaRPr>
          </a:p>
          <a:p>
            <a:pPr marL="355600" indent="-342900">
              <a:lnSpc>
                <a:spcPct val="100000"/>
              </a:lnSpc>
              <a:spcBef>
                <a:spcPts val="525"/>
              </a:spcBef>
              <a:buFont typeface="Wingdings"/>
              <a:buChar char=""/>
              <a:tabLst>
                <a:tab pos="355600" algn="l"/>
                <a:tab pos="356235" algn="l"/>
              </a:tabLst>
            </a:pPr>
            <a:r>
              <a:rPr lang="de-DE" spc="-15" dirty="0">
                <a:cs typeface="Calibri"/>
              </a:rPr>
              <a:t>Laufen </a:t>
            </a:r>
            <a:r>
              <a:rPr lang="de-DE" spc="-5" dirty="0">
                <a:cs typeface="Calibri"/>
              </a:rPr>
              <a:t>in einer </a:t>
            </a:r>
            <a:r>
              <a:rPr lang="de-DE" spc="-15" dirty="0">
                <a:cs typeface="Calibri"/>
              </a:rPr>
              <a:t>abgekapselten</a:t>
            </a:r>
            <a:r>
              <a:rPr lang="de-DE" spc="20" dirty="0">
                <a:cs typeface="Calibri"/>
              </a:rPr>
              <a:t> </a:t>
            </a:r>
            <a:r>
              <a:rPr lang="de-DE" spc="-10" dirty="0">
                <a:cs typeface="Calibri"/>
              </a:rPr>
              <a:t>Umgebung</a:t>
            </a:r>
            <a:endParaRPr lang="de-DE" dirty="0">
              <a:cs typeface="Calibri"/>
            </a:endParaRPr>
          </a:p>
          <a:p>
            <a:pPr marL="355600" indent="-342900">
              <a:lnSpc>
                <a:spcPct val="100000"/>
              </a:lnSpc>
              <a:spcBef>
                <a:spcPts val="525"/>
              </a:spcBef>
              <a:buFont typeface="Wingdings"/>
              <a:buChar char=""/>
              <a:tabLst>
                <a:tab pos="355600" algn="l"/>
                <a:tab pos="356235" algn="l"/>
              </a:tabLst>
            </a:pPr>
            <a:r>
              <a:rPr lang="de-DE" spc="-5" dirty="0">
                <a:cs typeface="Calibri"/>
              </a:rPr>
              <a:t>Haben </a:t>
            </a:r>
            <a:r>
              <a:rPr lang="de-DE" spc="-15" dirty="0">
                <a:cs typeface="Calibri"/>
              </a:rPr>
              <a:t>keinen </a:t>
            </a:r>
            <a:r>
              <a:rPr lang="de-DE" spc="-10" dirty="0">
                <a:cs typeface="Calibri"/>
              </a:rPr>
              <a:t>Zugriff </a:t>
            </a:r>
            <a:r>
              <a:rPr lang="de-DE" spc="-5" dirty="0">
                <a:cs typeface="Calibri"/>
              </a:rPr>
              <a:t>auf das DOM der </a:t>
            </a:r>
            <a:r>
              <a:rPr lang="de-DE" spc="-25" dirty="0">
                <a:cs typeface="Calibri"/>
              </a:rPr>
              <a:t>Website </a:t>
            </a:r>
            <a:r>
              <a:rPr lang="de-DE" spc="-5" dirty="0">
                <a:cs typeface="Calibri"/>
              </a:rPr>
              <a:t>oder</a:t>
            </a:r>
            <a:r>
              <a:rPr lang="de-DE" spc="65" dirty="0">
                <a:cs typeface="Calibri"/>
              </a:rPr>
              <a:t> </a:t>
            </a:r>
            <a:r>
              <a:rPr lang="de-DE" spc="-5" dirty="0">
                <a:cs typeface="Calibri"/>
              </a:rPr>
              <a:t>anderen</a:t>
            </a:r>
            <a:r>
              <a:rPr lang="de-DE" dirty="0">
                <a:cs typeface="Calibri"/>
              </a:rPr>
              <a:t> </a:t>
            </a:r>
            <a:r>
              <a:rPr lang="de-DE" spc="-5" dirty="0">
                <a:cs typeface="Calibri"/>
              </a:rPr>
              <a:t>globalen</a:t>
            </a:r>
            <a:r>
              <a:rPr lang="de-DE" spc="-55" dirty="0">
                <a:cs typeface="Calibri"/>
              </a:rPr>
              <a:t> </a:t>
            </a:r>
            <a:r>
              <a:rPr lang="de-DE" spc="-20" dirty="0">
                <a:cs typeface="Calibri"/>
              </a:rPr>
              <a:t>Variablen</a:t>
            </a:r>
            <a:endParaRPr lang="de-DE" dirty="0">
              <a:cs typeface="Calibri"/>
            </a:endParaRPr>
          </a:p>
          <a:p>
            <a:pPr marL="355600" marR="5080" indent="-342900">
              <a:lnSpc>
                <a:spcPct val="100000"/>
              </a:lnSpc>
              <a:spcBef>
                <a:spcPts val="525"/>
              </a:spcBef>
              <a:buFont typeface="Wingdings"/>
              <a:buChar char=""/>
              <a:tabLst>
                <a:tab pos="355600" algn="l"/>
                <a:tab pos="356235" algn="l"/>
              </a:tabLst>
            </a:pPr>
            <a:r>
              <a:rPr lang="de-DE" spc="-20" dirty="0">
                <a:cs typeface="Calibri"/>
              </a:rPr>
              <a:t>Verfügen </a:t>
            </a:r>
            <a:r>
              <a:rPr lang="de-DE" spc="-10" dirty="0">
                <a:cs typeface="Calibri"/>
              </a:rPr>
              <a:t>nur über </a:t>
            </a:r>
            <a:r>
              <a:rPr lang="de-DE" spc="-5" dirty="0">
                <a:cs typeface="Calibri"/>
              </a:rPr>
              <a:t>einen kleinen </a:t>
            </a:r>
            <a:r>
              <a:rPr lang="de-DE" spc="-10" dirty="0">
                <a:cs typeface="Calibri"/>
              </a:rPr>
              <a:t>Satz </a:t>
            </a:r>
            <a:r>
              <a:rPr lang="de-DE" spc="-5" dirty="0">
                <a:cs typeface="Calibri"/>
              </a:rPr>
              <a:t>an </a:t>
            </a:r>
            <a:r>
              <a:rPr lang="de-DE" spc="-10" dirty="0">
                <a:cs typeface="Calibri"/>
              </a:rPr>
              <a:t>Funktionen und Read-Only-Kopien einiger </a:t>
            </a:r>
            <a:r>
              <a:rPr lang="de-DE" spc="-5" dirty="0">
                <a:cs typeface="Calibri"/>
              </a:rPr>
              <a:t>globalen </a:t>
            </a:r>
            <a:r>
              <a:rPr lang="de-DE" spc="-20" dirty="0">
                <a:cs typeface="Calibri"/>
              </a:rPr>
              <a:t>Variablen </a:t>
            </a:r>
            <a:r>
              <a:rPr lang="de-DE" spc="-5" dirty="0">
                <a:cs typeface="Calibri"/>
              </a:rPr>
              <a:t>aus </a:t>
            </a:r>
            <a:r>
              <a:rPr lang="de-DE" spc="-10" dirty="0">
                <a:cs typeface="Calibri"/>
              </a:rPr>
              <a:t>der</a:t>
            </a:r>
            <a:r>
              <a:rPr lang="de-DE" spc="55" dirty="0">
                <a:cs typeface="Calibri"/>
              </a:rPr>
              <a:t> </a:t>
            </a:r>
            <a:r>
              <a:rPr lang="de-DE" spc="-10" dirty="0">
                <a:cs typeface="Calibri"/>
              </a:rPr>
              <a:t>Browserumgebung</a:t>
            </a:r>
            <a:endParaRPr lang="de-DE" dirty="0">
              <a:cs typeface="Calibri"/>
            </a:endParaRPr>
          </a:p>
          <a:p>
            <a:endParaRPr lang="de-DE" dirty="0"/>
          </a:p>
        </p:txBody>
      </p:sp>
      <p:sp>
        <p:nvSpPr>
          <p:cNvPr id="6"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10</a:t>
            </a:fld>
            <a:endParaRPr dirty="0"/>
          </a:p>
        </p:txBody>
      </p:sp>
    </p:spTree>
    <p:extLst>
      <p:ext uri="{BB962C8B-B14F-4D97-AF65-F5344CB8AC3E}">
        <p14:creationId xmlns:p14="http://schemas.microsoft.com/office/powerpoint/2010/main" val="3566629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5" dirty="0"/>
              <a:t>Web</a:t>
            </a:r>
            <a:r>
              <a:rPr spc="-55" dirty="0"/>
              <a:t> </a:t>
            </a:r>
            <a:r>
              <a:rPr spc="-45" dirty="0"/>
              <a:t>Workers</a:t>
            </a:r>
          </a:p>
        </p:txBody>
      </p:sp>
      <p:sp>
        <p:nvSpPr>
          <p:cNvPr id="7" name="Inhaltsplatzhalter 6"/>
          <p:cNvSpPr>
            <a:spLocks noGrp="1"/>
          </p:cNvSpPr>
          <p:nvPr>
            <p:ph idx="1"/>
          </p:nvPr>
        </p:nvSpPr>
        <p:spPr>
          <a:xfrm>
            <a:off x="838200" y="1475509"/>
            <a:ext cx="10515600" cy="4701454"/>
          </a:xfrm>
        </p:spPr>
        <p:txBody>
          <a:bodyPr/>
          <a:lstStyle/>
          <a:p>
            <a:r>
              <a:rPr lang="de-DE" spc="-5" dirty="0">
                <a:cs typeface="Calibri"/>
              </a:rPr>
              <a:t>Methoden </a:t>
            </a:r>
            <a:r>
              <a:rPr lang="de-DE" spc="-10" dirty="0">
                <a:cs typeface="Calibri"/>
              </a:rPr>
              <a:t>und</a:t>
            </a:r>
            <a:r>
              <a:rPr lang="de-DE" spc="-30" dirty="0">
                <a:cs typeface="Calibri"/>
              </a:rPr>
              <a:t> </a:t>
            </a:r>
            <a:r>
              <a:rPr lang="de-DE" spc="-15" dirty="0">
                <a:cs typeface="Calibri"/>
              </a:rPr>
              <a:t>Read-Only-Variablen</a:t>
            </a:r>
            <a:endParaRPr lang="de-DE" dirty="0">
              <a:cs typeface="Calibri"/>
            </a:endParaRPr>
          </a:p>
          <a:p>
            <a:endParaRPr lang="de-DE" dirty="0"/>
          </a:p>
        </p:txBody>
      </p:sp>
      <p:sp>
        <p:nvSpPr>
          <p:cNvPr id="6"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11</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3794576741"/>
              </p:ext>
            </p:extLst>
          </p:nvPr>
        </p:nvGraphicFramePr>
        <p:xfrm>
          <a:off x="838200" y="2205969"/>
          <a:ext cx="10515600" cy="4150381"/>
        </p:xfrm>
        <a:graphic>
          <a:graphicData uri="http://schemas.openxmlformats.org/drawingml/2006/table">
            <a:tbl>
              <a:tblPr firstRow="1" bandRow="1">
                <a:tableStyleId>{21E4AEA4-8DFA-4A89-87EB-49C32662AFE0}</a:tableStyleId>
              </a:tblPr>
              <a:tblGrid>
                <a:gridCol w="2865501">
                  <a:extLst>
                    <a:ext uri="{9D8B030D-6E8A-4147-A177-3AD203B41FA5}">
                      <a16:colId xmlns:a16="http://schemas.microsoft.com/office/drawing/2014/main" val="20000"/>
                    </a:ext>
                  </a:extLst>
                </a:gridCol>
                <a:gridCol w="7650099">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self</a:t>
                      </a:r>
                      <a:endParaRPr sz="1800" dirty="0">
                        <a:latin typeface="Calibri"/>
                        <a:cs typeface="Calibri"/>
                      </a:endParaRPr>
                    </a:p>
                  </a:txBody>
                  <a:tcPr marL="0" marR="0" marT="0" marB="0"/>
                </a:tc>
                <a:tc>
                  <a:txBody>
                    <a:bodyPr/>
                    <a:lstStyle/>
                    <a:p>
                      <a:pPr marL="85090">
                        <a:lnSpc>
                          <a:spcPct val="100000"/>
                        </a:lnSpc>
                        <a:spcBef>
                          <a:spcPts val="95"/>
                        </a:spcBef>
                      </a:pPr>
                      <a:r>
                        <a:rPr sz="1800" spc="-20" dirty="0"/>
                        <a:t>Referenz </a:t>
                      </a:r>
                      <a:r>
                        <a:rPr sz="1800" dirty="0"/>
                        <a:t>auf </a:t>
                      </a:r>
                      <a:r>
                        <a:rPr sz="1800" spc="-5" dirty="0"/>
                        <a:t>das </a:t>
                      </a:r>
                      <a:r>
                        <a:rPr sz="1800" dirty="0"/>
                        <a:t>globale </a:t>
                      </a:r>
                      <a:r>
                        <a:rPr sz="1800" spc="-25" dirty="0"/>
                        <a:t>Web </a:t>
                      </a:r>
                      <a:r>
                        <a:rPr sz="1800" spc="-20" dirty="0"/>
                        <a:t>Workers-Objekt</a:t>
                      </a:r>
                      <a:r>
                        <a:rPr sz="1800" spc="110" dirty="0"/>
                        <a:t> </a:t>
                      </a:r>
                      <a:r>
                        <a:rPr sz="1800" spc="-10" dirty="0"/>
                        <a:t>selbst</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t>postMessage()</a:t>
                      </a:r>
                      <a:endParaRPr sz="1800" dirty="0">
                        <a:latin typeface="Calibri"/>
                        <a:cs typeface="Calibri"/>
                      </a:endParaRPr>
                    </a:p>
                  </a:txBody>
                  <a:tcPr marL="0" marR="0" marT="0" marB="0"/>
                </a:tc>
                <a:tc>
                  <a:txBody>
                    <a:bodyPr/>
                    <a:lstStyle/>
                    <a:p>
                      <a:pPr marL="85090">
                        <a:lnSpc>
                          <a:spcPct val="100000"/>
                        </a:lnSpc>
                        <a:spcBef>
                          <a:spcPts val="195"/>
                        </a:spcBef>
                      </a:pPr>
                      <a:r>
                        <a:rPr sz="1800" spc="-5" dirty="0"/>
                        <a:t>sendet </a:t>
                      </a:r>
                      <a:r>
                        <a:rPr sz="1800" spc="-10" dirty="0"/>
                        <a:t>Nachrichten </a:t>
                      </a:r>
                      <a:r>
                        <a:rPr sz="1800" dirty="0"/>
                        <a:t>aus dem </a:t>
                      </a:r>
                      <a:r>
                        <a:rPr sz="1800" spc="-30" dirty="0"/>
                        <a:t>Worker </a:t>
                      </a:r>
                      <a:r>
                        <a:rPr sz="1800" dirty="0"/>
                        <a:t>an </a:t>
                      </a:r>
                      <a:r>
                        <a:rPr sz="1800" spc="-5" dirty="0"/>
                        <a:t>die</a:t>
                      </a:r>
                      <a:r>
                        <a:rPr sz="1800" spc="100" dirty="0"/>
                        <a:t> </a:t>
                      </a:r>
                      <a:r>
                        <a:rPr sz="1800" spc="-20" dirty="0"/>
                        <a:t>Website</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location</a:t>
                      </a:r>
                      <a:endParaRPr sz="1800" dirty="0">
                        <a:latin typeface="Calibri"/>
                        <a:cs typeface="Calibri"/>
                      </a:endParaRPr>
                    </a:p>
                  </a:txBody>
                  <a:tcPr marL="0" marR="0" marT="0" marB="0"/>
                </a:tc>
                <a:tc>
                  <a:txBody>
                    <a:bodyPr/>
                    <a:lstStyle/>
                    <a:p>
                      <a:pPr marL="85090">
                        <a:lnSpc>
                          <a:spcPct val="100000"/>
                        </a:lnSpc>
                        <a:spcBef>
                          <a:spcPts val="195"/>
                        </a:spcBef>
                      </a:pPr>
                      <a:r>
                        <a:rPr sz="1800" spc="-5" dirty="0"/>
                        <a:t>enthält die URL </a:t>
                      </a:r>
                      <a:r>
                        <a:rPr sz="1800" dirty="0"/>
                        <a:t>des </a:t>
                      </a:r>
                      <a:r>
                        <a:rPr sz="1800" spc="-10" dirty="0"/>
                        <a:t>durch </a:t>
                      </a:r>
                      <a:r>
                        <a:rPr sz="1800" dirty="0"/>
                        <a:t>den </a:t>
                      </a:r>
                      <a:r>
                        <a:rPr sz="1800" spc="-30" dirty="0"/>
                        <a:t>Worker </a:t>
                      </a:r>
                      <a:r>
                        <a:rPr sz="1800" spc="-5" dirty="0"/>
                        <a:t>ausgeführten</a:t>
                      </a:r>
                      <a:r>
                        <a:rPr sz="1800" spc="60" dirty="0"/>
                        <a:t> </a:t>
                      </a:r>
                      <a:r>
                        <a:rPr sz="1800" spc="-5" dirty="0"/>
                        <a:t>Skripts</a:t>
                      </a:r>
                      <a:endParaRPr sz="1800" dirty="0">
                        <a:latin typeface="Calibri"/>
                        <a:cs typeface="Calibri"/>
                      </a:endParaRPr>
                    </a:p>
                  </a:txBody>
                  <a:tcPr marL="0" marR="0" marT="0" marB="0"/>
                </a:tc>
                <a:extLst>
                  <a:ext uri="{0D108BD9-81ED-4DB2-BD59-A6C34878D82A}">
                    <a16:rowId xmlns:a16="http://schemas.microsoft.com/office/drawing/2014/main" val="10003"/>
                  </a:ext>
                </a:extLst>
              </a:tr>
              <a:tr h="640080">
                <a:tc>
                  <a:txBody>
                    <a:bodyPr/>
                    <a:lstStyle/>
                    <a:p>
                      <a:pPr marL="85090">
                        <a:lnSpc>
                          <a:spcPct val="100000"/>
                        </a:lnSpc>
                        <a:spcBef>
                          <a:spcPts val="195"/>
                        </a:spcBef>
                      </a:pPr>
                      <a:r>
                        <a:rPr sz="1800" spc="-15" dirty="0"/>
                        <a:t>navigator</a:t>
                      </a:r>
                      <a:endParaRPr sz="1800" dirty="0">
                        <a:latin typeface="Calibri"/>
                        <a:cs typeface="Calibri"/>
                      </a:endParaRPr>
                    </a:p>
                  </a:txBody>
                  <a:tcPr marL="0" marR="0" marT="0" marB="0"/>
                </a:tc>
                <a:tc>
                  <a:txBody>
                    <a:bodyPr/>
                    <a:lstStyle/>
                    <a:p>
                      <a:pPr marL="85090" marR="139700">
                        <a:lnSpc>
                          <a:spcPct val="100000"/>
                        </a:lnSpc>
                        <a:spcBef>
                          <a:spcPts val="125"/>
                        </a:spcBef>
                      </a:pPr>
                      <a:r>
                        <a:rPr sz="1800" spc="-5" dirty="0"/>
                        <a:t>hat die </a:t>
                      </a:r>
                      <a:r>
                        <a:rPr sz="1800" spc="-10" dirty="0"/>
                        <a:t>Eigenschaften </a:t>
                      </a:r>
                      <a:r>
                        <a:rPr sz="1800" spc="-5" dirty="0"/>
                        <a:t>appName, appVersion, platform,  </a:t>
                      </a:r>
                      <a:r>
                        <a:rPr sz="1800" spc="-5" dirty="0" err="1"/>
                        <a:t>userAgent</a:t>
                      </a:r>
                      <a:r>
                        <a:rPr lang="de-DE" sz="1800" spc="-5" dirty="0"/>
                        <a:t> </a:t>
                      </a:r>
                      <a:r>
                        <a:rPr sz="1800" spc="-790" dirty="0"/>
                        <a:t> </a:t>
                      </a:r>
                      <a:r>
                        <a:rPr sz="1800" dirty="0"/>
                        <a:t>und </a:t>
                      </a:r>
                      <a:r>
                        <a:rPr sz="1800" spc="-5" dirty="0"/>
                        <a:t>onLine</a:t>
                      </a:r>
                      <a:endParaRPr sz="1800" dirty="0">
                        <a:latin typeface="Courier New"/>
                        <a:cs typeface="Courier New"/>
                      </a:endParaRPr>
                    </a:p>
                  </a:txBody>
                  <a:tcPr marL="0" marR="0" marT="0" marB="0"/>
                </a:tc>
                <a:extLst>
                  <a:ext uri="{0D108BD9-81ED-4DB2-BD59-A6C34878D82A}">
                    <a16:rowId xmlns:a16="http://schemas.microsoft.com/office/drawing/2014/main" val="10004"/>
                  </a:ext>
                </a:extLst>
              </a:tr>
              <a:tr h="370840">
                <a:tc>
                  <a:txBody>
                    <a:bodyPr/>
                    <a:lstStyle/>
                    <a:p>
                      <a:pPr marL="85090">
                        <a:lnSpc>
                          <a:spcPct val="100000"/>
                        </a:lnSpc>
                        <a:spcBef>
                          <a:spcPts val="195"/>
                        </a:spcBef>
                      </a:pPr>
                      <a:r>
                        <a:rPr sz="1800" spc="-5" dirty="0"/>
                        <a:t>importScripts()</a:t>
                      </a:r>
                      <a:endParaRPr sz="1800" dirty="0">
                        <a:latin typeface="Calibri"/>
                        <a:cs typeface="Calibri"/>
                      </a:endParaRPr>
                    </a:p>
                  </a:txBody>
                  <a:tcPr marL="0" marR="0" marT="0" marB="0"/>
                </a:tc>
                <a:tc>
                  <a:txBody>
                    <a:bodyPr/>
                    <a:lstStyle/>
                    <a:p>
                      <a:pPr marL="85090">
                        <a:lnSpc>
                          <a:spcPct val="100000"/>
                        </a:lnSpc>
                        <a:spcBef>
                          <a:spcPts val="195"/>
                        </a:spcBef>
                      </a:pPr>
                      <a:r>
                        <a:rPr sz="1800" spc="-10" dirty="0"/>
                        <a:t>zum </a:t>
                      </a:r>
                      <a:r>
                        <a:rPr sz="1800" spc="-5" dirty="0"/>
                        <a:t>Laden </a:t>
                      </a:r>
                      <a:r>
                        <a:rPr sz="1800" spc="-10" dirty="0"/>
                        <a:t>externer</a:t>
                      </a:r>
                      <a:r>
                        <a:rPr sz="1800" spc="60" dirty="0"/>
                        <a:t> </a:t>
                      </a:r>
                      <a:r>
                        <a:rPr sz="1800" spc="-10" dirty="0"/>
                        <a:t>JavaScript-Dateien</a:t>
                      </a:r>
                      <a:endParaRPr sz="1800" dirty="0">
                        <a:latin typeface="Calibri"/>
                        <a:cs typeface="Calibri"/>
                      </a:endParaRPr>
                    </a:p>
                  </a:txBody>
                  <a:tcPr marL="0" marR="0" marT="0" marB="0"/>
                </a:tc>
                <a:extLst>
                  <a:ext uri="{0D108BD9-81ED-4DB2-BD59-A6C34878D82A}">
                    <a16:rowId xmlns:a16="http://schemas.microsoft.com/office/drawing/2014/main" val="10005"/>
                  </a:ext>
                </a:extLst>
              </a:tr>
              <a:tr h="370839">
                <a:tc>
                  <a:txBody>
                    <a:bodyPr/>
                    <a:lstStyle/>
                    <a:p>
                      <a:pPr marL="85090">
                        <a:lnSpc>
                          <a:spcPct val="100000"/>
                        </a:lnSpc>
                        <a:spcBef>
                          <a:spcPts val="195"/>
                        </a:spcBef>
                      </a:pPr>
                      <a:r>
                        <a:rPr sz="1800" spc="-30" dirty="0"/>
                        <a:t>Worker</a:t>
                      </a:r>
                      <a:endParaRPr sz="1800" dirty="0">
                        <a:latin typeface="Calibri"/>
                        <a:cs typeface="Calibri"/>
                      </a:endParaRPr>
                    </a:p>
                  </a:txBody>
                  <a:tcPr marL="0" marR="0" marT="0" marB="0"/>
                </a:tc>
                <a:tc>
                  <a:txBody>
                    <a:bodyPr/>
                    <a:lstStyle/>
                    <a:p>
                      <a:pPr marL="85090">
                        <a:lnSpc>
                          <a:spcPct val="100000"/>
                        </a:lnSpc>
                        <a:spcBef>
                          <a:spcPts val="195"/>
                        </a:spcBef>
                      </a:pPr>
                      <a:r>
                        <a:rPr sz="1800" dirty="0"/>
                        <a:t>ein </a:t>
                      </a:r>
                      <a:r>
                        <a:rPr sz="1800" spc="-5" dirty="0"/>
                        <a:t>entsprechender</a:t>
                      </a:r>
                      <a:r>
                        <a:rPr sz="1800" spc="-20" dirty="0"/>
                        <a:t> </a:t>
                      </a:r>
                      <a:r>
                        <a:rPr sz="1800" spc="-10" dirty="0"/>
                        <a:t>Construktor</a:t>
                      </a:r>
                      <a:endParaRPr sz="1800" dirty="0">
                        <a:latin typeface="Calibri"/>
                        <a:cs typeface="Calibri"/>
                      </a:endParaRPr>
                    </a:p>
                  </a:txBody>
                  <a:tcPr marL="0" marR="0" marT="0" marB="0"/>
                </a:tc>
                <a:extLst>
                  <a:ext uri="{0D108BD9-81ED-4DB2-BD59-A6C34878D82A}">
                    <a16:rowId xmlns:a16="http://schemas.microsoft.com/office/drawing/2014/main" val="10006"/>
                  </a:ext>
                </a:extLst>
              </a:tr>
              <a:tr h="914400">
                <a:tc>
                  <a:txBody>
                    <a:bodyPr/>
                    <a:lstStyle/>
                    <a:p>
                      <a:pPr marL="85090" marR="841375">
                        <a:lnSpc>
                          <a:spcPct val="100000"/>
                        </a:lnSpc>
                        <a:spcBef>
                          <a:spcPts val="195"/>
                        </a:spcBef>
                      </a:pPr>
                      <a:r>
                        <a:rPr sz="1800" spc="-5" dirty="0"/>
                        <a:t>setTimeout(),  </a:t>
                      </a:r>
                      <a:r>
                        <a:rPr sz="1800" spc="-10" dirty="0"/>
                        <a:t>setInterval(),  cl</a:t>
                      </a:r>
                      <a:r>
                        <a:rPr sz="1800" dirty="0"/>
                        <a:t>earI</a:t>
                      </a:r>
                      <a:r>
                        <a:rPr sz="1800" spc="-15" dirty="0"/>
                        <a:t>n</a:t>
                      </a:r>
                      <a:r>
                        <a:rPr sz="1800" spc="-30" dirty="0"/>
                        <a:t>t</a:t>
                      </a:r>
                      <a:r>
                        <a:rPr sz="1800" dirty="0"/>
                        <a:t>e</a:t>
                      </a:r>
                      <a:r>
                        <a:rPr sz="1800" spc="5" dirty="0"/>
                        <a:t>r</a:t>
                      </a:r>
                      <a:r>
                        <a:rPr sz="1800" spc="-25" dirty="0"/>
                        <a:t>v</a:t>
                      </a:r>
                      <a:r>
                        <a:rPr sz="1800" dirty="0"/>
                        <a:t>al</a:t>
                      </a:r>
                      <a:r>
                        <a:rPr sz="1800" spc="-10" dirty="0"/>
                        <a:t>()</a:t>
                      </a:r>
                      <a:endParaRPr sz="1800" dirty="0">
                        <a:latin typeface="Calibri"/>
                        <a:cs typeface="Calibri"/>
                      </a:endParaRPr>
                    </a:p>
                  </a:txBody>
                  <a:tcPr marL="0" marR="0" marT="0" marB="0"/>
                </a:tc>
                <a:tc>
                  <a:txBody>
                    <a:bodyPr/>
                    <a:lstStyle/>
                    <a:p>
                      <a:pPr marL="85090">
                        <a:lnSpc>
                          <a:spcPct val="100000"/>
                        </a:lnSpc>
                        <a:spcBef>
                          <a:spcPts val="195"/>
                        </a:spcBef>
                      </a:pPr>
                      <a:r>
                        <a:rPr sz="1800" spc="-10" dirty="0"/>
                        <a:t>drei </a:t>
                      </a:r>
                      <a:r>
                        <a:rPr sz="1800" spc="-5" dirty="0"/>
                        <a:t>basale</a:t>
                      </a:r>
                      <a:r>
                        <a:rPr sz="1800" spc="-20" dirty="0"/>
                        <a:t> </a:t>
                      </a:r>
                      <a:r>
                        <a:rPr sz="1800" spc="-5" dirty="0"/>
                        <a:t>Methoden</a:t>
                      </a:r>
                      <a:endParaRPr sz="1800" dirty="0">
                        <a:latin typeface="Calibri"/>
                        <a:cs typeface="Calibri"/>
                      </a:endParaRPr>
                    </a:p>
                  </a:txBody>
                  <a:tcPr marL="0" marR="0" marT="0" marB="0"/>
                </a:tc>
                <a:extLst>
                  <a:ext uri="{0D108BD9-81ED-4DB2-BD59-A6C34878D82A}">
                    <a16:rowId xmlns:a16="http://schemas.microsoft.com/office/drawing/2014/main" val="10007"/>
                  </a:ext>
                </a:extLst>
              </a:tr>
              <a:tr h="370865">
                <a:tc>
                  <a:txBody>
                    <a:bodyPr/>
                    <a:lstStyle/>
                    <a:p>
                      <a:pPr marL="85090">
                        <a:lnSpc>
                          <a:spcPct val="100000"/>
                        </a:lnSpc>
                        <a:spcBef>
                          <a:spcPts val="200"/>
                        </a:spcBef>
                      </a:pPr>
                      <a:r>
                        <a:rPr sz="1800" spc="-5" dirty="0"/>
                        <a:t>close()</a:t>
                      </a:r>
                      <a:endParaRPr sz="1800" dirty="0">
                        <a:latin typeface="Calibri"/>
                        <a:cs typeface="Calibri"/>
                      </a:endParaRPr>
                    </a:p>
                  </a:txBody>
                  <a:tcPr marL="0" marR="0" marT="0" marB="0"/>
                </a:tc>
                <a:tc>
                  <a:txBody>
                    <a:bodyPr/>
                    <a:lstStyle/>
                    <a:p>
                      <a:pPr marL="85090">
                        <a:lnSpc>
                          <a:spcPct val="100000"/>
                        </a:lnSpc>
                        <a:spcBef>
                          <a:spcPts val="200"/>
                        </a:spcBef>
                      </a:pPr>
                      <a:r>
                        <a:rPr sz="1800" spc="-10" dirty="0"/>
                        <a:t>zum </a:t>
                      </a:r>
                      <a:r>
                        <a:rPr sz="1800" dirty="0"/>
                        <a:t>Beenden des </a:t>
                      </a:r>
                      <a:r>
                        <a:rPr sz="1800" spc="-25" dirty="0"/>
                        <a:t>Web </a:t>
                      </a:r>
                      <a:r>
                        <a:rPr sz="1800" spc="-30" dirty="0"/>
                        <a:t>Workers</a:t>
                      </a:r>
                      <a:endParaRPr sz="1800" dirty="0">
                        <a:latin typeface="Calibri"/>
                        <a:cs typeface="Calibri"/>
                      </a:endParaRPr>
                    </a:p>
                  </a:txBody>
                  <a:tcPr marL="0" marR="0" marT="0" marB="0"/>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13527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5" dirty="0"/>
              <a:t>Web</a:t>
            </a:r>
            <a:r>
              <a:rPr spc="-55" dirty="0"/>
              <a:t> </a:t>
            </a:r>
            <a:r>
              <a:rPr spc="-45" dirty="0"/>
              <a:t>Workers</a:t>
            </a:r>
          </a:p>
        </p:txBody>
      </p:sp>
      <p:sp>
        <p:nvSpPr>
          <p:cNvPr id="5" name="Inhaltsplatzhalter 4"/>
          <p:cNvSpPr>
            <a:spLocks noGrp="1"/>
          </p:cNvSpPr>
          <p:nvPr>
            <p:ph idx="1"/>
          </p:nvPr>
        </p:nvSpPr>
        <p:spPr>
          <a:xfrm>
            <a:off x="838200" y="1402774"/>
            <a:ext cx="10515600" cy="5318702"/>
          </a:xfrm>
        </p:spPr>
        <p:txBody>
          <a:bodyPr>
            <a:normAutofit/>
          </a:bodyPr>
          <a:lstStyle/>
          <a:p>
            <a:pPr marL="0" indent="0">
              <a:buNone/>
            </a:pPr>
            <a:r>
              <a:rPr lang="de-DE" sz="2000" b="1" spc="-5" dirty="0">
                <a:solidFill>
                  <a:srgbClr val="77923B"/>
                </a:solidFill>
                <a:latin typeface="Courier New"/>
                <a:cs typeface="Courier New"/>
              </a:rPr>
              <a:t>// In der Website</a:t>
            </a:r>
            <a:r>
              <a:rPr lang="de-DE" sz="2000" b="1" spc="-10" dirty="0">
                <a:solidFill>
                  <a:srgbClr val="77923B"/>
                </a:solidFill>
                <a:latin typeface="Courier New"/>
                <a:cs typeface="Courier New"/>
              </a:rPr>
              <a:t> </a:t>
            </a:r>
            <a:r>
              <a:rPr lang="de-DE" sz="2000" b="1" spc="-5" dirty="0">
                <a:solidFill>
                  <a:srgbClr val="77923B"/>
                </a:solidFill>
                <a:latin typeface="Courier New"/>
                <a:cs typeface="Courier New"/>
              </a:rPr>
              <a:t>hallowelt.html</a:t>
            </a:r>
            <a:br>
              <a:rPr lang="de-DE" sz="2000" b="1" spc="-5" dirty="0">
                <a:solidFill>
                  <a:srgbClr val="77923B"/>
                </a:solidFill>
                <a:latin typeface="Courier New"/>
                <a:cs typeface="Courier New"/>
              </a:rPr>
            </a:br>
            <a:r>
              <a:rPr lang="de-DE" sz="2100" dirty="0">
                <a:solidFill>
                  <a:srgbClr val="0000FF"/>
                </a:solidFill>
                <a:latin typeface="Consolas" panose="020B0609020204030204" pitchFamily="49" charset="0"/>
                <a:cs typeface="Courier New" panose="02070309020205020404" pitchFamily="49" charset="0"/>
              </a:rPr>
              <a:t>var</a:t>
            </a:r>
            <a:r>
              <a:rPr lang="de-DE" sz="2100" dirty="0">
                <a:solidFill>
                  <a:srgbClr val="000000"/>
                </a:solidFill>
                <a:latin typeface="Consolas" panose="020B0609020204030204" pitchFamily="49" charset="0"/>
                <a:cs typeface="Courier New" panose="02070309020205020404" pitchFamily="49" charset="0"/>
              </a:rPr>
              <a:t> meinWorker = </a:t>
            </a:r>
            <a:r>
              <a:rPr lang="de-DE" sz="2100" dirty="0">
                <a:solidFill>
                  <a:srgbClr val="0000FF"/>
                </a:solidFill>
                <a:latin typeface="Consolas" panose="020B0609020204030204" pitchFamily="49" charset="0"/>
                <a:cs typeface="Courier New" panose="02070309020205020404" pitchFamily="49" charset="0"/>
              </a:rPr>
              <a:t>new</a:t>
            </a:r>
            <a:r>
              <a:rPr lang="de-DE" sz="2100" dirty="0">
                <a:solidFill>
                  <a:srgbClr val="000000"/>
                </a:solidFill>
                <a:latin typeface="Consolas" panose="020B0609020204030204" pitchFamily="49" charset="0"/>
                <a:cs typeface="Courier New" panose="02070309020205020404" pitchFamily="49" charset="0"/>
              </a:rPr>
              <a:t> Worker(</a:t>
            </a:r>
            <a:r>
              <a:rPr lang="de-DE" sz="2100" dirty="0">
                <a:solidFill>
                  <a:srgbClr val="A31515"/>
                </a:solidFill>
                <a:latin typeface="Consolas" panose="020B0609020204030204" pitchFamily="49" charset="0"/>
                <a:cs typeface="Courier New" panose="02070309020205020404" pitchFamily="49" charset="0"/>
              </a:rPr>
              <a:t>'hallowelt.js'</a:t>
            </a:r>
            <a:r>
              <a:rPr lang="de-DE" sz="2100" dirty="0">
                <a:solidFill>
                  <a:srgbClr val="000000"/>
                </a:solidFill>
                <a:latin typeface="Consolas" panose="020B0609020204030204" pitchFamily="49" charset="0"/>
                <a:cs typeface="Courier New" panose="02070309020205020404" pitchFamily="49" charset="0"/>
              </a:rPr>
              <a:t>);</a:t>
            </a:r>
            <a:br>
              <a:rPr lang="de-DE" sz="2100" dirty="0">
                <a:solidFill>
                  <a:srgbClr val="000000"/>
                </a:solidFill>
                <a:latin typeface="Consolas" panose="020B0609020204030204" pitchFamily="49" charset="0"/>
                <a:cs typeface="Courier New" panose="02070309020205020404" pitchFamily="49" charset="0"/>
              </a:rPr>
            </a:br>
            <a:r>
              <a:rPr lang="de-DE" sz="2100" dirty="0">
                <a:solidFill>
                  <a:srgbClr val="000000"/>
                </a:solidFill>
                <a:latin typeface="Consolas" panose="020B0609020204030204" pitchFamily="49" charset="0"/>
                <a:cs typeface="Courier New" panose="02070309020205020404" pitchFamily="49" charset="0"/>
              </a:rPr>
              <a:t>meinWorker.postMessage(</a:t>
            </a:r>
            <a:r>
              <a:rPr lang="de-DE" sz="2100" dirty="0">
                <a:solidFill>
                  <a:srgbClr val="A31515"/>
                </a:solidFill>
                <a:latin typeface="Consolas" panose="020B0609020204030204" pitchFamily="49" charset="0"/>
                <a:cs typeface="Courier New" panose="02070309020205020404" pitchFamily="49" charset="0"/>
              </a:rPr>
              <a:t>'Hallo'</a:t>
            </a:r>
            <a:r>
              <a:rPr lang="de-DE" sz="2100" dirty="0">
                <a:solidFill>
                  <a:srgbClr val="000000"/>
                </a:solidFill>
                <a:latin typeface="Consolas" panose="020B0609020204030204" pitchFamily="49" charset="0"/>
                <a:cs typeface="Courier New" panose="02070309020205020404" pitchFamily="49" charset="0"/>
              </a:rPr>
              <a:t>);</a:t>
            </a:r>
            <a:br>
              <a:rPr lang="de-DE" sz="2100" dirty="0">
                <a:solidFill>
                  <a:srgbClr val="000000"/>
                </a:solidFill>
                <a:latin typeface="Courier New" panose="02070309020205020404" pitchFamily="49" charset="0"/>
                <a:cs typeface="Courier New" panose="02070309020205020404" pitchFamily="49" charset="0"/>
              </a:rPr>
            </a:br>
            <a:br>
              <a:rPr lang="de-DE" sz="2100" dirty="0">
                <a:solidFill>
                  <a:srgbClr val="000000"/>
                </a:solidFill>
                <a:latin typeface="Courier New" panose="02070309020205020404" pitchFamily="49" charset="0"/>
                <a:cs typeface="Courier New" panose="02070309020205020404" pitchFamily="49" charset="0"/>
              </a:rPr>
            </a:br>
            <a:br>
              <a:rPr lang="de-DE" sz="1600" b="1" spc="-5" dirty="0">
                <a:solidFill>
                  <a:srgbClr val="77923B"/>
                </a:solidFill>
                <a:latin typeface="Courier New"/>
                <a:cs typeface="Courier New"/>
              </a:rPr>
            </a:br>
            <a:r>
              <a:rPr lang="de-DE" sz="2000" b="1" spc="-5" dirty="0">
                <a:solidFill>
                  <a:srgbClr val="77923B"/>
                </a:solidFill>
                <a:latin typeface="Courier New"/>
                <a:cs typeface="Courier New"/>
              </a:rPr>
              <a:t>// In der Scriptdatei hallowelt.js  </a:t>
            </a:r>
            <a:br>
              <a:rPr lang="de-DE" sz="2000" b="1" spc="-5" dirty="0">
                <a:solidFill>
                  <a:srgbClr val="77923B"/>
                </a:solidFill>
                <a:latin typeface="Courier New"/>
                <a:cs typeface="Courier New"/>
              </a:rPr>
            </a:br>
            <a:r>
              <a:rPr lang="de-DE" sz="2000" dirty="0">
                <a:solidFill>
                  <a:srgbClr val="000000"/>
                </a:solidFill>
                <a:latin typeface="Consolas" panose="020B0609020204030204" pitchFamily="49" charset="0"/>
                <a:cs typeface="Courier New" panose="02070309020205020404" pitchFamily="49" charset="0"/>
              </a:rPr>
              <a:t>self.onmessage = </a:t>
            </a:r>
            <a:r>
              <a:rPr lang="de-DE" sz="2000" dirty="0">
                <a:solidFill>
                  <a:srgbClr val="0000FF"/>
                </a:solidFill>
                <a:latin typeface="Consolas" panose="020B0609020204030204" pitchFamily="49" charset="0"/>
                <a:cs typeface="Courier New" panose="02070309020205020404" pitchFamily="49" charset="0"/>
              </a:rPr>
              <a:t>function</a:t>
            </a:r>
            <a:r>
              <a:rPr lang="de-DE" sz="2000" dirty="0">
                <a:solidFill>
                  <a:srgbClr val="000000"/>
                </a:solidFill>
                <a:latin typeface="Consolas" panose="020B0609020204030204" pitchFamily="49" charset="0"/>
                <a:cs typeface="Courier New" panose="02070309020205020404" pitchFamily="49" charset="0"/>
              </a:rPr>
              <a:t> (event) {</a:t>
            </a:r>
            <a:br>
              <a:rPr lang="de-DE" sz="2000" dirty="0">
                <a:solidFill>
                  <a:srgbClr val="000000"/>
                </a:solidFill>
                <a:latin typeface="Consolas" panose="020B0609020204030204" pitchFamily="49" charset="0"/>
                <a:cs typeface="Courier New" panose="02070309020205020404" pitchFamily="49" charset="0"/>
              </a:rPr>
            </a:br>
            <a:r>
              <a:rPr lang="de-DE" sz="2000" dirty="0">
                <a:solidFill>
                  <a:srgbClr val="000000"/>
                </a:solidFill>
                <a:latin typeface="Consolas" panose="020B0609020204030204" pitchFamily="49" charset="0"/>
                <a:cs typeface="Courier New" panose="02070309020205020404" pitchFamily="49" charset="0"/>
              </a:rPr>
              <a:t>	(event.data == </a:t>
            </a:r>
            <a:r>
              <a:rPr lang="de-DE" sz="2000" dirty="0">
                <a:solidFill>
                  <a:srgbClr val="A31515"/>
                </a:solidFill>
                <a:latin typeface="Consolas" panose="020B0609020204030204" pitchFamily="49" charset="0"/>
                <a:cs typeface="Courier New" panose="02070309020205020404" pitchFamily="49" charset="0"/>
              </a:rPr>
              <a:t>'Hallo'</a:t>
            </a:r>
            <a:r>
              <a:rPr lang="de-DE" sz="2000" dirty="0">
                <a:solidFill>
                  <a:srgbClr val="000000"/>
                </a:solidFill>
                <a:latin typeface="Consolas" panose="020B0609020204030204" pitchFamily="49" charset="0"/>
                <a:cs typeface="Courier New" panose="02070309020205020404" pitchFamily="49" charset="0"/>
              </a:rPr>
              <a:t>) {</a:t>
            </a:r>
            <a:br>
              <a:rPr lang="de-DE" sz="2000" dirty="0">
                <a:solidFill>
                  <a:srgbClr val="000000"/>
                </a:solidFill>
                <a:latin typeface="Consolas" panose="020B0609020204030204" pitchFamily="49" charset="0"/>
                <a:cs typeface="Courier New" panose="02070309020205020404" pitchFamily="49" charset="0"/>
              </a:rPr>
            </a:br>
            <a:r>
              <a:rPr lang="de-DE" sz="2000" dirty="0">
                <a:solidFill>
                  <a:srgbClr val="000000"/>
                </a:solidFill>
                <a:latin typeface="Consolas" panose="020B0609020204030204" pitchFamily="49" charset="0"/>
                <a:cs typeface="Courier New" panose="02070309020205020404" pitchFamily="49" charset="0"/>
              </a:rPr>
              <a:t>		self.postMessage(</a:t>
            </a:r>
            <a:r>
              <a:rPr lang="de-DE" sz="2000" dirty="0">
                <a:solidFill>
                  <a:srgbClr val="A31515"/>
                </a:solidFill>
                <a:latin typeface="Consolas" panose="020B0609020204030204" pitchFamily="49" charset="0"/>
                <a:cs typeface="Courier New" panose="02070309020205020404" pitchFamily="49" charset="0"/>
              </a:rPr>
              <a:t>'Welt'</a:t>
            </a:r>
            <a:r>
              <a:rPr lang="de-DE" sz="2000" dirty="0">
                <a:solidFill>
                  <a:srgbClr val="000000"/>
                </a:solidFill>
                <a:latin typeface="Consolas" panose="020B0609020204030204" pitchFamily="49" charset="0"/>
                <a:cs typeface="Courier New" panose="02070309020205020404" pitchFamily="49" charset="0"/>
              </a:rPr>
              <a:t>);</a:t>
            </a:r>
            <a:br>
              <a:rPr lang="de-DE" sz="2000" dirty="0">
                <a:solidFill>
                  <a:srgbClr val="000000"/>
                </a:solidFill>
                <a:latin typeface="Consolas" panose="020B0609020204030204" pitchFamily="49" charset="0"/>
                <a:cs typeface="Courier New" panose="02070309020205020404" pitchFamily="49" charset="0"/>
              </a:rPr>
            </a:br>
            <a:r>
              <a:rPr lang="de-DE" sz="2000" dirty="0">
                <a:solidFill>
                  <a:srgbClr val="000000"/>
                </a:solidFill>
                <a:latin typeface="Consolas" panose="020B0609020204030204" pitchFamily="49" charset="0"/>
                <a:cs typeface="Courier New" panose="02070309020205020404" pitchFamily="49" charset="0"/>
              </a:rPr>
              <a:t>	}</a:t>
            </a:r>
            <a:br>
              <a:rPr lang="de-DE" sz="2000" dirty="0">
                <a:solidFill>
                  <a:srgbClr val="000000"/>
                </a:solidFill>
                <a:latin typeface="Consolas" panose="020B0609020204030204" pitchFamily="49" charset="0"/>
                <a:cs typeface="Courier New" panose="02070309020205020404" pitchFamily="49" charset="0"/>
              </a:rPr>
            </a:br>
            <a:r>
              <a:rPr lang="de-DE" sz="2000" dirty="0">
                <a:solidFill>
                  <a:srgbClr val="000000"/>
                </a:solidFill>
                <a:latin typeface="Consolas" panose="020B0609020204030204" pitchFamily="49" charset="0"/>
                <a:cs typeface="Courier New" panose="02070309020205020404" pitchFamily="49" charset="0"/>
              </a:rPr>
              <a:t>};</a:t>
            </a:r>
            <a:br>
              <a:rPr lang="de-DE" sz="1600" dirty="0">
                <a:solidFill>
                  <a:srgbClr val="000000"/>
                </a:solidFill>
                <a:latin typeface="Consolas" panose="020B0609020204030204" pitchFamily="49" charset="0"/>
                <a:cs typeface="Courier New" panose="02070309020205020404" pitchFamily="49" charset="0"/>
              </a:rPr>
            </a:br>
            <a:endParaRPr lang="de-DE" sz="1600" b="1" spc="-5" dirty="0">
              <a:solidFill>
                <a:srgbClr val="77923B"/>
              </a:solidFill>
              <a:latin typeface="Consolas" panose="020B0609020204030204" pitchFamily="49" charset="0"/>
              <a:cs typeface="Courier New" panose="02070309020205020404" pitchFamily="49" charset="0"/>
            </a:endParaRPr>
          </a:p>
          <a:p>
            <a:pPr marL="0" indent="0">
              <a:buNone/>
            </a:pPr>
            <a:r>
              <a:rPr lang="de-DE" sz="2000" b="1" spc="-5" dirty="0">
                <a:solidFill>
                  <a:srgbClr val="77923B"/>
                </a:solidFill>
                <a:latin typeface="Courier New"/>
                <a:cs typeface="Courier New"/>
              </a:rPr>
              <a:t>// In der Website hallowelt.html  </a:t>
            </a:r>
            <a:br>
              <a:rPr lang="de-DE" sz="2000" b="1" spc="-5" dirty="0">
                <a:solidFill>
                  <a:srgbClr val="77923B"/>
                </a:solidFill>
                <a:latin typeface="Courier New"/>
                <a:cs typeface="Courier New"/>
              </a:rPr>
            </a:br>
            <a:r>
              <a:rPr lang="de-DE" sz="2000" dirty="0">
                <a:solidFill>
                  <a:srgbClr val="000000"/>
                </a:solidFill>
                <a:latin typeface="Consolas" panose="020B0609020204030204" pitchFamily="49" charset="0"/>
              </a:rPr>
              <a:t>meinWorker.onmessage = </a:t>
            </a:r>
            <a:r>
              <a:rPr lang="de-DE" sz="2000" dirty="0">
                <a:solidFill>
                  <a:srgbClr val="0000FF"/>
                </a:solidFill>
                <a:latin typeface="Consolas" panose="020B0609020204030204" pitchFamily="49" charset="0"/>
              </a:rPr>
              <a:t>function</a:t>
            </a:r>
            <a:r>
              <a:rPr lang="de-DE" sz="2000" dirty="0">
                <a:solidFill>
                  <a:srgbClr val="000000"/>
                </a:solidFill>
                <a:latin typeface="Consolas" panose="020B0609020204030204" pitchFamily="49" charset="0"/>
              </a:rPr>
              <a:t> (event) {</a:t>
            </a:r>
            <a:br>
              <a:rPr lang="de-DE" sz="2000" dirty="0">
                <a:solidFill>
                  <a:srgbClr val="000000"/>
                </a:solidFill>
                <a:latin typeface="Consolas" panose="020B0609020204030204" pitchFamily="49" charset="0"/>
              </a:rPr>
            </a:br>
            <a:r>
              <a:rPr lang="de-DE" sz="2000" dirty="0">
                <a:solidFill>
                  <a:srgbClr val="000000"/>
                </a:solidFill>
                <a:latin typeface="Consolas" panose="020B0609020204030204" pitchFamily="49" charset="0"/>
              </a:rPr>
              <a:t>       alert(event.data);</a:t>
            </a:r>
            <a:br>
              <a:rPr lang="de-DE" sz="2000" dirty="0">
                <a:solidFill>
                  <a:srgbClr val="000000"/>
                </a:solidFill>
                <a:latin typeface="Consolas" panose="020B0609020204030204" pitchFamily="49" charset="0"/>
              </a:rPr>
            </a:br>
            <a:r>
              <a:rPr lang="de-DE" sz="2000" dirty="0">
                <a:solidFill>
                  <a:srgbClr val="000000"/>
                </a:solidFill>
                <a:latin typeface="Consolas" panose="020B0609020204030204" pitchFamily="49" charset="0"/>
              </a:rPr>
              <a:t>};</a:t>
            </a:r>
            <a:endParaRPr lang="de-DE" sz="2000" dirty="0">
              <a:latin typeface="Courier New"/>
              <a:cs typeface="Courier New"/>
            </a:endParaRPr>
          </a:p>
        </p:txBody>
      </p:sp>
      <p:sp>
        <p:nvSpPr>
          <p:cNvPr id="6"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12</a:t>
            </a:fld>
            <a:endParaRPr dirty="0"/>
          </a:p>
        </p:txBody>
      </p:sp>
    </p:spTree>
    <p:extLst>
      <p:ext uri="{BB962C8B-B14F-4D97-AF65-F5344CB8AC3E}">
        <p14:creationId xmlns:p14="http://schemas.microsoft.com/office/powerpoint/2010/main" val="25913628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850" y="2674442"/>
            <a:ext cx="10515600" cy="923330"/>
          </a:xfrm>
          <a:prstGeom prst="rect">
            <a:avLst/>
          </a:prstGeom>
        </p:spPr>
        <p:txBody>
          <a:bodyPr vert="horz" wrap="square" lIns="0" tIns="0" rIns="0" bIns="0" rtlCol="0" anchor="ctr">
            <a:spAutoFit/>
          </a:bodyPr>
          <a:lstStyle/>
          <a:p>
            <a:pPr marL="12700">
              <a:lnSpc>
                <a:spcPct val="100000"/>
              </a:lnSpc>
            </a:pPr>
            <a:r>
              <a:rPr b="1" spc="-5" dirty="0">
                <a:cs typeface="Calibri"/>
              </a:rPr>
              <a:t>Fil</a:t>
            </a:r>
            <a:r>
              <a:rPr b="1" dirty="0">
                <a:cs typeface="Calibri"/>
              </a:rPr>
              <a:t>e</a:t>
            </a:r>
            <a:r>
              <a:rPr b="1" spc="-5" dirty="0">
                <a:cs typeface="Calibri"/>
              </a:rPr>
              <a:t>-API</a:t>
            </a:r>
            <a:endParaRPr dirty="0">
              <a:cs typeface="Calibri"/>
            </a:endParaRPr>
          </a:p>
        </p:txBody>
      </p:sp>
      <p:sp>
        <p:nvSpPr>
          <p:cNvPr id="5" name="Textplatzhalter 4"/>
          <p:cNvSpPr>
            <a:spLocks noGrp="1"/>
          </p:cNvSpPr>
          <p:nvPr>
            <p:ph type="body" idx="1"/>
          </p:nvPr>
        </p:nvSpPr>
        <p:spPr/>
        <p:txBody>
          <a:bodyPr/>
          <a:lstStyle/>
          <a:p>
            <a:endParaRPr lang="de-DE" dirty="0"/>
          </a:p>
        </p:txBody>
      </p:sp>
      <p:sp>
        <p:nvSpPr>
          <p:cNvPr id="6"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13</a:t>
            </a:fld>
            <a:endParaRPr dirty="0"/>
          </a:p>
        </p:txBody>
      </p:sp>
    </p:spTree>
    <p:extLst>
      <p:ext uri="{BB962C8B-B14F-4D97-AF65-F5344CB8AC3E}">
        <p14:creationId xmlns:p14="http://schemas.microsoft.com/office/powerpoint/2010/main" val="4534816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Fi</a:t>
            </a:r>
            <a:r>
              <a:rPr spc="-15" dirty="0"/>
              <a:t>l</a:t>
            </a:r>
            <a:r>
              <a:rPr spc="-5" dirty="0"/>
              <a:t>e</a:t>
            </a:r>
            <a:r>
              <a:rPr spc="-10" dirty="0"/>
              <a:t>-</a:t>
            </a:r>
            <a:r>
              <a:rPr spc="-5" dirty="0"/>
              <a:t>API</a:t>
            </a:r>
          </a:p>
        </p:txBody>
      </p:sp>
      <p:sp>
        <p:nvSpPr>
          <p:cNvPr id="6" name="Inhaltsplatzhalter 5"/>
          <p:cNvSpPr>
            <a:spLocks noGrp="1"/>
          </p:cNvSpPr>
          <p:nvPr>
            <p:ph idx="1"/>
          </p:nvPr>
        </p:nvSpPr>
        <p:spPr>
          <a:xfrm>
            <a:off x="838200" y="1690688"/>
            <a:ext cx="10515600" cy="4486275"/>
          </a:xfrm>
        </p:spPr>
        <p:txBody>
          <a:bodyPr/>
          <a:lstStyle/>
          <a:p>
            <a:pPr marL="355600" indent="-342900">
              <a:buFont typeface="Wingdings"/>
              <a:buChar char=""/>
              <a:tabLst>
                <a:tab pos="355600" algn="l"/>
                <a:tab pos="356235" algn="l"/>
              </a:tabLst>
            </a:pPr>
            <a:r>
              <a:rPr lang="de-DE" spc="-15" dirty="0">
                <a:cs typeface="Calibri"/>
              </a:rPr>
              <a:t>Bietet </a:t>
            </a:r>
            <a:r>
              <a:rPr lang="de-DE" spc="-5" dirty="0">
                <a:cs typeface="Calibri"/>
              </a:rPr>
              <a:t>die </a:t>
            </a:r>
            <a:r>
              <a:rPr lang="de-DE" spc="-15" dirty="0">
                <a:cs typeface="Calibri"/>
              </a:rPr>
              <a:t>Möglichkeit </a:t>
            </a:r>
            <a:r>
              <a:rPr lang="de-DE" spc="-10" dirty="0">
                <a:cs typeface="Calibri"/>
              </a:rPr>
              <a:t>Dateien</a:t>
            </a:r>
            <a:r>
              <a:rPr lang="de-DE" spc="60" dirty="0">
                <a:cs typeface="Calibri"/>
              </a:rPr>
              <a:t> </a:t>
            </a:r>
            <a:r>
              <a:rPr lang="de-DE" spc="-10" dirty="0">
                <a:cs typeface="Calibri"/>
              </a:rPr>
              <a:t>einzulesen</a:t>
            </a:r>
            <a:endParaRPr lang="de-DE" dirty="0">
              <a:cs typeface="Calibri"/>
            </a:endParaRPr>
          </a:p>
          <a:p>
            <a:pPr marL="355600" indent="-342900">
              <a:spcBef>
                <a:spcPts val="525"/>
              </a:spcBef>
              <a:buFont typeface="Wingdings"/>
              <a:buChar char=""/>
              <a:tabLst>
                <a:tab pos="355600" algn="l"/>
                <a:tab pos="356235" algn="l"/>
              </a:tabLst>
            </a:pPr>
            <a:r>
              <a:rPr lang="de-DE" spc="-10" dirty="0">
                <a:cs typeface="Calibri"/>
              </a:rPr>
              <a:t>FileReader-Objekt</a:t>
            </a:r>
            <a:endParaRPr lang="de-DE" dirty="0">
              <a:cs typeface="Calibri"/>
            </a:endParaRPr>
          </a:p>
          <a:p>
            <a:pPr marL="355600" indent="-342900">
              <a:spcBef>
                <a:spcPts val="525"/>
              </a:spcBef>
              <a:buFont typeface="Wingdings"/>
              <a:buChar char=""/>
              <a:tabLst>
                <a:tab pos="355600" algn="l"/>
                <a:tab pos="356235" algn="l"/>
              </a:tabLst>
            </a:pPr>
            <a:r>
              <a:rPr lang="de-DE" spc="-10" dirty="0">
                <a:cs typeface="Calibri"/>
              </a:rPr>
              <a:t>Methoden</a:t>
            </a:r>
            <a:endParaRPr lang="de-DE" dirty="0">
              <a:cs typeface="Calibri"/>
            </a:endParaRPr>
          </a:p>
          <a:p>
            <a:endParaRPr lang="de-DE" dirty="0"/>
          </a:p>
        </p:txBody>
      </p:sp>
      <p:sp>
        <p:nvSpPr>
          <p:cNvPr id="8"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14</a:t>
            </a:fld>
            <a:endParaRPr dirty="0"/>
          </a:p>
        </p:txBody>
      </p:sp>
      <p:graphicFrame>
        <p:nvGraphicFramePr>
          <p:cNvPr id="4" name="object 4"/>
          <p:cNvGraphicFramePr>
            <a:graphicFrameLocks noGrp="1"/>
          </p:cNvGraphicFramePr>
          <p:nvPr/>
        </p:nvGraphicFramePr>
        <p:xfrm>
          <a:off x="838200" y="4061793"/>
          <a:ext cx="10515599" cy="1661521"/>
        </p:xfrm>
        <a:graphic>
          <a:graphicData uri="http://schemas.openxmlformats.org/drawingml/2006/table">
            <a:tbl>
              <a:tblPr firstRow="1" bandRow="1">
                <a:tableStyleId>{21E4AEA4-8DFA-4A89-87EB-49C32662AFE0}</a:tableStyleId>
              </a:tblPr>
              <a:tblGrid>
                <a:gridCol w="3509581">
                  <a:extLst>
                    <a:ext uri="{9D8B030D-6E8A-4147-A177-3AD203B41FA5}">
                      <a16:colId xmlns:a16="http://schemas.microsoft.com/office/drawing/2014/main" val="20000"/>
                    </a:ext>
                  </a:extLst>
                </a:gridCol>
                <a:gridCol w="7006018">
                  <a:extLst>
                    <a:ext uri="{9D8B030D-6E8A-4147-A177-3AD203B41FA5}">
                      <a16:colId xmlns:a16="http://schemas.microsoft.com/office/drawing/2014/main" val="20001"/>
                    </a:ext>
                  </a:extLst>
                </a:gridCol>
              </a:tblGrid>
              <a:tr h="415381">
                <a:tc>
                  <a:txBody>
                    <a:bodyPr/>
                    <a:lstStyle/>
                    <a:p>
                      <a:pPr marL="85090">
                        <a:lnSpc>
                          <a:spcPct val="100000"/>
                        </a:lnSpc>
                        <a:spcBef>
                          <a:spcPts val="195"/>
                        </a:spcBef>
                      </a:pPr>
                      <a:r>
                        <a:rPr sz="1800" dirty="0"/>
                        <a:t>Name</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415380">
                <a:tc>
                  <a:txBody>
                    <a:bodyPr/>
                    <a:lstStyle/>
                    <a:p>
                      <a:pPr marL="85090">
                        <a:lnSpc>
                          <a:spcPct val="100000"/>
                        </a:lnSpc>
                        <a:spcBef>
                          <a:spcPts val="95"/>
                        </a:spcBef>
                      </a:pPr>
                      <a:r>
                        <a:rPr sz="1800" spc="-5" dirty="0"/>
                        <a:t>readAsBinaryString(datei)</a:t>
                      </a:r>
                      <a:endParaRPr sz="1800" dirty="0">
                        <a:latin typeface="Calibri"/>
                        <a:cs typeface="Calibri"/>
                      </a:endParaRPr>
                    </a:p>
                  </a:txBody>
                  <a:tcPr marL="0" marR="0" marT="0" marB="0"/>
                </a:tc>
                <a:tc>
                  <a:txBody>
                    <a:bodyPr/>
                    <a:lstStyle/>
                    <a:p>
                      <a:pPr marL="85090">
                        <a:lnSpc>
                          <a:spcPct val="100000"/>
                        </a:lnSpc>
                        <a:spcBef>
                          <a:spcPts val="95"/>
                        </a:spcBef>
                      </a:pPr>
                      <a:r>
                        <a:rPr sz="1800" spc="-10" dirty="0"/>
                        <a:t>Liest </a:t>
                      </a:r>
                      <a:r>
                        <a:rPr sz="1800" dirty="0"/>
                        <a:t>den </a:t>
                      </a:r>
                      <a:r>
                        <a:rPr sz="1800" spc="-5" dirty="0"/>
                        <a:t>Inhalt </a:t>
                      </a:r>
                      <a:r>
                        <a:rPr sz="1800" dirty="0"/>
                        <a:t>einer </a:t>
                      </a:r>
                      <a:r>
                        <a:rPr sz="1800" spc="-10" dirty="0"/>
                        <a:t>Datei </a:t>
                      </a:r>
                      <a:r>
                        <a:rPr sz="1800" spc="-5" dirty="0"/>
                        <a:t>in </a:t>
                      </a:r>
                      <a:r>
                        <a:rPr sz="1800" dirty="0"/>
                        <a:t>einen</a:t>
                      </a:r>
                      <a:r>
                        <a:rPr sz="1800" spc="65" dirty="0"/>
                        <a:t> </a:t>
                      </a:r>
                      <a:r>
                        <a:rPr sz="1800" spc="-10" dirty="0"/>
                        <a:t>Binärstring</a:t>
                      </a:r>
                      <a:endParaRPr sz="1800" dirty="0">
                        <a:latin typeface="Calibri"/>
                        <a:cs typeface="Calibri"/>
                      </a:endParaRPr>
                    </a:p>
                  </a:txBody>
                  <a:tcPr marL="0" marR="0" marT="0" marB="0"/>
                </a:tc>
                <a:extLst>
                  <a:ext uri="{0D108BD9-81ED-4DB2-BD59-A6C34878D82A}">
                    <a16:rowId xmlns:a16="http://schemas.microsoft.com/office/drawing/2014/main" val="10001"/>
                  </a:ext>
                </a:extLst>
              </a:tr>
              <a:tr h="415380">
                <a:tc>
                  <a:txBody>
                    <a:bodyPr/>
                    <a:lstStyle/>
                    <a:p>
                      <a:pPr marL="85090">
                        <a:lnSpc>
                          <a:spcPct val="100000"/>
                        </a:lnSpc>
                        <a:spcBef>
                          <a:spcPts val="195"/>
                        </a:spcBef>
                      </a:pPr>
                      <a:r>
                        <a:rPr sz="1800" spc="-10" dirty="0"/>
                        <a:t>readAsDataURL(datei)</a:t>
                      </a:r>
                      <a:endParaRPr sz="1800" dirty="0">
                        <a:latin typeface="Calibri"/>
                        <a:cs typeface="Calibri"/>
                      </a:endParaRPr>
                    </a:p>
                  </a:txBody>
                  <a:tcPr marL="0" marR="0" marT="0" marB="0"/>
                </a:tc>
                <a:tc>
                  <a:txBody>
                    <a:bodyPr/>
                    <a:lstStyle/>
                    <a:p>
                      <a:pPr marL="85090">
                        <a:lnSpc>
                          <a:spcPct val="100000"/>
                        </a:lnSpc>
                        <a:spcBef>
                          <a:spcPts val="195"/>
                        </a:spcBef>
                      </a:pPr>
                      <a:r>
                        <a:rPr sz="1800" spc="-10" dirty="0"/>
                        <a:t>Liest </a:t>
                      </a:r>
                      <a:r>
                        <a:rPr sz="1800" dirty="0"/>
                        <a:t>den </a:t>
                      </a:r>
                      <a:r>
                        <a:rPr sz="1800" spc="-5" dirty="0"/>
                        <a:t>Inhalt </a:t>
                      </a:r>
                      <a:r>
                        <a:rPr sz="1800" dirty="0"/>
                        <a:t>einer </a:t>
                      </a:r>
                      <a:r>
                        <a:rPr sz="1800" spc="-10" dirty="0"/>
                        <a:t>Datei </a:t>
                      </a:r>
                      <a:r>
                        <a:rPr sz="1800" dirty="0"/>
                        <a:t>als </a:t>
                      </a:r>
                      <a:r>
                        <a:rPr sz="1800" spc="-10" dirty="0"/>
                        <a:t>Data-URL</a:t>
                      </a:r>
                      <a:r>
                        <a:rPr sz="1800" spc="40" dirty="0"/>
                        <a:t> </a:t>
                      </a:r>
                      <a:r>
                        <a:rPr sz="1800" dirty="0"/>
                        <a:t>ein</a:t>
                      </a:r>
                      <a:endParaRPr sz="1800" dirty="0">
                        <a:latin typeface="Calibri"/>
                        <a:cs typeface="Calibri"/>
                      </a:endParaRPr>
                    </a:p>
                  </a:txBody>
                  <a:tcPr marL="0" marR="0" marT="0" marB="0"/>
                </a:tc>
                <a:extLst>
                  <a:ext uri="{0D108BD9-81ED-4DB2-BD59-A6C34878D82A}">
                    <a16:rowId xmlns:a16="http://schemas.microsoft.com/office/drawing/2014/main" val="10002"/>
                  </a:ext>
                </a:extLst>
              </a:tr>
              <a:tr h="415380">
                <a:tc>
                  <a:txBody>
                    <a:bodyPr/>
                    <a:lstStyle/>
                    <a:p>
                      <a:pPr marL="85090">
                        <a:lnSpc>
                          <a:spcPct val="100000"/>
                        </a:lnSpc>
                        <a:spcBef>
                          <a:spcPts val="195"/>
                        </a:spcBef>
                      </a:pPr>
                      <a:r>
                        <a:rPr sz="1800" spc="-20" dirty="0"/>
                        <a:t>readAsText(datei)</a:t>
                      </a:r>
                      <a:endParaRPr sz="1800" dirty="0">
                        <a:latin typeface="Calibri"/>
                        <a:cs typeface="Calibri"/>
                      </a:endParaRPr>
                    </a:p>
                  </a:txBody>
                  <a:tcPr marL="0" marR="0" marT="0" marB="0"/>
                </a:tc>
                <a:tc>
                  <a:txBody>
                    <a:bodyPr/>
                    <a:lstStyle/>
                    <a:p>
                      <a:pPr marL="85090">
                        <a:lnSpc>
                          <a:spcPct val="100000"/>
                        </a:lnSpc>
                        <a:spcBef>
                          <a:spcPts val="195"/>
                        </a:spcBef>
                      </a:pPr>
                      <a:r>
                        <a:rPr sz="1800" spc="-10" dirty="0"/>
                        <a:t>Liest </a:t>
                      </a:r>
                      <a:r>
                        <a:rPr sz="1800" dirty="0"/>
                        <a:t>den </a:t>
                      </a:r>
                      <a:r>
                        <a:rPr sz="1800" spc="-5" dirty="0"/>
                        <a:t>Inhalt </a:t>
                      </a:r>
                      <a:r>
                        <a:rPr sz="1800" dirty="0"/>
                        <a:t>einer </a:t>
                      </a:r>
                      <a:r>
                        <a:rPr sz="1800" spc="-10" dirty="0"/>
                        <a:t>Datei </a:t>
                      </a:r>
                      <a:r>
                        <a:rPr sz="1800" dirty="0"/>
                        <a:t>als </a:t>
                      </a:r>
                      <a:r>
                        <a:rPr sz="1800" spc="-50" dirty="0"/>
                        <a:t>Text</a:t>
                      </a:r>
                      <a:r>
                        <a:rPr sz="1800" dirty="0"/>
                        <a:t> ein</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5607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Fi</a:t>
            </a:r>
            <a:r>
              <a:rPr spc="-15" dirty="0"/>
              <a:t>l</a:t>
            </a:r>
            <a:r>
              <a:rPr spc="-5" dirty="0"/>
              <a:t>e</a:t>
            </a:r>
            <a:r>
              <a:rPr spc="-10" dirty="0"/>
              <a:t>-</a:t>
            </a:r>
            <a:r>
              <a:rPr spc="-5" dirty="0"/>
              <a:t>API</a:t>
            </a:r>
          </a:p>
        </p:txBody>
      </p:sp>
      <p:sp>
        <p:nvSpPr>
          <p:cNvPr id="6" name="Inhaltsplatzhalter 5"/>
          <p:cNvSpPr>
            <a:spLocks noGrp="1"/>
          </p:cNvSpPr>
          <p:nvPr>
            <p:ph idx="1"/>
          </p:nvPr>
        </p:nvSpPr>
        <p:spPr>
          <a:xfrm>
            <a:off x="838200" y="1690688"/>
            <a:ext cx="10515600" cy="4486275"/>
          </a:xfrm>
        </p:spPr>
        <p:txBody>
          <a:bodyPr/>
          <a:lstStyle/>
          <a:p>
            <a:r>
              <a:rPr lang="de-DE" spc="-60" dirty="0">
                <a:cs typeface="Calibri"/>
              </a:rPr>
              <a:t>E</a:t>
            </a:r>
            <a:r>
              <a:rPr lang="de-DE" spc="-25" dirty="0">
                <a:cs typeface="Calibri"/>
              </a:rPr>
              <a:t>v</a:t>
            </a:r>
            <a:r>
              <a:rPr lang="de-DE" spc="-5" dirty="0">
                <a:cs typeface="Calibri"/>
              </a:rPr>
              <a:t>e</a:t>
            </a:r>
            <a:r>
              <a:rPr lang="de-DE" spc="-35" dirty="0">
                <a:cs typeface="Calibri"/>
              </a:rPr>
              <a:t>n</a:t>
            </a:r>
            <a:r>
              <a:rPr lang="de-DE" spc="-5" dirty="0">
                <a:cs typeface="Calibri"/>
              </a:rPr>
              <a:t>ts</a:t>
            </a:r>
            <a:endParaRPr lang="de-DE" dirty="0">
              <a:cs typeface="Calibri"/>
            </a:endParaRPr>
          </a:p>
          <a:p>
            <a:endParaRPr lang="de-DE" dirty="0"/>
          </a:p>
        </p:txBody>
      </p:sp>
      <p:sp>
        <p:nvSpPr>
          <p:cNvPr id="7"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15</a:t>
            </a:fld>
            <a:endParaRPr dirty="0"/>
          </a:p>
        </p:txBody>
      </p:sp>
      <p:graphicFrame>
        <p:nvGraphicFramePr>
          <p:cNvPr id="3" name="object 3"/>
          <p:cNvGraphicFramePr>
            <a:graphicFrameLocks noGrp="1"/>
          </p:cNvGraphicFramePr>
          <p:nvPr/>
        </p:nvGraphicFramePr>
        <p:xfrm>
          <a:off x="838200" y="2745843"/>
          <a:ext cx="10515601" cy="3285040"/>
        </p:xfrm>
        <a:graphic>
          <a:graphicData uri="http://schemas.openxmlformats.org/drawingml/2006/table">
            <a:tbl>
              <a:tblPr firstRow="1" bandRow="1">
                <a:tableStyleId>{21E4AEA4-8DFA-4A89-87EB-49C32662AFE0}</a:tableStyleId>
              </a:tblPr>
              <a:tblGrid>
                <a:gridCol w="1485329">
                  <a:extLst>
                    <a:ext uri="{9D8B030D-6E8A-4147-A177-3AD203B41FA5}">
                      <a16:colId xmlns:a16="http://schemas.microsoft.com/office/drawing/2014/main" val="20000"/>
                    </a:ext>
                  </a:extLst>
                </a:gridCol>
                <a:gridCol w="9030272">
                  <a:extLst>
                    <a:ext uri="{9D8B030D-6E8A-4147-A177-3AD203B41FA5}">
                      <a16:colId xmlns:a16="http://schemas.microsoft.com/office/drawing/2014/main" val="20001"/>
                    </a:ext>
                  </a:extLst>
                </a:gridCol>
              </a:tblGrid>
              <a:tr h="388668">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88667">
                <a:tc>
                  <a:txBody>
                    <a:bodyPr/>
                    <a:lstStyle/>
                    <a:p>
                      <a:pPr marL="85090">
                        <a:lnSpc>
                          <a:spcPct val="100000"/>
                        </a:lnSpc>
                        <a:spcBef>
                          <a:spcPts val="95"/>
                        </a:spcBef>
                      </a:pPr>
                      <a:r>
                        <a:rPr sz="1800" spc="-10" dirty="0"/>
                        <a:t>loadstart</a:t>
                      </a:r>
                      <a:endParaRPr sz="1800" dirty="0">
                        <a:latin typeface="Calibri"/>
                        <a:cs typeface="Calibri"/>
                      </a:endParaRPr>
                    </a:p>
                  </a:txBody>
                  <a:tcPr marL="0" marR="0" marT="0" marB="0" anchor="ctr"/>
                </a:tc>
                <a:tc>
                  <a:txBody>
                    <a:bodyPr/>
                    <a:lstStyle/>
                    <a:p>
                      <a:pPr marL="85090">
                        <a:lnSpc>
                          <a:spcPct val="100000"/>
                        </a:lnSpc>
                        <a:spcBef>
                          <a:spcPts val="95"/>
                        </a:spcBef>
                      </a:pPr>
                      <a:r>
                        <a:rPr sz="1800" spc="-5" dirty="0"/>
                        <a:t>wenn </a:t>
                      </a:r>
                      <a:r>
                        <a:rPr sz="1800" dirty="0"/>
                        <a:t>der </a:t>
                      </a:r>
                      <a:r>
                        <a:rPr sz="1800" spc="-10" dirty="0"/>
                        <a:t>Einleseprozess</a:t>
                      </a:r>
                      <a:r>
                        <a:rPr sz="1800" spc="-35" dirty="0"/>
                        <a:t> </a:t>
                      </a:r>
                      <a:r>
                        <a:rPr sz="1800" spc="-15" dirty="0"/>
                        <a:t>startet</a:t>
                      </a:r>
                      <a:endParaRPr sz="1800" dirty="0">
                        <a:latin typeface="Calibri"/>
                        <a:cs typeface="Calibri"/>
                      </a:endParaRPr>
                    </a:p>
                  </a:txBody>
                  <a:tcPr marL="0" marR="0" marT="0" marB="0" anchor="ctr"/>
                </a:tc>
                <a:extLst>
                  <a:ext uri="{0D108BD9-81ED-4DB2-BD59-A6C34878D82A}">
                    <a16:rowId xmlns:a16="http://schemas.microsoft.com/office/drawing/2014/main" val="10001"/>
                  </a:ext>
                </a:extLst>
              </a:tr>
              <a:tr h="670851">
                <a:tc>
                  <a:txBody>
                    <a:bodyPr/>
                    <a:lstStyle/>
                    <a:p>
                      <a:pPr marL="85090">
                        <a:lnSpc>
                          <a:spcPct val="100000"/>
                        </a:lnSpc>
                        <a:spcBef>
                          <a:spcPts val="195"/>
                        </a:spcBef>
                      </a:pPr>
                      <a:r>
                        <a:rPr sz="1800" spc="-10" dirty="0"/>
                        <a:t>progress</a:t>
                      </a:r>
                      <a:endParaRPr sz="1800" dirty="0">
                        <a:latin typeface="Calibri"/>
                        <a:cs typeface="Calibri"/>
                      </a:endParaRPr>
                    </a:p>
                  </a:txBody>
                  <a:tcPr marL="0" marR="0" marT="0" marB="0" anchor="ctr"/>
                </a:tc>
                <a:tc>
                  <a:txBody>
                    <a:bodyPr/>
                    <a:lstStyle/>
                    <a:p>
                      <a:pPr marL="85090" marR="1130935">
                        <a:lnSpc>
                          <a:spcPct val="100000"/>
                        </a:lnSpc>
                        <a:spcBef>
                          <a:spcPts val="195"/>
                        </a:spcBef>
                      </a:pPr>
                      <a:r>
                        <a:rPr sz="1800" spc="-5" dirty="0"/>
                        <a:t>jedes </a:t>
                      </a:r>
                      <a:r>
                        <a:rPr sz="1800" dirty="0"/>
                        <a:t>Mal </a:t>
                      </a:r>
                      <a:r>
                        <a:rPr sz="1800" spc="-5" dirty="0"/>
                        <a:t>wenn </a:t>
                      </a:r>
                      <a:r>
                        <a:rPr sz="1800" dirty="0"/>
                        <a:t>ein </a:t>
                      </a:r>
                      <a:r>
                        <a:rPr sz="1800" spc="-10" dirty="0"/>
                        <a:t>Byte </a:t>
                      </a:r>
                      <a:r>
                        <a:rPr sz="1800" spc="-5" dirty="0"/>
                        <a:t>eingelesen </a:t>
                      </a:r>
                      <a:r>
                        <a:rPr sz="1800" spc="-10" dirty="0"/>
                        <a:t>wird, </a:t>
                      </a:r>
                      <a:r>
                        <a:rPr sz="1800" dirty="0"/>
                        <a:t>aber </a:t>
                      </a:r>
                      <a:r>
                        <a:rPr sz="1800" spc="-5" dirty="0"/>
                        <a:t>maximal alle </a:t>
                      </a:r>
                      <a:r>
                        <a:rPr sz="1800" dirty="0"/>
                        <a:t>50  </a:t>
                      </a:r>
                      <a:r>
                        <a:rPr sz="1800" spc="-5" dirty="0"/>
                        <a:t>Millisekunden</a:t>
                      </a:r>
                      <a:endParaRPr sz="1800" dirty="0">
                        <a:latin typeface="Calibri"/>
                        <a:cs typeface="Calibri"/>
                      </a:endParaRPr>
                    </a:p>
                  </a:txBody>
                  <a:tcPr marL="0" marR="0" marT="0" marB="0" anchor="ctr"/>
                </a:tc>
                <a:extLst>
                  <a:ext uri="{0D108BD9-81ED-4DB2-BD59-A6C34878D82A}">
                    <a16:rowId xmlns:a16="http://schemas.microsoft.com/office/drawing/2014/main" val="10002"/>
                  </a:ext>
                </a:extLst>
              </a:tr>
              <a:tr h="388667">
                <a:tc>
                  <a:txBody>
                    <a:bodyPr/>
                    <a:lstStyle/>
                    <a:p>
                      <a:pPr marL="85090">
                        <a:lnSpc>
                          <a:spcPct val="100000"/>
                        </a:lnSpc>
                        <a:spcBef>
                          <a:spcPts val="195"/>
                        </a:spcBef>
                      </a:pPr>
                      <a:r>
                        <a:rPr sz="1800" dirty="0"/>
                        <a:t>abort</a:t>
                      </a:r>
                      <a:endParaRPr sz="1800" dirty="0">
                        <a:latin typeface="Calibri"/>
                        <a:cs typeface="Calibri"/>
                      </a:endParaRPr>
                    </a:p>
                  </a:txBody>
                  <a:tcPr marL="0" marR="0" marT="0" marB="0" anchor="ctr"/>
                </a:tc>
                <a:tc>
                  <a:txBody>
                    <a:bodyPr/>
                    <a:lstStyle/>
                    <a:p>
                      <a:pPr marL="85090">
                        <a:lnSpc>
                          <a:spcPct val="100000"/>
                        </a:lnSpc>
                        <a:spcBef>
                          <a:spcPts val="195"/>
                        </a:spcBef>
                      </a:pPr>
                      <a:r>
                        <a:rPr sz="1800" spc="-5" dirty="0"/>
                        <a:t>wenn </a:t>
                      </a:r>
                      <a:r>
                        <a:rPr sz="1800" dirty="0"/>
                        <a:t>der </a:t>
                      </a:r>
                      <a:r>
                        <a:rPr sz="1800" spc="-10" dirty="0"/>
                        <a:t>Einleseprozess </a:t>
                      </a:r>
                      <a:r>
                        <a:rPr sz="1800" spc="-5" dirty="0"/>
                        <a:t>abgebrochen</a:t>
                      </a:r>
                      <a:r>
                        <a:rPr sz="1800" spc="-25" dirty="0"/>
                        <a:t> </a:t>
                      </a:r>
                      <a:r>
                        <a:rPr sz="1800" spc="-10" dirty="0"/>
                        <a:t>wird</a:t>
                      </a:r>
                      <a:endParaRPr sz="1800" dirty="0">
                        <a:latin typeface="Calibri"/>
                        <a:cs typeface="Calibri"/>
                      </a:endParaRPr>
                    </a:p>
                  </a:txBody>
                  <a:tcPr marL="0" marR="0" marT="0" marB="0" anchor="ctr"/>
                </a:tc>
                <a:extLst>
                  <a:ext uri="{0D108BD9-81ED-4DB2-BD59-A6C34878D82A}">
                    <a16:rowId xmlns:a16="http://schemas.microsoft.com/office/drawing/2014/main" val="10003"/>
                  </a:ext>
                </a:extLst>
              </a:tr>
              <a:tr h="388668">
                <a:tc>
                  <a:txBody>
                    <a:bodyPr/>
                    <a:lstStyle/>
                    <a:p>
                      <a:pPr marL="85090">
                        <a:lnSpc>
                          <a:spcPct val="100000"/>
                        </a:lnSpc>
                        <a:spcBef>
                          <a:spcPts val="195"/>
                        </a:spcBef>
                      </a:pPr>
                      <a:r>
                        <a:rPr sz="1800" spc="-10" dirty="0"/>
                        <a:t>error</a:t>
                      </a:r>
                      <a:endParaRPr sz="1800" dirty="0">
                        <a:latin typeface="Calibri"/>
                        <a:cs typeface="Calibri"/>
                      </a:endParaRPr>
                    </a:p>
                  </a:txBody>
                  <a:tcPr marL="0" marR="0" marT="0" marB="0" anchor="ctr"/>
                </a:tc>
                <a:tc>
                  <a:txBody>
                    <a:bodyPr/>
                    <a:lstStyle/>
                    <a:p>
                      <a:pPr marL="85090">
                        <a:lnSpc>
                          <a:spcPct val="100000"/>
                        </a:lnSpc>
                        <a:spcBef>
                          <a:spcPts val="125"/>
                        </a:spcBef>
                      </a:pPr>
                      <a:r>
                        <a:rPr sz="1800" spc="-5" dirty="0"/>
                        <a:t>wenn </a:t>
                      </a:r>
                      <a:r>
                        <a:rPr sz="1800" dirty="0"/>
                        <a:t>ein </a:t>
                      </a:r>
                      <a:r>
                        <a:rPr sz="1800" spc="-5" dirty="0"/>
                        <a:t>Fehler</a:t>
                      </a:r>
                      <a:r>
                        <a:rPr sz="1800" spc="-50" dirty="0"/>
                        <a:t> </a:t>
                      </a:r>
                      <a:r>
                        <a:rPr sz="1800" spc="-10" dirty="0"/>
                        <a:t>auftritt</a:t>
                      </a:r>
                      <a:endParaRPr sz="1800" dirty="0">
                        <a:latin typeface="Calibri"/>
                        <a:cs typeface="Calibri"/>
                      </a:endParaRPr>
                    </a:p>
                  </a:txBody>
                  <a:tcPr marL="0" marR="0" marT="0" marB="0" anchor="ctr"/>
                </a:tc>
                <a:extLst>
                  <a:ext uri="{0D108BD9-81ED-4DB2-BD59-A6C34878D82A}">
                    <a16:rowId xmlns:a16="http://schemas.microsoft.com/office/drawing/2014/main" val="10004"/>
                  </a:ext>
                </a:extLst>
              </a:tr>
              <a:tr h="388668">
                <a:tc>
                  <a:txBody>
                    <a:bodyPr/>
                    <a:lstStyle/>
                    <a:p>
                      <a:pPr marL="85090">
                        <a:lnSpc>
                          <a:spcPct val="100000"/>
                        </a:lnSpc>
                        <a:spcBef>
                          <a:spcPts val="195"/>
                        </a:spcBef>
                      </a:pPr>
                      <a:r>
                        <a:rPr sz="1800" spc="-5" dirty="0"/>
                        <a:t>load</a:t>
                      </a:r>
                      <a:endParaRPr sz="1800" dirty="0">
                        <a:latin typeface="Calibri"/>
                        <a:cs typeface="Calibri"/>
                      </a:endParaRPr>
                    </a:p>
                  </a:txBody>
                  <a:tcPr marL="0" marR="0" marT="0" marB="0" anchor="ctr"/>
                </a:tc>
                <a:tc>
                  <a:txBody>
                    <a:bodyPr/>
                    <a:lstStyle/>
                    <a:p>
                      <a:pPr marL="85090">
                        <a:lnSpc>
                          <a:spcPct val="100000"/>
                        </a:lnSpc>
                        <a:spcBef>
                          <a:spcPts val="195"/>
                        </a:spcBef>
                      </a:pPr>
                      <a:r>
                        <a:rPr sz="1800" spc="-5" dirty="0"/>
                        <a:t>wenn </a:t>
                      </a:r>
                      <a:r>
                        <a:rPr sz="1800" dirty="0"/>
                        <a:t>der </a:t>
                      </a:r>
                      <a:r>
                        <a:rPr sz="1800" spc="-10" dirty="0"/>
                        <a:t>Einleseprozess </a:t>
                      </a:r>
                      <a:r>
                        <a:rPr sz="1800" dirty="0"/>
                        <a:t>abgeschlossen</a:t>
                      </a:r>
                      <a:r>
                        <a:rPr sz="1800" spc="-40" dirty="0"/>
                        <a:t> </a:t>
                      </a:r>
                      <a:r>
                        <a:rPr sz="1800" spc="-10" dirty="0"/>
                        <a:t>ist</a:t>
                      </a:r>
                      <a:endParaRPr sz="1800" dirty="0">
                        <a:latin typeface="Calibri"/>
                        <a:cs typeface="Calibri"/>
                      </a:endParaRPr>
                    </a:p>
                  </a:txBody>
                  <a:tcPr marL="0" marR="0" marT="0" marB="0" anchor="ctr"/>
                </a:tc>
                <a:extLst>
                  <a:ext uri="{0D108BD9-81ED-4DB2-BD59-A6C34878D82A}">
                    <a16:rowId xmlns:a16="http://schemas.microsoft.com/office/drawing/2014/main" val="10005"/>
                  </a:ext>
                </a:extLst>
              </a:tr>
              <a:tr h="670851">
                <a:tc>
                  <a:txBody>
                    <a:bodyPr/>
                    <a:lstStyle/>
                    <a:p>
                      <a:pPr marL="85090">
                        <a:lnSpc>
                          <a:spcPct val="100000"/>
                        </a:lnSpc>
                        <a:spcBef>
                          <a:spcPts val="195"/>
                        </a:spcBef>
                      </a:pPr>
                      <a:r>
                        <a:rPr sz="1800" spc="-5" dirty="0"/>
                        <a:t>loadend</a:t>
                      </a:r>
                      <a:endParaRPr sz="1800" dirty="0">
                        <a:latin typeface="Calibri"/>
                        <a:cs typeface="Calibri"/>
                      </a:endParaRPr>
                    </a:p>
                  </a:txBody>
                  <a:tcPr marL="0" marR="0" marT="0" marB="0" anchor="ctr"/>
                </a:tc>
                <a:tc>
                  <a:txBody>
                    <a:bodyPr/>
                    <a:lstStyle/>
                    <a:p>
                      <a:pPr marL="85090" marR="501015">
                        <a:lnSpc>
                          <a:spcPct val="100000"/>
                        </a:lnSpc>
                        <a:spcBef>
                          <a:spcPts val="195"/>
                        </a:spcBef>
                      </a:pPr>
                      <a:r>
                        <a:rPr sz="1800" spc="-5" dirty="0"/>
                        <a:t>wenn </a:t>
                      </a:r>
                      <a:r>
                        <a:rPr sz="1800" dirty="0"/>
                        <a:t>der </a:t>
                      </a:r>
                      <a:r>
                        <a:rPr sz="1800" spc="-10" dirty="0"/>
                        <a:t>Einleseprozess </a:t>
                      </a:r>
                      <a:r>
                        <a:rPr sz="1800" spc="-5" dirty="0"/>
                        <a:t>beendet </a:t>
                      </a:r>
                      <a:r>
                        <a:rPr sz="1800" spc="-10" dirty="0"/>
                        <a:t>ist, </a:t>
                      </a:r>
                      <a:r>
                        <a:rPr sz="1800" spc="-5" dirty="0"/>
                        <a:t>entweder </a:t>
                      </a:r>
                      <a:r>
                        <a:rPr sz="1800" spc="-10" dirty="0"/>
                        <a:t>durch </a:t>
                      </a:r>
                      <a:r>
                        <a:rPr sz="1800" dirty="0"/>
                        <a:t>den </a:t>
                      </a:r>
                      <a:r>
                        <a:rPr sz="1800" spc="-15" dirty="0"/>
                        <a:t>Erfolg </a:t>
                      </a:r>
                      <a:r>
                        <a:rPr sz="1800" spc="-5" dirty="0"/>
                        <a:t>oder wenn </a:t>
                      </a:r>
                      <a:r>
                        <a:rPr sz="1800" dirty="0"/>
                        <a:t>ein </a:t>
                      </a:r>
                      <a:r>
                        <a:rPr sz="1800" spc="-5" dirty="0"/>
                        <a:t>Fehler</a:t>
                      </a:r>
                      <a:r>
                        <a:rPr sz="1800" spc="-50" dirty="0"/>
                        <a:t> </a:t>
                      </a:r>
                      <a:r>
                        <a:rPr sz="1800" spc="-10" dirty="0"/>
                        <a:t>auftritt</a:t>
                      </a:r>
                      <a:endParaRPr sz="1800" dirty="0">
                        <a:latin typeface="Calibri"/>
                        <a:cs typeface="Calibri"/>
                      </a:endParaRPr>
                    </a:p>
                  </a:txBody>
                  <a:tcPr marL="0" marR="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9213304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el 7"/>
          <p:cNvSpPr>
            <a:spLocks noGrp="1"/>
          </p:cNvSpPr>
          <p:nvPr>
            <p:ph type="title"/>
          </p:nvPr>
        </p:nvSpPr>
        <p:spPr/>
        <p:txBody>
          <a:bodyPr>
            <a:normAutofit fontScale="90000"/>
          </a:bodyPr>
          <a:lstStyle/>
          <a:p>
            <a:pPr>
              <a:lnSpc>
                <a:spcPct val="100000"/>
              </a:lnSpc>
            </a:pPr>
            <a:r>
              <a:rPr lang="de-DE" sz="6700" b="1" spc="-5" dirty="0">
                <a:cs typeface="Calibri"/>
              </a:rPr>
              <a:t>DOM</a:t>
            </a:r>
            <a:r>
              <a:rPr lang="de-DE" sz="6700" b="1" spc="-100" dirty="0">
                <a:cs typeface="Calibri"/>
              </a:rPr>
              <a:t> </a:t>
            </a:r>
            <a:r>
              <a:rPr lang="de-DE" sz="6700" b="1" spc="-30" dirty="0">
                <a:cs typeface="Calibri"/>
              </a:rPr>
              <a:t>Storage</a:t>
            </a:r>
            <a:br>
              <a:rPr lang="de-DE" sz="6700" dirty="0">
                <a:cs typeface="Calibri"/>
              </a:rPr>
            </a:br>
            <a:r>
              <a:rPr lang="de-DE" sz="6700" spc="-30" dirty="0">
                <a:cs typeface="Calibri"/>
              </a:rPr>
              <a:t>(Web</a:t>
            </a:r>
            <a:r>
              <a:rPr lang="de-DE" sz="6700" spc="-95" dirty="0">
                <a:cs typeface="Calibri"/>
              </a:rPr>
              <a:t> </a:t>
            </a:r>
            <a:r>
              <a:rPr lang="de-DE" sz="6700" spc="-15" dirty="0">
                <a:cs typeface="Calibri"/>
              </a:rPr>
              <a:t>Storage)</a:t>
            </a:r>
            <a:br>
              <a:rPr lang="de-DE" dirty="0">
                <a:latin typeface="Elephant" panose="02020904090505020303" pitchFamily="18" charset="0"/>
                <a:cs typeface="Calibri"/>
              </a:rPr>
            </a:br>
            <a:endParaRPr lang="de-DE" dirty="0">
              <a:latin typeface="Elephant" panose="02020904090505020303" pitchFamily="18" charset="0"/>
            </a:endParaRPr>
          </a:p>
        </p:txBody>
      </p:sp>
      <p:sp>
        <p:nvSpPr>
          <p:cNvPr id="9" name="Textplatzhalter 8"/>
          <p:cNvSpPr>
            <a:spLocks noGrp="1"/>
          </p:cNvSpPr>
          <p:nvPr>
            <p:ph type="body" idx="1"/>
          </p:nvPr>
        </p:nvSpPr>
        <p:spPr/>
        <p:txBody>
          <a:bodyPr/>
          <a:lstStyle/>
          <a:p>
            <a:endParaRPr lang="de-DE" dirty="0"/>
          </a:p>
        </p:txBody>
      </p:sp>
      <p:sp>
        <p:nvSpPr>
          <p:cNvPr id="7" name="object 4"/>
          <p:cNvSpPr txBox="1">
            <a:spLocks noGrp="1"/>
          </p:cNvSpPr>
          <p:nvPr>
            <p:ph type="sldNum" sz="quarter" idx="12"/>
          </p:nvPr>
        </p:nvSpPr>
        <p:spPr>
          <a:prstGeom prst="rect">
            <a:avLst/>
          </a:prstGeom>
        </p:spPr>
        <p:txBody>
          <a:bodyPr vert="horz" wrap="square" lIns="0" tIns="0" rIns="0" bIns="0" rtlCol="0">
            <a:spAutoFit/>
          </a:bodyPr>
          <a:lstStyle/>
          <a:p>
            <a:pPr marL="102870" algn="r">
              <a:lnSpc>
                <a:spcPts val="1240"/>
              </a:lnSpc>
            </a:pPr>
            <a:fld id="{81D60167-4931-47E6-BA6A-407CBD079E47}" type="slidenum">
              <a:rPr dirty="0"/>
              <a:pPr marL="102870" algn="r">
                <a:lnSpc>
                  <a:spcPts val="1240"/>
                </a:lnSpc>
              </a:pPr>
              <a:t>16</a:t>
            </a:fld>
            <a:endParaRPr dirty="0"/>
          </a:p>
        </p:txBody>
      </p:sp>
    </p:spTree>
    <p:extLst>
      <p:ext uri="{BB962C8B-B14F-4D97-AF65-F5344CB8AC3E}">
        <p14:creationId xmlns:p14="http://schemas.microsoft.com/office/powerpoint/2010/main" val="39786119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DOM</a:t>
            </a:r>
            <a:r>
              <a:rPr spc="-70" dirty="0"/>
              <a:t> </a:t>
            </a:r>
            <a:r>
              <a:rPr spc="-20" dirty="0"/>
              <a:t>Storage</a:t>
            </a:r>
          </a:p>
        </p:txBody>
      </p:sp>
      <p:sp>
        <p:nvSpPr>
          <p:cNvPr id="9" name="Inhaltsplatzhalter 8"/>
          <p:cNvSpPr>
            <a:spLocks noGrp="1"/>
          </p:cNvSpPr>
          <p:nvPr>
            <p:ph idx="1"/>
          </p:nvPr>
        </p:nvSpPr>
        <p:spPr/>
        <p:txBody>
          <a:bodyPr>
            <a:normAutofit/>
          </a:bodyPr>
          <a:lstStyle/>
          <a:p>
            <a:pPr marL="527685" indent="-514984">
              <a:buFont typeface="Wingdings"/>
              <a:buChar char=""/>
              <a:tabLst>
                <a:tab pos="355600" algn="l"/>
                <a:tab pos="356235" algn="l"/>
              </a:tabLst>
            </a:pPr>
            <a:r>
              <a:rPr lang="de-DE" spc="-15" dirty="0">
                <a:cs typeface="Calibri"/>
              </a:rPr>
              <a:t>Einfacher</a:t>
            </a:r>
            <a:r>
              <a:rPr lang="de-DE" spc="-10" dirty="0">
                <a:cs typeface="Calibri"/>
              </a:rPr>
              <a:t> </a:t>
            </a:r>
            <a:r>
              <a:rPr lang="de-DE" spc="-15" dirty="0">
                <a:cs typeface="Calibri"/>
              </a:rPr>
              <a:t>Key-Value-Datenspeicher</a:t>
            </a:r>
            <a:endParaRPr lang="de-DE" dirty="0">
              <a:cs typeface="Calibri"/>
            </a:endParaRPr>
          </a:p>
          <a:p>
            <a:pPr marL="527685" marR="328930" indent="-514984">
              <a:lnSpc>
                <a:spcPct val="117100"/>
              </a:lnSpc>
              <a:spcBef>
                <a:spcPts val="75"/>
              </a:spcBef>
              <a:buFont typeface="Wingdings"/>
              <a:buChar char=""/>
              <a:tabLst>
                <a:tab pos="355600" algn="l"/>
                <a:tab pos="356235" algn="l"/>
              </a:tabLst>
            </a:pPr>
            <a:r>
              <a:rPr lang="de-DE" spc="-20" dirty="0">
                <a:cs typeface="Calibri"/>
              </a:rPr>
              <a:t>Zwei </a:t>
            </a:r>
            <a:r>
              <a:rPr lang="de-DE" spc="-15" dirty="0">
                <a:cs typeface="Calibri"/>
              </a:rPr>
              <a:t>sogenannte Storage-Areas:  </a:t>
            </a:r>
            <a:br>
              <a:rPr lang="de-DE" spc="-15" dirty="0">
                <a:cs typeface="Calibri"/>
              </a:rPr>
            </a:br>
            <a:r>
              <a:rPr lang="de-DE" sz="2400" b="1" spc="-5" dirty="0">
                <a:solidFill>
                  <a:srgbClr val="E36C09"/>
                </a:solidFill>
                <a:latin typeface="Courier New"/>
                <a:cs typeface="Courier New"/>
              </a:rPr>
              <a:t>window.sessionStorage  </a:t>
            </a:r>
            <a:br>
              <a:rPr lang="de-DE" sz="2400" b="1" spc="-5" dirty="0">
                <a:solidFill>
                  <a:srgbClr val="E36C09"/>
                </a:solidFill>
                <a:latin typeface="Courier New"/>
                <a:cs typeface="Courier New"/>
              </a:rPr>
            </a:br>
            <a:r>
              <a:rPr lang="de-DE" sz="2400" b="1" spc="-5" dirty="0">
                <a:solidFill>
                  <a:srgbClr val="E36C09"/>
                </a:solidFill>
                <a:latin typeface="Courier New"/>
                <a:cs typeface="Courier New"/>
              </a:rPr>
              <a:t>window.localStorage</a:t>
            </a:r>
            <a:endParaRPr lang="de-DE" sz="2400" dirty="0">
              <a:latin typeface="Courier New"/>
              <a:cs typeface="Courier New"/>
            </a:endParaRPr>
          </a:p>
          <a:p>
            <a:endParaRPr lang="de-DE" dirty="0"/>
          </a:p>
          <a:p>
            <a:pPr marL="355600" indent="-342900">
              <a:buFont typeface="Wingdings"/>
              <a:buChar char=""/>
              <a:tabLst>
                <a:tab pos="355600" algn="l"/>
                <a:tab pos="356235" algn="l"/>
              </a:tabLst>
            </a:pPr>
            <a:r>
              <a:rPr lang="de-DE" spc="-15" dirty="0">
                <a:cs typeface="Calibri"/>
              </a:rPr>
              <a:t>Daten </a:t>
            </a:r>
            <a:r>
              <a:rPr lang="de-DE" spc="-5" dirty="0">
                <a:cs typeface="Calibri"/>
              </a:rPr>
              <a:t>nach </a:t>
            </a:r>
            <a:r>
              <a:rPr lang="de-DE" spc="-10" dirty="0">
                <a:cs typeface="Calibri"/>
              </a:rPr>
              <a:t>Origin </a:t>
            </a:r>
            <a:r>
              <a:rPr lang="de-DE" spc="-15" dirty="0">
                <a:cs typeface="Calibri"/>
              </a:rPr>
              <a:t>getrennt </a:t>
            </a:r>
            <a:r>
              <a:rPr lang="de-DE" spc="-20" dirty="0">
                <a:cs typeface="Calibri"/>
              </a:rPr>
              <a:t>(Protokoll </a:t>
            </a:r>
            <a:r>
              <a:rPr lang="de-DE" spc="-5" dirty="0">
                <a:cs typeface="Calibri"/>
              </a:rPr>
              <a:t>+ </a:t>
            </a:r>
            <a:r>
              <a:rPr lang="de-DE" spc="-10" dirty="0">
                <a:cs typeface="Calibri"/>
              </a:rPr>
              <a:t>Host </a:t>
            </a:r>
            <a:r>
              <a:rPr lang="de-DE" spc="-5" dirty="0">
                <a:cs typeface="Calibri"/>
              </a:rPr>
              <a:t>+</a:t>
            </a:r>
            <a:r>
              <a:rPr lang="de-DE" spc="105" dirty="0">
                <a:cs typeface="Calibri"/>
              </a:rPr>
              <a:t> </a:t>
            </a:r>
            <a:r>
              <a:rPr lang="de-DE" spc="-10" dirty="0">
                <a:cs typeface="Calibri"/>
              </a:rPr>
              <a:t>Port)</a:t>
            </a:r>
            <a:endParaRPr lang="de-DE" dirty="0">
              <a:cs typeface="Calibri"/>
            </a:endParaRPr>
          </a:p>
          <a:p>
            <a:pPr marL="355600" indent="-342900">
              <a:spcBef>
                <a:spcPts val="530"/>
              </a:spcBef>
              <a:buFont typeface="Wingdings"/>
              <a:buChar char=""/>
              <a:tabLst>
                <a:tab pos="355600" algn="l"/>
                <a:tab pos="356235" algn="l"/>
              </a:tabLst>
            </a:pPr>
            <a:r>
              <a:rPr lang="de-DE" spc="-10" dirty="0">
                <a:cs typeface="Calibri"/>
              </a:rPr>
              <a:t>Speicherkapazität: </a:t>
            </a:r>
            <a:r>
              <a:rPr lang="de-DE" spc="-5" dirty="0">
                <a:cs typeface="Calibri"/>
              </a:rPr>
              <a:t>2MB bis ∞ </a:t>
            </a:r>
            <a:r>
              <a:rPr lang="de-DE" spc="20" dirty="0">
                <a:cs typeface="Calibri"/>
              </a:rPr>
              <a:t>(je </a:t>
            </a:r>
            <a:r>
              <a:rPr lang="de-DE" spc="-5" dirty="0">
                <a:cs typeface="Calibri"/>
              </a:rPr>
              <a:t>nach</a:t>
            </a:r>
            <a:r>
              <a:rPr lang="de-DE" dirty="0">
                <a:cs typeface="Calibri"/>
              </a:rPr>
              <a:t> </a:t>
            </a:r>
            <a:r>
              <a:rPr lang="de-DE" spc="-10" dirty="0">
                <a:cs typeface="Calibri"/>
              </a:rPr>
              <a:t>Browser)</a:t>
            </a:r>
            <a:endParaRPr lang="de-DE" dirty="0">
              <a:cs typeface="Calibri"/>
            </a:endParaRPr>
          </a:p>
          <a:p>
            <a:pPr marL="355600" indent="-342900">
              <a:spcBef>
                <a:spcPts val="525"/>
              </a:spcBef>
              <a:buFont typeface="Wingdings"/>
              <a:buChar char=""/>
              <a:tabLst>
                <a:tab pos="355600" algn="l"/>
                <a:tab pos="356235" algn="l"/>
              </a:tabLst>
            </a:pPr>
            <a:r>
              <a:rPr lang="de-DE" spc="-15" dirty="0">
                <a:cs typeface="Calibri"/>
              </a:rPr>
              <a:t>Grob </a:t>
            </a:r>
            <a:r>
              <a:rPr lang="de-DE" spc="-10" dirty="0">
                <a:cs typeface="Calibri"/>
              </a:rPr>
              <a:t>vergleichbar: </a:t>
            </a:r>
            <a:r>
              <a:rPr lang="de-DE" spc="-5" dirty="0">
                <a:cs typeface="Calibri"/>
              </a:rPr>
              <a:t>Cookies, </a:t>
            </a:r>
            <a:r>
              <a:rPr lang="de-DE" spc="-35" dirty="0">
                <a:cs typeface="Calibri"/>
              </a:rPr>
              <a:t>Web </a:t>
            </a:r>
            <a:r>
              <a:rPr lang="de-DE" dirty="0">
                <a:cs typeface="Calibri"/>
              </a:rPr>
              <a:t>SQL, </a:t>
            </a:r>
            <a:r>
              <a:rPr lang="de-DE" spc="-20" dirty="0">
                <a:cs typeface="Calibri"/>
              </a:rPr>
              <a:t>Indexed</a:t>
            </a:r>
            <a:r>
              <a:rPr lang="de-DE" spc="105" dirty="0">
                <a:cs typeface="Calibri"/>
              </a:rPr>
              <a:t> </a:t>
            </a:r>
            <a:r>
              <a:rPr lang="de-DE" spc="-10" dirty="0">
                <a:cs typeface="Calibri"/>
              </a:rPr>
              <a:t>Database</a:t>
            </a:r>
            <a:endParaRPr lang="de-DE" dirty="0">
              <a:cs typeface="Calibri"/>
            </a:endParaRPr>
          </a:p>
          <a:p>
            <a:endParaRPr lang="de-DE" dirty="0"/>
          </a:p>
        </p:txBody>
      </p:sp>
      <p:sp>
        <p:nvSpPr>
          <p:cNvPr id="10"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17</a:t>
            </a:fld>
            <a:endParaRPr dirty="0"/>
          </a:p>
        </p:txBody>
      </p:sp>
      <p:sp>
        <p:nvSpPr>
          <p:cNvPr id="4" name="object 4"/>
          <p:cNvSpPr txBox="1"/>
          <p:nvPr/>
        </p:nvSpPr>
        <p:spPr>
          <a:xfrm>
            <a:off x="6501390" y="2835075"/>
            <a:ext cx="3725920" cy="802784"/>
          </a:xfrm>
          <a:prstGeom prst="rect">
            <a:avLst/>
          </a:prstGeom>
        </p:spPr>
        <p:txBody>
          <a:bodyPr vert="horz" wrap="square" lIns="0" tIns="0" rIns="0" bIns="0" rtlCol="0">
            <a:spAutoFit/>
          </a:bodyPr>
          <a:lstStyle/>
          <a:p>
            <a:pPr marL="12700"/>
            <a:r>
              <a:rPr sz="2400" b="1" dirty="0">
                <a:solidFill>
                  <a:srgbClr val="E36C09"/>
                </a:solidFill>
                <a:latin typeface="Courier New"/>
                <a:cs typeface="Courier New"/>
              </a:rPr>
              <a:t>Nur für die</a:t>
            </a:r>
            <a:r>
              <a:rPr sz="2400" b="1" spc="-85" dirty="0">
                <a:solidFill>
                  <a:srgbClr val="E36C09"/>
                </a:solidFill>
                <a:latin typeface="Courier New"/>
                <a:cs typeface="Courier New"/>
              </a:rPr>
              <a:t> </a:t>
            </a:r>
            <a:r>
              <a:rPr sz="2400" b="1" spc="-5" dirty="0">
                <a:solidFill>
                  <a:srgbClr val="E36C09"/>
                </a:solidFill>
                <a:latin typeface="Courier New"/>
                <a:cs typeface="Courier New"/>
              </a:rPr>
              <a:t>Session</a:t>
            </a:r>
            <a:endParaRPr sz="2400" b="1" dirty="0">
              <a:latin typeface="Courier New"/>
              <a:cs typeface="Courier New"/>
            </a:endParaRPr>
          </a:p>
          <a:p>
            <a:pPr marL="12700">
              <a:spcBef>
                <a:spcPts val="480"/>
              </a:spcBef>
            </a:pPr>
            <a:r>
              <a:rPr sz="2400" b="1" spc="-5" dirty="0">
                <a:solidFill>
                  <a:srgbClr val="E36C09"/>
                </a:solidFill>
                <a:latin typeface="Courier New"/>
                <a:cs typeface="Courier New"/>
              </a:rPr>
              <a:t>„Dauerhaft“</a:t>
            </a:r>
            <a:endParaRPr sz="2400" b="1" dirty="0">
              <a:latin typeface="Courier New"/>
              <a:cs typeface="Courier New"/>
            </a:endParaRPr>
          </a:p>
        </p:txBody>
      </p:sp>
      <p:sp>
        <p:nvSpPr>
          <p:cNvPr id="6" name="object 6"/>
          <p:cNvSpPr/>
          <p:nvPr/>
        </p:nvSpPr>
        <p:spPr>
          <a:xfrm>
            <a:off x="5663566" y="2908014"/>
            <a:ext cx="432434" cy="173990"/>
          </a:xfrm>
          <a:custGeom>
            <a:avLst/>
            <a:gdLst/>
            <a:ahLst/>
            <a:cxnLst/>
            <a:rect l="l" t="t" r="r" b="b"/>
            <a:pathLst>
              <a:path w="432435" h="173989">
                <a:moveTo>
                  <a:pt x="258317" y="0"/>
                </a:moveTo>
                <a:lnTo>
                  <a:pt x="258317" y="173736"/>
                </a:lnTo>
                <a:lnTo>
                  <a:pt x="374141" y="115824"/>
                </a:lnTo>
                <a:lnTo>
                  <a:pt x="287274" y="115824"/>
                </a:lnTo>
                <a:lnTo>
                  <a:pt x="287274" y="57912"/>
                </a:lnTo>
                <a:lnTo>
                  <a:pt x="374142" y="57912"/>
                </a:lnTo>
                <a:lnTo>
                  <a:pt x="258317" y="0"/>
                </a:lnTo>
                <a:close/>
              </a:path>
              <a:path w="432435" h="173989">
                <a:moveTo>
                  <a:pt x="258317" y="57912"/>
                </a:moveTo>
                <a:lnTo>
                  <a:pt x="0" y="57912"/>
                </a:lnTo>
                <a:lnTo>
                  <a:pt x="0" y="115824"/>
                </a:lnTo>
                <a:lnTo>
                  <a:pt x="258317" y="115824"/>
                </a:lnTo>
                <a:lnTo>
                  <a:pt x="258317" y="57912"/>
                </a:lnTo>
                <a:close/>
              </a:path>
              <a:path w="432435" h="173989">
                <a:moveTo>
                  <a:pt x="374142" y="57912"/>
                </a:moveTo>
                <a:lnTo>
                  <a:pt x="287274" y="57912"/>
                </a:lnTo>
                <a:lnTo>
                  <a:pt x="287274" y="115824"/>
                </a:lnTo>
                <a:lnTo>
                  <a:pt x="374141" y="115824"/>
                </a:lnTo>
                <a:lnTo>
                  <a:pt x="432053" y="86867"/>
                </a:lnTo>
                <a:lnTo>
                  <a:pt x="374142" y="57912"/>
                </a:lnTo>
                <a:close/>
              </a:path>
            </a:pathLst>
          </a:custGeom>
          <a:solidFill>
            <a:srgbClr val="F69240"/>
          </a:solidFill>
        </p:spPr>
        <p:txBody>
          <a:bodyPr wrap="square" lIns="0" tIns="0" rIns="0" bIns="0" rtlCol="0"/>
          <a:lstStyle/>
          <a:p>
            <a:endParaRPr dirty="0"/>
          </a:p>
        </p:txBody>
      </p:sp>
      <p:sp>
        <p:nvSpPr>
          <p:cNvPr id="7" name="object 7"/>
          <p:cNvSpPr/>
          <p:nvPr/>
        </p:nvSpPr>
        <p:spPr>
          <a:xfrm>
            <a:off x="5663566" y="3384406"/>
            <a:ext cx="432434" cy="173990"/>
          </a:xfrm>
          <a:custGeom>
            <a:avLst/>
            <a:gdLst/>
            <a:ahLst/>
            <a:cxnLst/>
            <a:rect l="l" t="t" r="r" b="b"/>
            <a:pathLst>
              <a:path w="432435" h="173989">
                <a:moveTo>
                  <a:pt x="258317" y="0"/>
                </a:moveTo>
                <a:lnTo>
                  <a:pt x="258317" y="173736"/>
                </a:lnTo>
                <a:lnTo>
                  <a:pt x="374142" y="115824"/>
                </a:lnTo>
                <a:lnTo>
                  <a:pt x="287274" y="115824"/>
                </a:lnTo>
                <a:lnTo>
                  <a:pt x="287274" y="57912"/>
                </a:lnTo>
                <a:lnTo>
                  <a:pt x="374141" y="57912"/>
                </a:lnTo>
                <a:lnTo>
                  <a:pt x="258317" y="0"/>
                </a:lnTo>
                <a:close/>
              </a:path>
              <a:path w="432435" h="173989">
                <a:moveTo>
                  <a:pt x="258317" y="57912"/>
                </a:moveTo>
                <a:lnTo>
                  <a:pt x="0" y="57912"/>
                </a:lnTo>
                <a:lnTo>
                  <a:pt x="0" y="115824"/>
                </a:lnTo>
                <a:lnTo>
                  <a:pt x="258317" y="115824"/>
                </a:lnTo>
                <a:lnTo>
                  <a:pt x="258317" y="57912"/>
                </a:lnTo>
                <a:close/>
              </a:path>
              <a:path w="432435" h="173989">
                <a:moveTo>
                  <a:pt x="374141" y="57912"/>
                </a:moveTo>
                <a:lnTo>
                  <a:pt x="287274" y="57912"/>
                </a:lnTo>
                <a:lnTo>
                  <a:pt x="287274" y="115824"/>
                </a:lnTo>
                <a:lnTo>
                  <a:pt x="374142" y="115824"/>
                </a:lnTo>
                <a:lnTo>
                  <a:pt x="432053" y="86868"/>
                </a:lnTo>
                <a:lnTo>
                  <a:pt x="374141" y="57912"/>
                </a:lnTo>
                <a:close/>
              </a:path>
            </a:pathLst>
          </a:custGeom>
          <a:solidFill>
            <a:srgbClr val="F69240"/>
          </a:solidFill>
        </p:spPr>
        <p:txBody>
          <a:bodyPr wrap="square" lIns="0" tIns="0" rIns="0" bIns="0" rtlCol="0"/>
          <a:lstStyle/>
          <a:p>
            <a:endParaRPr dirty="0"/>
          </a:p>
        </p:txBody>
      </p:sp>
    </p:spTree>
    <p:extLst>
      <p:ext uri="{BB962C8B-B14F-4D97-AF65-F5344CB8AC3E}">
        <p14:creationId xmlns:p14="http://schemas.microsoft.com/office/powerpoint/2010/main" val="34446141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DOM</a:t>
            </a:r>
            <a:r>
              <a:rPr spc="-70" dirty="0"/>
              <a:t> </a:t>
            </a:r>
            <a:r>
              <a:rPr spc="-20" dirty="0"/>
              <a:t>Storage</a:t>
            </a:r>
          </a:p>
        </p:txBody>
      </p:sp>
      <p:sp>
        <p:nvSpPr>
          <p:cNvPr id="5" name="Inhaltsplatzhalter 4"/>
          <p:cNvSpPr>
            <a:spLocks noGrp="1"/>
          </p:cNvSpPr>
          <p:nvPr>
            <p:ph idx="1"/>
          </p:nvPr>
        </p:nvSpPr>
        <p:spPr>
          <a:xfrm>
            <a:off x="838200" y="1527465"/>
            <a:ext cx="10515600" cy="4828886"/>
          </a:xfrm>
        </p:spPr>
        <p:txBody>
          <a:bodyPr>
            <a:normAutofit/>
          </a:bodyPr>
          <a:lstStyle/>
          <a:p>
            <a:pPr marL="0" indent="0">
              <a:buNone/>
              <a:tabLst>
                <a:tab pos="1384300" algn="l"/>
              </a:tabLst>
            </a:pPr>
            <a:r>
              <a:rPr lang="de-DE" b="1" spc="-5" dirty="0">
                <a:solidFill>
                  <a:srgbClr val="77923B"/>
                </a:solidFill>
                <a:latin typeface="Courier New"/>
                <a:cs typeface="Courier New"/>
              </a:rPr>
              <a:t>//</a:t>
            </a:r>
            <a:r>
              <a:rPr lang="de-DE" b="1" spc="5" dirty="0">
                <a:solidFill>
                  <a:srgbClr val="77923B"/>
                </a:solidFill>
                <a:latin typeface="Courier New"/>
                <a:cs typeface="Courier New"/>
              </a:rPr>
              <a:t> </a:t>
            </a:r>
            <a:r>
              <a:rPr lang="de-DE" b="1" spc="-5" dirty="0">
                <a:solidFill>
                  <a:srgbClr val="77923B"/>
                </a:solidFill>
                <a:latin typeface="Courier New"/>
                <a:cs typeface="Courier New"/>
              </a:rPr>
              <a:t>Daten	speichern</a:t>
            </a:r>
            <a:endParaRPr lang="de-DE" dirty="0">
              <a:latin typeface="Courier New"/>
              <a:cs typeface="Courier New"/>
            </a:endParaRPr>
          </a:p>
          <a:p>
            <a:pPr marL="0" indent="0">
              <a:buNone/>
            </a:pPr>
            <a:r>
              <a:rPr lang="de-DE" dirty="0">
                <a:solidFill>
                  <a:srgbClr val="0000FF"/>
                </a:solidFill>
                <a:latin typeface="Consolas" panose="020B0609020204030204" pitchFamily="49" charset="0"/>
              </a:rPr>
              <a:t>var</a:t>
            </a:r>
            <a:r>
              <a:rPr lang="de-DE" dirty="0">
                <a:solidFill>
                  <a:srgbClr val="000000"/>
                </a:solidFill>
                <a:latin typeface="Consolas" panose="020B0609020204030204" pitchFamily="49" charset="0"/>
              </a:rPr>
              <a:t> data_in = </a:t>
            </a:r>
            <a:r>
              <a:rPr lang="de-DE" dirty="0">
                <a:solidFill>
                  <a:srgbClr val="A31515"/>
                </a:solidFill>
                <a:latin typeface="Consolas" panose="020B0609020204030204" pitchFamily="49" charset="0"/>
              </a:rPr>
              <a:t>'Hallo Welt!'</a:t>
            </a:r>
            <a:r>
              <a:rPr lang="de-DE" dirty="0">
                <a:solidFill>
                  <a:srgbClr val="000000"/>
                </a:solidFill>
                <a:latin typeface="Consolas" panose="020B0609020204030204" pitchFamily="49" charset="0"/>
              </a:rPr>
              <a:t>;</a:t>
            </a:r>
          </a:p>
          <a:p>
            <a:pPr marL="0" indent="0">
              <a:buNone/>
            </a:pPr>
            <a:r>
              <a:rPr lang="de-DE" dirty="0">
                <a:solidFill>
                  <a:srgbClr val="000000"/>
                </a:solidFill>
                <a:latin typeface="Consolas" panose="020B0609020204030204" pitchFamily="49" charset="0"/>
              </a:rPr>
              <a:t>localStorage.setItem(</a:t>
            </a:r>
            <a:r>
              <a:rPr lang="de-DE" dirty="0">
                <a:solidFill>
                  <a:srgbClr val="A31515"/>
                </a:solidFill>
                <a:latin typeface="Consolas" panose="020B0609020204030204" pitchFamily="49" charset="0"/>
              </a:rPr>
              <a:t>'key'</a:t>
            </a:r>
            <a:r>
              <a:rPr lang="de-DE" dirty="0">
                <a:solidFill>
                  <a:srgbClr val="000000"/>
                </a:solidFill>
                <a:latin typeface="Consolas" panose="020B0609020204030204" pitchFamily="49" charset="0"/>
              </a:rPr>
              <a:t>, data_in);</a:t>
            </a:r>
            <a:br>
              <a:rPr lang="de-DE" dirty="0">
                <a:latin typeface="Times New Roman"/>
                <a:cs typeface="Times New Roman"/>
              </a:rPr>
            </a:br>
            <a:endParaRPr lang="de-DE" dirty="0">
              <a:latin typeface="Times New Roman"/>
              <a:cs typeface="Times New Roman"/>
            </a:endParaRPr>
          </a:p>
          <a:p>
            <a:pPr marL="0" indent="0">
              <a:buNone/>
              <a:tabLst>
                <a:tab pos="1384300" algn="l"/>
              </a:tabLst>
            </a:pPr>
            <a:r>
              <a:rPr lang="de-DE" b="1" spc="-5" dirty="0">
                <a:solidFill>
                  <a:srgbClr val="77923B"/>
                </a:solidFill>
                <a:latin typeface="Courier New"/>
                <a:cs typeface="Courier New"/>
              </a:rPr>
              <a:t>//</a:t>
            </a:r>
            <a:r>
              <a:rPr lang="de-DE" b="1" spc="5" dirty="0">
                <a:solidFill>
                  <a:srgbClr val="77923B"/>
                </a:solidFill>
                <a:latin typeface="Courier New"/>
                <a:cs typeface="Courier New"/>
              </a:rPr>
              <a:t> </a:t>
            </a:r>
            <a:r>
              <a:rPr lang="de-DE" b="1" spc="-5" dirty="0">
                <a:solidFill>
                  <a:srgbClr val="77923B"/>
                </a:solidFill>
                <a:latin typeface="Courier New"/>
                <a:cs typeface="Courier New"/>
              </a:rPr>
              <a:t>Daten	auslesen</a:t>
            </a:r>
            <a:endParaRPr lang="de-DE" dirty="0">
              <a:latin typeface="Courier New"/>
              <a:cs typeface="Courier New"/>
            </a:endParaRPr>
          </a:p>
          <a:p>
            <a:pPr marL="0" indent="0">
              <a:buNone/>
            </a:pPr>
            <a:r>
              <a:rPr lang="de-DE" dirty="0">
                <a:solidFill>
                  <a:srgbClr val="0000FF"/>
                </a:solidFill>
                <a:latin typeface="Consolas" panose="020B0609020204030204" pitchFamily="49" charset="0"/>
              </a:rPr>
              <a:t>var</a:t>
            </a:r>
            <a:r>
              <a:rPr lang="de-DE" dirty="0">
                <a:solidFill>
                  <a:srgbClr val="000000"/>
                </a:solidFill>
                <a:latin typeface="Consolas" panose="020B0609020204030204" pitchFamily="49" charset="0"/>
              </a:rPr>
              <a:t> data_out = localStorage.getItem(</a:t>
            </a:r>
            <a:r>
              <a:rPr lang="de-DE" dirty="0">
                <a:solidFill>
                  <a:srgbClr val="A31515"/>
                </a:solidFill>
                <a:latin typeface="Consolas" panose="020B0609020204030204" pitchFamily="49" charset="0"/>
              </a:rPr>
              <a:t>'key'</a:t>
            </a:r>
            <a:r>
              <a:rPr lang="de-DE" dirty="0">
                <a:solidFill>
                  <a:srgbClr val="000000"/>
                </a:solidFill>
                <a:latin typeface="Consolas" panose="020B0609020204030204" pitchFamily="49" charset="0"/>
              </a:rPr>
              <a:t>);</a:t>
            </a:r>
          </a:p>
          <a:p>
            <a:pPr marL="0" indent="0">
              <a:buNone/>
            </a:pPr>
            <a:r>
              <a:rPr lang="de-DE" dirty="0">
                <a:solidFill>
                  <a:srgbClr val="000000"/>
                </a:solidFill>
                <a:latin typeface="Consolas" panose="020B0609020204030204" pitchFamily="49" charset="0"/>
              </a:rPr>
              <a:t>alert(data_out); </a:t>
            </a:r>
            <a:r>
              <a:rPr lang="de-DE" b="1" dirty="0">
                <a:solidFill>
                  <a:srgbClr val="77923B"/>
                </a:solidFill>
                <a:latin typeface="Courier New"/>
                <a:cs typeface="Courier New"/>
              </a:rPr>
              <a:t>// </a:t>
            </a:r>
            <a:r>
              <a:rPr lang="de-DE" b="1" spc="-5" dirty="0">
                <a:solidFill>
                  <a:srgbClr val="77923B"/>
                </a:solidFill>
                <a:latin typeface="Courier New"/>
                <a:cs typeface="Courier New"/>
              </a:rPr>
              <a:t>"Hallo</a:t>
            </a:r>
            <a:r>
              <a:rPr lang="de-DE" b="1" spc="10" dirty="0">
                <a:solidFill>
                  <a:srgbClr val="77923B"/>
                </a:solidFill>
                <a:latin typeface="Courier New"/>
                <a:cs typeface="Courier New"/>
              </a:rPr>
              <a:t> </a:t>
            </a:r>
            <a:r>
              <a:rPr lang="de-DE" b="1" spc="-5" dirty="0">
                <a:solidFill>
                  <a:srgbClr val="77923B"/>
                </a:solidFill>
                <a:latin typeface="Courier New"/>
                <a:cs typeface="Courier New"/>
              </a:rPr>
              <a:t>Welt!"</a:t>
            </a:r>
            <a:endParaRPr lang="de-DE" dirty="0">
              <a:latin typeface="Courier New"/>
              <a:cs typeface="Courier New"/>
            </a:endParaRPr>
          </a:p>
          <a:p>
            <a:pPr marL="0" indent="0">
              <a:buNone/>
            </a:pPr>
            <a:endParaRPr lang="de-DE" dirty="0"/>
          </a:p>
        </p:txBody>
      </p:sp>
      <p:sp>
        <p:nvSpPr>
          <p:cNvPr id="6"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18</a:t>
            </a:fld>
            <a:endParaRPr dirty="0"/>
          </a:p>
        </p:txBody>
      </p:sp>
    </p:spTree>
    <p:extLst>
      <p:ext uri="{BB962C8B-B14F-4D97-AF65-F5344CB8AC3E}">
        <p14:creationId xmlns:p14="http://schemas.microsoft.com/office/powerpoint/2010/main" val="3397046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DOM</a:t>
            </a:r>
            <a:r>
              <a:rPr spc="-70" dirty="0"/>
              <a:t> </a:t>
            </a:r>
            <a:r>
              <a:rPr spc="-20" dirty="0"/>
              <a:t>Storage</a:t>
            </a:r>
          </a:p>
        </p:txBody>
      </p:sp>
      <p:sp>
        <p:nvSpPr>
          <p:cNvPr id="8" name="Inhaltsplatzhalter 7"/>
          <p:cNvSpPr>
            <a:spLocks noGrp="1"/>
          </p:cNvSpPr>
          <p:nvPr>
            <p:ph idx="1"/>
          </p:nvPr>
        </p:nvSpPr>
        <p:spPr>
          <a:xfrm>
            <a:off x="838200" y="1444336"/>
            <a:ext cx="10515600" cy="4732627"/>
          </a:xfrm>
        </p:spPr>
        <p:txBody>
          <a:bodyPr/>
          <a:lstStyle/>
          <a:p>
            <a:r>
              <a:rPr lang="de-DE" spc="-10" dirty="0">
                <a:cs typeface="Calibri"/>
              </a:rPr>
              <a:t>DOM </a:t>
            </a:r>
            <a:r>
              <a:rPr lang="de-DE" spc="-15" dirty="0">
                <a:cs typeface="Calibri"/>
              </a:rPr>
              <a:t>Storage-API:</a:t>
            </a:r>
            <a:r>
              <a:rPr lang="de-DE" spc="5" dirty="0">
                <a:cs typeface="Calibri"/>
              </a:rPr>
              <a:t> </a:t>
            </a:r>
            <a:r>
              <a:rPr lang="de-DE" spc="-10" dirty="0">
                <a:cs typeface="Calibri"/>
              </a:rPr>
              <a:t>Eigenschaften</a:t>
            </a:r>
            <a:endParaRPr lang="de-DE" dirty="0">
              <a:cs typeface="Calibri"/>
            </a:endParaRPr>
          </a:p>
          <a:p>
            <a:endParaRPr lang="de-DE" dirty="0"/>
          </a:p>
          <a:p>
            <a:endParaRPr lang="de-DE" spc="-10" dirty="0">
              <a:cs typeface="Calibri"/>
            </a:endParaRPr>
          </a:p>
          <a:p>
            <a:r>
              <a:rPr lang="de-DE" spc="-10" dirty="0">
                <a:cs typeface="Calibri"/>
              </a:rPr>
              <a:t>DOM </a:t>
            </a:r>
            <a:r>
              <a:rPr lang="de-DE" spc="-15" dirty="0">
                <a:cs typeface="Calibri"/>
              </a:rPr>
              <a:t>Storage-API:</a:t>
            </a:r>
            <a:r>
              <a:rPr lang="de-DE" spc="5" dirty="0">
                <a:cs typeface="Calibri"/>
              </a:rPr>
              <a:t> </a:t>
            </a:r>
            <a:r>
              <a:rPr lang="de-DE" spc="-5" dirty="0">
                <a:cs typeface="Calibri"/>
              </a:rPr>
              <a:t>Methoden</a:t>
            </a:r>
            <a:endParaRPr lang="de-DE" dirty="0">
              <a:cs typeface="Calibri"/>
            </a:endParaRPr>
          </a:p>
          <a:p>
            <a:endParaRPr lang="de-DE" dirty="0"/>
          </a:p>
        </p:txBody>
      </p:sp>
      <p:sp>
        <p:nvSpPr>
          <p:cNvPr id="9"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19</a:t>
            </a:fld>
            <a:endParaRPr dirty="0"/>
          </a:p>
        </p:txBody>
      </p:sp>
      <p:graphicFrame>
        <p:nvGraphicFramePr>
          <p:cNvPr id="5" name="object 5"/>
          <p:cNvGraphicFramePr>
            <a:graphicFrameLocks noGrp="1"/>
          </p:cNvGraphicFramePr>
          <p:nvPr>
            <p:extLst>
              <p:ext uri="{D42A27DB-BD31-4B8C-83A1-F6EECF244321}">
                <p14:modId xmlns:p14="http://schemas.microsoft.com/office/powerpoint/2010/main" val="1902422553"/>
              </p:ext>
            </p:extLst>
          </p:nvPr>
        </p:nvGraphicFramePr>
        <p:xfrm>
          <a:off x="904455" y="2021074"/>
          <a:ext cx="10515600" cy="751902"/>
        </p:xfrm>
        <a:graphic>
          <a:graphicData uri="http://schemas.openxmlformats.org/drawingml/2006/table">
            <a:tbl>
              <a:tblPr firstRow="1" bandRow="1">
                <a:tableStyleId>{21E4AEA4-8DFA-4A89-87EB-49C32662AFE0}</a:tableStyleId>
              </a:tblPr>
              <a:tblGrid>
                <a:gridCol w="3601593">
                  <a:extLst>
                    <a:ext uri="{9D8B030D-6E8A-4147-A177-3AD203B41FA5}">
                      <a16:colId xmlns:a16="http://schemas.microsoft.com/office/drawing/2014/main" val="20000"/>
                    </a:ext>
                  </a:extLst>
                </a:gridCol>
                <a:gridCol w="6914007">
                  <a:extLst>
                    <a:ext uri="{9D8B030D-6E8A-4147-A177-3AD203B41FA5}">
                      <a16:colId xmlns:a16="http://schemas.microsoft.com/office/drawing/2014/main" val="20001"/>
                    </a:ext>
                  </a:extLst>
                </a:gridCol>
              </a:tblGrid>
              <a:tr h="375951">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5951">
                <a:tc>
                  <a:txBody>
                    <a:bodyPr/>
                    <a:lstStyle/>
                    <a:p>
                      <a:pPr marL="85090">
                        <a:lnSpc>
                          <a:spcPts val="2160"/>
                        </a:lnSpc>
                      </a:pPr>
                      <a:r>
                        <a:rPr sz="1800" spc="-10" dirty="0"/>
                        <a:t>length</a:t>
                      </a:r>
                      <a:endParaRPr sz="1800" dirty="0">
                        <a:latin typeface="Courier New"/>
                        <a:cs typeface="Courier New"/>
                      </a:endParaRPr>
                    </a:p>
                  </a:txBody>
                  <a:tcPr marL="0" marR="0" marT="0" marB="0"/>
                </a:tc>
                <a:tc>
                  <a:txBody>
                    <a:bodyPr/>
                    <a:lstStyle/>
                    <a:p>
                      <a:pPr marL="85090">
                        <a:lnSpc>
                          <a:spcPct val="100000"/>
                        </a:lnSpc>
                        <a:spcBef>
                          <a:spcPts val="90"/>
                        </a:spcBef>
                      </a:pPr>
                      <a:r>
                        <a:rPr sz="1800" spc="-5" dirty="0"/>
                        <a:t>Anzahl gespeicherter</a:t>
                      </a:r>
                      <a:r>
                        <a:rPr sz="1800" spc="-30" dirty="0"/>
                        <a:t> </a:t>
                      </a:r>
                      <a:r>
                        <a:rPr sz="1800" spc="-15" dirty="0"/>
                        <a:t>Datensätze</a:t>
                      </a:r>
                      <a:endParaRPr sz="1800" dirty="0">
                        <a:latin typeface="Calibri"/>
                        <a:cs typeface="Calibri"/>
                      </a:endParaRPr>
                    </a:p>
                  </a:txBody>
                  <a:tcPr marL="0" marR="0" marT="0" marB="0"/>
                </a:tc>
                <a:extLst>
                  <a:ext uri="{0D108BD9-81ED-4DB2-BD59-A6C34878D82A}">
                    <a16:rowId xmlns:a16="http://schemas.microsoft.com/office/drawing/2014/main" val="10001"/>
                  </a:ext>
                </a:extLst>
              </a:tr>
            </a:tbl>
          </a:graphicData>
        </a:graphic>
      </p:graphicFrame>
      <p:graphicFrame>
        <p:nvGraphicFramePr>
          <p:cNvPr id="6" name="object 6"/>
          <p:cNvGraphicFramePr>
            <a:graphicFrameLocks noGrp="1"/>
          </p:cNvGraphicFramePr>
          <p:nvPr/>
        </p:nvGraphicFramePr>
        <p:xfrm>
          <a:off x="838200" y="3681763"/>
          <a:ext cx="10483850" cy="2225037"/>
        </p:xfrm>
        <a:graphic>
          <a:graphicData uri="http://schemas.openxmlformats.org/drawingml/2006/table">
            <a:tbl>
              <a:tblPr firstRow="1" bandRow="1">
                <a:tableStyleId>{21E4AEA4-8DFA-4A89-87EB-49C32662AFE0}</a:tableStyleId>
              </a:tblPr>
              <a:tblGrid>
                <a:gridCol w="3590838">
                  <a:extLst>
                    <a:ext uri="{9D8B030D-6E8A-4147-A177-3AD203B41FA5}">
                      <a16:colId xmlns:a16="http://schemas.microsoft.com/office/drawing/2014/main" val="20000"/>
                    </a:ext>
                  </a:extLst>
                </a:gridCol>
                <a:gridCol w="6893012">
                  <a:extLst>
                    <a:ext uri="{9D8B030D-6E8A-4147-A177-3AD203B41FA5}">
                      <a16:colId xmlns:a16="http://schemas.microsoft.com/office/drawing/2014/main" val="20001"/>
                    </a:ext>
                  </a:extLst>
                </a:gridCol>
              </a:tblGrid>
              <a:tr h="370839">
                <a:tc>
                  <a:txBody>
                    <a:bodyPr/>
                    <a:lstStyle/>
                    <a:p>
                      <a:pPr marL="85090">
                        <a:lnSpc>
                          <a:spcPct val="100000"/>
                        </a:lnSpc>
                        <a:spcBef>
                          <a:spcPts val="195"/>
                        </a:spcBef>
                      </a:pPr>
                      <a:r>
                        <a:rPr sz="1800" dirty="0"/>
                        <a:t>Name</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40">
                <a:tc>
                  <a:txBody>
                    <a:bodyPr/>
                    <a:lstStyle/>
                    <a:p>
                      <a:pPr marL="85090">
                        <a:lnSpc>
                          <a:spcPct val="100000"/>
                        </a:lnSpc>
                      </a:pPr>
                      <a:r>
                        <a:rPr sz="1800" spc="-10" dirty="0"/>
                        <a:t>key(index)</a:t>
                      </a:r>
                      <a:endParaRPr sz="1800" dirty="0">
                        <a:latin typeface="Courier New"/>
                        <a:cs typeface="Courier New"/>
                      </a:endParaRPr>
                    </a:p>
                  </a:txBody>
                  <a:tcPr marL="0" marR="0" marT="0" marB="0"/>
                </a:tc>
                <a:tc>
                  <a:txBody>
                    <a:bodyPr/>
                    <a:lstStyle/>
                    <a:p>
                      <a:pPr marL="85090">
                        <a:lnSpc>
                          <a:spcPct val="100000"/>
                        </a:lnSpc>
                        <a:spcBef>
                          <a:spcPts val="25"/>
                        </a:spcBef>
                      </a:pPr>
                      <a:r>
                        <a:rPr sz="1800" spc="-5" dirty="0"/>
                        <a:t>Schlüssel </a:t>
                      </a:r>
                      <a:r>
                        <a:rPr sz="1800" dirty="0"/>
                        <a:t>an</a:t>
                      </a:r>
                      <a:r>
                        <a:rPr sz="1800" spc="-50" dirty="0"/>
                        <a:t> </a:t>
                      </a:r>
                      <a:r>
                        <a:rPr sz="1800" spc="-5" dirty="0"/>
                        <a:t>index</a:t>
                      </a:r>
                      <a:endParaRPr sz="1800" dirty="0">
                        <a:latin typeface="Courier New"/>
                        <a:cs typeface="Courier New"/>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00"/>
                        </a:spcBef>
                      </a:pPr>
                      <a:r>
                        <a:rPr sz="1800" spc="-10" dirty="0"/>
                        <a:t>getItem(key)</a:t>
                      </a:r>
                      <a:endParaRPr sz="1800" dirty="0">
                        <a:latin typeface="Courier New"/>
                        <a:cs typeface="Courier New"/>
                      </a:endParaRPr>
                    </a:p>
                  </a:txBody>
                  <a:tcPr marL="0" marR="0" marT="0" marB="0"/>
                </a:tc>
                <a:tc>
                  <a:txBody>
                    <a:bodyPr/>
                    <a:lstStyle/>
                    <a:p>
                      <a:pPr marL="85090">
                        <a:lnSpc>
                          <a:spcPct val="100000"/>
                        </a:lnSpc>
                        <a:spcBef>
                          <a:spcPts val="125"/>
                        </a:spcBef>
                      </a:pPr>
                      <a:r>
                        <a:rPr sz="1800" spc="-20" dirty="0"/>
                        <a:t>Wert </a:t>
                      </a:r>
                      <a:r>
                        <a:rPr sz="1800" spc="-10" dirty="0"/>
                        <a:t>vom Eintrag</a:t>
                      </a:r>
                      <a:r>
                        <a:rPr sz="1800" spc="-40" dirty="0"/>
                        <a:t> </a:t>
                      </a:r>
                      <a:r>
                        <a:rPr sz="1800" spc="-5" dirty="0"/>
                        <a:t>key</a:t>
                      </a:r>
                      <a:endParaRPr sz="1800" dirty="0">
                        <a:latin typeface="Courier New"/>
                        <a:cs typeface="Courier New"/>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100"/>
                        </a:spcBef>
                      </a:pPr>
                      <a:r>
                        <a:rPr sz="1800" spc="-10" dirty="0"/>
                        <a:t>setItem(key,</a:t>
                      </a:r>
                      <a:r>
                        <a:rPr sz="1800" spc="-65" dirty="0"/>
                        <a:t> </a:t>
                      </a:r>
                      <a:r>
                        <a:rPr sz="1800" spc="-10" dirty="0"/>
                        <a:t>value)</a:t>
                      </a:r>
                      <a:endParaRPr sz="1800" dirty="0">
                        <a:latin typeface="Courier New"/>
                        <a:cs typeface="Courier New"/>
                      </a:endParaRPr>
                    </a:p>
                  </a:txBody>
                  <a:tcPr marL="0" marR="0" marT="0" marB="0"/>
                </a:tc>
                <a:tc>
                  <a:txBody>
                    <a:bodyPr/>
                    <a:lstStyle/>
                    <a:p>
                      <a:pPr marL="85090">
                        <a:lnSpc>
                          <a:spcPct val="100000"/>
                        </a:lnSpc>
                        <a:spcBef>
                          <a:spcPts val="125"/>
                        </a:spcBef>
                      </a:pPr>
                      <a:r>
                        <a:rPr sz="1800" spc="-5" dirty="0"/>
                        <a:t>value</a:t>
                      </a:r>
                      <a:r>
                        <a:rPr sz="1800" spc="-715" dirty="0"/>
                        <a:t> </a:t>
                      </a:r>
                      <a:r>
                        <a:rPr sz="1800" spc="-10" dirty="0"/>
                        <a:t>unter </a:t>
                      </a:r>
                      <a:r>
                        <a:rPr sz="1800" spc="-5" dirty="0"/>
                        <a:t>key</a:t>
                      </a:r>
                      <a:r>
                        <a:rPr sz="1800" spc="-705" dirty="0"/>
                        <a:t> </a:t>
                      </a:r>
                      <a:r>
                        <a:rPr sz="1800" spc="-5" dirty="0"/>
                        <a:t>speichern</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100"/>
                        </a:spcBef>
                      </a:pPr>
                      <a:r>
                        <a:rPr sz="1800" spc="-10" dirty="0"/>
                        <a:t>removeItem(key)</a:t>
                      </a:r>
                      <a:endParaRPr sz="1800" dirty="0">
                        <a:latin typeface="Courier New"/>
                        <a:cs typeface="Courier New"/>
                      </a:endParaRPr>
                    </a:p>
                  </a:txBody>
                  <a:tcPr marL="0" marR="0" marT="0" marB="0"/>
                </a:tc>
                <a:tc>
                  <a:txBody>
                    <a:bodyPr/>
                    <a:lstStyle/>
                    <a:p>
                      <a:pPr marL="85090">
                        <a:lnSpc>
                          <a:spcPct val="100000"/>
                        </a:lnSpc>
                        <a:spcBef>
                          <a:spcPts val="125"/>
                        </a:spcBef>
                      </a:pPr>
                      <a:r>
                        <a:rPr sz="1800" spc="-10" dirty="0"/>
                        <a:t>Daten unter </a:t>
                      </a:r>
                      <a:r>
                        <a:rPr sz="1800" spc="-5" dirty="0"/>
                        <a:t>key</a:t>
                      </a:r>
                      <a:r>
                        <a:rPr sz="1800" spc="-725" dirty="0"/>
                        <a:t> </a:t>
                      </a:r>
                      <a:r>
                        <a:rPr sz="1800" spc="-5" dirty="0"/>
                        <a:t>löschen</a:t>
                      </a:r>
                      <a:endParaRPr sz="1800" dirty="0">
                        <a:latin typeface="Calibri"/>
                        <a:cs typeface="Calibri"/>
                      </a:endParaRPr>
                    </a:p>
                  </a:txBody>
                  <a:tcPr marL="0" marR="0" marT="0" marB="0"/>
                </a:tc>
                <a:extLst>
                  <a:ext uri="{0D108BD9-81ED-4DB2-BD59-A6C34878D82A}">
                    <a16:rowId xmlns:a16="http://schemas.microsoft.com/office/drawing/2014/main" val="10004"/>
                  </a:ext>
                </a:extLst>
              </a:tr>
              <a:tr h="370840">
                <a:tc>
                  <a:txBody>
                    <a:bodyPr/>
                    <a:lstStyle/>
                    <a:p>
                      <a:pPr marL="85090">
                        <a:lnSpc>
                          <a:spcPct val="100000"/>
                        </a:lnSpc>
                        <a:spcBef>
                          <a:spcPts val="100"/>
                        </a:spcBef>
                      </a:pPr>
                      <a:r>
                        <a:rPr sz="1800" spc="-10" dirty="0"/>
                        <a:t>clear()</a:t>
                      </a:r>
                      <a:endParaRPr sz="1800" dirty="0">
                        <a:latin typeface="Courier New"/>
                        <a:cs typeface="Courier New"/>
                      </a:endParaRPr>
                    </a:p>
                  </a:txBody>
                  <a:tcPr marL="0" marR="0" marT="0" marB="0"/>
                </a:tc>
                <a:tc>
                  <a:txBody>
                    <a:bodyPr/>
                    <a:lstStyle/>
                    <a:p>
                      <a:pPr marL="85090">
                        <a:lnSpc>
                          <a:spcPct val="100000"/>
                        </a:lnSpc>
                        <a:spcBef>
                          <a:spcPts val="195"/>
                        </a:spcBef>
                      </a:pPr>
                      <a:r>
                        <a:rPr sz="1800" spc="-5" dirty="0"/>
                        <a:t>Löscht alle</a:t>
                      </a:r>
                      <a:r>
                        <a:rPr sz="1800" spc="-70" dirty="0"/>
                        <a:t> </a:t>
                      </a:r>
                      <a:r>
                        <a:rPr sz="1800" spc="-10" dirty="0"/>
                        <a:t>Daten</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1392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1850" y="0"/>
            <a:ext cx="10515600" cy="2852737"/>
          </a:xfrm>
          <a:prstGeom prst="rect">
            <a:avLst/>
          </a:prstGeom>
        </p:spPr>
        <p:txBody>
          <a:bodyPr vert="horz" wrap="square" lIns="0" tIns="0" rIns="0" bIns="0" rtlCol="0" anchor="ctr">
            <a:spAutoFit/>
          </a:bodyPr>
          <a:lstStyle/>
          <a:p>
            <a:pPr marL="12700">
              <a:lnSpc>
                <a:spcPct val="100000"/>
              </a:lnSpc>
            </a:pPr>
            <a:r>
              <a:rPr spc="-10" dirty="0"/>
              <a:t>Geolocation-API</a:t>
            </a:r>
          </a:p>
        </p:txBody>
      </p:sp>
      <p:sp>
        <p:nvSpPr>
          <p:cNvPr id="5" name="Textplatzhalter 4"/>
          <p:cNvSpPr>
            <a:spLocks noGrp="1"/>
          </p:cNvSpPr>
          <p:nvPr>
            <p:ph type="body" idx="1"/>
          </p:nvPr>
        </p:nvSpPr>
        <p:spPr>
          <a:xfrm>
            <a:off x="831850" y="2410691"/>
            <a:ext cx="10515600" cy="3678959"/>
          </a:xfrm>
        </p:spPr>
        <p:txBody>
          <a:bodyPr>
            <a:normAutofit/>
          </a:bodyPr>
          <a:lstStyle/>
          <a:p>
            <a:pPr marL="355600" indent="-342900">
              <a:lnSpc>
                <a:spcPct val="150000"/>
              </a:lnSpc>
              <a:buFont typeface="Wingdings"/>
              <a:buChar char=""/>
              <a:tabLst>
                <a:tab pos="355600" algn="l"/>
                <a:tab pos="356235" algn="l"/>
              </a:tabLst>
            </a:pPr>
            <a:r>
              <a:rPr lang="de-DE" sz="2800" spc="-10" dirty="0">
                <a:solidFill>
                  <a:schemeClr val="tx1"/>
                </a:solidFill>
                <a:cs typeface="Calibri"/>
              </a:rPr>
              <a:t>Geolocation-API?</a:t>
            </a:r>
            <a:endParaRPr lang="de-DE" sz="2800" dirty="0">
              <a:solidFill>
                <a:schemeClr val="tx1"/>
              </a:solidFill>
              <a:cs typeface="Calibri"/>
            </a:endParaRPr>
          </a:p>
          <a:p>
            <a:pPr marL="355600" indent="-342900">
              <a:lnSpc>
                <a:spcPct val="150000"/>
              </a:lnSpc>
              <a:spcBef>
                <a:spcPts val="525"/>
              </a:spcBef>
              <a:buFont typeface="Wingdings"/>
              <a:buChar char=""/>
              <a:tabLst>
                <a:tab pos="355600" algn="l"/>
                <a:tab pos="356235" algn="l"/>
              </a:tabLst>
            </a:pPr>
            <a:r>
              <a:rPr lang="de-DE" sz="2800" spc="-5" dirty="0">
                <a:solidFill>
                  <a:schemeClr val="tx1"/>
                </a:solidFill>
                <a:cs typeface="Calibri"/>
              </a:rPr>
              <a:t>Methoden +</a:t>
            </a:r>
            <a:r>
              <a:rPr lang="de-DE" sz="2800" spc="-35" dirty="0">
                <a:solidFill>
                  <a:schemeClr val="tx1"/>
                </a:solidFill>
                <a:cs typeface="Calibri"/>
              </a:rPr>
              <a:t> </a:t>
            </a:r>
            <a:r>
              <a:rPr lang="de-DE" sz="2800" spc="-10" dirty="0">
                <a:solidFill>
                  <a:schemeClr val="tx1"/>
                </a:solidFill>
                <a:cs typeface="Calibri"/>
              </a:rPr>
              <a:t>Callbacks</a:t>
            </a:r>
            <a:endParaRPr lang="de-DE" sz="2800" dirty="0">
              <a:solidFill>
                <a:schemeClr val="tx1"/>
              </a:solidFill>
              <a:cs typeface="Calibri"/>
            </a:endParaRPr>
          </a:p>
          <a:p>
            <a:pPr marL="355600" indent="-342900">
              <a:lnSpc>
                <a:spcPct val="150000"/>
              </a:lnSpc>
              <a:spcBef>
                <a:spcPts val="525"/>
              </a:spcBef>
              <a:buFont typeface="Wingdings"/>
              <a:buChar char=""/>
              <a:tabLst>
                <a:tab pos="355600" algn="l"/>
                <a:tab pos="356235" algn="l"/>
              </a:tabLst>
            </a:pPr>
            <a:r>
              <a:rPr lang="de-DE" sz="2800" spc="-15" dirty="0">
                <a:solidFill>
                  <a:schemeClr val="tx1"/>
                </a:solidFill>
                <a:cs typeface="Calibri"/>
              </a:rPr>
              <a:t>Objekte</a:t>
            </a:r>
            <a:endParaRPr lang="de-DE" sz="2800" dirty="0">
              <a:solidFill>
                <a:schemeClr val="tx1"/>
              </a:solidFill>
              <a:cs typeface="Calibri"/>
            </a:endParaRPr>
          </a:p>
          <a:p>
            <a:pPr marL="355600" indent="-342900">
              <a:lnSpc>
                <a:spcPct val="150000"/>
              </a:lnSpc>
              <a:spcBef>
                <a:spcPts val="530"/>
              </a:spcBef>
              <a:buFont typeface="Wingdings"/>
              <a:buChar char=""/>
              <a:tabLst>
                <a:tab pos="355600" algn="l"/>
                <a:tab pos="356235" algn="l"/>
              </a:tabLst>
            </a:pPr>
            <a:r>
              <a:rPr lang="de-DE" sz="2800" spc="-15" dirty="0">
                <a:solidFill>
                  <a:schemeClr val="tx1"/>
                </a:solidFill>
                <a:cs typeface="Calibri"/>
              </a:rPr>
              <a:t>Links</a:t>
            </a:r>
            <a:endParaRPr lang="de-DE" sz="2800" dirty="0">
              <a:solidFill>
                <a:schemeClr val="tx1"/>
              </a:solidFill>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2</a:t>
            </a:fld>
            <a:endParaRPr dirty="0"/>
          </a:p>
        </p:txBody>
      </p:sp>
    </p:spTree>
    <p:extLst>
      <p:ext uri="{BB962C8B-B14F-4D97-AF65-F5344CB8AC3E}">
        <p14:creationId xmlns:p14="http://schemas.microsoft.com/office/powerpoint/2010/main" val="41320691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DOM</a:t>
            </a:r>
            <a:r>
              <a:rPr spc="-70" dirty="0"/>
              <a:t> </a:t>
            </a:r>
            <a:r>
              <a:rPr spc="-20" dirty="0"/>
              <a:t>Storage</a:t>
            </a:r>
          </a:p>
        </p:txBody>
      </p:sp>
      <p:sp>
        <p:nvSpPr>
          <p:cNvPr id="6" name="Inhaltsplatzhalter 5"/>
          <p:cNvSpPr>
            <a:spLocks noGrp="1"/>
          </p:cNvSpPr>
          <p:nvPr>
            <p:ph idx="1"/>
          </p:nvPr>
        </p:nvSpPr>
        <p:spPr>
          <a:xfrm>
            <a:off x="838200" y="1569027"/>
            <a:ext cx="10515600" cy="4607936"/>
          </a:xfrm>
        </p:spPr>
        <p:txBody>
          <a:bodyPr/>
          <a:lstStyle/>
          <a:p>
            <a:pPr marL="355600" indent="-342900">
              <a:buFont typeface="Wingdings"/>
              <a:buChar char=""/>
              <a:tabLst>
                <a:tab pos="355600" algn="l"/>
                <a:tab pos="356235" algn="l"/>
              </a:tabLst>
            </a:pPr>
            <a:r>
              <a:rPr lang="de-DE" sz="2200" spc="-10" dirty="0">
                <a:cs typeface="Calibri"/>
              </a:rPr>
              <a:t>DOM </a:t>
            </a:r>
            <a:r>
              <a:rPr lang="de-DE" sz="2200" spc="-15" dirty="0">
                <a:cs typeface="Calibri"/>
              </a:rPr>
              <a:t>Storage-API: </a:t>
            </a:r>
            <a:r>
              <a:rPr lang="de-DE" sz="2200" spc="-25" dirty="0">
                <a:cs typeface="Calibri"/>
              </a:rPr>
              <a:t>Event</a:t>
            </a:r>
            <a:r>
              <a:rPr lang="de-DE" sz="2200" spc="60" dirty="0">
                <a:cs typeface="Calibri"/>
              </a:rPr>
              <a:t> </a:t>
            </a:r>
            <a:r>
              <a:rPr lang="de-DE" sz="2200" spc="-20" dirty="0">
                <a:cs typeface="Calibri"/>
              </a:rPr>
              <a:t>„storage“</a:t>
            </a:r>
            <a:endParaRPr lang="de-DE" sz="2200" dirty="0">
              <a:cs typeface="Calibri"/>
            </a:endParaRPr>
          </a:p>
          <a:p>
            <a:pPr marL="756285" lvl="1" indent="-286385">
              <a:spcBef>
                <a:spcPts val="525"/>
              </a:spcBef>
              <a:buFont typeface="Wingdings"/>
              <a:buChar char=""/>
              <a:tabLst>
                <a:tab pos="756920" algn="l"/>
              </a:tabLst>
            </a:pPr>
            <a:r>
              <a:rPr lang="de-DE" sz="2200" spc="-10" dirty="0">
                <a:cs typeface="Calibri"/>
              </a:rPr>
              <a:t>Feuert, wenn </a:t>
            </a:r>
            <a:r>
              <a:rPr lang="de-DE" sz="2200" spc="-15" dirty="0">
                <a:cs typeface="Calibri"/>
              </a:rPr>
              <a:t>etwas </a:t>
            </a:r>
            <a:r>
              <a:rPr lang="de-DE" sz="2200" spc="-10" dirty="0">
                <a:cs typeface="Calibri"/>
              </a:rPr>
              <a:t>gespeichert wird, </a:t>
            </a:r>
            <a:r>
              <a:rPr lang="de-DE" sz="2200" spc="-5" dirty="0">
                <a:cs typeface="Calibri"/>
              </a:rPr>
              <a:t>auf allen</a:t>
            </a:r>
            <a:r>
              <a:rPr lang="de-DE" sz="2200" spc="140" dirty="0">
                <a:cs typeface="Calibri"/>
              </a:rPr>
              <a:t> </a:t>
            </a:r>
            <a:r>
              <a:rPr lang="de-DE" sz="2200" spc="-5" dirty="0">
                <a:cs typeface="Calibri"/>
              </a:rPr>
              <a:t>window-</a:t>
            </a:r>
            <a:r>
              <a:rPr lang="de-DE" sz="2200" spc="-10" dirty="0">
                <a:cs typeface="Calibri"/>
              </a:rPr>
              <a:t>Objekten, </a:t>
            </a:r>
            <a:r>
              <a:rPr lang="de-DE" sz="2200" spc="-5" dirty="0">
                <a:cs typeface="Calibri"/>
              </a:rPr>
              <a:t>die das </a:t>
            </a:r>
            <a:r>
              <a:rPr lang="de-DE" sz="2200" spc="-20" dirty="0">
                <a:cs typeface="Calibri"/>
              </a:rPr>
              <a:t>betroffene Storage </a:t>
            </a:r>
            <a:r>
              <a:rPr lang="de-DE" sz="2200" spc="-10" dirty="0">
                <a:cs typeface="Calibri"/>
              </a:rPr>
              <a:t>Objekt</a:t>
            </a:r>
            <a:r>
              <a:rPr lang="de-DE" sz="2200" spc="160" dirty="0">
                <a:cs typeface="Calibri"/>
              </a:rPr>
              <a:t> </a:t>
            </a:r>
            <a:r>
              <a:rPr lang="de-DE" sz="2200" spc="-10" dirty="0">
                <a:cs typeface="Calibri"/>
              </a:rPr>
              <a:t>teilen!</a:t>
            </a:r>
            <a:endParaRPr lang="de-DE" sz="2200" dirty="0">
              <a:cs typeface="Calibri"/>
            </a:endParaRPr>
          </a:p>
          <a:p>
            <a:pPr marL="756285" marR="349250" lvl="1" indent="-286385">
              <a:spcBef>
                <a:spcPts val="530"/>
              </a:spcBef>
              <a:buFont typeface="Wingdings"/>
              <a:buChar char=""/>
              <a:tabLst>
                <a:tab pos="756920" algn="l"/>
              </a:tabLst>
            </a:pPr>
            <a:r>
              <a:rPr lang="de-DE" sz="2200" spc="-10" dirty="0">
                <a:cs typeface="Calibri"/>
              </a:rPr>
              <a:t>Sinn und </a:t>
            </a:r>
            <a:r>
              <a:rPr lang="de-DE" sz="2200" spc="-15" dirty="0">
                <a:cs typeface="Calibri"/>
              </a:rPr>
              <a:t>Zweck: Wahrung </a:t>
            </a:r>
            <a:r>
              <a:rPr lang="de-DE" sz="2200" spc="-10" dirty="0">
                <a:cs typeface="Calibri"/>
              </a:rPr>
              <a:t>der </a:t>
            </a:r>
            <a:r>
              <a:rPr lang="de-DE" sz="2200" spc="-15" dirty="0">
                <a:cs typeface="Calibri"/>
              </a:rPr>
              <a:t>Synchronizität </a:t>
            </a:r>
            <a:r>
              <a:rPr lang="de-DE" sz="2200" spc="-10" dirty="0">
                <a:cs typeface="Calibri"/>
              </a:rPr>
              <a:t>mehrerer  </a:t>
            </a:r>
            <a:r>
              <a:rPr lang="de-DE" sz="2200" spc="-25" dirty="0">
                <a:cs typeface="Calibri"/>
              </a:rPr>
              <a:t>Tabs/Fenster</a:t>
            </a:r>
            <a:endParaRPr lang="de-DE" sz="2200" dirty="0">
              <a:cs typeface="Calibri"/>
            </a:endParaRPr>
          </a:p>
          <a:p>
            <a:endParaRPr lang="de-DE" dirty="0"/>
          </a:p>
        </p:txBody>
      </p:sp>
      <p:sp>
        <p:nvSpPr>
          <p:cNvPr id="7"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20</a:t>
            </a:fld>
            <a:endParaRPr dirty="0"/>
          </a:p>
        </p:txBody>
      </p:sp>
      <p:graphicFrame>
        <p:nvGraphicFramePr>
          <p:cNvPr id="4" name="object 4"/>
          <p:cNvGraphicFramePr>
            <a:graphicFrameLocks noGrp="1"/>
          </p:cNvGraphicFramePr>
          <p:nvPr/>
        </p:nvGraphicFramePr>
        <p:xfrm>
          <a:off x="838200" y="3909799"/>
          <a:ext cx="10550236" cy="2356857"/>
        </p:xfrm>
        <a:graphic>
          <a:graphicData uri="http://schemas.openxmlformats.org/drawingml/2006/table">
            <a:tbl>
              <a:tblPr firstRow="1" bandRow="1">
                <a:tableStyleId>{21E4AEA4-8DFA-4A89-87EB-49C32662AFE0}</a:tableStyleId>
              </a:tblPr>
              <a:tblGrid>
                <a:gridCol w="3613456">
                  <a:extLst>
                    <a:ext uri="{9D8B030D-6E8A-4147-A177-3AD203B41FA5}">
                      <a16:colId xmlns:a16="http://schemas.microsoft.com/office/drawing/2014/main" val="20000"/>
                    </a:ext>
                  </a:extLst>
                </a:gridCol>
                <a:gridCol w="6936780">
                  <a:extLst>
                    <a:ext uri="{9D8B030D-6E8A-4147-A177-3AD203B41FA5}">
                      <a16:colId xmlns:a16="http://schemas.microsoft.com/office/drawing/2014/main" val="20001"/>
                    </a:ext>
                  </a:extLst>
                </a:gridCol>
              </a:tblGrid>
              <a:tr h="392810">
                <a:tc>
                  <a:txBody>
                    <a:bodyPr/>
                    <a:lstStyle/>
                    <a:p>
                      <a:pPr marL="85090">
                        <a:lnSpc>
                          <a:spcPct val="100000"/>
                        </a:lnSpc>
                        <a:spcBef>
                          <a:spcPts val="195"/>
                        </a:spcBef>
                      </a:pPr>
                      <a:r>
                        <a:rPr sz="1800" dirty="0"/>
                        <a:t>Name</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92809">
                <a:tc>
                  <a:txBody>
                    <a:bodyPr/>
                    <a:lstStyle/>
                    <a:p>
                      <a:pPr marL="85090">
                        <a:lnSpc>
                          <a:spcPct val="100000"/>
                        </a:lnSpc>
                      </a:pPr>
                      <a:r>
                        <a:rPr sz="1800" spc="-10" dirty="0"/>
                        <a:t>event.key</a:t>
                      </a:r>
                      <a:endParaRPr sz="1800" dirty="0">
                        <a:latin typeface="Courier New"/>
                        <a:cs typeface="Courier New"/>
                      </a:endParaRPr>
                    </a:p>
                  </a:txBody>
                  <a:tcPr marL="0" marR="0" marT="0" marB="0"/>
                </a:tc>
                <a:tc>
                  <a:txBody>
                    <a:bodyPr/>
                    <a:lstStyle/>
                    <a:p>
                      <a:pPr marL="85090">
                        <a:lnSpc>
                          <a:spcPct val="100000"/>
                        </a:lnSpc>
                        <a:spcBef>
                          <a:spcPts val="95"/>
                        </a:spcBef>
                      </a:pPr>
                      <a:r>
                        <a:rPr sz="1800" spc="-5" dirty="0"/>
                        <a:t>Schlüssel </a:t>
                      </a:r>
                      <a:r>
                        <a:rPr sz="1800" dirty="0"/>
                        <a:t>des </a:t>
                      </a:r>
                      <a:r>
                        <a:rPr sz="1800" spc="-10" dirty="0"/>
                        <a:t>betroffenen</a:t>
                      </a:r>
                      <a:r>
                        <a:rPr sz="1800" spc="-55" dirty="0"/>
                        <a:t> </a:t>
                      </a:r>
                      <a:r>
                        <a:rPr sz="1800" spc="-10" dirty="0"/>
                        <a:t>Datensatzes</a:t>
                      </a:r>
                      <a:endParaRPr sz="1800" dirty="0">
                        <a:latin typeface="Calibri"/>
                        <a:cs typeface="Calibri"/>
                      </a:endParaRPr>
                    </a:p>
                  </a:txBody>
                  <a:tcPr marL="0" marR="0" marT="0" marB="0"/>
                </a:tc>
                <a:extLst>
                  <a:ext uri="{0D108BD9-81ED-4DB2-BD59-A6C34878D82A}">
                    <a16:rowId xmlns:a16="http://schemas.microsoft.com/office/drawing/2014/main" val="10001"/>
                  </a:ext>
                </a:extLst>
              </a:tr>
              <a:tr h="392809">
                <a:tc>
                  <a:txBody>
                    <a:bodyPr/>
                    <a:lstStyle/>
                    <a:p>
                      <a:pPr marL="85090">
                        <a:lnSpc>
                          <a:spcPct val="100000"/>
                        </a:lnSpc>
                        <a:spcBef>
                          <a:spcPts val="100"/>
                        </a:spcBef>
                      </a:pPr>
                      <a:r>
                        <a:rPr sz="1800" spc="-10" dirty="0"/>
                        <a:t>event.oldValue</a:t>
                      </a:r>
                      <a:endParaRPr sz="1800" dirty="0">
                        <a:latin typeface="Courier New"/>
                        <a:cs typeface="Courier New"/>
                      </a:endParaRPr>
                    </a:p>
                  </a:txBody>
                  <a:tcPr marL="0" marR="0" marT="0" marB="0"/>
                </a:tc>
                <a:tc>
                  <a:txBody>
                    <a:bodyPr/>
                    <a:lstStyle/>
                    <a:p>
                      <a:pPr marL="85090">
                        <a:lnSpc>
                          <a:spcPct val="100000"/>
                        </a:lnSpc>
                        <a:spcBef>
                          <a:spcPts val="195"/>
                        </a:spcBef>
                      </a:pPr>
                      <a:r>
                        <a:rPr sz="1800" spc="-10" dirty="0"/>
                        <a:t>Alter </a:t>
                      </a:r>
                      <a:r>
                        <a:rPr sz="1800" spc="-15" dirty="0"/>
                        <a:t>Wert, </a:t>
                      </a:r>
                      <a:r>
                        <a:rPr sz="1800" spc="-10" dirty="0"/>
                        <a:t>falls</a:t>
                      </a:r>
                      <a:r>
                        <a:rPr sz="1800" spc="-35" dirty="0"/>
                        <a:t> </a:t>
                      </a:r>
                      <a:r>
                        <a:rPr sz="1800" spc="-5" dirty="0"/>
                        <a:t>vorhanden</a:t>
                      </a:r>
                      <a:endParaRPr sz="1800" dirty="0">
                        <a:latin typeface="Calibri"/>
                        <a:cs typeface="Calibri"/>
                      </a:endParaRPr>
                    </a:p>
                  </a:txBody>
                  <a:tcPr marL="0" marR="0" marT="0" marB="0"/>
                </a:tc>
                <a:extLst>
                  <a:ext uri="{0D108BD9-81ED-4DB2-BD59-A6C34878D82A}">
                    <a16:rowId xmlns:a16="http://schemas.microsoft.com/office/drawing/2014/main" val="10002"/>
                  </a:ext>
                </a:extLst>
              </a:tr>
              <a:tr h="392810">
                <a:tc>
                  <a:txBody>
                    <a:bodyPr/>
                    <a:lstStyle/>
                    <a:p>
                      <a:pPr marL="85090">
                        <a:lnSpc>
                          <a:spcPct val="100000"/>
                        </a:lnSpc>
                        <a:spcBef>
                          <a:spcPts val="100"/>
                        </a:spcBef>
                      </a:pPr>
                      <a:r>
                        <a:rPr sz="1800" spc="-10" dirty="0"/>
                        <a:t>event.newValue</a:t>
                      </a:r>
                      <a:endParaRPr sz="1800" dirty="0">
                        <a:latin typeface="Courier New"/>
                        <a:cs typeface="Courier New"/>
                      </a:endParaRPr>
                    </a:p>
                  </a:txBody>
                  <a:tcPr marL="0" marR="0" marT="0" marB="0"/>
                </a:tc>
                <a:tc>
                  <a:txBody>
                    <a:bodyPr/>
                    <a:lstStyle/>
                    <a:p>
                      <a:pPr marL="85090">
                        <a:lnSpc>
                          <a:spcPct val="100000"/>
                        </a:lnSpc>
                        <a:spcBef>
                          <a:spcPts val="195"/>
                        </a:spcBef>
                      </a:pPr>
                      <a:r>
                        <a:rPr sz="1800" dirty="0"/>
                        <a:t>Neuer</a:t>
                      </a:r>
                      <a:r>
                        <a:rPr sz="1800" spc="-85" dirty="0"/>
                        <a:t> </a:t>
                      </a:r>
                      <a:r>
                        <a:rPr sz="1800" spc="-20" dirty="0"/>
                        <a:t>Wert</a:t>
                      </a:r>
                      <a:endParaRPr sz="1800" dirty="0">
                        <a:latin typeface="Calibri"/>
                        <a:cs typeface="Calibri"/>
                      </a:endParaRPr>
                    </a:p>
                  </a:txBody>
                  <a:tcPr marL="0" marR="0" marT="0" marB="0"/>
                </a:tc>
                <a:extLst>
                  <a:ext uri="{0D108BD9-81ED-4DB2-BD59-A6C34878D82A}">
                    <a16:rowId xmlns:a16="http://schemas.microsoft.com/office/drawing/2014/main" val="10003"/>
                  </a:ext>
                </a:extLst>
              </a:tr>
              <a:tr h="392809">
                <a:tc>
                  <a:txBody>
                    <a:bodyPr/>
                    <a:lstStyle/>
                    <a:p>
                      <a:pPr marL="85090">
                        <a:lnSpc>
                          <a:spcPct val="100000"/>
                        </a:lnSpc>
                        <a:spcBef>
                          <a:spcPts val="100"/>
                        </a:spcBef>
                      </a:pPr>
                      <a:r>
                        <a:rPr sz="1800" spc="-10" dirty="0"/>
                        <a:t>event.url</a:t>
                      </a:r>
                      <a:endParaRPr sz="1800" dirty="0">
                        <a:latin typeface="Courier New"/>
                        <a:cs typeface="Courier New"/>
                      </a:endParaRPr>
                    </a:p>
                  </a:txBody>
                  <a:tcPr marL="0" marR="0" marT="0" marB="0"/>
                </a:tc>
                <a:tc>
                  <a:txBody>
                    <a:bodyPr/>
                    <a:lstStyle/>
                    <a:p>
                      <a:pPr marL="85090">
                        <a:lnSpc>
                          <a:spcPct val="100000"/>
                        </a:lnSpc>
                        <a:spcBef>
                          <a:spcPts val="195"/>
                        </a:spcBef>
                      </a:pPr>
                      <a:r>
                        <a:rPr sz="1800" spc="-5" dirty="0"/>
                        <a:t>URL </a:t>
                      </a:r>
                      <a:r>
                        <a:rPr sz="1800" dirty="0"/>
                        <a:t>des </a:t>
                      </a:r>
                      <a:r>
                        <a:rPr sz="1800" spc="-10" dirty="0"/>
                        <a:t>betroffenen</a:t>
                      </a:r>
                      <a:r>
                        <a:rPr sz="1800" spc="-40" dirty="0"/>
                        <a:t> </a:t>
                      </a:r>
                      <a:r>
                        <a:rPr sz="1800" spc="-10" dirty="0"/>
                        <a:t>Dokuments</a:t>
                      </a:r>
                      <a:endParaRPr sz="1800" dirty="0">
                        <a:latin typeface="Calibri"/>
                        <a:cs typeface="Calibri"/>
                      </a:endParaRPr>
                    </a:p>
                  </a:txBody>
                  <a:tcPr marL="0" marR="0" marT="0" marB="0"/>
                </a:tc>
                <a:extLst>
                  <a:ext uri="{0D108BD9-81ED-4DB2-BD59-A6C34878D82A}">
                    <a16:rowId xmlns:a16="http://schemas.microsoft.com/office/drawing/2014/main" val="10004"/>
                  </a:ext>
                </a:extLst>
              </a:tr>
              <a:tr h="392810">
                <a:tc>
                  <a:txBody>
                    <a:bodyPr/>
                    <a:lstStyle/>
                    <a:p>
                      <a:pPr marL="85090">
                        <a:lnSpc>
                          <a:spcPct val="100000"/>
                        </a:lnSpc>
                        <a:spcBef>
                          <a:spcPts val="100"/>
                        </a:spcBef>
                      </a:pPr>
                      <a:r>
                        <a:rPr sz="1800" spc="-10" dirty="0"/>
                        <a:t>event.storageArea</a:t>
                      </a:r>
                      <a:endParaRPr sz="1800" dirty="0">
                        <a:latin typeface="Courier New"/>
                        <a:cs typeface="Courier New"/>
                      </a:endParaRPr>
                    </a:p>
                  </a:txBody>
                  <a:tcPr marL="0" marR="0" marT="0" marB="0"/>
                </a:tc>
                <a:tc>
                  <a:txBody>
                    <a:bodyPr/>
                    <a:lstStyle/>
                    <a:p>
                      <a:pPr marL="85090">
                        <a:lnSpc>
                          <a:spcPct val="100000"/>
                        </a:lnSpc>
                        <a:spcBef>
                          <a:spcPts val="200"/>
                        </a:spcBef>
                      </a:pPr>
                      <a:r>
                        <a:rPr sz="1800" spc="-10" dirty="0"/>
                        <a:t>Betroffenes</a:t>
                      </a:r>
                      <a:r>
                        <a:rPr sz="1800" spc="-75" dirty="0"/>
                        <a:t> </a:t>
                      </a:r>
                      <a:r>
                        <a:rPr sz="1800" spc="-15" dirty="0"/>
                        <a:t>Storage</a:t>
                      </a:r>
                      <a:endParaRPr sz="1800" dirty="0">
                        <a:latin typeface="Calibri"/>
                        <a:cs typeface="Calibri"/>
                      </a:endParaRPr>
                    </a:p>
                  </a:txBody>
                  <a:tcPr marL="0" marR="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78145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DOM</a:t>
            </a:r>
            <a:r>
              <a:rPr spc="-70" dirty="0"/>
              <a:t> </a:t>
            </a:r>
            <a:r>
              <a:rPr spc="-20" dirty="0"/>
              <a:t>Storage</a:t>
            </a:r>
          </a:p>
        </p:txBody>
      </p:sp>
      <p:sp>
        <p:nvSpPr>
          <p:cNvPr id="5" name="Inhaltsplatzhalter 4"/>
          <p:cNvSpPr>
            <a:spLocks noGrp="1"/>
          </p:cNvSpPr>
          <p:nvPr>
            <p:ph idx="1"/>
          </p:nvPr>
        </p:nvSpPr>
        <p:spPr>
          <a:xfrm>
            <a:off x="838200" y="1690687"/>
            <a:ext cx="10515600" cy="4876367"/>
          </a:xfrm>
        </p:spPr>
        <p:txBody>
          <a:bodyPr>
            <a:normAutofit lnSpcReduction="10000"/>
          </a:bodyPr>
          <a:lstStyle/>
          <a:p>
            <a:pPr marL="355600" indent="-342900">
              <a:buFont typeface="Wingdings"/>
              <a:buChar char=""/>
              <a:tabLst>
                <a:tab pos="355600" algn="l"/>
                <a:tab pos="356235" algn="l"/>
              </a:tabLst>
            </a:pPr>
            <a:r>
              <a:rPr lang="de-DE" sz="2900" spc="-15" dirty="0">
                <a:cs typeface="Calibri"/>
              </a:rPr>
              <a:t>Einsatzgebiete</a:t>
            </a:r>
            <a:endParaRPr lang="de-DE" sz="2900" dirty="0">
              <a:cs typeface="Calibri"/>
            </a:endParaRPr>
          </a:p>
          <a:p>
            <a:pPr marL="756285" lvl="1" indent="-286385">
              <a:spcBef>
                <a:spcPts val="525"/>
              </a:spcBef>
              <a:buFont typeface="Wingdings"/>
              <a:buChar char=""/>
              <a:tabLst>
                <a:tab pos="756920" algn="l"/>
              </a:tabLst>
            </a:pPr>
            <a:r>
              <a:rPr lang="de-DE" sz="2900" spc="-10" dirty="0">
                <a:cs typeface="Calibri"/>
              </a:rPr>
              <a:t>Datenbank </a:t>
            </a:r>
            <a:r>
              <a:rPr lang="de-DE" sz="2900" spc="-5" dirty="0">
                <a:cs typeface="Calibri"/>
              </a:rPr>
              <a:t>für </a:t>
            </a:r>
            <a:r>
              <a:rPr lang="de-DE" sz="2900" spc="-15" dirty="0">
                <a:cs typeface="Calibri"/>
              </a:rPr>
              <a:t>einfach(st)e </a:t>
            </a:r>
            <a:r>
              <a:rPr lang="de-DE" sz="2900" spc="-10" dirty="0">
                <a:cs typeface="Calibri"/>
              </a:rPr>
              <a:t>clientseitige</a:t>
            </a:r>
            <a:r>
              <a:rPr lang="de-DE" sz="2900" spc="80" dirty="0">
                <a:cs typeface="Calibri"/>
              </a:rPr>
              <a:t> </a:t>
            </a:r>
            <a:r>
              <a:rPr lang="de-DE" sz="2900" spc="-10" dirty="0">
                <a:cs typeface="Calibri"/>
              </a:rPr>
              <a:t>Anwendungen</a:t>
            </a:r>
            <a:endParaRPr lang="de-DE" sz="2900" dirty="0">
              <a:cs typeface="Calibri"/>
            </a:endParaRPr>
          </a:p>
          <a:p>
            <a:pPr marL="756285" lvl="1" indent="-286385">
              <a:spcBef>
                <a:spcPts val="525"/>
              </a:spcBef>
              <a:buFont typeface="Wingdings"/>
              <a:buChar char=""/>
              <a:tabLst>
                <a:tab pos="756920" algn="l"/>
              </a:tabLst>
            </a:pPr>
            <a:r>
              <a:rPr lang="de-DE" sz="2900" spc="-15" dirty="0">
                <a:cs typeface="Calibri"/>
              </a:rPr>
              <a:t>Formular-Eingabe-Retter</a:t>
            </a:r>
            <a:endParaRPr lang="de-DE" sz="2900" dirty="0">
              <a:cs typeface="Calibri"/>
            </a:endParaRPr>
          </a:p>
          <a:p>
            <a:pPr lvl="1">
              <a:spcBef>
                <a:spcPts val="15"/>
              </a:spcBef>
              <a:buFont typeface="Wingdings"/>
              <a:buChar char=""/>
            </a:pPr>
            <a:endParaRPr lang="de-DE" sz="2900" dirty="0">
              <a:cs typeface="Times New Roman"/>
            </a:endParaRPr>
          </a:p>
          <a:p>
            <a:pPr marL="355600" indent="-342900">
              <a:buFont typeface="Wingdings"/>
              <a:buChar char=""/>
              <a:tabLst>
                <a:tab pos="355600" algn="l"/>
                <a:tab pos="356235" algn="l"/>
              </a:tabLst>
            </a:pPr>
            <a:r>
              <a:rPr lang="de-DE" sz="2900" spc="-20" dirty="0">
                <a:solidFill>
                  <a:schemeClr val="accent6">
                    <a:lumMod val="75000"/>
                  </a:schemeClr>
                </a:solidFill>
                <a:cs typeface="Calibri"/>
              </a:rPr>
              <a:t>Vorteile</a:t>
            </a:r>
            <a:endParaRPr lang="de-DE" sz="2900" dirty="0">
              <a:solidFill>
                <a:schemeClr val="accent6">
                  <a:lumMod val="75000"/>
                </a:schemeClr>
              </a:solidFill>
              <a:cs typeface="Calibri"/>
            </a:endParaRPr>
          </a:p>
          <a:p>
            <a:pPr marL="756285" lvl="1" indent="-286385">
              <a:spcBef>
                <a:spcPts val="525"/>
              </a:spcBef>
              <a:buFont typeface="Wingdings"/>
              <a:buChar char=""/>
              <a:tabLst>
                <a:tab pos="756920" algn="l"/>
              </a:tabLst>
            </a:pPr>
            <a:r>
              <a:rPr lang="de-DE" sz="2900" spc="-15" dirty="0">
                <a:cs typeface="Calibri"/>
              </a:rPr>
              <a:t>Gute Unterstützung </a:t>
            </a:r>
            <a:r>
              <a:rPr lang="de-DE" sz="2900" spc="-5" dirty="0">
                <a:cs typeface="Calibri"/>
              </a:rPr>
              <a:t>(ab</a:t>
            </a:r>
            <a:r>
              <a:rPr lang="de-DE" sz="2900" spc="10" dirty="0">
                <a:cs typeface="Calibri"/>
              </a:rPr>
              <a:t> </a:t>
            </a:r>
            <a:r>
              <a:rPr lang="de-DE" sz="2900" spc="-10" dirty="0">
                <a:cs typeface="Calibri"/>
              </a:rPr>
              <a:t>IE8!)</a:t>
            </a:r>
            <a:endParaRPr lang="de-DE" sz="2900" dirty="0">
              <a:cs typeface="Calibri"/>
            </a:endParaRPr>
          </a:p>
          <a:p>
            <a:pPr marL="756285" lvl="1" indent="-286385">
              <a:spcBef>
                <a:spcPts val="530"/>
              </a:spcBef>
              <a:buFont typeface="Wingdings"/>
              <a:buChar char=""/>
              <a:tabLst>
                <a:tab pos="756920" algn="l"/>
              </a:tabLst>
            </a:pPr>
            <a:r>
              <a:rPr lang="de-DE" sz="2900" spc="-10" dirty="0">
                <a:cs typeface="Calibri"/>
              </a:rPr>
              <a:t>Leicht </a:t>
            </a:r>
            <a:r>
              <a:rPr lang="de-DE" sz="2900" spc="-5" dirty="0">
                <a:cs typeface="Calibri"/>
              </a:rPr>
              <a:t>in </a:t>
            </a:r>
            <a:r>
              <a:rPr lang="de-DE" sz="2900" spc="-10" dirty="0">
                <a:cs typeface="Calibri"/>
              </a:rPr>
              <a:t>der</a:t>
            </a:r>
            <a:r>
              <a:rPr lang="de-DE" sz="2900" spc="-55" dirty="0">
                <a:cs typeface="Calibri"/>
              </a:rPr>
              <a:t> </a:t>
            </a:r>
            <a:r>
              <a:rPr lang="de-DE" sz="2900" spc="-15" dirty="0">
                <a:cs typeface="Calibri"/>
              </a:rPr>
              <a:t>Verwendung</a:t>
            </a:r>
            <a:endParaRPr lang="de-DE" sz="2900" dirty="0">
              <a:cs typeface="Calibri"/>
            </a:endParaRPr>
          </a:p>
          <a:p>
            <a:pPr lvl="1">
              <a:spcBef>
                <a:spcPts val="15"/>
              </a:spcBef>
              <a:buFont typeface="Wingdings"/>
              <a:buChar char=""/>
            </a:pPr>
            <a:endParaRPr lang="de-DE" sz="2900" dirty="0">
              <a:cs typeface="Times New Roman"/>
            </a:endParaRPr>
          </a:p>
          <a:p>
            <a:pPr marL="355600" indent="-342900">
              <a:buFont typeface="Wingdings"/>
              <a:buChar char=""/>
              <a:tabLst>
                <a:tab pos="355600" algn="l"/>
                <a:tab pos="356235" algn="l"/>
              </a:tabLst>
            </a:pPr>
            <a:r>
              <a:rPr lang="de-DE" sz="2900" spc="-10" dirty="0">
                <a:solidFill>
                  <a:schemeClr val="accent2">
                    <a:lumMod val="75000"/>
                  </a:schemeClr>
                </a:solidFill>
                <a:cs typeface="Calibri"/>
              </a:rPr>
              <a:t>Nachteile/Probleme</a:t>
            </a:r>
            <a:endParaRPr lang="de-DE" sz="2900" dirty="0">
              <a:solidFill>
                <a:schemeClr val="accent2">
                  <a:lumMod val="75000"/>
                </a:schemeClr>
              </a:solidFill>
              <a:cs typeface="Calibri"/>
            </a:endParaRPr>
          </a:p>
          <a:p>
            <a:pPr marL="756285" lvl="1" indent="-286385">
              <a:spcBef>
                <a:spcPts val="525"/>
              </a:spcBef>
              <a:buFont typeface="Wingdings"/>
              <a:buChar char=""/>
              <a:tabLst>
                <a:tab pos="756920" algn="l"/>
              </a:tabLst>
            </a:pPr>
            <a:r>
              <a:rPr lang="de-DE" sz="2900" spc="-10" dirty="0">
                <a:cs typeface="Calibri"/>
              </a:rPr>
              <a:t>Beschränkte</a:t>
            </a:r>
            <a:r>
              <a:rPr lang="de-DE" sz="2900" spc="-60" dirty="0">
                <a:cs typeface="Calibri"/>
              </a:rPr>
              <a:t> </a:t>
            </a:r>
            <a:r>
              <a:rPr lang="de-DE" sz="2900" spc="-15" dirty="0">
                <a:cs typeface="Calibri"/>
              </a:rPr>
              <a:t>Kapazität</a:t>
            </a:r>
            <a:endParaRPr lang="de-DE" sz="2900" dirty="0">
              <a:cs typeface="Calibri"/>
            </a:endParaRPr>
          </a:p>
          <a:p>
            <a:pPr marL="756285" lvl="1" indent="-286385">
              <a:spcBef>
                <a:spcPts val="530"/>
              </a:spcBef>
              <a:buFont typeface="Wingdings"/>
              <a:buChar char=""/>
              <a:tabLst>
                <a:tab pos="756920" algn="l"/>
              </a:tabLst>
            </a:pPr>
            <a:r>
              <a:rPr lang="de-DE" sz="2900" spc="-5" dirty="0">
                <a:cs typeface="Calibri"/>
              </a:rPr>
              <a:t>Langsam</a:t>
            </a:r>
            <a:endParaRPr lang="de-DE" sz="2900" dirty="0">
              <a:cs typeface="Calibri"/>
            </a:endParaRPr>
          </a:p>
          <a:p>
            <a:endParaRPr lang="de-DE" dirty="0"/>
          </a:p>
        </p:txBody>
      </p:sp>
      <p:sp>
        <p:nvSpPr>
          <p:cNvPr id="6"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21</a:t>
            </a:fld>
            <a:endParaRPr dirty="0"/>
          </a:p>
        </p:txBody>
      </p:sp>
    </p:spTree>
    <p:extLst>
      <p:ext uri="{BB962C8B-B14F-4D97-AF65-F5344CB8AC3E}">
        <p14:creationId xmlns:p14="http://schemas.microsoft.com/office/powerpoint/2010/main" val="10702728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85BEE-F52D-78FB-4D49-72569028A640}"/>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282C5F67-B50A-0915-5BDD-0C42E855CEDF}"/>
              </a:ext>
            </a:extLst>
          </p:cNvPr>
          <p:cNvGrpSpPr/>
          <p:nvPr/>
        </p:nvGrpSpPr>
        <p:grpSpPr>
          <a:xfrm>
            <a:off x="0" y="0"/>
            <a:ext cx="12192000" cy="632460"/>
            <a:chOff x="0" y="0"/>
            <a:chExt cx="12192000" cy="632460"/>
          </a:xfrm>
        </p:grpSpPr>
        <p:pic>
          <p:nvPicPr>
            <p:cNvPr id="3" name="object 3">
              <a:extLst>
                <a:ext uri="{FF2B5EF4-FFF2-40B4-BE49-F238E27FC236}">
                  <a16:creationId xmlns:a16="http://schemas.microsoft.com/office/drawing/2014/main" id="{9124E2A4-B996-A65A-398A-A41F03BD6E8D}"/>
                </a:ext>
              </a:extLst>
            </p:cNvPr>
            <p:cNvPicPr/>
            <p:nvPr/>
          </p:nvPicPr>
          <p:blipFill>
            <a:blip r:embed="rId3" cstate="print"/>
            <a:stretch>
              <a:fillRect/>
            </a:stretch>
          </p:blipFill>
          <p:spPr>
            <a:xfrm>
              <a:off x="0" y="0"/>
              <a:ext cx="12191999" cy="632460"/>
            </a:xfrm>
            <a:prstGeom prst="rect">
              <a:avLst/>
            </a:prstGeom>
          </p:spPr>
        </p:pic>
        <p:sp>
          <p:nvSpPr>
            <p:cNvPr id="4" name="object 4">
              <a:extLst>
                <a:ext uri="{FF2B5EF4-FFF2-40B4-BE49-F238E27FC236}">
                  <a16:creationId xmlns:a16="http://schemas.microsoft.com/office/drawing/2014/main" id="{7FCBEA20-C0FD-456A-A653-6EA9FAD83CB9}"/>
                </a:ext>
              </a:extLst>
            </p:cNvPr>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a:extLst>
              <a:ext uri="{FF2B5EF4-FFF2-40B4-BE49-F238E27FC236}">
                <a16:creationId xmlns:a16="http://schemas.microsoft.com/office/drawing/2014/main" id="{258C8708-B276-C361-F91C-9A8738A85B3D}"/>
              </a:ext>
            </a:extLst>
          </p:cNvPr>
          <p:cNvSpPr txBox="1"/>
          <p:nvPr/>
        </p:nvSpPr>
        <p:spPr>
          <a:xfrm>
            <a:off x="531629" y="632460"/>
            <a:ext cx="3460898" cy="566822"/>
          </a:xfrm>
          <a:prstGeom prst="rect">
            <a:avLst/>
          </a:prstGeom>
        </p:spPr>
        <p:txBody>
          <a:bodyPr vert="horz" wrap="square" lIns="0" tIns="12700" rIns="0" bIns="0" rtlCol="0">
            <a:spAutoFit/>
          </a:bodyPr>
          <a:lstStyle/>
          <a:p>
            <a:pPr marL="12700" algn="ctr">
              <a:lnSpc>
                <a:spcPct val="100000"/>
              </a:lnSpc>
              <a:spcBef>
                <a:spcPts val="100"/>
              </a:spcBef>
            </a:pPr>
            <a:r>
              <a:rPr lang="de-DE" sz="3600" b="1" dirty="0">
                <a:latin typeface="Calibri"/>
                <a:cs typeface="Calibri"/>
              </a:rPr>
              <a:t>Geolocation API</a:t>
            </a:r>
            <a:endParaRPr sz="3600" b="1" dirty="0">
              <a:latin typeface="Calibri"/>
              <a:cs typeface="Calibri"/>
            </a:endParaRPr>
          </a:p>
        </p:txBody>
      </p:sp>
      <p:sp>
        <p:nvSpPr>
          <p:cNvPr id="7" name="object 6">
            <a:extLst>
              <a:ext uri="{FF2B5EF4-FFF2-40B4-BE49-F238E27FC236}">
                <a16:creationId xmlns:a16="http://schemas.microsoft.com/office/drawing/2014/main" id="{A47F26C4-110A-FE72-601F-29480C2A7CA1}"/>
              </a:ext>
            </a:extLst>
          </p:cNvPr>
          <p:cNvSpPr txBox="1"/>
          <p:nvPr/>
        </p:nvSpPr>
        <p:spPr>
          <a:xfrm>
            <a:off x="737189" y="1256663"/>
            <a:ext cx="10559904" cy="443711"/>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800" dirty="0">
                <a:latin typeface="Calibri"/>
                <a:cs typeface="Calibri"/>
              </a:rPr>
              <a:t>Gibt Zugriff auf die Position des Benutzers, falls dieser es erlaubt!</a:t>
            </a:r>
            <a:endParaRPr sz="2800" dirty="0">
              <a:latin typeface="Calibri"/>
              <a:cs typeface="Calibri"/>
            </a:endParaRPr>
          </a:p>
        </p:txBody>
      </p:sp>
      <p:pic>
        <p:nvPicPr>
          <p:cNvPr id="9" name="Grafik 8">
            <a:extLst>
              <a:ext uri="{FF2B5EF4-FFF2-40B4-BE49-F238E27FC236}">
                <a16:creationId xmlns:a16="http://schemas.microsoft.com/office/drawing/2014/main" id="{7BE5BA4D-5557-9213-C4B5-66657BD6224F}"/>
              </a:ext>
            </a:extLst>
          </p:cNvPr>
          <p:cNvPicPr>
            <a:picLocks noChangeAspect="1"/>
          </p:cNvPicPr>
          <p:nvPr/>
        </p:nvPicPr>
        <p:blipFill>
          <a:blip r:embed="rId4"/>
          <a:stretch>
            <a:fillRect/>
          </a:stretch>
        </p:blipFill>
        <p:spPr>
          <a:xfrm>
            <a:off x="2429539" y="1809044"/>
            <a:ext cx="7230140" cy="4967513"/>
          </a:xfrm>
          <a:prstGeom prst="rect">
            <a:avLst/>
          </a:prstGeom>
        </p:spPr>
      </p:pic>
    </p:spTree>
    <p:extLst>
      <p:ext uri="{BB962C8B-B14F-4D97-AF65-F5344CB8AC3E}">
        <p14:creationId xmlns:p14="http://schemas.microsoft.com/office/powerpoint/2010/main" val="32287560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A3E0E-C815-37E8-0D67-FC693CA59901}"/>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48874A11-72E2-5F98-3DC4-075E75AC4710}"/>
              </a:ext>
            </a:extLst>
          </p:cNvPr>
          <p:cNvGrpSpPr/>
          <p:nvPr/>
        </p:nvGrpSpPr>
        <p:grpSpPr>
          <a:xfrm>
            <a:off x="0" y="0"/>
            <a:ext cx="12192000" cy="632460"/>
            <a:chOff x="0" y="0"/>
            <a:chExt cx="12192000" cy="632460"/>
          </a:xfrm>
        </p:grpSpPr>
        <p:pic>
          <p:nvPicPr>
            <p:cNvPr id="3" name="object 3">
              <a:extLst>
                <a:ext uri="{FF2B5EF4-FFF2-40B4-BE49-F238E27FC236}">
                  <a16:creationId xmlns:a16="http://schemas.microsoft.com/office/drawing/2014/main" id="{04226B83-E508-8F53-1486-DF5065313B73}"/>
                </a:ext>
              </a:extLst>
            </p:cNvPr>
            <p:cNvPicPr/>
            <p:nvPr/>
          </p:nvPicPr>
          <p:blipFill>
            <a:blip r:embed="rId3" cstate="print"/>
            <a:stretch>
              <a:fillRect/>
            </a:stretch>
          </p:blipFill>
          <p:spPr>
            <a:xfrm>
              <a:off x="0" y="0"/>
              <a:ext cx="12191999" cy="632460"/>
            </a:xfrm>
            <a:prstGeom prst="rect">
              <a:avLst/>
            </a:prstGeom>
          </p:spPr>
        </p:pic>
        <p:sp>
          <p:nvSpPr>
            <p:cNvPr id="4" name="object 4">
              <a:extLst>
                <a:ext uri="{FF2B5EF4-FFF2-40B4-BE49-F238E27FC236}">
                  <a16:creationId xmlns:a16="http://schemas.microsoft.com/office/drawing/2014/main" id="{547991EB-4490-365F-B1CA-A2FD58C8F547}"/>
                </a:ext>
              </a:extLst>
            </p:cNvPr>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a:extLst>
              <a:ext uri="{FF2B5EF4-FFF2-40B4-BE49-F238E27FC236}">
                <a16:creationId xmlns:a16="http://schemas.microsoft.com/office/drawing/2014/main" id="{0A2FF5C8-B165-FE48-2EA9-3352985936CE}"/>
              </a:ext>
            </a:extLst>
          </p:cNvPr>
          <p:cNvSpPr txBox="1"/>
          <p:nvPr/>
        </p:nvSpPr>
        <p:spPr>
          <a:xfrm>
            <a:off x="531629" y="632460"/>
            <a:ext cx="3460898" cy="566822"/>
          </a:xfrm>
          <a:prstGeom prst="rect">
            <a:avLst/>
          </a:prstGeom>
        </p:spPr>
        <p:txBody>
          <a:bodyPr vert="horz" wrap="square" lIns="0" tIns="12700" rIns="0" bIns="0" rtlCol="0">
            <a:spAutoFit/>
          </a:bodyPr>
          <a:lstStyle/>
          <a:p>
            <a:pPr marL="12700" algn="ctr">
              <a:lnSpc>
                <a:spcPct val="100000"/>
              </a:lnSpc>
              <a:spcBef>
                <a:spcPts val="100"/>
              </a:spcBef>
            </a:pPr>
            <a:r>
              <a:rPr lang="de-DE" sz="3600" b="1" dirty="0" err="1">
                <a:latin typeface="Calibri"/>
                <a:cs typeface="Calibri"/>
              </a:rPr>
              <a:t>FileReader</a:t>
            </a:r>
            <a:r>
              <a:rPr lang="de-DE" sz="3600" b="1" dirty="0">
                <a:latin typeface="Calibri"/>
                <a:cs typeface="Calibri"/>
              </a:rPr>
              <a:t> API</a:t>
            </a:r>
            <a:endParaRPr sz="3600" b="1" dirty="0">
              <a:latin typeface="Calibri"/>
              <a:cs typeface="Calibri"/>
            </a:endParaRPr>
          </a:p>
        </p:txBody>
      </p:sp>
      <p:sp>
        <p:nvSpPr>
          <p:cNvPr id="7" name="object 6">
            <a:extLst>
              <a:ext uri="{FF2B5EF4-FFF2-40B4-BE49-F238E27FC236}">
                <a16:creationId xmlns:a16="http://schemas.microsoft.com/office/drawing/2014/main" id="{44476D2B-1B72-97DD-40F4-EBBEE10DCEDB}"/>
              </a:ext>
            </a:extLst>
          </p:cNvPr>
          <p:cNvSpPr txBox="1"/>
          <p:nvPr/>
        </p:nvSpPr>
        <p:spPr>
          <a:xfrm>
            <a:off x="737189" y="1256663"/>
            <a:ext cx="10559904" cy="2205732"/>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800" dirty="0">
                <a:latin typeface="Calibri"/>
                <a:cs typeface="Calibri"/>
              </a:rPr>
              <a:t>Gibt uns die Möglichkeit den User Dateien in den Browser einlesen zu lassen</a:t>
            </a:r>
          </a:p>
          <a:p>
            <a:pPr marL="298450" indent="-285750">
              <a:lnSpc>
                <a:spcPct val="100000"/>
              </a:lnSpc>
              <a:spcBef>
                <a:spcPts val="100"/>
              </a:spcBef>
              <a:buFont typeface="Arial" panose="020B0604020202020204" pitchFamily="34" charset="0"/>
              <a:buChar char="•"/>
            </a:pPr>
            <a:endParaRPr lang="de-DE" sz="2800" dirty="0">
              <a:latin typeface="Calibri"/>
              <a:cs typeface="Calibri"/>
            </a:endParaRPr>
          </a:p>
          <a:p>
            <a:pPr marL="298450" indent="-285750">
              <a:lnSpc>
                <a:spcPct val="100000"/>
              </a:lnSpc>
              <a:spcBef>
                <a:spcPts val="100"/>
              </a:spcBef>
              <a:buFont typeface="Arial" panose="020B0604020202020204" pitchFamily="34" charset="0"/>
              <a:buChar char="•"/>
            </a:pPr>
            <a:r>
              <a:rPr lang="de-DE" sz="2800" dirty="0">
                <a:latin typeface="Calibri"/>
                <a:cs typeface="Calibri"/>
              </a:rPr>
              <a:t>Ist kein wahrer Upload, da es nicht auf dem </a:t>
            </a:r>
            <a:r>
              <a:rPr lang="de-DE" sz="2800" dirty="0" err="1">
                <a:latin typeface="Calibri"/>
                <a:cs typeface="Calibri"/>
              </a:rPr>
              <a:t>server</a:t>
            </a:r>
            <a:r>
              <a:rPr lang="de-DE" sz="2800" dirty="0">
                <a:latin typeface="Calibri"/>
                <a:cs typeface="Calibri"/>
              </a:rPr>
              <a:t> gespeichert wird</a:t>
            </a:r>
          </a:p>
          <a:p>
            <a:pPr marL="298450" indent="-285750">
              <a:lnSpc>
                <a:spcPct val="100000"/>
              </a:lnSpc>
              <a:spcBef>
                <a:spcPts val="100"/>
              </a:spcBef>
              <a:buFont typeface="Arial" panose="020B0604020202020204" pitchFamily="34" charset="0"/>
              <a:buChar char="•"/>
            </a:pPr>
            <a:endParaRPr sz="2800" dirty="0">
              <a:latin typeface="Calibri"/>
              <a:cs typeface="Calibri"/>
            </a:endParaRPr>
          </a:p>
        </p:txBody>
      </p:sp>
    </p:spTree>
    <p:extLst>
      <p:ext uri="{BB962C8B-B14F-4D97-AF65-F5344CB8AC3E}">
        <p14:creationId xmlns:p14="http://schemas.microsoft.com/office/powerpoint/2010/main" val="426833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289575-CE96-FE30-98E3-85C26F212056}"/>
            </a:ext>
          </a:extLst>
        </p:cNvPr>
        <p:cNvGrpSpPr/>
        <p:nvPr/>
      </p:nvGrpSpPr>
      <p:grpSpPr>
        <a:xfrm>
          <a:off x="0" y="0"/>
          <a:ext cx="0" cy="0"/>
          <a:chOff x="0" y="0"/>
          <a:chExt cx="0" cy="0"/>
        </a:xfrm>
      </p:grpSpPr>
      <p:grpSp>
        <p:nvGrpSpPr>
          <p:cNvPr id="2" name="object 2">
            <a:extLst>
              <a:ext uri="{FF2B5EF4-FFF2-40B4-BE49-F238E27FC236}">
                <a16:creationId xmlns:a16="http://schemas.microsoft.com/office/drawing/2014/main" id="{69B5A61A-04EB-C144-DEF3-C0E4F4A0B4A7}"/>
              </a:ext>
            </a:extLst>
          </p:cNvPr>
          <p:cNvGrpSpPr/>
          <p:nvPr/>
        </p:nvGrpSpPr>
        <p:grpSpPr>
          <a:xfrm>
            <a:off x="0" y="0"/>
            <a:ext cx="12192000" cy="632460"/>
            <a:chOff x="0" y="0"/>
            <a:chExt cx="12192000" cy="632460"/>
          </a:xfrm>
        </p:grpSpPr>
        <p:pic>
          <p:nvPicPr>
            <p:cNvPr id="3" name="object 3">
              <a:extLst>
                <a:ext uri="{FF2B5EF4-FFF2-40B4-BE49-F238E27FC236}">
                  <a16:creationId xmlns:a16="http://schemas.microsoft.com/office/drawing/2014/main" id="{45746B5E-72D5-1151-D190-39F509B4D1B9}"/>
                </a:ext>
              </a:extLst>
            </p:cNvPr>
            <p:cNvPicPr/>
            <p:nvPr/>
          </p:nvPicPr>
          <p:blipFill>
            <a:blip r:embed="rId3" cstate="print"/>
            <a:stretch>
              <a:fillRect/>
            </a:stretch>
          </p:blipFill>
          <p:spPr>
            <a:xfrm>
              <a:off x="0" y="0"/>
              <a:ext cx="12191999" cy="632460"/>
            </a:xfrm>
            <a:prstGeom prst="rect">
              <a:avLst/>
            </a:prstGeom>
          </p:spPr>
        </p:pic>
        <p:sp>
          <p:nvSpPr>
            <p:cNvPr id="4" name="object 4">
              <a:extLst>
                <a:ext uri="{FF2B5EF4-FFF2-40B4-BE49-F238E27FC236}">
                  <a16:creationId xmlns:a16="http://schemas.microsoft.com/office/drawing/2014/main" id="{52959C55-5C0A-73EE-DFBE-D24EBC53A9B7}"/>
                </a:ext>
              </a:extLst>
            </p:cNvPr>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a:extLst>
              <a:ext uri="{FF2B5EF4-FFF2-40B4-BE49-F238E27FC236}">
                <a16:creationId xmlns:a16="http://schemas.microsoft.com/office/drawing/2014/main" id="{5E349DC0-CA36-DCE3-83F6-AB2E6512AC57}"/>
              </a:ext>
            </a:extLst>
          </p:cNvPr>
          <p:cNvSpPr txBox="1"/>
          <p:nvPr/>
        </p:nvSpPr>
        <p:spPr>
          <a:xfrm>
            <a:off x="531629" y="632460"/>
            <a:ext cx="3460898" cy="566822"/>
          </a:xfrm>
          <a:prstGeom prst="rect">
            <a:avLst/>
          </a:prstGeom>
        </p:spPr>
        <p:txBody>
          <a:bodyPr vert="horz" wrap="square" lIns="0" tIns="12700" rIns="0" bIns="0" rtlCol="0">
            <a:spAutoFit/>
          </a:bodyPr>
          <a:lstStyle/>
          <a:p>
            <a:pPr marL="12700" algn="ctr">
              <a:lnSpc>
                <a:spcPct val="100000"/>
              </a:lnSpc>
              <a:spcBef>
                <a:spcPts val="100"/>
              </a:spcBef>
            </a:pPr>
            <a:r>
              <a:rPr lang="de-DE" sz="3600" b="1" dirty="0" err="1">
                <a:latin typeface="Calibri"/>
                <a:cs typeface="Calibri"/>
              </a:rPr>
              <a:t>FileReader</a:t>
            </a:r>
            <a:r>
              <a:rPr lang="de-DE" sz="3600" b="1" dirty="0">
                <a:latin typeface="Calibri"/>
                <a:cs typeface="Calibri"/>
              </a:rPr>
              <a:t> API</a:t>
            </a:r>
            <a:endParaRPr sz="3600" b="1" dirty="0">
              <a:latin typeface="Calibri"/>
              <a:cs typeface="Calibri"/>
            </a:endParaRPr>
          </a:p>
        </p:txBody>
      </p:sp>
      <p:graphicFrame>
        <p:nvGraphicFramePr>
          <p:cNvPr id="6" name="object 4">
            <a:extLst>
              <a:ext uri="{FF2B5EF4-FFF2-40B4-BE49-F238E27FC236}">
                <a16:creationId xmlns:a16="http://schemas.microsoft.com/office/drawing/2014/main" id="{4BA71D1C-A56D-C271-AD6A-66E80836C4AE}"/>
              </a:ext>
            </a:extLst>
          </p:cNvPr>
          <p:cNvGraphicFramePr>
            <a:graphicFrameLocks noGrp="1"/>
          </p:cNvGraphicFramePr>
          <p:nvPr>
            <p:extLst>
              <p:ext uri="{D42A27DB-BD31-4B8C-83A1-F6EECF244321}">
                <p14:modId xmlns:p14="http://schemas.microsoft.com/office/powerpoint/2010/main" val="1425815828"/>
              </p:ext>
            </p:extLst>
          </p:nvPr>
        </p:nvGraphicFramePr>
        <p:xfrm>
          <a:off x="791094" y="1685260"/>
          <a:ext cx="10217275" cy="2625483"/>
        </p:xfrm>
        <a:graphic>
          <a:graphicData uri="http://schemas.openxmlformats.org/drawingml/2006/table">
            <a:tbl>
              <a:tblPr firstRow="1" bandRow="1">
                <a:tableStyleId>{2D5ABB26-0587-4C30-8999-92F81FD0307C}</a:tableStyleId>
              </a:tblPr>
              <a:tblGrid>
                <a:gridCol w="2151506">
                  <a:extLst>
                    <a:ext uri="{9D8B030D-6E8A-4147-A177-3AD203B41FA5}">
                      <a16:colId xmlns:a16="http://schemas.microsoft.com/office/drawing/2014/main" val="20000"/>
                    </a:ext>
                  </a:extLst>
                </a:gridCol>
                <a:gridCol w="8065769">
                  <a:extLst>
                    <a:ext uri="{9D8B030D-6E8A-4147-A177-3AD203B41FA5}">
                      <a16:colId xmlns:a16="http://schemas.microsoft.com/office/drawing/2014/main" val="20001"/>
                    </a:ext>
                  </a:extLst>
                </a:gridCol>
              </a:tblGrid>
              <a:tr h="370840">
                <a:tc>
                  <a:txBody>
                    <a:bodyPr/>
                    <a:lstStyle/>
                    <a:p>
                      <a:pPr marL="85090">
                        <a:lnSpc>
                          <a:spcPts val="2050"/>
                        </a:lnSpc>
                      </a:pPr>
                      <a:r>
                        <a:rPr lang="de-DE" sz="1800" b="1" spc="-5" dirty="0">
                          <a:solidFill>
                            <a:srgbClr val="FFFFFF"/>
                          </a:solidFill>
                          <a:latin typeface="Calibri"/>
                          <a:cs typeface="Calibri"/>
                        </a:rPr>
                        <a:t>Event-Type</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tc>
                  <a:txBody>
                    <a:bodyPr/>
                    <a:lstStyle/>
                    <a:p>
                      <a:pPr marL="85725" marR="0" lvl="0" indent="0" defTabSz="914400" eaLnBrk="1" fontAlgn="auto" latinLnBrk="0" hangingPunct="1">
                        <a:lnSpc>
                          <a:spcPts val="2050"/>
                        </a:lnSpc>
                        <a:spcBef>
                          <a:spcPts val="0"/>
                        </a:spcBef>
                        <a:spcAft>
                          <a:spcPts val="0"/>
                        </a:spcAft>
                        <a:buClrTx/>
                        <a:buSzTx/>
                        <a:buFontTx/>
                        <a:buNone/>
                        <a:tabLst/>
                        <a:defRPr/>
                      </a:pPr>
                      <a:r>
                        <a:rPr lang="de-DE" sz="1800" b="1" dirty="0">
                          <a:solidFill>
                            <a:schemeClr val="bg1"/>
                          </a:solidFill>
                          <a:latin typeface="+mn-lt"/>
                          <a:cs typeface="Calibri"/>
                        </a:rPr>
                        <a:t>Beschreibung</a:t>
                      </a: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4F81BB"/>
                    </a:solidFill>
                  </a:tcPr>
                </a:tc>
                <a:extLst>
                  <a:ext uri="{0D108BD9-81ED-4DB2-BD59-A6C34878D82A}">
                    <a16:rowId xmlns:a16="http://schemas.microsoft.com/office/drawing/2014/main" val="10000"/>
                  </a:ext>
                </a:extLst>
              </a:tr>
              <a:tr h="370776">
                <a:tc>
                  <a:txBody>
                    <a:bodyPr/>
                    <a:lstStyle/>
                    <a:p>
                      <a:pPr marL="85090">
                        <a:lnSpc>
                          <a:spcPts val="2050"/>
                        </a:lnSpc>
                      </a:pPr>
                      <a:r>
                        <a:rPr lang="de-DE" sz="1800" dirty="0" err="1">
                          <a:latin typeface="Calibri"/>
                          <a:cs typeface="Calibri"/>
                        </a:rPr>
                        <a:t>Load_start</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tc>
                  <a:txBody>
                    <a:bodyPr/>
                    <a:lstStyle/>
                    <a:p>
                      <a:pPr marL="85725">
                        <a:lnSpc>
                          <a:spcPts val="2050"/>
                        </a:lnSpc>
                      </a:pPr>
                      <a:r>
                        <a:rPr lang="de-DE" sz="1800" dirty="0" err="1">
                          <a:latin typeface="Calibri"/>
                          <a:cs typeface="Calibri"/>
                        </a:rPr>
                        <a:t>Einleseprozess</a:t>
                      </a:r>
                      <a:r>
                        <a:rPr lang="de-DE" sz="1800" dirty="0">
                          <a:latin typeface="Calibri"/>
                          <a:cs typeface="Calibri"/>
                        </a:rPr>
                        <a:t> beginnen</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6E8"/>
                    </a:solidFill>
                  </a:tcPr>
                </a:tc>
                <a:extLst>
                  <a:ext uri="{0D108BD9-81ED-4DB2-BD59-A6C34878D82A}">
                    <a16:rowId xmlns:a16="http://schemas.microsoft.com/office/drawing/2014/main" val="10001"/>
                  </a:ext>
                </a:extLst>
              </a:tr>
              <a:tr h="370852">
                <a:tc>
                  <a:txBody>
                    <a:bodyPr/>
                    <a:lstStyle/>
                    <a:p>
                      <a:pPr marL="85090">
                        <a:lnSpc>
                          <a:spcPts val="2050"/>
                        </a:lnSpc>
                      </a:pPr>
                      <a:r>
                        <a:rPr lang="de-DE" sz="1800" dirty="0" err="1">
                          <a:latin typeface="Calibri"/>
                          <a:cs typeface="Calibri"/>
                        </a:rPr>
                        <a:t>On_load</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tc>
                  <a:txBody>
                    <a:bodyPr/>
                    <a:lstStyle/>
                    <a:p>
                      <a:pPr marL="85725">
                        <a:lnSpc>
                          <a:spcPts val="2050"/>
                        </a:lnSpc>
                      </a:pPr>
                      <a:r>
                        <a:rPr lang="de-DE" sz="1800" dirty="0" err="1">
                          <a:latin typeface="Calibri"/>
                          <a:cs typeface="Calibri"/>
                        </a:rPr>
                        <a:t>Einleseprozess</a:t>
                      </a:r>
                      <a:r>
                        <a:rPr lang="de-DE" sz="1800" dirty="0">
                          <a:latin typeface="Calibri"/>
                          <a:cs typeface="Calibri"/>
                        </a:rPr>
                        <a:t> wurde erfolgreich abgeschlossen</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6E8"/>
                    </a:solidFill>
                  </a:tcPr>
                </a:tc>
                <a:extLst>
                  <a:ext uri="{0D108BD9-81ED-4DB2-BD59-A6C34878D82A}">
                    <a16:rowId xmlns:a16="http://schemas.microsoft.com/office/drawing/2014/main" val="10002"/>
                  </a:ext>
                </a:extLst>
              </a:tr>
              <a:tr h="370839">
                <a:tc>
                  <a:txBody>
                    <a:bodyPr/>
                    <a:lstStyle/>
                    <a:p>
                      <a:pPr marL="85090">
                        <a:lnSpc>
                          <a:spcPts val="2050"/>
                        </a:lnSpc>
                      </a:pPr>
                      <a:r>
                        <a:rPr lang="de-DE" sz="1800" spc="-5" dirty="0" err="1">
                          <a:latin typeface="Calibri"/>
                          <a:cs typeface="Calibri"/>
                        </a:rPr>
                        <a:t>Load_end</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Wird ausgelöst sobald der </a:t>
                      </a:r>
                      <a:r>
                        <a:rPr lang="de-DE" sz="1800" dirty="0" err="1">
                          <a:latin typeface="Calibri"/>
                          <a:cs typeface="Calibri"/>
                        </a:rPr>
                        <a:t>Einlesprozess</a:t>
                      </a:r>
                      <a:r>
                        <a:rPr lang="de-DE" sz="1800" dirty="0">
                          <a:latin typeface="Calibri"/>
                          <a:cs typeface="Calibri"/>
                        </a:rPr>
                        <a:t> endet egal ob mit oder ohne Fehler</a:t>
                      </a:r>
                      <a:endParaRPr sz="1800" dirty="0">
                        <a:latin typeface="Calibri"/>
                        <a:cs typeface="Calibri"/>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0003"/>
                  </a:ext>
                </a:extLst>
              </a:tr>
              <a:tr h="370839">
                <a:tc>
                  <a:txBody>
                    <a:bodyPr/>
                    <a:lstStyle/>
                    <a:p>
                      <a:pPr marL="85090">
                        <a:lnSpc>
                          <a:spcPts val="2050"/>
                        </a:lnSpc>
                      </a:pPr>
                      <a:r>
                        <a:rPr lang="de-DE" sz="1800" dirty="0" err="1">
                          <a:latin typeface="Calibri"/>
                          <a:cs typeface="Calibri"/>
                        </a:rPr>
                        <a:t>On_abort</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Falls Prozess abgebrochen wird</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3595448561"/>
                  </a:ext>
                </a:extLst>
              </a:tr>
              <a:tr h="370839">
                <a:tc>
                  <a:txBody>
                    <a:bodyPr/>
                    <a:lstStyle/>
                    <a:p>
                      <a:pPr marL="85090">
                        <a:lnSpc>
                          <a:spcPts val="2050"/>
                        </a:lnSpc>
                      </a:pPr>
                      <a:r>
                        <a:rPr lang="de-DE" sz="1800" dirty="0" err="1">
                          <a:latin typeface="Calibri"/>
                          <a:cs typeface="Calibri"/>
                        </a:rPr>
                        <a:t>On_error</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Falls ein Fehler auftritt</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889323558"/>
                  </a:ext>
                </a:extLst>
              </a:tr>
              <a:tr h="400498">
                <a:tc>
                  <a:txBody>
                    <a:bodyPr/>
                    <a:lstStyle/>
                    <a:p>
                      <a:pPr marL="85090">
                        <a:lnSpc>
                          <a:spcPts val="2050"/>
                        </a:lnSpc>
                      </a:pPr>
                      <a:r>
                        <a:rPr lang="de-DE" sz="1800" dirty="0" err="1">
                          <a:latin typeface="Calibri"/>
                          <a:cs typeface="Calibri"/>
                        </a:rPr>
                        <a:t>On_progress</a:t>
                      </a:r>
                      <a:endParaRPr sz="1800" dirty="0">
                        <a:latin typeface="Calibri"/>
                        <a:cs typeface="Calibri"/>
                      </a:endParaRPr>
                    </a:p>
                  </a:txBody>
                  <a:tcPr marL="0" marR="0" marT="0" marB="0">
                    <a:lnL w="12700">
                      <a:solidFill>
                        <a:srgbClr val="FFFFFF"/>
                      </a:solidFill>
                      <a:prstDash val="solid"/>
                    </a:lnL>
                    <a:lnR w="12700" cap="flat" cmpd="sng" algn="ctr">
                      <a:solidFill>
                        <a:srgbClr val="FFFFFF"/>
                      </a:solidFill>
                      <a:prstDash val="solid"/>
                      <a:round/>
                      <a:headEnd type="none" w="med" len="med"/>
                      <a:tailEnd type="none" w="med" len="me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tc>
                  <a:txBody>
                    <a:bodyPr/>
                    <a:lstStyle/>
                    <a:p>
                      <a:pPr marL="85725">
                        <a:lnSpc>
                          <a:spcPts val="2050"/>
                        </a:lnSpc>
                      </a:pPr>
                      <a:r>
                        <a:rPr lang="de-DE" sz="1800" dirty="0">
                          <a:latin typeface="Calibri"/>
                          <a:cs typeface="Calibri"/>
                        </a:rPr>
                        <a:t>Jedes mal wenn ein Byte eingelesen wird, aber maximal alle 50ms</a:t>
                      </a:r>
                      <a:endParaRPr sz="1800" dirty="0">
                        <a:latin typeface="Calibri"/>
                        <a:cs typeface="Calibri"/>
                      </a:endParaRPr>
                    </a:p>
                  </a:txBody>
                  <a:tcPr marL="0" marR="0" marT="0" marB="0">
                    <a:lnL w="12700" cap="flat" cmpd="sng" algn="ctr">
                      <a:solidFill>
                        <a:srgbClr val="FFFFFF"/>
                      </a:solidFill>
                      <a:prstDash val="solid"/>
                      <a:round/>
                      <a:headEnd type="none" w="med" len="med"/>
                      <a:tailEnd type="none" w="med" len="med"/>
                    </a:lnL>
                    <a:lnR w="12700">
                      <a:solidFill>
                        <a:srgbClr val="FFFFFF"/>
                      </a:solidFill>
                      <a:prstDash val="solid"/>
                    </a:lnR>
                    <a:lnT w="12700">
                      <a:solidFill>
                        <a:srgbClr val="FFFFFF"/>
                      </a:solidFill>
                      <a:prstDash val="solid"/>
                    </a:lnT>
                    <a:lnB w="12700" cap="flat" cmpd="sng" algn="ctr">
                      <a:solidFill>
                        <a:srgbClr val="FFFFFF"/>
                      </a:solidFill>
                      <a:prstDash val="solid"/>
                      <a:round/>
                      <a:headEnd type="none" w="med" len="med"/>
                      <a:tailEnd type="none" w="med" len="med"/>
                    </a:lnB>
                    <a:solidFill>
                      <a:srgbClr val="D0D6E8"/>
                    </a:solidFill>
                  </a:tcPr>
                </a:tc>
                <a:extLst>
                  <a:ext uri="{0D108BD9-81ED-4DB2-BD59-A6C34878D82A}">
                    <a16:rowId xmlns:a16="http://schemas.microsoft.com/office/drawing/2014/main" val="1890592910"/>
                  </a:ext>
                </a:extLst>
              </a:tr>
            </a:tbl>
          </a:graphicData>
        </a:graphic>
      </p:graphicFrame>
    </p:spTree>
    <p:extLst>
      <p:ext uri="{BB962C8B-B14F-4D97-AF65-F5344CB8AC3E}">
        <p14:creationId xmlns:p14="http://schemas.microsoft.com/office/powerpoint/2010/main" val="2423763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40" dirty="0"/>
              <a:t>Was </a:t>
            </a:r>
            <a:r>
              <a:rPr spc="-15" dirty="0"/>
              <a:t>ist </a:t>
            </a:r>
            <a:r>
              <a:rPr spc="-10" dirty="0"/>
              <a:t>die</a:t>
            </a:r>
            <a:r>
              <a:rPr spc="75" dirty="0"/>
              <a:t> </a:t>
            </a:r>
            <a:r>
              <a:rPr spc="-10" dirty="0"/>
              <a:t>Geolocation-API</a:t>
            </a:r>
          </a:p>
        </p:txBody>
      </p:sp>
      <p:sp>
        <p:nvSpPr>
          <p:cNvPr id="6" name="Inhaltsplatzhalter 5"/>
          <p:cNvSpPr>
            <a:spLocks noGrp="1"/>
          </p:cNvSpPr>
          <p:nvPr>
            <p:ph idx="1"/>
          </p:nvPr>
        </p:nvSpPr>
        <p:spPr>
          <a:xfrm>
            <a:off x="838200" y="1690688"/>
            <a:ext cx="10515600" cy="4720648"/>
          </a:xfrm>
        </p:spPr>
        <p:txBody>
          <a:bodyPr>
            <a:normAutofit/>
          </a:bodyPr>
          <a:lstStyle/>
          <a:p>
            <a:pPr marL="355600" marR="387350" indent="-342900">
              <a:buFont typeface="Wingdings"/>
              <a:buChar char=""/>
              <a:tabLst>
                <a:tab pos="355600" algn="l"/>
                <a:tab pos="356235" algn="l"/>
              </a:tabLst>
            </a:pPr>
            <a:r>
              <a:rPr lang="de-DE" sz="2400" spc="-5" dirty="0">
                <a:cs typeface="Calibri"/>
              </a:rPr>
              <a:t>Einheitliche </a:t>
            </a:r>
            <a:r>
              <a:rPr lang="de-DE" sz="2400" spc="-15" dirty="0">
                <a:cs typeface="Calibri"/>
              </a:rPr>
              <a:t>Schnittstelle </a:t>
            </a:r>
            <a:r>
              <a:rPr lang="de-DE" sz="2400" spc="-5" dirty="0">
                <a:cs typeface="Calibri"/>
              </a:rPr>
              <a:t>für </a:t>
            </a:r>
            <a:r>
              <a:rPr lang="de-DE" sz="2400" spc="-10" dirty="0">
                <a:cs typeface="Calibri"/>
              </a:rPr>
              <a:t>das </a:t>
            </a:r>
            <a:r>
              <a:rPr lang="de-DE" sz="2400" spc="-15" dirty="0">
                <a:cs typeface="Calibri"/>
              </a:rPr>
              <a:t>Ermitteln </a:t>
            </a:r>
            <a:r>
              <a:rPr lang="de-DE" sz="2400" spc="-10" dirty="0">
                <a:cs typeface="Calibri"/>
              </a:rPr>
              <a:t>von geographischen  Ortsinformationen </a:t>
            </a:r>
            <a:r>
              <a:rPr lang="de-DE" sz="2400" spc="-5" dirty="0">
                <a:cs typeface="Calibri"/>
              </a:rPr>
              <a:t>für ein </a:t>
            </a:r>
            <a:r>
              <a:rPr lang="de-DE" sz="2400" spc="-10" dirty="0">
                <a:cs typeface="Calibri"/>
              </a:rPr>
              <a:t>clientseitiges</a:t>
            </a:r>
            <a:r>
              <a:rPr lang="de-DE" sz="2400" spc="60" dirty="0">
                <a:cs typeface="Calibri"/>
              </a:rPr>
              <a:t> </a:t>
            </a:r>
            <a:r>
              <a:rPr lang="de-DE" sz="2400" spc="-20" dirty="0">
                <a:cs typeface="Calibri"/>
              </a:rPr>
              <a:t>Gerät</a:t>
            </a:r>
            <a:endParaRPr lang="de-DE" sz="2400" dirty="0">
              <a:cs typeface="Calibri"/>
            </a:endParaRPr>
          </a:p>
          <a:p>
            <a:pPr marL="355600" indent="-342900">
              <a:spcBef>
                <a:spcPts val="525"/>
              </a:spcBef>
              <a:buFont typeface="Wingdings"/>
              <a:buChar char=""/>
              <a:tabLst>
                <a:tab pos="355600" algn="l"/>
                <a:tab pos="356235" algn="l"/>
              </a:tabLst>
            </a:pPr>
            <a:r>
              <a:rPr lang="de-DE" sz="2400" spc="-15" dirty="0">
                <a:cs typeface="Calibri"/>
              </a:rPr>
              <a:t>Einfache</a:t>
            </a:r>
            <a:r>
              <a:rPr lang="de-DE" sz="2400" spc="-35" dirty="0">
                <a:cs typeface="Calibri"/>
              </a:rPr>
              <a:t> </a:t>
            </a:r>
            <a:r>
              <a:rPr lang="de-DE" sz="2400" spc="-10" dirty="0">
                <a:cs typeface="Calibri"/>
              </a:rPr>
              <a:t>Benutzung</a:t>
            </a:r>
            <a:endParaRPr lang="de-DE" sz="2400" dirty="0">
              <a:cs typeface="Calibri"/>
            </a:endParaRPr>
          </a:p>
          <a:p>
            <a:pPr marL="355600" indent="-342900">
              <a:spcBef>
                <a:spcPts val="530"/>
              </a:spcBef>
              <a:buFont typeface="Wingdings"/>
              <a:buChar char=""/>
              <a:tabLst>
                <a:tab pos="355600" algn="l"/>
                <a:tab pos="356235" algn="l"/>
              </a:tabLst>
            </a:pPr>
            <a:r>
              <a:rPr lang="de-DE" sz="2400" spc="-15" dirty="0">
                <a:cs typeface="Calibri"/>
              </a:rPr>
              <a:t>Gute</a:t>
            </a:r>
            <a:r>
              <a:rPr lang="de-DE" sz="2400" spc="-70" dirty="0">
                <a:cs typeface="Calibri"/>
              </a:rPr>
              <a:t> </a:t>
            </a:r>
            <a:r>
              <a:rPr lang="de-DE" sz="2400" spc="-15" dirty="0">
                <a:cs typeface="Calibri"/>
              </a:rPr>
              <a:t>Unterstützung</a:t>
            </a:r>
            <a:endParaRPr lang="de-DE" sz="2400" dirty="0">
              <a:cs typeface="Calibri"/>
            </a:endParaRPr>
          </a:p>
          <a:p>
            <a:pPr marL="355600" marR="5080" indent="-342900">
              <a:spcBef>
                <a:spcPts val="525"/>
              </a:spcBef>
              <a:buFont typeface="Wingdings"/>
              <a:buChar char=""/>
              <a:tabLst>
                <a:tab pos="355600" algn="l"/>
                <a:tab pos="356235" algn="l"/>
              </a:tabLst>
            </a:pPr>
            <a:r>
              <a:rPr lang="de-DE" sz="2400" spc="-5" dirty="0">
                <a:cs typeface="Calibri"/>
              </a:rPr>
              <a:t>Für die Lokalisierung </a:t>
            </a:r>
            <a:r>
              <a:rPr lang="de-DE" sz="2400" spc="-15" dirty="0">
                <a:cs typeface="Calibri"/>
              </a:rPr>
              <a:t>können </a:t>
            </a:r>
            <a:r>
              <a:rPr lang="de-DE" sz="2400" dirty="0">
                <a:cs typeface="Calibri"/>
              </a:rPr>
              <a:t>„alle </a:t>
            </a:r>
            <a:r>
              <a:rPr lang="de-DE" sz="2400" spc="-10" dirty="0">
                <a:cs typeface="Calibri"/>
              </a:rPr>
              <a:t>denkbaren Quellen“ verwendet  </a:t>
            </a:r>
            <a:r>
              <a:rPr lang="de-DE" sz="2400" spc="-15" dirty="0">
                <a:cs typeface="Calibri"/>
              </a:rPr>
              <a:t>werden </a:t>
            </a:r>
            <a:r>
              <a:rPr lang="de-DE" sz="2400" spc="-10" dirty="0">
                <a:cs typeface="Calibri"/>
              </a:rPr>
              <a:t>(Browser-abhängig):</a:t>
            </a:r>
            <a:endParaRPr lang="de-DE" sz="2400" dirty="0">
              <a:cs typeface="Calibri"/>
            </a:endParaRPr>
          </a:p>
          <a:p>
            <a:pPr marL="756285" lvl="1" indent="-286385">
              <a:spcBef>
                <a:spcPts val="525"/>
              </a:spcBef>
              <a:buFont typeface="Wingdings"/>
              <a:buChar char=""/>
              <a:tabLst>
                <a:tab pos="756920" algn="l"/>
              </a:tabLst>
            </a:pPr>
            <a:r>
              <a:rPr lang="de-DE" spc="-5" dirty="0">
                <a:cs typeface="Calibri"/>
              </a:rPr>
              <a:t>IP-Adresse</a:t>
            </a:r>
            <a:endParaRPr lang="de-DE" dirty="0">
              <a:cs typeface="Calibri"/>
            </a:endParaRPr>
          </a:p>
          <a:p>
            <a:pPr marL="756285" lvl="1" indent="-286385">
              <a:spcBef>
                <a:spcPts val="530"/>
              </a:spcBef>
              <a:buFont typeface="Wingdings"/>
              <a:buChar char=""/>
              <a:tabLst>
                <a:tab pos="756920" algn="l"/>
              </a:tabLst>
            </a:pPr>
            <a:r>
              <a:rPr lang="de-DE" spc="-5" dirty="0">
                <a:cs typeface="Calibri"/>
              </a:rPr>
              <a:t>GPS</a:t>
            </a:r>
            <a:endParaRPr lang="de-DE" dirty="0">
              <a:cs typeface="Calibri"/>
            </a:endParaRPr>
          </a:p>
          <a:p>
            <a:pPr marL="756285" lvl="1" indent="-286385">
              <a:spcBef>
                <a:spcPts val="525"/>
              </a:spcBef>
              <a:buFont typeface="Wingdings"/>
              <a:buChar char=""/>
              <a:tabLst>
                <a:tab pos="756920" algn="l"/>
              </a:tabLst>
            </a:pPr>
            <a:r>
              <a:rPr lang="de-DE" spc="-10" dirty="0">
                <a:cs typeface="Calibri"/>
              </a:rPr>
              <a:t>Funkzugangsknoten</a:t>
            </a:r>
            <a:endParaRPr lang="de-DE" dirty="0">
              <a:cs typeface="Calibri"/>
            </a:endParaRPr>
          </a:p>
          <a:p>
            <a:pPr marL="756285" lvl="1" indent="-286385">
              <a:spcBef>
                <a:spcPts val="525"/>
              </a:spcBef>
              <a:buFont typeface="Wingdings"/>
              <a:buChar char=""/>
              <a:tabLst>
                <a:tab pos="756920" algn="l"/>
              </a:tabLst>
            </a:pPr>
            <a:r>
              <a:rPr lang="de-DE" spc="-5" dirty="0">
                <a:cs typeface="Calibri"/>
              </a:rPr>
              <a:t>Google </a:t>
            </a:r>
            <a:r>
              <a:rPr lang="de-DE" spc="-10" dirty="0">
                <a:cs typeface="Calibri"/>
              </a:rPr>
              <a:t>Location</a:t>
            </a:r>
            <a:r>
              <a:rPr lang="de-DE" spc="-20" dirty="0">
                <a:cs typeface="Calibri"/>
              </a:rPr>
              <a:t> </a:t>
            </a:r>
            <a:r>
              <a:rPr lang="de-DE" spc="-5" dirty="0">
                <a:cs typeface="Calibri"/>
              </a:rPr>
              <a:t>Services </a:t>
            </a:r>
            <a:r>
              <a:rPr lang="de-DE" spc="-15" dirty="0">
                <a:cs typeface="Calibri"/>
              </a:rPr>
              <a:t>etc.</a:t>
            </a:r>
            <a:endParaRPr lang="de-DE" dirty="0">
              <a:cs typeface="Calibri"/>
            </a:endParaRPr>
          </a:p>
          <a:p>
            <a:endParaRPr lang="de-DE" dirty="0"/>
          </a:p>
        </p:txBody>
      </p:sp>
      <p:sp>
        <p:nvSpPr>
          <p:cNvPr id="4" name="object 4"/>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3</a:t>
            </a:fld>
            <a:endParaRPr dirty="0"/>
          </a:p>
        </p:txBody>
      </p:sp>
    </p:spTree>
    <p:extLst>
      <p:ext uri="{BB962C8B-B14F-4D97-AF65-F5344CB8AC3E}">
        <p14:creationId xmlns:p14="http://schemas.microsoft.com/office/powerpoint/2010/main" val="2573018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 </a:t>
            </a:r>
            <a:r>
              <a:rPr spc="-5" dirty="0"/>
              <a:t>Methoden +</a:t>
            </a:r>
            <a:r>
              <a:rPr spc="20" dirty="0"/>
              <a:t> </a:t>
            </a:r>
            <a:r>
              <a:rPr spc="-10" dirty="0"/>
              <a:t>Callbacks</a:t>
            </a:r>
          </a:p>
        </p:txBody>
      </p:sp>
      <p:sp>
        <p:nvSpPr>
          <p:cNvPr id="6" name="Inhaltsplatzhalter 5"/>
          <p:cNvSpPr>
            <a:spLocks noGrp="1"/>
          </p:cNvSpPr>
          <p:nvPr>
            <p:ph idx="1"/>
          </p:nvPr>
        </p:nvSpPr>
        <p:spPr/>
        <p:txBody>
          <a:bodyPr/>
          <a:lstStyle/>
          <a:p>
            <a:r>
              <a:rPr lang="de-DE" spc="-5" dirty="0">
                <a:cs typeface="Calibri"/>
              </a:rPr>
              <a:t>M</a:t>
            </a:r>
            <a:r>
              <a:rPr lang="de-DE" spc="-25" dirty="0">
                <a:cs typeface="Calibri"/>
              </a:rPr>
              <a:t>e</a:t>
            </a:r>
            <a:r>
              <a:rPr lang="de-DE" spc="-5" dirty="0">
                <a:cs typeface="Calibri"/>
              </a:rPr>
              <a:t>thoden</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4</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2064162584"/>
              </p:ext>
            </p:extLst>
          </p:nvPr>
        </p:nvGraphicFramePr>
        <p:xfrm>
          <a:off x="838200" y="2452342"/>
          <a:ext cx="8291322" cy="3388359"/>
        </p:xfrm>
        <a:graphic>
          <a:graphicData uri="http://schemas.openxmlformats.org/drawingml/2006/table">
            <a:tbl>
              <a:tblPr firstRow="1" bandRow="1">
                <a:tableStyleId>{21E4AEA4-8DFA-4A89-87EB-49C32662AFE0}</a:tableStyleId>
              </a:tblPr>
              <a:tblGrid>
                <a:gridCol w="4042791">
                  <a:extLst>
                    <a:ext uri="{9D8B030D-6E8A-4147-A177-3AD203B41FA5}">
                      <a16:colId xmlns:a16="http://schemas.microsoft.com/office/drawing/2014/main" val="20000"/>
                    </a:ext>
                  </a:extLst>
                </a:gridCol>
                <a:gridCol w="4248531">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1188719">
                <a:tc>
                  <a:txBody>
                    <a:bodyPr/>
                    <a:lstStyle/>
                    <a:p>
                      <a:pPr marL="85090" marR="138430">
                        <a:lnSpc>
                          <a:spcPct val="100000"/>
                        </a:lnSpc>
                        <a:spcBef>
                          <a:spcPts val="95"/>
                        </a:spcBef>
                      </a:pPr>
                      <a:r>
                        <a:rPr sz="1800" spc="-15" dirty="0"/>
                        <a:t>navigator.geolocation.getCurrentPosition  </a:t>
                      </a:r>
                      <a:r>
                        <a:rPr sz="1800" spc="-10" dirty="0"/>
                        <a:t>(erfolgCallback, fehlerCallback,  </a:t>
                      </a:r>
                      <a:r>
                        <a:rPr sz="1800" spc="-5" dirty="0"/>
                        <a:t>optionenObjekt)</a:t>
                      </a:r>
                      <a:endParaRPr sz="1800" dirty="0">
                        <a:latin typeface="Calibri"/>
                        <a:cs typeface="Calibri"/>
                      </a:endParaRPr>
                    </a:p>
                  </a:txBody>
                  <a:tcPr marL="0" marR="0" marT="0" marB="0"/>
                </a:tc>
                <a:tc>
                  <a:txBody>
                    <a:bodyPr/>
                    <a:lstStyle/>
                    <a:p>
                      <a:pPr marL="85725" marR="100965">
                        <a:lnSpc>
                          <a:spcPct val="98900"/>
                        </a:lnSpc>
                        <a:spcBef>
                          <a:spcPts val="114"/>
                        </a:spcBef>
                      </a:pPr>
                      <a:r>
                        <a:rPr sz="1800" spc="-5" dirty="0"/>
                        <a:t>Bestimmt die aktuelle </a:t>
                      </a:r>
                      <a:r>
                        <a:rPr sz="1800" spc="-10" dirty="0"/>
                        <a:t>Position </a:t>
                      </a:r>
                      <a:r>
                        <a:rPr sz="1800" spc="-5" dirty="0"/>
                        <a:t>und </a:t>
                      </a:r>
                      <a:r>
                        <a:rPr sz="1800" spc="-5" dirty="0" err="1"/>
                        <a:t>führt</a:t>
                      </a:r>
                      <a:r>
                        <a:rPr sz="1800" spc="-5" dirty="0"/>
                        <a:t> </a:t>
                      </a:r>
                      <a:r>
                        <a:rPr sz="1800" spc="-5" dirty="0" err="1"/>
                        <a:t>im</a:t>
                      </a:r>
                      <a:r>
                        <a:rPr lang="en-US" sz="1800" spc="-5" dirty="0"/>
                        <a:t> </a:t>
                      </a:r>
                      <a:r>
                        <a:rPr sz="1800" spc="-5" dirty="0"/>
                        <a:t> </a:t>
                      </a:r>
                      <a:r>
                        <a:rPr sz="1800" spc="-10" dirty="0" err="1"/>
                        <a:t>Erfolgsfall</a:t>
                      </a:r>
                      <a:r>
                        <a:rPr sz="1800" spc="-10" dirty="0"/>
                        <a:t> </a:t>
                      </a:r>
                      <a:r>
                        <a:rPr sz="1800" dirty="0"/>
                        <a:t>den </a:t>
                      </a:r>
                      <a:r>
                        <a:rPr lang="en-US" sz="1800" spc="-10" dirty="0" err="1"/>
                        <a:t>erfolgCallback</a:t>
                      </a:r>
                      <a:r>
                        <a:rPr lang="en-US" sz="1800" spc="-10" dirty="0"/>
                        <a:t> </a:t>
                      </a:r>
                      <a:r>
                        <a:rPr lang="en-US" sz="1800" spc="-695" dirty="0"/>
                        <a:t>  </a:t>
                      </a:r>
                      <a:r>
                        <a:rPr sz="1800" spc="-5" dirty="0"/>
                        <a:t>und </a:t>
                      </a:r>
                      <a:r>
                        <a:rPr sz="1800" spc="-5" dirty="0" err="1"/>
                        <a:t>im</a:t>
                      </a:r>
                      <a:r>
                        <a:rPr lang="en-US" sz="1800" spc="-5" dirty="0"/>
                        <a:t> </a:t>
                      </a:r>
                      <a:r>
                        <a:rPr sz="1800" spc="-5" dirty="0"/>
                        <a:t> </a:t>
                      </a:r>
                      <a:r>
                        <a:rPr sz="1800" spc="-10" dirty="0" err="1"/>
                        <a:t>Fehlerfall</a:t>
                      </a:r>
                      <a:r>
                        <a:rPr sz="1800" spc="-10" dirty="0"/>
                        <a:t> </a:t>
                      </a:r>
                      <a:r>
                        <a:rPr sz="1800" dirty="0"/>
                        <a:t>den </a:t>
                      </a:r>
                      <a:r>
                        <a:rPr sz="1800" spc="-10" dirty="0" err="1"/>
                        <a:t>fehlerCallBack</a:t>
                      </a:r>
                      <a:r>
                        <a:rPr sz="1800" spc="-10" dirty="0"/>
                        <a:t> </a:t>
                      </a:r>
                      <a:r>
                        <a:rPr sz="1800" dirty="0" err="1"/>
                        <a:t>aus</a:t>
                      </a:r>
                      <a:r>
                        <a:rPr sz="1800" dirty="0"/>
                        <a:t>;</a:t>
                      </a:r>
                      <a:r>
                        <a:rPr lang="en-US" sz="1800" dirty="0"/>
                        <a:t> </a:t>
                      </a:r>
                      <a:r>
                        <a:rPr sz="1800" dirty="0"/>
                        <a:t> </a:t>
                      </a:r>
                      <a:r>
                        <a:rPr sz="1800" spc="-5" dirty="0"/>
                        <a:t>Kann </a:t>
                      </a:r>
                      <a:r>
                        <a:rPr sz="1800" spc="-5" dirty="0" err="1"/>
                        <a:t>über</a:t>
                      </a:r>
                      <a:r>
                        <a:rPr sz="1800" spc="-5" dirty="0"/>
                        <a:t> </a:t>
                      </a:r>
                      <a:r>
                        <a:rPr sz="1800" spc="-5" dirty="0" err="1"/>
                        <a:t>Optionen</a:t>
                      </a:r>
                      <a:r>
                        <a:rPr lang="en-US" sz="1800" spc="-5" dirty="0"/>
                        <a:t> </a:t>
                      </a:r>
                      <a:r>
                        <a:rPr sz="1800" spc="-735" dirty="0"/>
                        <a:t> </a:t>
                      </a:r>
                      <a:r>
                        <a:rPr sz="1800" spc="-10" dirty="0" err="1"/>
                        <a:t>konfiguriert</a:t>
                      </a:r>
                      <a:r>
                        <a:rPr sz="1800" spc="-10" dirty="0"/>
                        <a:t> </a:t>
                      </a:r>
                      <a:r>
                        <a:rPr sz="1800" spc="-10" dirty="0" err="1"/>
                        <a:t>werden</a:t>
                      </a:r>
                      <a:endParaRPr sz="1800" dirty="0" err="1">
                        <a:latin typeface="Calibri"/>
                        <a:cs typeface="Calibri"/>
                      </a:endParaRPr>
                    </a:p>
                  </a:txBody>
                  <a:tcPr marL="0" marR="0" marT="0" marB="0"/>
                </a:tc>
                <a:extLst>
                  <a:ext uri="{0D108BD9-81ED-4DB2-BD59-A6C34878D82A}">
                    <a16:rowId xmlns:a16="http://schemas.microsoft.com/office/drawing/2014/main" val="10001"/>
                  </a:ext>
                </a:extLst>
              </a:tr>
              <a:tr h="914400">
                <a:tc>
                  <a:txBody>
                    <a:bodyPr/>
                    <a:lstStyle/>
                    <a:p>
                      <a:pPr marL="85090" marR="594360">
                        <a:lnSpc>
                          <a:spcPct val="100000"/>
                        </a:lnSpc>
                        <a:spcBef>
                          <a:spcPts val="195"/>
                        </a:spcBef>
                      </a:pPr>
                      <a:r>
                        <a:rPr sz="1800" spc="-20" dirty="0"/>
                        <a:t>navigator.geolocation.watchPosition  </a:t>
                      </a:r>
                      <a:r>
                        <a:rPr sz="1800" spc="-10" dirty="0"/>
                        <a:t>(erfolgCallback, fehlerCallback,  </a:t>
                      </a:r>
                      <a:r>
                        <a:rPr sz="1800" spc="-5" dirty="0"/>
                        <a:t>optionenObjekt)</a:t>
                      </a:r>
                      <a:endParaRPr sz="1800" dirty="0">
                        <a:latin typeface="Calibri"/>
                        <a:cs typeface="Calibri"/>
                      </a:endParaRPr>
                    </a:p>
                  </a:txBody>
                  <a:tcPr marL="0" marR="0" marT="0" marB="0"/>
                </a:tc>
                <a:tc>
                  <a:txBody>
                    <a:bodyPr/>
                    <a:lstStyle/>
                    <a:p>
                      <a:pPr marL="85725" marR="274955">
                        <a:lnSpc>
                          <a:spcPct val="98300"/>
                        </a:lnSpc>
                        <a:spcBef>
                          <a:spcPts val="229"/>
                        </a:spcBef>
                      </a:pPr>
                      <a:r>
                        <a:rPr sz="1800" spc="-10" dirty="0"/>
                        <a:t>Dauerhafte </a:t>
                      </a:r>
                      <a:r>
                        <a:rPr sz="1800" spc="-5" dirty="0"/>
                        <a:t>Positionsüberwachung.  </a:t>
                      </a:r>
                      <a:r>
                        <a:rPr sz="1800" spc="-10" dirty="0"/>
                        <a:t>Callbacks werden </a:t>
                      </a:r>
                      <a:r>
                        <a:rPr sz="1800" dirty="0"/>
                        <a:t>bei </a:t>
                      </a:r>
                      <a:r>
                        <a:rPr sz="1800" spc="-5" dirty="0"/>
                        <a:t>jeder Aktualisierung  ausgeführt. Gibt </a:t>
                      </a:r>
                      <a:r>
                        <a:rPr sz="1800" dirty="0"/>
                        <a:t>eine </a:t>
                      </a:r>
                      <a:r>
                        <a:rPr sz="1800" spc="-5" dirty="0"/>
                        <a:t>Timer-ID </a:t>
                      </a:r>
                      <a:r>
                        <a:rPr sz="1800" spc="-10" dirty="0"/>
                        <a:t>zurück</a:t>
                      </a:r>
                      <a:endParaRPr sz="1800" dirty="0">
                        <a:latin typeface="Calibri"/>
                        <a:cs typeface="Calibri"/>
                      </a:endParaRPr>
                    </a:p>
                  </a:txBody>
                  <a:tcPr marL="0" marR="0" marT="0" marB="0"/>
                </a:tc>
                <a:extLst>
                  <a:ext uri="{0D108BD9-81ED-4DB2-BD59-A6C34878D82A}">
                    <a16:rowId xmlns:a16="http://schemas.microsoft.com/office/drawing/2014/main" val="10002"/>
                  </a:ext>
                </a:extLst>
              </a:tr>
              <a:tr h="914400">
                <a:tc>
                  <a:txBody>
                    <a:bodyPr/>
                    <a:lstStyle/>
                    <a:p>
                      <a:pPr marL="85090" marR="844550">
                        <a:lnSpc>
                          <a:spcPct val="100000"/>
                        </a:lnSpc>
                        <a:spcBef>
                          <a:spcPts val="195"/>
                        </a:spcBef>
                      </a:pPr>
                      <a:r>
                        <a:rPr sz="1800" spc="-5" dirty="0"/>
                        <a:t>n</a:t>
                      </a:r>
                      <a:r>
                        <a:rPr sz="1800" spc="-20" dirty="0"/>
                        <a:t>a</a:t>
                      </a:r>
                      <a:r>
                        <a:rPr sz="1800" dirty="0"/>
                        <a:t>vi</a:t>
                      </a:r>
                      <a:r>
                        <a:rPr sz="1800" spc="-40" dirty="0"/>
                        <a:t>g</a:t>
                      </a:r>
                      <a:r>
                        <a:rPr sz="1800" spc="-15" dirty="0"/>
                        <a:t>at</a:t>
                      </a:r>
                      <a:r>
                        <a:rPr sz="1800" spc="-5" dirty="0"/>
                        <a:t>o</a:t>
                      </a:r>
                      <a:r>
                        <a:rPr sz="1800" spc="-185" dirty="0"/>
                        <a:t>r</a:t>
                      </a:r>
                      <a:r>
                        <a:rPr sz="1800" spc="20" dirty="0"/>
                        <a:t>.</a:t>
                      </a:r>
                      <a:r>
                        <a:rPr sz="1800" spc="-10" dirty="0"/>
                        <a:t>g</a:t>
                      </a:r>
                      <a:r>
                        <a:rPr sz="1800" dirty="0"/>
                        <a:t>eolo</a:t>
                      </a:r>
                      <a:r>
                        <a:rPr sz="1800" spc="-25" dirty="0"/>
                        <a:t>c</a:t>
                      </a:r>
                      <a:r>
                        <a:rPr sz="1800" spc="-15" dirty="0"/>
                        <a:t>a</a:t>
                      </a:r>
                      <a:r>
                        <a:rPr sz="1800" dirty="0"/>
                        <a:t>t</a:t>
                      </a:r>
                      <a:r>
                        <a:rPr sz="1800" spc="-10" dirty="0"/>
                        <a:t>i</a:t>
                      </a:r>
                      <a:r>
                        <a:rPr sz="1800" spc="-5" dirty="0"/>
                        <a:t>on.c</a:t>
                      </a:r>
                      <a:r>
                        <a:rPr sz="1800" spc="-10" dirty="0"/>
                        <a:t>l</a:t>
                      </a:r>
                      <a:r>
                        <a:rPr sz="1800" dirty="0"/>
                        <a:t>ear</a:t>
                      </a:r>
                      <a:r>
                        <a:rPr sz="1800" spc="-70" dirty="0"/>
                        <a:t>W</a:t>
                      </a:r>
                      <a:r>
                        <a:rPr sz="1800" spc="-15" dirty="0"/>
                        <a:t>a</a:t>
                      </a:r>
                      <a:r>
                        <a:rPr sz="1800" spc="-30" dirty="0"/>
                        <a:t>t</a:t>
                      </a:r>
                      <a:r>
                        <a:rPr sz="1800" spc="-10" dirty="0"/>
                        <a:t>c</a:t>
                      </a:r>
                      <a:r>
                        <a:rPr sz="1800" dirty="0"/>
                        <a:t>h  </a:t>
                      </a:r>
                      <a:r>
                        <a:rPr sz="1800" spc="-5" dirty="0"/>
                        <a:t>(timerID)</a:t>
                      </a:r>
                      <a:endParaRPr sz="1800" dirty="0">
                        <a:latin typeface="Calibri"/>
                        <a:cs typeface="Calibri"/>
                      </a:endParaRPr>
                    </a:p>
                  </a:txBody>
                  <a:tcPr marL="0" marR="0" marT="0" marB="0"/>
                </a:tc>
                <a:tc>
                  <a:txBody>
                    <a:bodyPr/>
                    <a:lstStyle/>
                    <a:p>
                      <a:pPr marL="85725" marR="728345">
                        <a:lnSpc>
                          <a:spcPct val="98400"/>
                        </a:lnSpc>
                        <a:spcBef>
                          <a:spcPts val="229"/>
                        </a:spcBef>
                      </a:pPr>
                      <a:r>
                        <a:rPr sz="1800" spc="-10" dirty="0"/>
                        <a:t>Stoppt </a:t>
                      </a:r>
                      <a:r>
                        <a:rPr sz="1800" dirty="0"/>
                        <a:t>eine </a:t>
                      </a:r>
                      <a:r>
                        <a:rPr sz="1800" spc="-10" dirty="0"/>
                        <a:t>mittels </a:t>
                      </a:r>
                      <a:r>
                        <a:rPr sz="1800" spc="-15" dirty="0"/>
                        <a:t>watchPosition()</a:t>
                      </a:r>
                      <a:r>
                        <a:rPr lang="en-US" sz="1800" spc="-15" dirty="0"/>
                        <a:t> </a:t>
                      </a:r>
                      <a:r>
                        <a:rPr sz="1800" spc="-15" dirty="0"/>
                        <a:t> </a:t>
                      </a:r>
                      <a:r>
                        <a:rPr sz="1800" spc="-15" dirty="0" err="1"/>
                        <a:t>gestartete</a:t>
                      </a:r>
                      <a:r>
                        <a:rPr sz="1800" spc="-15" dirty="0"/>
                        <a:t> </a:t>
                      </a:r>
                      <a:r>
                        <a:rPr sz="1800" spc="-5" dirty="0" err="1"/>
                        <a:t>Überwachung</a:t>
                      </a:r>
                      <a:r>
                        <a:rPr sz="1800" spc="-5" dirty="0"/>
                        <a:t> </a:t>
                      </a:r>
                      <a:r>
                        <a:rPr sz="1800" dirty="0" err="1"/>
                        <a:t>anhand</a:t>
                      </a:r>
                      <a:r>
                        <a:rPr sz="1800" dirty="0"/>
                        <a:t> der</a:t>
                      </a:r>
                      <a:r>
                        <a:rPr lang="en-US" sz="1800" dirty="0"/>
                        <a:t> </a:t>
                      </a:r>
                      <a:r>
                        <a:rPr sz="1800" spc="-5" dirty="0"/>
                        <a:t>Timer-ID</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13605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 </a:t>
            </a:r>
            <a:r>
              <a:rPr spc="-5" dirty="0"/>
              <a:t>Methoden +</a:t>
            </a:r>
            <a:r>
              <a:rPr spc="20" dirty="0"/>
              <a:t> </a:t>
            </a:r>
            <a:r>
              <a:rPr spc="-10" dirty="0"/>
              <a:t>Callbacks</a:t>
            </a:r>
          </a:p>
        </p:txBody>
      </p:sp>
      <p:sp>
        <p:nvSpPr>
          <p:cNvPr id="6" name="Inhaltsplatzhalter 5"/>
          <p:cNvSpPr>
            <a:spLocks noGrp="1"/>
          </p:cNvSpPr>
          <p:nvPr>
            <p:ph idx="1"/>
          </p:nvPr>
        </p:nvSpPr>
        <p:spPr/>
        <p:txBody>
          <a:bodyPr/>
          <a:lstStyle/>
          <a:p>
            <a:r>
              <a:rPr lang="de-DE" spc="-10" dirty="0">
                <a:cs typeface="Calibri"/>
              </a:rPr>
              <a:t>Callbacks</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5</a:t>
            </a:fld>
            <a:endParaRPr dirty="0"/>
          </a:p>
        </p:txBody>
      </p:sp>
      <p:graphicFrame>
        <p:nvGraphicFramePr>
          <p:cNvPr id="3" name="object 3"/>
          <p:cNvGraphicFramePr>
            <a:graphicFrameLocks noGrp="1"/>
          </p:cNvGraphicFramePr>
          <p:nvPr>
            <p:extLst>
              <p:ext uri="{D42A27DB-BD31-4B8C-83A1-F6EECF244321}">
                <p14:modId xmlns:p14="http://schemas.microsoft.com/office/powerpoint/2010/main" val="1012953094"/>
              </p:ext>
            </p:extLst>
          </p:nvPr>
        </p:nvGraphicFramePr>
        <p:xfrm>
          <a:off x="838200" y="2477525"/>
          <a:ext cx="8291321" cy="2931159"/>
        </p:xfrm>
        <a:graphic>
          <a:graphicData uri="http://schemas.openxmlformats.org/drawingml/2006/table">
            <a:tbl>
              <a:tblPr firstRow="1" bandRow="1">
                <a:tableStyleId>{21E4AEA4-8DFA-4A89-87EB-49C32662AFE0}</a:tableStyleId>
              </a:tblPr>
              <a:tblGrid>
                <a:gridCol w="1738502">
                  <a:extLst>
                    <a:ext uri="{9D8B030D-6E8A-4147-A177-3AD203B41FA5}">
                      <a16:colId xmlns:a16="http://schemas.microsoft.com/office/drawing/2014/main" val="20000"/>
                    </a:ext>
                  </a:extLst>
                </a:gridCol>
                <a:gridCol w="2592324">
                  <a:extLst>
                    <a:ext uri="{9D8B030D-6E8A-4147-A177-3AD203B41FA5}">
                      <a16:colId xmlns:a16="http://schemas.microsoft.com/office/drawing/2014/main" val="20001"/>
                    </a:ext>
                  </a:extLst>
                </a:gridCol>
                <a:gridCol w="3960495">
                  <a:extLst>
                    <a:ext uri="{9D8B030D-6E8A-4147-A177-3AD203B41FA5}">
                      <a16:colId xmlns:a16="http://schemas.microsoft.com/office/drawing/2014/main" val="20002"/>
                    </a:ext>
                  </a:extLst>
                </a:gridCol>
              </a:tblGrid>
              <a:tr h="370840">
                <a:tc>
                  <a:txBody>
                    <a:bodyPr/>
                    <a:lstStyle/>
                    <a:p>
                      <a:pPr marL="85090">
                        <a:lnSpc>
                          <a:spcPct val="100000"/>
                        </a:lnSpc>
                        <a:spcBef>
                          <a:spcPts val="190"/>
                        </a:spcBef>
                      </a:pPr>
                      <a:r>
                        <a:rPr sz="1800" spc="-25" dirty="0"/>
                        <a:t>Typ</a:t>
                      </a:r>
                      <a:endParaRPr sz="1800" dirty="0">
                        <a:latin typeface="Calibri"/>
                        <a:cs typeface="Calibri"/>
                      </a:endParaRPr>
                    </a:p>
                  </a:txBody>
                  <a:tcPr marL="0" marR="0" marT="0" marB="0"/>
                </a:tc>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725">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1188719">
                <a:tc>
                  <a:txBody>
                    <a:bodyPr/>
                    <a:lstStyle/>
                    <a:p>
                      <a:pPr marL="85090">
                        <a:lnSpc>
                          <a:spcPct val="100000"/>
                        </a:lnSpc>
                        <a:spcBef>
                          <a:spcPts val="95"/>
                        </a:spcBef>
                      </a:pPr>
                      <a:r>
                        <a:rPr sz="1800" spc="-10" dirty="0"/>
                        <a:t>Erfolgs-Callback</a:t>
                      </a:r>
                      <a:endParaRPr sz="1800" dirty="0">
                        <a:latin typeface="Calibri"/>
                        <a:cs typeface="Calibri"/>
                      </a:endParaRPr>
                    </a:p>
                  </a:txBody>
                  <a:tcPr marL="0" marR="0" marT="0" marB="0"/>
                </a:tc>
                <a:tc>
                  <a:txBody>
                    <a:bodyPr/>
                    <a:lstStyle/>
                    <a:p>
                      <a:pPr marL="85090">
                        <a:lnSpc>
                          <a:spcPct val="100000"/>
                        </a:lnSpc>
                        <a:spcBef>
                          <a:spcPts val="95"/>
                        </a:spcBef>
                      </a:pPr>
                      <a:r>
                        <a:rPr sz="1800" spc="-5" dirty="0"/>
                        <a:t>function(positionObjekt)</a:t>
                      </a:r>
                      <a:endParaRPr sz="1800" dirty="0">
                        <a:latin typeface="Calibri"/>
                        <a:cs typeface="Calibri"/>
                      </a:endParaRPr>
                    </a:p>
                  </a:txBody>
                  <a:tcPr marL="0" marR="0" marT="0" marB="0"/>
                </a:tc>
                <a:tc>
                  <a:txBody>
                    <a:bodyPr/>
                    <a:lstStyle/>
                    <a:p>
                      <a:pPr marL="85725" marR="283845">
                        <a:lnSpc>
                          <a:spcPct val="100000"/>
                        </a:lnSpc>
                        <a:spcBef>
                          <a:spcPts val="95"/>
                        </a:spcBef>
                      </a:pPr>
                      <a:r>
                        <a:rPr sz="1800" spc="-10" dirty="0"/>
                        <a:t>Wird </a:t>
                      </a:r>
                      <a:r>
                        <a:rPr sz="1800" dirty="0"/>
                        <a:t>bei </a:t>
                      </a:r>
                      <a:r>
                        <a:rPr sz="1800" spc="-10" dirty="0"/>
                        <a:t>erfolgreicher Positions-  </a:t>
                      </a:r>
                      <a:r>
                        <a:rPr sz="1800" spc="-5" dirty="0"/>
                        <a:t>bestimmung ausgeführt. Ein </a:t>
                      </a:r>
                      <a:r>
                        <a:rPr sz="1800" spc="-10" dirty="0"/>
                        <a:t>Positions-  </a:t>
                      </a:r>
                      <a:r>
                        <a:rPr sz="1800" spc="-5" dirty="0"/>
                        <a:t>Objekt mit den </a:t>
                      </a:r>
                      <a:r>
                        <a:rPr sz="1800" spc="-10" dirty="0"/>
                        <a:t>Positionsdaten wird  </a:t>
                      </a:r>
                      <a:r>
                        <a:rPr sz="1800" spc="-5" dirty="0"/>
                        <a:t>übergeben</a:t>
                      </a:r>
                      <a:endParaRPr sz="1800" dirty="0">
                        <a:latin typeface="Calibri"/>
                        <a:cs typeface="Calibri"/>
                      </a:endParaRPr>
                    </a:p>
                  </a:txBody>
                  <a:tcPr marL="0" marR="0" marT="0" marB="0"/>
                </a:tc>
                <a:extLst>
                  <a:ext uri="{0D108BD9-81ED-4DB2-BD59-A6C34878D82A}">
                    <a16:rowId xmlns:a16="http://schemas.microsoft.com/office/drawing/2014/main" val="10001"/>
                  </a:ext>
                </a:extLst>
              </a:tr>
              <a:tr h="1188720">
                <a:tc>
                  <a:txBody>
                    <a:bodyPr/>
                    <a:lstStyle/>
                    <a:p>
                      <a:pPr marL="85090">
                        <a:lnSpc>
                          <a:spcPct val="100000"/>
                        </a:lnSpc>
                        <a:spcBef>
                          <a:spcPts val="195"/>
                        </a:spcBef>
                      </a:pPr>
                      <a:r>
                        <a:rPr sz="1800" spc="-5" dirty="0"/>
                        <a:t>Fehler-Callback</a:t>
                      </a:r>
                      <a:endParaRPr sz="1800" dirty="0">
                        <a:latin typeface="Calibri"/>
                        <a:cs typeface="Calibri"/>
                      </a:endParaRPr>
                    </a:p>
                  </a:txBody>
                  <a:tcPr marL="0" marR="0" marT="0" marB="0"/>
                </a:tc>
                <a:tc>
                  <a:txBody>
                    <a:bodyPr/>
                    <a:lstStyle/>
                    <a:p>
                      <a:pPr marL="85090">
                        <a:lnSpc>
                          <a:spcPct val="100000"/>
                        </a:lnSpc>
                        <a:spcBef>
                          <a:spcPts val="195"/>
                        </a:spcBef>
                      </a:pPr>
                      <a:r>
                        <a:rPr sz="1800" spc="-5" dirty="0"/>
                        <a:t>function(fehlerObjekt)</a:t>
                      </a:r>
                      <a:endParaRPr sz="1800" dirty="0">
                        <a:latin typeface="Calibri"/>
                        <a:cs typeface="Calibri"/>
                      </a:endParaRPr>
                    </a:p>
                  </a:txBody>
                  <a:tcPr marL="0" marR="0" marT="0" marB="0"/>
                </a:tc>
                <a:tc>
                  <a:txBody>
                    <a:bodyPr/>
                    <a:lstStyle/>
                    <a:p>
                      <a:pPr marL="85725" marR="478155" algn="l">
                        <a:lnSpc>
                          <a:spcPct val="100000"/>
                        </a:lnSpc>
                        <a:spcBef>
                          <a:spcPts val="195"/>
                        </a:spcBef>
                      </a:pPr>
                      <a:r>
                        <a:rPr sz="1800" spc="-10" err="1"/>
                        <a:t>Wird</a:t>
                      </a:r>
                      <a:r>
                        <a:rPr lang="en-US" sz="1800" spc="-10" dirty="0"/>
                        <a:t> </a:t>
                      </a:r>
                      <a:r>
                        <a:rPr sz="1800" err="1"/>
                        <a:t>bei</a:t>
                      </a:r>
                      <a:r>
                        <a:rPr sz="1800"/>
                        <a:t> </a:t>
                      </a:r>
                      <a:r>
                        <a:rPr sz="1800" spc="-10" dirty="0"/>
                        <a:t>fehlgeschlagener Positions-</a:t>
                      </a:r>
                      <a:r>
                        <a:rPr lang="en-US" sz="1800" spc="-10" dirty="0"/>
                        <a:t> </a:t>
                      </a:r>
                      <a:r>
                        <a:rPr sz="1800" spc="-10" dirty="0"/>
                        <a:t> </a:t>
                      </a:r>
                      <a:r>
                        <a:rPr sz="1800" spc="-5" dirty="0"/>
                        <a:t>bestimmung ausgeführt. Ein Fehler-</a:t>
                      </a:r>
                      <a:r>
                        <a:rPr lang="en-US" sz="1800" spc="-5" dirty="0"/>
                        <a:t> </a:t>
                      </a:r>
                      <a:r>
                        <a:rPr sz="1800" spc="-5" dirty="0"/>
                        <a:t> Objekt mit den </a:t>
                      </a:r>
                      <a:r>
                        <a:rPr sz="1800" spc="-10" dirty="0"/>
                        <a:t>Fehlerinformationen</a:t>
                      </a:r>
                      <a:r>
                        <a:rPr lang="en-US" sz="1800" spc="-10" dirty="0"/>
                        <a:t> </a:t>
                      </a:r>
                      <a:r>
                        <a:rPr sz="1800" spc="-10" dirty="0"/>
                        <a:t> wird</a:t>
                      </a:r>
                      <a:r>
                        <a:rPr sz="1800" spc="-85" dirty="0"/>
                        <a:t> </a:t>
                      </a:r>
                      <a:r>
                        <a:rPr sz="1800" spc="-5" dirty="0"/>
                        <a:t>übergeben</a:t>
                      </a:r>
                      <a:endParaRPr sz="1800" dirty="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500301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a:t>
            </a:r>
            <a:r>
              <a:rPr spc="-25" dirty="0"/>
              <a:t> </a:t>
            </a:r>
            <a:r>
              <a:rPr spc="-15" dirty="0"/>
              <a:t>Objekte</a:t>
            </a:r>
          </a:p>
        </p:txBody>
      </p:sp>
      <p:sp>
        <p:nvSpPr>
          <p:cNvPr id="10" name="Inhaltsplatzhalter 9"/>
          <p:cNvSpPr>
            <a:spLocks noGrp="1"/>
          </p:cNvSpPr>
          <p:nvPr>
            <p:ph idx="1"/>
          </p:nvPr>
        </p:nvSpPr>
        <p:spPr>
          <a:xfrm>
            <a:off x="838200" y="1496290"/>
            <a:ext cx="10515600" cy="4998027"/>
          </a:xfrm>
        </p:spPr>
        <p:txBody>
          <a:bodyPr>
            <a:normAutofit fontScale="92500" lnSpcReduction="10000"/>
          </a:bodyPr>
          <a:lstStyle/>
          <a:p>
            <a:r>
              <a:rPr lang="de-DE" sz="3000" spc="-10" dirty="0">
                <a:cs typeface="Calibri"/>
              </a:rPr>
              <a:t>Optionen-Objekt</a:t>
            </a:r>
            <a:endParaRPr lang="de-DE" sz="3000" dirty="0">
              <a:cs typeface="Calibri"/>
            </a:endParaRPr>
          </a:p>
          <a:p>
            <a:endParaRPr lang="de-DE" dirty="0"/>
          </a:p>
          <a:p>
            <a:endParaRPr lang="de-DE" dirty="0"/>
          </a:p>
          <a:p>
            <a:endParaRPr lang="de-DE" dirty="0"/>
          </a:p>
          <a:p>
            <a:pPr marL="355600" indent="-342900">
              <a:lnSpc>
                <a:spcPct val="170000"/>
              </a:lnSpc>
              <a:buFont typeface="Wingdings"/>
              <a:buChar char=""/>
              <a:tabLst>
                <a:tab pos="355600" algn="l"/>
                <a:tab pos="356235" algn="l"/>
              </a:tabLst>
            </a:pPr>
            <a:r>
              <a:rPr lang="de-DE" spc="-5" dirty="0">
                <a:cs typeface="Calibri"/>
              </a:rPr>
              <a:t>Beispiel</a:t>
            </a:r>
            <a:endParaRPr lang="de-DE" dirty="0">
              <a:cs typeface="Calibri"/>
            </a:endParaRPr>
          </a:p>
          <a:p>
            <a:pPr marL="0" indent="0">
              <a:buNone/>
            </a:pPr>
            <a:r>
              <a:rPr lang="de-DE" sz="2200" dirty="0">
                <a:solidFill>
                  <a:srgbClr val="0000FF"/>
                </a:solidFill>
                <a:latin typeface="Consolas" panose="020B0609020204030204" pitchFamily="49" charset="0"/>
              </a:rPr>
              <a:t>var</a:t>
            </a:r>
            <a:r>
              <a:rPr lang="de-DE" sz="2200" dirty="0">
                <a:solidFill>
                  <a:srgbClr val="000000"/>
                </a:solidFill>
                <a:latin typeface="Consolas" panose="020B0609020204030204" pitchFamily="49" charset="0"/>
              </a:rPr>
              <a:t> options = {</a:t>
            </a:r>
            <a:br>
              <a:rPr lang="de-DE" sz="2200" dirty="0">
                <a:solidFill>
                  <a:srgbClr val="000000"/>
                </a:solidFill>
                <a:latin typeface="Consolas" panose="020B0609020204030204" pitchFamily="49" charset="0"/>
              </a:rPr>
            </a:br>
            <a:r>
              <a:rPr lang="de-DE" sz="2200" dirty="0">
                <a:solidFill>
                  <a:srgbClr val="000000"/>
                </a:solidFill>
                <a:latin typeface="Consolas" panose="020B0609020204030204" pitchFamily="49" charset="0"/>
              </a:rPr>
              <a:t>	enableHighAccurace: </a:t>
            </a:r>
            <a:r>
              <a:rPr lang="de-DE" sz="2200" dirty="0">
                <a:solidFill>
                  <a:srgbClr val="0000FF"/>
                </a:solidFill>
                <a:latin typeface="Consolas" panose="020B0609020204030204" pitchFamily="49" charset="0"/>
              </a:rPr>
              <a:t>true</a:t>
            </a:r>
            <a:r>
              <a:rPr lang="de-DE" sz="2200" dirty="0">
                <a:solidFill>
                  <a:srgbClr val="000000"/>
                </a:solidFill>
                <a:latin typeface="Consolas" panose="020B0609020204030204" pitchFamily="49" charset="0"/>
              </a:rPr>
              <a:t>, timeout: 1000,</a:t>
            </a:r>
            <a:br>
              <a:rPr lang="de-DE" sz="2200" dirty="0">
                <a:solidFill>
                  <a:srgbClr val="000000"/>
                </a:solidFill>
                <a:latin typeface="Consolas" panose="020B0609020204030204" pitchFamily="49" charset="0"/>
              </a:rPr>
            </a:br>
            <a:r>
              <a:rPr lang="de-DE" sz="2200" dirty="0">
                <a:solidFill>
                  <a:srgbClr val="000000"/>
                </a:solidFill>
                <a:latin typeface="Consolas" panose="020B0609020204030204" pitchFamily="49" charset="0"/>
              </a:rPr>
              <a:t>	maximumAge: 0</a:t>
            </a:r>
          </a:p>
          <a:p>
            <a:pPr marL="0" indent="0">
              <a:buNone/>
            </a:pPr>
            <a:r>
              <a:rPr lang="de-DE" sz="2200" dirty="0">
                <a:solidFill>
                  <a:srgbClr val="000000"/>
                </a:solidFill>
                <a:latin typeface="Consolas" panose="020B0609020204030204" pitchFamily="49" charset="0"/>
              </a:rPr>
              <a:t>};</a:t>
            </a:r>
            <a:br>
              <a:rPr lang="de-DE" sz="2200" dirty="0">
                <a:solidFill>
                  <a:srgbClr val="000000"/>
                </a:solidFill>
                <a:latin typeface="Consolas" panose="020B0609020204030204" pitchFamily="49" charset="0"/>
              </a:rPr>
            </a:br>
            <a:endParaRPr lang="de-DE" sz="2200" dirty="0">
              <a:solidFill>
                <a:srgbClr val="000000"/>
              </a:solidFill>
              <a:latin typeface="Consolas" panose="020B0609020204030204" pitchFamily="49" charset="0"/>
            </a:endParaRPr>
          </a:p>
          <a:p>
            <a:pPr marL="0" indent="0">
              <a:buNone/>
            </a:pPr>
            <a:r>
              <a:rPr lang="de-DE" sz="2200" dirty="0">
                <a:solidFill>
                  <a:srgbClr val="000000"/>
                </a:solidFill>
                <a:latin typeface="Consolas" panose="020B0609020204030204" pitchFamily="49" charset="0"/>
              </a:rPr>
              <a:t>navigator.geolocation.getCurrentPosition(erfolgsCallback, fehlerCallback, options);</a:t>
            </a:r>
            <a:endParaRPr lang="en-US" sz="2200" dirty="0">
              <a:latin typeface="Courier New"/>
              <a:cs typeface="Courier New"/>
            </a:endParaRPr>
          </a:p>
        </p:txBody>
      </p:sp>
      <p:sp>
        <p:nvSpPr>
          <p:cNvPr id="9" name="object 9"/>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6</a:t>
            </a:fld>
            <a:endParaRPr dirty="0"/>
          </a:p>
        </p:txBody>
      </p:sp>
      <p:graphicFrame>
        <p:nvGraphicFramePr>
          <p:cNvPr id="8" name="object 8"/>
          <p:cNvGraphicFramePr>
            <a:graphicFrameLocks noGrp="1"/>
          </p:cNvGraphicFramePr>
          <p:nvPr/>
        </p:nvGraphicFramePr>
        <p:xfrm>
          <a:off x="838200" y="2036360"/>
          <a:ext cx="8229600" cy="1386837"/>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0">
                <a:tc>
                  <a:txBody>
                    <a:bodyPr/>
                    <a:lstStyle/>
                    <a:p>
                      <a:pPr marL="85090">
                        <a:lnSpc>
                          <a:spcPct val="100000"/>
                        </a:lnSpc>
                        <a:spcBef>
                          <a:spcPts val="190"/>
                        </a:spcBef>
                      </a:pPr>
                      <a:r>
                        <a:rPr sz="1800" dirty="0"/>
                        <a:t>Name</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enableHighAccurace</a:t>
                      </a:r>
                      <a:endParaRPr sz="1800" dirty="0">
                        <a:latin typeface="Calibri"/>
                        <a:cs typeface="Calibri"/>
                      </a:endParaRPr>
                    </a:p>
                  </a:txBody>
                  <a:tcPr marL="0" marR="0" marT="0" marB="0"/>
                </a:tc>
                <a:tc>
                  <a:txBody>
                    <a:bodyPr/>
                    <a:lstStyle/>
                    <a:p>
                      <a:pPr marL="85090">
                        <a:lnSpc>
                          <a:spcPct val="100000"/>
                        </a:lnSpc>
                        <a:spcBef>
                          <a:spcPts val="95"/>
                        </a:spcBef>
                      </a:pPr>
                      <a:r>
                        <a:rPr sz="1800" spc="-5" dirty="0"/>
                        <a:t>Super-Genauigkeits-Modus </a:t>
                      </a:r>
                      <a:r>
                        <a:rPr sz="1800" spc="-10" dirty="0"/>
                        <a:t>an/aus</a:t>
                      </a:r>
                      <a:r>
                        <a:rPr sz="1800" spc="5" dirty="0"/>
                        <a:t> </a:t>
                      </a:r>
                      <a:r>
                        <a:rPr sz="1800" spc="-5" dirty="0"/>
                        <a:t>(Boolean)</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5" dirty="0"/>
                        <a:t>timeout</a:t>
                      </a:r>
                      <a:endParaRPr sz="1800" dirty="0">
                        <a:latin typeface="Calibri"/>
                        <a:cs typeface="Calibri"/>
                      </a:endParaRPr>
                    </a:p>
                  </a:txBody>
                  <a:tcPr marL="0" marR="0" marT="0" marB="0"/>
                </a:tc>
                <a:tc>
                  <a:txBody>
                    <a:bodyPr/>
                    <a:lstStyle/>
                    <a:p>
                      <a:pPr marL="85090">
                        <a:lnSpc>
                          <a:spcPct val="100000"/>
                        </a:lnSpc>
                        <a:spcBef>
                          <a:spcPts val="195"/>
                        </a:spcBef>
                      </a:pPr>
                      <a:r>
                        <a:rPr sz="1800" spc="-5" dirty="0"/>
                        <a:t>Maximale </a:t>
                      </a:r>
                      <a:r>
                        <a:rPr sz="1800" spc="-20" dirty="0"/>
                        <a:t>Wartezeit </a:t>
                      </a:r>
                      <a:r>
                        <a:rPr sz="1800" spc="-5" dirty="0"/>
                        <a:t>bis Timeout-Fehler</a:t>
                      </a:r>
                      <a:r>
                        <a:rPr sz="1800" spc="85" dirty="0"/>
                        <a:t> </a:t>
                      </a:r>
                      <a:r>
                        <a:rPr sz="1800" spc="-10" dirty="0"/>
                        <a:t>(Millisekunden)</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5" dirty="0"/>
                        <a:t>maximumAge</a:t>
                      </a:r>
                      <a:endParaRPr sz="1800" dirty="0">
                        <a:latin typeface="Calibri"/>
                        <a:cs typeface="Calibri"/>
                      </a:endParaRPr>
                    </a:p>
                  </a:txBody>
                  <a:tcPr marL="0" marR="0" marT="0" marB="0"/>
                </a:tc>
                <a:tc>
                  <a:txBody>
                    <a:bodyPr/>
                    <a:lstStyle/>
                    <a:p>
                      <a:pPr marL="85090">
                        <a:lnSpc>
                          <a:spcPct val="100000"/>
                        </a:lnSpc>
                        <a:spcBef>
                          <a:spcPts val="195"/>
                        </a:spcBef>
                      </a:pPr>
                      <a:r>
                        <a:rPr sz="1800" spc="-5" dirty="0"/>
                        <a:t>Maximale Lebensdauer </a:t>
                      </a:r>
                      <a:r>
                        <a:rPr sz="1800" dirty="0"/>
                        <a:t>der </a:t>
                      </a:r>
                      <a:r>
                        <a:rPr sz="1800" spc="-5" dirty="0"/>
                        <a:t>Cache-Daten</a:t>
                      </a:r>
                      <a:r>
                        <a:rPr sz="1800" spc="75" dirty="0"/>
                        <a:t> </a:t>
                      </a:r>
                      <a:r>
                        <a:rPr sz="1800" spc="-10" dirty="0"/>
                        <a:t>(Millisekunden)</a:t>
                      </a:r>
                      <a:endParaRPr sz="1800" dirty="0">
                        <a:latin typeface="Calibri"/>
                        <a:cs typeface="Calibri"/>
                      </a:endParaRPr>
                    </a:p>
                  </a:txBody>
                  <a:tcPr marL="0" marR="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392818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a:t>
            </a:r>
            <a:r>
              <a:rPr spc="-25" dirty="0"/>
              <a:t> </a:t>
            </a:r>
            <a:r>
              <a:rPr spc="-15" dirty="0"/>
              <a:t>Objekte</a:t>
            </a:r>
          </a:p>
        </p:txBody>
      </p:sp>
      <p:sp>
        <p:nvSpPr>
          <p:cNvPr id="6" name="Inhaltsplatzhalter 5"/>
          <p:cNvSpPr>
            <a:spLocks noGrp="1"/>
          </p:cNvSpPr>
          <p:nvPr>
            <p:ph idx="1"/>
          </p:nvPr>
        </p:nvSpPr>
        <p:spPr>
          <a:xfrm>
            <a:off x="838200" y="1527464"/>
            <a:ext cx="10515600" cy="4649499"/>
          </a:xfrm>
        </p:spPr>
        <p:txBody>
          <a:bodyPr/>
          <a:lstStyle/>
          <a:p>
            <a:r>
              <a:rPr lang="de-DE" spc="-10" dirty="0">
                <a:cs typeface="Calibri"/>
              </a:rPr>
              <a:t>Positions-Objekt</a:t>
            </a:r>
            <a:endParaRPr lang="de-DE" dirty="0">
              <a:cs typeface="Calibri"/>
            </a:endParaRPr>
          </a:p>
          <a:p>
            <a:endParaRPr lang="de-DE" dirty="0"/>
          </a:p>
        </p:txBody>
      </p:sp>
      <p:sp>
        <p:nvSpPr>
          <p:cNvPr id="5" name="object 5"/>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7</a:t>
            </a:fld>
            <a:endParaRPr dirty="0"/>
          </a:p>
        </p:txBody>
      </p:sp>
      <p:graphicFrame>
        <p:nvGraphicFramePr>
          <p:cNvPr id="3" name="object 3"/>
          <p:cNvGraphicFramePr>
            <a:graphicFrameLocks noGrp="1"/>
          </p:cNvGraphicFramePr>
          <p:nvPr/>
        </p:nvGraphicFramePr>
        <p:xfrm>
          <a:off x="838200" y="2298456"/>
          <a:ext cx="8229600" cy="3708394"/>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spc="-5" dirty="0"/>
                        <a:t>Eigenschaft</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10" dirty="0"/>
                        <a:t>timestamp</a:t>
                      </a:r>
                      <a:endParaRPr sz="1800" dirty="0">
                        <a:latin typeface="Calibri"/>
                        <a:cs typeface="Calibri"/>
                      </a:endParaRPr>
                    </a:p>
                  </a:txBody>
                  <a:tcPr marL="0" marR="0" marT="0" marB="0"/>
                </a:tc>
                <a:tc>
                  <a:txBody>
                    <a:bodyPr/>
                    <a:lstStyle/>
                    <a:p>
                      <a:pPr marL="85090">
                        <a:lnSpc>
                          <a:spcPct val="100000"/>
                        </a:lnSpc>
                        <a:spcBef>
                          <a:spcPts val="95"/>
                        </a:spcBef>
                      </a:pPr>
                      <a:r>
                        <a:rPr sz="1800" spc="-10" dirty="0"/>
                        <a:t>Zeitstempel</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5" dirty="0"/>
                        <a:t>coords</a:t>
                      </a:r>
                      <a:endParaRPr sz="1800" dirty="0">
                        <a:latin typeface="Calibri"/>
                        <a:cs typeface="Calibri"/>
                      </a:endParaRPr>
                    </a:p>
                  </a:txBody>
                  <a:tcPr marL="0" marR="0" marT="0" marB="0"/>
                </a:tc>
                <a:tc>
                  <a:txBody>
                    <a:bodyPr/>
                    <a:lstStyle/>
                    <a:p>
                      <a:pPr marL="85090">
                        <a:lnSpc>
                          <a:spcPct val="100000"/>
                        </a:lnSpc>
                        <a:spcBef>
                          <a:spcPts val="195"/>
                        </a:spcBef>
                      </a:pPr>
                      <a:r>
                        <a:rPr sz="1800" spc="-5" dirty="0"/>
                        <a:t>Objekt, das die </a:t>
                      </a:r>
                      <a:r>
                        <a:rPr sz="1800" spc="-15" dirty="0"/>
                        <a:t>Koordinaten</a:t>
                      </a:r>
                      <a:r>
                        <a:rPr sz="1800" spc="20" dirty="0"/>
                        <a:t> </a:t>
                      </a:r>
                      <a:r>
                        <a:rPr sz="1800" spc="-5" dirty="0"/>
                        <a:t>enthält</a:t>
                      </a:r>
                      <a:endParaRPr sz="1800" dirty="0">
                        <a:latin typeface="Calibri"/>
                        <a:cs typeface="Calibri"/>
                      </a:endParaRPr>
                    </a:p>
                  </a:txBody>
                  <a:tcPr marL="0" marR="0" marT="0" marB="0"/>
                </a:tc>
                <a:extLst>
                  <a:ext uri="{0D108BD9-81ED-4DB2-BD59-A6C34878D82A}">
                    <a16:rowId xmlns:a16="http://schemas.microsoft.com/office/drawing/2014/main" val="10002"/>
                  </a:ext>
                </a:extLst>
              </a:tr>
              <a:tr h="370839">
                <a:tc>
                  <a:txBody>
                    <a:bodyPr/>
                    <a:lstStyle/>
                    <a:p>
                      <a:pPr marL="85090">
                        <a:lnSpc>
                          <a:spcPct val="100000"/>
                        </a:lnSpc>
                        <a:spcBef>
                          <a:spcPts val="195"/>
                        </a:spcBef>
                      </a:pPr>
                      <a:r>
                        <a:rPr sz="1800" spc="-10" dirty="0"/>
                        <a:t>coords.latitude</a:t>
                      </a:r>
                      <a:endParaRPr sz="1800" dirty="0">
                        <a:latin typeface="Calibri"/>
                        <a:cs typeface="Calibri"/>
                      </a:endParaRPr>
                    </a:p>
                  </a:txBody>
                  <a:tcPr marL="0" marR="0" marT="0" marB="0"/>
                </a:tc>
                <a:tc>
                  <a:txBody>
                    <a:bodyPr/>
                    <a:lstStyle/>
                    <a:p>
                      <a:pPr marL="85090">
                        <a:lnSpc>
                          <a:spcPct val="100000"/>
                        </a:lnSpc>
                        <a:spcBef>
                          <a:spcPts val="195"/>
                        </a:spcBef>
                      </a:pPr>
                      <a:r>
                        <a:rPr sz="1800" spc="-10" dirty="0"/>
                        <a:t>Breitengrad</a:t>
                      </a:r>
                      <a:r>
                        <a:rPr sz="1800" spc="-30" dirty="0"/>
                        <a:t> </a:t>
                      </a:r>
                      <a:r>
                        <a:rPr sz="1800" spc="-10" dirty="0"/>
                        <a:t>(Dezimalwinkel)</a:t>
                      </a:r>
                      <a:endParaRPr sz="1800" dirty="0">
                        <a:latin typeface="Calibri"/>
                        <a:cs typeface="Calibri"/>
                      </a:endParaRPr>
                    </a:p>
                  </a:txBody>
                  <a:tcPr marL="0" marR="0" marT="0" marB="0"/>
                </a:tc>
                <a:extLst>
                  <a:ext uri="{0D108BD9-81ED-4DB2-BD59-A6C34878D82A}">
                    <a16:rowId xmlns:a16="http://schemas.microsoft.com/office/drawing/2014/main" val="10003"/>
                  </a:ext>
                </a:extLst>
              </a:tr>
              <a:tr h="370840">
                <a:tc>
                  <a:txBody>
                    <a:bodyPr/>
                    <a:lstStyle/>
                    <a:p>
                      <a:pPr marL="85090">
                        <a:lnSpc>
                          <a:spcPct val="100000"/>
                        </a:lnSpc>
                        <a:spcBef>
                          <a:spcPts val="195"/>
                        </a:spcBef>
                      </a:pPr>
                      <a:r>
                        <a:rPr sz="1800" spc="-10" dirty="0"/>
                        <a:t>coords.longitude</a:t>
                      </a:r>
                      <a:endParaRPr sz="1800" dirty="0">
                        <a:latin typeface="Calibri"/>
                        <a:cs typeface="Calibri"/>
                      </a:endParaRPr>
                    </a:p>
                  </a:txBody>
                  <a:tcPr marL="0" marR="0" marT="0" marB="0"/>
                </a:tc>
                <a:tc>
                  <a:txBody>
                    <a:bodyPr/>
                    <a:lstStyle/>
                    <a:p>
                      <a:pPr marL="85090">
                        <a:lnSpc>
                          <a:spcPct val="100000"/>
                        </a:lnSpc>
                        <a:spcBef>
                          <a:spcPts val="195"/>
                        </a:spcBef>
                      </a:pPr>
                      <a:r>
                        <a:rPr sz="1800" spc="-10" dirty="0"/>
                        <a:t>Längengrad (Dezimalwinkel)</a:t>
                      </a:r>
                      <a:endParaRPr sz="1800" dirty="0">
                        <a:latin typeface="Calibri"/>
                        <a:cs typeface="Calibri"/>
                      </a:endParaRPr>
                    </a:p>
                  </a:txBody>
                  <a:tcPr marL="0" marR="0" marT="0" marB="0"/>
                </a:tc>
                <a:extLst>
                  <a:ext uri="{0D108BD9-81ED-4DB2-BD59-A6C34878D82A}">
                    <a16:rowId xmlns:a16="http://schemas.microsoft.com/office/drawing/2014/main" val="10004"/>
                  </a:ext>
                </a:extLst>
              </a:tr>
              <a:tr h="370839">
                <a:tc>
                  <a:txBody>
                    <a:bodyPr/>
                    <a:lstStyle/>
                    <a:p>
                      <a:pPr marL="85090">
                        <a:lnSpc>
                          <a:spcPct val="100000"/>
                        </a:lnSpc>
                        <a:spcBef>
                          <a:spcPts val="195"/>
                        </a:spcBef>
                      </a:pPr>
                      <a:r>
                        <a:rPr sz="1800" spc="-10" dirty="0"/>
                        <a:t>coords.altitude</a:t>
                      </a:r>
                      <a:endParaRPr sz="1800" dirty="0">
                        <a:latin typeface="Calibri"/>
                        <a:cs typeface="Calibri"/>
                      </a:endParaRPr>
                    </a:p>
                  </a:txBody>
                  <a:tcPr marL="0" marR="0" marT="0" marB="0"/>
                </a:tc>
                <a:tc>
                  <a:txBody>
                    <a:bodyPr/>
                    <a:lstStyle/>
                    <a:p>
                      <a:pPr marL="85090">
                        <a:lnSpc>
                          <a:spcPct val="100000"/>
                        </a:lnSpc>
                        <a:spcBef>
                          <a:spcPts val="195"/>
                        </a:spcBef>
                      </a:pPr>
                      <a:r>
                        <a:rPr sz="1800" spc="-5" dirty="0"/>
                        <a:t>Höhe</a:t>
                      </a:r>
                      <a:r>
                        <a:rPr sz="1800" spc="-70" dirty="0"/>
                        <a:t> </a:t>
                      </a:r>
                      <a:r>
                        <a:rPr sz="1800" spc="-10" dirty="0"/>
                        <a:t>(Meter)</a:t>
                      </a:r>
                      <a:endParaRPr sz="1800" dirty="0">
                        <a:latin typeface="Calibri"/>
                        <a:cs typeface="Calibri"/>
                      </a:endParaRPr>
                    </a:p>
                  </a:txBody>
                  <a:tcPr marL="0" marR="0" marT="0" marB="0"/>
                </a:tc>
                <a:extLst>
                  <a:ext uri="{0D108BD9-81ED-4DB2-BD59-A6C34878D82A}">
                    <a16:rowId xmlns:a16="http://schemas.microsoft.com/office/drawing/2014/main" val="10005"/>
                  </a:ext>
                </a:extLst>
              </a:tr>
              <a:tr h="370840">
                <a:tc>
                  <a:txBody>
                    <a:bodyPr/>
                    <a:lstStyle/>
                    <a:p>
                      <a:pPr marL="85090">
                        <a:lnSpc>
                          <a:spcPct val="100000"/>
                        </a:lnSpc>
                        <a:spcBef>
                          <a:spcPts val="195"/>
                        </a:spcBef>
                      </a:pPr>
                      <a:r>
                        <a:rPr sz="1800" spc="-10" dirty="0"/>
                        <a:t>coords.accuracy</a:t>
                      </a:r>
                      <a:endParaRPr sz="1800" dirty="0">
                        <a:latin typeface="Calibri"/>
                        <a:cs typeface="Calibri"/>
                      </a:endParaRPr>
                    </a:p>
                  </a:txBody>
                  <a:tcPr marL="0" marR="0" marT="0" marB="0"/>
                </a:tc>
                <a:tc>
                  <a:txBody>
                    <a:bodyPr/>
                    <a:lstStyle/>
                    <a:p>
                      <a:pPr marL="85090">
                        <a:lnSpc>
                          <a:spcPct val="100000"/>
                        </a:lnSpc>
                        <a:spcBef>
                          <a:spcPts val="195"/>
                        </a:spcBef>
                      </a:pPr>
                      <a:r>
                        <a:rPr sz="1800" spc="-10" dirty="0"/>
                        <a:t>Genauigkeit</a:t>
                      </a:r>
                      <a:r>
                        <a:rPr sz="1800" spc="-40" dirty="0"/>
                        <a:t> </a:t>
                      </a:r>
                      <a:r>
                        <a:rPr sz="1800" spc="-10" dirty="0"/>
                        <a:t>(Meter)</a:t>
                      </a:r>
                      <a:endParaRPr sz="1800" dirty="0">
                        <a:latin typeface="Calibri"/>
                        <a:cs typeface="Calibri"/>
                      </a:endParaRPr>
                    </a:p>
                  </a:txBody>
                  <a:tcPr marL="0" marR="0" marT="0" marB="0"/>
                </a:tc>
                <a:extLst>
                  <a:ext uri="{0D108BD9-81ED-4DB2-BD59-A6C34878D82A}">
                    <a16:rowId xmlns:a16="http://schemas.microsoft.com/office/drawing/2014/main" val="10006"/>
                  </a:ext>
                </a:extLst>
              </a:tr>
              <a:tr h="370839">
                <a:tc>
                  <a:txBody>
                    <a:bodyPr/>
                    <a:lstStyle/>
                    <a:p>
                      <a:pPr marL="85090">
                        <a:lnSpc>
                          <a:spcPct val="100000"/>
                        </a:lnSpc>
                        <a:spcBef>
                          <a:spcPts val="195"/>
                        </a:spcBef>
                      </a:pPr>
                      <a:r>
                        <a:rPr sz="1800" spc="-10" dirty="0"/>
                        <a:t>coords.altitudeAccuracy</a:t>
                      </a:r>
                      <a:endParaRPr sz="1800" dirty="0">
                        <a:latin typeface="Calibri"/>
                        <a:cs typeface="Calibri"/>
                      </a:endParaRPr>
                    </a:p>
                  </a:txBody>
                  <a:tcPr marL="0" marR="0" marT="0" marB="0"/>
                </a:tc>
                <a:tc>
                  <a:txBody>
                    <a:bodyPr/>
                    <a:lstStyle/>
                    <a:p>
                      <a:pPr marL="85090">
                        <a:lnSpc>
                          <a:spcPct val="100000"/>
                        </a:lnSpc>
                        <a:spcBef>
                          <a:spcPts val="195"/>
                        </a:spcBef>
                      </a:pPr>
                      <a:r>
                        <a:rPr sz="1800" spc="-5" dirty="0"/>
                        <a:t>Genauigkeit der Höhenmessung </a:t>
                      </a:r>
                      <a:r>
                        <a:rPr sz="1800" spc="-10" dirty="0"/>
                        <a:t>(Meter)</a:t>
                      </a:r>
                      <a:endParaRPr sz="1800" dirty="0">
                        <a:latin typeface="Calibri"/>
                        <a:cs typeface="Calibri"/>
                      </a:endParaRPr>
                    </a:p>
                  </a:txBody>
                  <a:tcPr marL="0" marR="0" marT="0" marB="0"/>
                </a:tc>
                <a:extLst>
                  <a:ext uri="{0D108BD9-81ED-4DB2-BD59-A6C34878D82A}">
                    <a16:rowId xmlns:a16="http://schemas.microsoft.com/office/drawing/2014/main" val="10007"/>
                  </a:ext>
                </a:extLst>
              </a:tr>
              <a:tr h="370839">
                <a:tc>
                  <a:txBody>
                    <a:bodyPr/>
                    <a:lstStyle/>
                    <a:p>
                      <a:pPr marL="85090">
                        <a:lnSpc>
                          <a:spcPct val="100000"/>
                        </a:lnSpc>
                        <a:spcBef>
                          <a:spcPts val="195"/>
                        </a:spcBef>
                      </a:pPr>
                      <a:r>
                        <a:rPr sz="1800" spc="-10" dirty="0"/>
                        <a:t>coords.heading</a:t>
                      </a:r>
                      <a:endParaRPr sz="1800" dirty="0">
                        <a:latin typeface="Calibri"/>
                        <a:cs typeface="Calibri"/>
                      </a:endParaRPr>
                    </a:p>
                  </a:txBody>
                  <a:tcPr marL="0" marR="0" marT="0" marB="0"/>
                </a:tc>
                <a:tc>
                  <a:txBody>
                    <a:bodyPr/>
                    <a:lstStyle/>
                    <a:p>
                      <a:pPr marL="85090">
                        <a:lnSpc>
                          <a:spcPct val="100000"/>
                        </a:lnSpc>
                        <a:spcBef>
                          <a:spcPts val="195"/>
                        </a:spcBef>
                      </a:pPr>
                      <a:r>
                        <a:rPr sz="1800" spc="-5" dirty="0"/>
                        <a:t>Richtung</a:t>
                      </a:r>
                      <a:r>
                        <a:rPr sz="1800" spc="-60" dirty="0"/>
                        <a:t> </a:t>
                      </a:r>
                      <a:r>
                        <a:rPr sz="1800" spc="-10" dirty="0"/>
                        <a:t>(Grad)</a:t>
                      </a:r>
                      <a:endParaRPr sz="1800" dirty="0">
                        <a:latin typeface="Calibri"/>
                        <a:cs typeface="Calibri"/>
                      </a:endParaRPr>
                    </a:p>
                  </a:txBody>
                  <a:tcPr marL="0" marR="0" marT="0" marB="0"/>
                </a:tc>
                <a:extLst>
                  <a:ext uri="{0D108BD9-81ED-4DB2-BD59-A6C34878D82A}">
                    <a16:rowId xmlns:a16="http://schemas.microsoft.com/office/drawing/2014/main" val="10008"/>
                  </a:ext>
                </a:extLst>
              </a:tr>
              <a:tr h="370840">
                <a:tc>
                  <a:txBody>
                    <a:bodyPr/>
                    <a:lstStyle/>
                    <a:p>
                      <a:pPr marL="85090">
                        <a:lnSpc>
                          <a:spcPct val="100000"/>
                        </a:lnSpc>
                        <a:spcBef>
                          <a:spcPts val="195"/>
                        </a:spcBef>
                      </a:pPr>
                      <a:r>
                        <a:rPr sz="1800" spc="-5" dirty="0"/>
                        <a:t>coords.speed</a:t>
                      </a:r>
                      <a:endParaRPr sz="1800" dirty="0">
                        <a:latin typeface="Calibri"/>
                        <a:cs typeface="Calibri"/>
                      </a:endParaRPr>
                    </a:p>
                  </a:txBody>
                  <a:tcPr marL="0" marR="0" marT="0" marB="0"/>
                </a:tc>
                <a:tc>
                  <a:txBody>
                    <a:bodyPr/>
                    <a:lstStyle/>
                    <a:p>
                      <a:pPr marL="85090">
                        <a:lnSpc>
                          <a:spcPct val="100000"/>
                        </a:lnSpc>
                        <a:spcBef>
                          <a:spcPts val="195"/>
                        </a:spcBef>
                      </a:pPr>
                      <a:r>
                        <a:rPr sz="1800" spc="-10" dirty="0"/>
                        <a:t>Geschwindigkeit</a:t>
                      </a:r>
                      <a:r>
                        <a:rPr sz="1800" spc="25" dirty="0"/>
                        <a:t> </a:t>
                      </a:r>
                      <a:r>
                        <a:rPr sz="1800" spc="-10" dirty="0"/>
                        <a:t>(Meter/Sekunde)</a:t>
                      </a:r>
                      <a:endParaRPr sz="1800" dirty="0">
                        <a:latin typeface="Calibri"/>
                        <a:cs typeface="Calibri"/>
                      </a:endParaRPr>
                    </a:p>
                  </a:txBody>
                  <a:tcPr marL="0" marR="0" marT="0" marB="0"/>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256830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0" rIns="0" bIns="0" rtlCol="0" anchor="ctr">
            <a:spAutoFit/>
          </a:bodyPr>
          <a:lstStyle/>
          <a:p>
            <a:pPr marL="12700">
              <a:lnSpc>
                <a:spcPct val="100000"/>
              </a:lnSpc>
            </a:pPr>
            <a:r>
              <a:rPr spc="-10" dirty="0"/>
              <a:t>Geolocation:</a:t>
            </a:r>
            <a:r>
              <a:rPr spc="-25" dirty="0"/>
              <a:t> </a:t>
            </a:r>
            <a:r>
              <a:rPr spc="-15" dirty="0"/>
              <a:t>Objekte</a:t>
            </a:r>
          </a:p>
        </p:txBody>
      </p:sp>
      <p:sp>
        <p:nvSpPr>
          <p:cNvPr id="8" name="Inhaltsplatzhalter 7"/>
          <p:cNvSpPr>
            <a:spLocks noGrp="1"/>
          </p:cNvSpPr>
          <p:nvPr>
            <p:ph idx="1"/>
          </p:nvPr>
        </p:nvSpPr>
        <p:spPr>
          <a:xfrm>
            <a:off x="838200" y="1454727"/>
            <a:ext cx="10515600" cy="5112328"/>
          </a:xfrm>
        </p:spPr>
        <p:txBody>
          <a:bodyPr/>
          <a:lstStyle/>
          <a:p>
            <a:r>
              <a:rPr lang="de-DE" spc="-10" dirty="0">
                <a:cs typeface="Calibri"/>
              </a:rPr>
              <a:t>Fehler-Objekt</a:t>
            </a:r>
            <a:endParaRPr lang="de-DE" dirty="0">
              <a:cs typeface="Calibri"/>
            </a:endParaRPr>
          </a:p>
          <a:p>
            <a:endParaRPr lang="de-DE" dirty="0"/>
          </a:p>
          <a:p>
            <a:endParaRPr lang="de-DE" dirty="0"/>
          </a:p>
          <a:p>
            <a:r>
              <a:rPr lang="de-DE" spc="-15" dirty="0">
                <a:cs typeface="Calibri"/>
              </a:rPr>
              <a:t>Fehlercodes</a:t>
            </a:r>
            <a:endParaRPr lang="de-DE" dirty="0">
              <a:cs typeface="Calibri"/>
            </a:endParaRPr>
          </a:p>
          <a:p>
            <a:endParaRPr lang="de-DE" dirty="0"/>
          </a:p>
        </p:txBody>
      </p:sp>
      <p:sp>
        <p:nvSpPr>
          <p:cNvPr id="7" name="object 7"/>
          <p:cNvSpPr txBox="1">
            <a:spLocks noGrp="1"/>
          </p:cNvSpPr>
          <p:nvPr>
            <p:ph type="sldNum" sz="quarter" idx="12"/>
          </p:nvPr>
        </p:nvSpPr>
        <p:spPr>
          <a:prstGeom prst="rect">
            <a:avLst/>
          </a:prstGeom>
        </p:spPr>
        <p:txBody>
          <a:bodyPr vert="horz" wrap="square" lIns="0" tIns="0" rIns="0" bIns="0" rtlCol="0">
            <a:spAutoFit/>
          </a:bodyPr>
          <a:lstStyle/>
          <a:p>
            <a:pPr marL="102870">
              <a:lnSpc>
                <a:spcPts val="1240"/>
              </a:lnSpc>
            </a:pPr>
            <a:fld id="{81D60167-4931-47E6-BA6A-407CBD079E47}" type="slidenum">
              <a:rPr dirty="0"/>
              <a:pPr marL="102870">
                <a:lnSpc>
                  <a:spcPts val="1240"/>
                </a:lnSpc>
              </a:pPr>
              <a:t>8</a:t>
            </a:fld>
            <a:endParaRPr dirty="0"/>
          </a:p>
        </p:txBody>
      </p:sp>
      <p:graphicFrame>
        <p:nvGraphicFramePr>
          <p:cNvPr id="5" name="object 5"/>
          <p:cNvGraphicFramePr>
            <a:graphicFrameLocks noGrp="1"/>
          </p:cNvGraphicFramePr>
          <p:nvPr/>
        </p:nvGraphicFramePr>
        <p:xfrm>
          <a:off x="838200" y="2236763"/>
          <a:ext cx="8229600" cy="1112518"/>
        </p:xfrm>
        <a:graphic>
          <a:graphicData uri="http://schemas.openxmlformats.org/drawingml/2006/table">
            <a:tbl>
              <a:tblPr firstRow="1" bandRow="1">
                <a:tableStyleId>{21E4AEA4-8DFA-4A89-87EB-49C32662AFE0}</a:tableStyleId>
              </a:tblPr>
              <a:tblGrid>
                <a:gridCol w="2510536">
                  <a:extLst>
                    <a:ext uri="{9D8B030D-6E8A-4147-A177-3AD203B41FA5}">
                      <a16:colId xmlns:a16="http://schemas.microsoft.com/office/drawing/2014/main" val="20000"/>
                    </a:ext>
                  </a:extLst>
                </a:gridCol>
                <a:gridCol w="5719064">
                  <a:extLst>
                    <a:ext uri="{9D8B030D-6E8A-4147-A177-3AD203B41FA5}">
                      <a16:colId xmlns:a16="http://schemas.microsoft.com/office/drawing/2014/main" val="20001"/>
                    </a:ext>
                  </a:extLst>
                </a:gridCol>
              </a:tblGrid>
              <a:tr h="370840">
                <a:tc>
                  <a:txBody>
                    <a:bodyPr/>
                    <a:lstStyle/>
                    <a:p>
                      <a:pPr marL="85090">
                        <a:lnSpc>
                          <a:spcPct val="100000"/>
                        </a:lnSpc>
                        <a:spcBef>
                          <a:spcPts val="190"/>
                        </a:spcBef>
                      </a:pPr>
                      <a:r>
                        <a:rPr sz="1800" spc="-5" dirty="0"/>
                        <a:t>Eigenschaft</a:t>
                      </a:r>
                      <a:endParaRPr sz="1800" dirty="0">
                        <a:latin typeface="Calibri"/>
                        <a:cs typeface="Calibri"/>
                      </a:endParaRPr>
                    </a:p>
                  </a:txBody>
                  <a:tcPr marL="0" marR="0" marT="0" marB="0"/>
                </a:tc>
                <a:tc>
                  <a:txBody>
                    <a:bodyPr/>
                    <a:lstStyle/>
                    <a:p>
                      <a:pPr marL="85090">
                        <a:lnSpc>
                          <a:spcPct val="100000"/>
                        </a:lnSpc>
                        <a:spcBef>
                          <a:spcPts val="190"/>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spc="-5" dirty="0"/>
                        <a:t>message</a:t>
                      </a:r>
                      <a:endParaRPr sz="1800" dirty="0">
                        <a:latin typeface="Calibri"/>
                        <a:cs typeface="Calibri"/>
                      </a:endParaRPr>
                    </a:p>
                  </a:txBody>
                  <a:tcPr marL="0" marR="0" marT="0" marB="0"/>
                </a:tc>
                <a:tc>
                  <a:txBody>
                    <a:bodyPr/>
                    <a:lstStyle/>
                    <a:p>
                      <a:pPr marL="85090">
                        <a:lnSpc>
                          <a:spcPct val="100000"/>
                        </a:lnSpc>
                        <a:spcBef>
                          <a:spcPts val="95"/>
                        </a:spcBef>
                      </a:pPr>
                      <a:r>
                        <a:rPr sz="1800" spc="-5" dirty="0"/>
                        <a:t>Fehlernachricht</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spc="-10" dirty="0"/>
                        <a:t>code</a:t>
                      </a:r>
                      <a:endParaRPr sz="1800" dirty="0">
                        <a:latin typeface="Calibri"/>
                        <a:cs typeface="Calibri"/>
                      </a:endParaRPr>
                    </a:p>
                  </a:txBody>
                  <a:tcPr marL="0" marR="0" marT="0" marB="0"/>
                </a:tc>
                <a:tc>
                  <a:txBody>
                    <a:bodyPr/>
                    <a:lstStyle/>
                    <a:p>
                      <a:pPr marL="85090">
                        <a:lnSpc>
                          <a:spcPct val="100000"/>
                        </a:lnSpc>
                        <a:spcBef>
                          <a:spcPts val="195"/>
                        </a:spcBef>
                      </a:pPr>
                      <a:r>
                        <a:rPr sz="1800" spc="-10" dirty="0"/>
                        <a:t>Fehlercode</a:t>
                      </a:r>
                      <a:endParaRPr sz="1800" dirty="0">
                        <a:latin typeface="Calibri"/>
                        <a:cs typeface="Calibri"/>
                      </a:endParaRPr>
                    </a:p>
                  </a:txBody>
                  <a:tcPr marL="0" marR="0" marT="0" marB="0"/>
                </a:tc>
                <a:extLst>
                  <a:ext uri="{0D108BD9-81ED-4DB2-BD59-A6C34878D82A}">
                    <a16:rowId xmlns:a16="http://schemas.microsoft.com/office/drawing/2014/main" val="10002"/>
                  </a:ext>
                </a:extLst>
              </a:tr>
            </a:tbl>
          </a:graphicData>
        </a:graphic>
      </p:graphicFrame>
      <p:graphicFrame>
        <p:nvGraphicFramePr>
          <p:cNvPr id="6" name="object 6"/>
          <p:cNvGraphicFramePr>
            <a:graphicFrameLocks noGrp="1"/>
          </p:cNvGraphicFramePr>
          <p:nvPr/>
        </p:nvGraphicFramePr>
        <p:xfrm>
          <a:off x="838200" y="4565018"/>
          <a:ext cx="8229600" cy="1854197"/>
        </p:xfrm>
        <a:graphic>
          <a:graphicData uri="http://schemas.openxmlformats.org/drawingml/2006/table">
            <a:tbl>
              <a:tblPr firstRow="1" bandRow="1">
                <a:tableStyleId>{21E4AEA4-8DFA-4A89-87EB-49C32662AFE0}</a:tableStyleId>
              </a:tblPr>
              <a:tblGrid>
                <a:gridCol w="1090422">
                  <a:extLst>
                    <a:ext uri="{9D8B030D-6E8A-4147-A177-3AD203B41FA5}">
                      <a16:colId xmlns:a16="http://schemas.microsoft.com/office/drawing/2014/main" val="20000"/>
                    </a:ext>
                  </a:extLst>
                </a:gridCol>
                <a:gridCol w="7139178">
                  <a:extLst>
                    <a:ext uri="{9D8B030D-6E8A-4147-A177-3AD203B41FA5}">
                      <a16:colId xmlns:a16="http://schemas.microsoft.com/office/drawing/2014/main" val="20001"/>
                    </a:ext>
                  </a:extLst>
                </a:gridCol>
              </a:tblGrid>
              <a:tr h="370840">
                <a:tc>
                  <a:txBody>
                    <a:bodyPr/>
                    <a:lstStyle/>
                    <a:p>
                      <a:pPr marL="85090">
                        <a:lnSpc>
                          <a:spcPct val="100000"/>
                        </a:lnSpc>
                        <a:spcBef>
                          <a:spcPts val="195"/>
                        </a:spcBef>
                      </a:pPr>
                      <a:r>
                        <a:rPr sz="1800" spc="-5" dirty="0"/>
                        <a:t>Code</a:t>
                      </a:r>
                      <a:endParaRPr sz="1800" dirty="0">
                        <a:latin typeface="Calibri"/>
                        <a:cs typeface="Calibri"/>
                      </a:endParaRPr>
                    </a:p>
                  </a:txBody>
                  <a:tcPr marL="0" marR="0" marT="0" marB="0"/>
                </a:tc>
                <a:tc>
                  <a:txBody>
                    <a:bodyPr/>
                    <a:lstStyle/>
                    <a:p>
                      <a:pPr marL="85090">
                        <a:lnSpc>
                          <a:spcPct val="100000"/>
                        </a:lnSpc>
                        <a:spcBef>
                          <a:spcPts val="195"/>
                        </a:spcBef>
                      </a:pPr>
                      <a:r>
                        <a:rPr sz="1800" spc="-5" dirty="0"/>
                        <a:t>Beschreibung</a:t>
                      </a:r>
                      <a:endParaRPr sz="1800" dirty="0">
                        <a:latin typeface="Calibri"/>
                        <a:cs typeface="Calibri"/>
                      </a:endParaRPr>
                    </a:p>
                  </a:txBody>
                  <a:tcPr marL="0" marR="0" marT="0" marB="0"/>
                </a:tc>
                <a:extLst>
                  <a:ext uri="{0D108BD9-81ED-4DB2-BD59-A6C34878D82A}">
                    <a16:rowId xmlns:a16="http://schemas.microsoft.com/office/drawing/2014/main" val="10000"/>
                  </a:ext>
                </a:extLst>
              </a:tr>
              <a:tr h="370839">
                <a:tc>
                  <a:txBody>
                    <a:bodyPr/>
                    <a:lstStyle/>
                    <a:p>
                      <a:pPr marL="85090">
                        <a:lnSpc>
                          <a:spcPct val="100000"/>
                        </a:lnSpc>
                        <a:spcBef>
                          <a:spcPts val="95"/>
                        </a:spcBef>
                      </a:pPr>
                      <a:r>
                        <a:rPr sz="1800" dirty="0"/>
                        <a:t>0</a:t>
                      </a:r>
                      <a:endParaRPr sz="1800" dirty="0">
                        <a:latin typeface="Calibri"/>
                        <a:cs typeface="Calibri"/>
                      </a:endParaRPr>
                    </a:p>
                  </a:txBody>
                  <a:tcPr marL="0" marR="0" marT="0" marB="0"/>
                </a:tc>
                <a:tc>
                  <a:txBody>
                    <a:bodyPr/>
                    <a:lstStyle/>
                    <a:p>
                      <a:pPr marL="85090">
                        <a:lnSpc>
                          <a:spcPct val="100000"/>
                        </a:lnSpc>
                        <a:spcBef>
                          <a:spcPts val="95"/>
                        </a:spcBef>
                      </a:pPr>
                      <a:r>
                        <a:rPr sz="1800" spc="-10" dirty="0"/>
                        <a:t>unbekannter</a:t>
                      </a:r>
                      <a:r>
                        <a:rPr sz="1800" spc="-60" dirty="0"/>
                        <a:t> </a:t>
                      </a:r>
                      <a:r>
                        <a:rPr sz="1800" spc="-5" dirty="0"/>
                        <a:t>Fehler</a:t>
                      </a:r>
                      <a:endParaRPr sz="1800" dirty="0">
                        <a:latin typeface="Calibri"/>
                        <a:cs typeface="Calibri"/>
                      </a:endParaRPr>
                    </a:p>
                  </a:txBody>
                  <a:tcPr marL="0" marR="0" marT="0" marB="0"/>
                </a:tc>
                <a:extLst>
                  <a:ext uri="{0D108BD9-81ED-4DB2-BD59-A6C34878D82A}">
                    <a16:rowId xmlns:a16="http://schemas.microsoft.com/office/drawing/2014/main" val="10001"/>
                  </a:ext>
                </a:extLst>
              </a:tr>
              <a:tr h="370839">
                <a:tc>
                  <a:txBody>
                    <a:bodyPr/>
                    <a:lstStyle/>
                    <a:p>
                      <a:pPr marL="85090">
                        <a:lnSpc>
                          <a:spcPct val="100000"/>
                        </a:lnSpc>
                        <a:spcBef>
                          <a:spcPts val="195"/>
                        </a:spcBef>
                      </a:pPr>
                      <a:r>
                        <a:rPr sz="1800" dirty="0"/>
                        <a:t>1</a:t>
                      </a:r>
                      <a:endParaRPr sz="1800" dirty="0">
                        <a:latin typeface="Calibri"/>
                        <a:cs typeface="Calibri"/>
                      </a:endParaRPr>
                    </a:p>
                  </a:txBody>
                  <a:tcPr marL="0" marR="0" marT="0" marB="0"/>
                </a:tc>
                <a:tc>
                  <a:txBody>
                    <a:bodyPr/>
                    <a:lstStyle/>
                    <a:p>
                      <a:pPr marL="85090">
                        <a:lnSpc>
                          <a:spcPct val="100000"/>
                        </a:lnSpc>
                        <a:spcBef>
                          <a:spcPts val="195"/>
                        </a:spcBef>
                      </a:pPr>
                      <a:r>
                        <a:rPr sz="1800" spc="-5" dirty="0"/>
                        <a:t>Erlaubnis</a:t>
                      </a:r>
                      <a:r>
                        <a:rPr sz="1800" spc="-55" dirty="0"/>
                        <a:t> </a:t>
                      </a:r>
                      <a:r>
                        <a:rPr sz="1800" spc="-5" dirty="0"/>
                        <a:t>verweigert</a:t>
                      </a:r>
                      <a:endParaRPr sz="1800" dirty="0">
                        <a:latin typeface="Calibri"/>
                        <a:cs typeface="Calibri"/>
                      </a:endParaRPr>
                    </a:p>
                  </a:txBody>
                  <a:tcPr marL="0" marR="0" marT="0" marB="0"/>
                </a:tc>
                <a:extLst>
                  <a:ext uri="{0D108BD9-81ED-4DB2-BD59-A6C34878D82A}">
                    <a16:rowId xmlns:a16="http://schemas.microsoft.com/office/drawing/2014/main" val="10002"/>
                  </a:ext>
                </a:extLst>
              </a:tr>
              <a:tr h="370840">
                <a:tc>
                  <a:txBody>
                    <a:bodyPr/>
                    <a:lstStyle/>
                    <a:p>
                      <a:pPr marL="85090">
                        <a:lnSpc>
                          <a:spcPct val="100000"/>
                        </a:lnSpc>
                        <a:spcBef>
                          <a:spcPts val="200"/>
                        </a:spcBef>
                      </a:pPr>
                      <a:r>
                        <a:rPr sz="1800" dirty="0"/>
                        <a:t>2</a:t>
                      </a:r>
                      <a:endParaRPr sz="1800" dirty="0">
                        <a:latin typeface="Calibri"/>
                        <a:cs typeface="Calibri"/>
                      </a:endParaRPr>
                    </a:p>
                  </a:txBody>
                  <a:tcPr marL="0" marR="0" marT="0" marB="0"/>
                </a:tc>
                <a:tc>
                  <a:txBody>
                    <a:bodyPr/>
                    <a:lstStyle/>
                    <a:p>
                      <a:pPr marL="85090">
                        <a:lnSpc>
                          <a:spcPct val="100000"/>
                        </a:lnSpc>
                        <a:spcBef>
                          <a:spcPts val="200"/>
                        </a:spcBef>
                      </a:pPr>
                      <a:r>
                        <a:rPr sz="1800" spc="-10" dirty="0"/>
                        <a:t>Position </a:t>
                      </a:r>
                      <a:r>
                        <a:rPr sz="1800" spc="-20" dirty="0"/>
                        <a:t>konnte </a:t>
                      </a:r>
                      <a:r>
                        <a:rPr sz="1800" spc="-10" dirty="0"/>
                        <a:t>nicht </a:t>
                      </a:r>
                      <a:r>
                        <a:rPr sz="1800" spc="-5" dirty="0"/>
                        <a:t>bestimmt</a:t>
                      </a:r>
                      <a:r>
                        <a:rPr sz="1800" spc="15" dirty="0"/>
                        <a:t> </a:t>
                      </a:r>
                      <a:r>
                        <a:rPr sz="1800" spc="-10" dirty="0"/>
                        <a:t>werden</a:t>
                      </a:r>
                      <a:endParaRPr sz="1800" dirty="0">
                        <a:latin typeface="Calibri"/>
                        <a:cs typeface="Calibri"/>
                      </a:endParaRPr>
                    </a:p>
                  </a:txBody>
                  <a:tcPr marL="0" marR="0" marT="0" marB="0"/>
                </a:tc>
                <a:extLst>
                  <a:ext uri="{0D108BD9-81ED-4DB2-BD59-A6C34878D82A}">
                    <a16:rowId xmlns:a16="http://schemas.microsoft.com/office/drawing/2014/main" val="10003"/>
                  </a:ext>
                </a:extLst>
              </a:tr>
              <a:tr h="370839">
                <a:tc>
                  <a:txBody>
                    <a:bodyPr/>
                    <a:lstStyle/>
                    <a:p>
                      <a:pPr marL="85090">
                        <a:lnSpc>
                          <a:spcPct val="100000"/>
                        </a:lnSpc>
                        <a:spcBef>
                          <a:spcPts val="200"/>
                        </a:spcBef>
                      </a:pPr>
                      <a:r>
                        <a:rPr sz="1800" dirty="0"/>
                        <a:t>3</a:t>
                      </a:r>
                      <a:endParaRPr sz="1800" dirty="0">
                        <a:latin typeface="Calibri"/>
                        <a:cs typeface="Calibri"/>
                      </a:endParaRPr>
                    </a:p>
                  </a:txBody>
                  <a:tcPr marL="0" marR="0" marT="0" marB="0"/>
                </a:tc>
                <a:tc>
                  <a:txBody>
                    <a:bodyPr/>
                    <a:lstStyle/>
                    <a:p>
                      <a:pPr marL="85090">
                        <a:lnSpc>
                          <a:spcPct val="100000"/>
                        </a:lnSpc>
                        <a:spcBef>
                          <a:spcPts val="200"/>
                        </a:spcBef>
                      </a:pPr>
                      <a:r>
                        <a:rPr sz="1800" spc="-5" dirty="0"/>
                        <a:t>Timeout</a:t>
                      </a:r>
                      <a:endParaRPr sz="1800" dirty="0">
                        <a:latin typeface="Calibri"/>
                        <a:cs typeface="Calibri"/>
                      </a:endParaRPr>
                    </a:p>
                  </a:txBody>
                  <a:tcPr marL="0" marR="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468432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9951212" y="6465214"/>
            <a:ext cx="180975" cy="153888"/>
          </a:xfrm>
          <a:prstGeom prst="rect">
            <a:avLst/>
          </a:prstGeom>
        </p:spPr>
        <p:txBody>
          <a:bodyPr vert="horz" wrap="square" lIns="0" tIns="0" rIns="0" bIns="0" rtlCol="0">
            <a:spAutoFit/>
          </a:bodyPr>
          <a:lstStyle/>
          <a:p>
            <a:pPr marL="12700">
              <a:lnSpc>
                <a:spcPts val="1240"/>
              </a:lnSpc>
            </a:pPr>
            <a:r>
              <a:rPr sz="1200" dirty="0">
                <a:solidFill>
                  <a:srgbClr val="888888"/>
                </a:solidFill>
                <a:latin typeface="Calibri"/>
                <a:cs typeface="Calibri"/>
              </a:rPr>
              <a:t>70</a:t>
            </a:r>
            <a:endParaRPr sz="1200" dirty="0">
              <a:latin typeface="Calibri"/>
              <a:cs typeface="Calibri"/>
            </a:endParaRPr>
          </a:p>
        </p:txBody>
      </p:sp>
      <p:sp>
        <p:nvSpPr>
          <p:cNvPr id="3" name="object 3"/>
          <p:cNvSpPr txBox="1">
            <a:spLocks noGrp="1"/>
          </p:cNvSpPr>
          <p:nvPr>
            <p:ph type="title"/>
          </p:nvPr>
        </p:nvSpPr>
        <p:spPr>
          <a:xfrm>
            <a:off x="838200" y="735390"/>
            <a:ext cx="10515600" cy="677108"/>
          </a:xfrm>
          <a:prstGeom prst="rect">
            <a:avLst/>
          </a:prstGeom>
        </p:spPr>
        <p:txBody>
          <a:bodyPr vert="horz" wrap="square" lIns="0" tIns="0" rIns="0" bIns="0" rtlCol="0" anchor="ctr">
            <a:spAutoFit/>
          </a:bodyPr>
          <a:lstStyle/>
          <a:p>
            <a:pPr marL="12700">
              <a:lnSpc>
                <a:spcPct val="100000"/>
              </a:lnSpc>
            </a:pPr>
            <a:r>
              <a:rPr spc="-10" dirty="0"/>
              <a:t>Geolocation:</a:t>
            </a:r>
            <a:r>
              <a:rPr spc="-30" dirty="0"/>
              <a:t> </a:t>
            </a:r>
            <a:r>
              <a:rPr spc="-15" dirty="0"/>
              <a:t>Link</a:t>
            </a:r>
          </a:p>
        </p:txBody>
      </p:sp>
      <p:sp>
        <p:nvSpPr>
          <p:cNvPr id="5" name="Inhaltsplatzhalter 4"/>
          <p:cNvSpPr>
            <a:spLocks noGrp="1"/>
          </p:cNvSpPr>
          <p:nvPr>
            <p:ph idx="1"/>
          </p:nvPr>
        </p:nvSpPr>
        <p:spPr/>
        <p:txBody>
          <a:bodyPr/>
          <a:lstStyle/>
          <a:p>
            <a:r>
              <a:rPr lang="de-DE" u="heavy" spc="-15" dirty="0">
                <a:solidFill>
                  <a:srgbClr val="0000FF"/>
                </a:solidFill>
                <a:cs typeface="Calibri"/>
                <a:hlinkClick r:id="rId2"/>
              </a:rPr>
              <a:t>http://www.w3.org/TR/geolocation-API/</a:t>
            </a:r>
            <a:endParaRPr lang="de-DE" u="heavy" spc="-15" dirty="0">
              <a:solidFill>
                <a:srgbClr val="0000FF"/>
              </a:solidFill>
              <a:cs typeface="Calibri"/>
            </a:endParaRPr>
          </a:p>
          <a:p>
            <a:endParaRPr lang="de-DE" u="heavy" spc="-15" dirty="0">
              <a:solidFill>
                <a:srgbClr val="0000FF"/>
              </a:solidFill>
              <a:cs typeface="Calibri"/>
            </a:endParaRPr>
          </a:p>
          <a:p>
            <a:endParaRPr lang="de-DE" dirty="0">
              <a:cs typeface="Calibri"/>
            </a:endParaRPr>
          </a:p>
          <a:p>
            <a:pPr marL="0" indent="0">
              <a:buNone/>
            </a:pPr>
            <a:endParaRPr lang="de-DE" dirty="0"/>
          </a:p>
        </p:txBody>
      </p:sp>
    </p:spTree>
    <p:extLst>
      <p:ext uri="{BB962C8B-B14F-4D97-AF65-F5344CB8AC3E}">
        <p14:creationId xmlns:p14="http://schemas.microsoft.com/office/powerpoint/2010/main" val="173181499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9" ma:contentTypeDescription="Ein neues Dokument erstellen." ma:contentTypeScope="" ma:versionID="f9ed3a502e8bd58f70d289fbe1689e2c">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b486d820a3c68faa6292e74537048b7c"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element name="MediaServiceBillingMetadata" ma:index="27"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C6B8E9C-63DE-45E5-9FC7-9706AC75C0A1}">
  <ds:schemaRefs>
    <ds:schemaRef ds:uri="http://schemas.microsoft.com/office/2006/metadata/properties"/>
    <ds:schemaRef ds:uri="http://schemas.microsoft.com/office/infopath/2007/PartnerControls"/>
    <ds:schemaRef ds:uri="965790fa-1676-40e9-a1b2-ba5f45c567ff"/>
    <ds:schemaRef ds:uri="http://schemas.microsoft.com/sharepoint/v3"/>
    <ds:schemaRef ds:uri="6c0c9536-4234-4ee5-917d-0db1094ec3d5"/>
  </ds:schemaRefs>
</ds:datastoreItem>
</file>

<file path=customXml/itemProps2.xml><?xml version="1.0" encoding="utf-8"?>
<ds:datastoreItem xmlns:ds="http://schemas.openxmlformats.org/officeDocument/2006/customXml" ds:itemID="{FCEC2760-69A6-4214-A1FD-CB15DA533B82}">
  <ds:schemaRefs>
    <ds:schemaRef ds:uri="http://schemas.microsoft.com/sharepoint/v3/contenttype/forms"/>
  </ds:schemaRefs>
</ds:datastoreItem>
</file>

<file path=customXml/itemProps3.xml><?xml version="1.0" encoding="utf-8"?>
<ds:datastoreItem xmlns:ds="http://schemas.openxmlformats.org/officeDocument/2006/customXml" ds:itemID="{FF2C04CC-B89E-47DE-9BEB-7F38D54FD7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c0c9536-4234-4ee5-917d-0db1094ec3d5"/>
    <ds:schemaRef ds:uri="965790fa-1676-40e9-a1b2-ba5f45c567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1081</Words>
  <Application>Microsoft Office PowerPoint</Application>
  <PresentationFormat>Breitbild</PresentationFormat>
  <Paragraphs>269</Paragraphs>
  <Slides>24</Slides>
  <Notes>5</Notes>
  <HiddenSlides>0</HiddenSlides>
  <MMClips>0</MMClips>
  <ScaleCrop>false</ScaleCrop>
  <HeadingPairs>
    <vt:vector size="6" baseType="variant">
      <vt:variant>
        <vt:lpstr>Verwendete Schriftarten</vt:lpstr>
      </vt:variant>
      <vt:variant>
        <vt:i4>10</vt:i4>
      </vt:variant>
      <vt:variant>
        <vt:lpstr>Design</vt:lpstr>
      </vt:variant>
      <vt:variant>
        <vt:i4>2</vt:i4>
      </vt:variant>
      <vt:variant>
        <vt:lpstr>Folientitel</vt:lpstr>
      </vt:variant>
      <vt:variant>
        <vt:i4>24</vt:i4>
      </vt:variant>
    </vt:vector>
  </HeadingPairs>
  <TitlesOfParts>
    <vt:vector size="36" baseType="lpstr">
      <vt:lpstr>Aptos</vt:lpstr>
      <vt:lpstr>Aptos Display</vt:lpstr>
      <vt:lpstr>Arial</vt:lpstr>
      <vt:lpstr>Calibri</vt:lpstr>
      <vt:lpstr>Calibri Light</vt:lpstr>
      <vt:lpstr>Consolas</vt:lpstr>
      <vt:lpstr>Courier New</vt:lpstr>
      <vt:lpstr>Elephant</vt:lpstr>
      <vt:lpstr>Times New Roman</vt:lpstr>
      <vt:lpstr>Wingdings</vt:lpstr>
      <vt:lpstr>Office</vt:lpstr>
      <vt:lpstr>Office</vt:lpstr>
      <vt:lpstr>PowerPoint-Präsentation</vt:lpstr>
      <vt:lpstr>Geolocation-API</vt:lpstr>
      <vt:lpstr>Was ist die Geolocation-API</vt:lpstr>
      <vt:lpstr>Geolocation: Methoden + Callbacks</vt:lpstr>
      <vt:lpstr>Geolocation: Methoden + Callbacks</vt:lpstr>
      <vt:lpstr>Geolocation: Objekte</vt:lpstr>
      <vt:lpstr>Geolocation: Objekte</vt:lpstr>
      <vt:lpstr>Geolocation: Objekte</vt:lpstr>
      <vt:lpstr>Geolocation: Link</vt:lpstr>
      <vt:lpstr>Was sind Web Workers?</vt:lpstr>
      <vt:lpstr>Web Workers</vt:lpstr>
      <vt:lpstr>Web Workers</vt:lpstr>
      <vt:lpstr>File-API</vt:lpstr>
      <vt:lpstr>File-API</vt:lpstr>
      <vt:lpstr>File-API</vt:lpstr>
      <vt:lpstr>DOM Storage (Web Storage) </vt:lpstr>
      <vt:lpstr>DOM Storage</vt:lpstr>
      <vt:lpstr>DOM Storage</vt:lpstr>
      <vt:lpstr>DOM Storage</vt:lpstr>
      <vt:lpstr>DOM Storage</vt:lpstr>
      <vt:lpstr>DOM Storage</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Dominik Enzenhofer</cp:lastModifiedBy>
  <cp:revision>19</cp:revision>
  <dcterms:created xsi:type="dcterms:W3CDTF">2024-02-09T15:15:57Z</dcterms:created>
  <dcterms:modified xsi:type="dcterms:W3CDTF">2025-04-04T09:09:05Z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y fmtid="{D5CDD505-2E9C-101B-9397-08002B2CF9AE}" pid="3" name="MediaServiceImageTags">
    <vt:lpwstr/>
  </property>
</Properties>
</file>