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4"/>
    <p:sldMasterId id="2147483648" r:id="rId5"/>
  </p:sldMasterIdLst>
  <p:sldIdLst>
    <p:sldId id="294" r:id="rId6"/>
    <p:sldId id="289" r:id="rId7"/>
    <p:sldId id="306" r:id="rId8"/>
    <p:sldId id="307" r:id="rId9"/>
    <p:sldId id="308" r:id="rId10"/>
    <p:sldId id="309" r:id="rId11"/>
    <p:sldId id="310" r:id="rId12"/>
    <p:sldId id="311" r:id="rId13"/>
    <p:sldId id="312" r:id="rId14"/>
    <p:sldId id="313" r:id="rId15"/>
    <p:sldId id="314" r:id="rId16"/>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DC2FDD9-C9CB-4C66-AFAD-6495CB281A4A}" v="16" dt="2025-04-03T14:36:22.7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9" d="100"/>
          <a:sy n="99" d="100"/>
        </p:scale>
        <p:origin x="84" y="2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hilipp G. Libowicz" userId="S::philippl@ppedv.de::4ef31a4e-f445-4888-abfe-34ac87ab2ceb" providerId="AD" clId="Web-{D1613B24-F43F-5522-1367-490DEAEB9EF6}"/>
    <pc:docChg chg="addSld delSld modSld addMainMaster modMainMaster">
      <pc:chgData name="Philipp G. Libowicz" userId="S::philippl@ppedv.de::4ef31a4e-f445-4888-abfe-34ac87ab2ceb" providerId="AD" clId="Web-{D1613B24-F43F-5522-1367-490DEAEB9EF6}" dt="2024-02-08T15:50:26.378" v="31"/>
      <pc:docMkLst>
        <pc:docMk/>
      </pc:docMkLst>
      <pc:sldChg chg="add del">
        <pc:chgData name="Philipp G. Libowicz" userId="S::philippl@ppedv.de::4ef31a4e-f445-4888-abfe-34ac87ab2ceb" providerId="AD" clId="Web-{D1613B24-F43F-5522-1367-490DEAEB9EF6}" dt="2024-02-08T15:50:26.378" v="31"/>
        <pc:sldMkLst>
          <pc:docMk/>
          <pc:sldMk cId="0" sldId="289"/>
        </pc:sldMkLst>
      </pc:sldChg>
      <pc:sldChg chg="add del">
        <pc:chgData name="Philipp G. Libowicz" userId="S::philippl@ppedv.de::4ef31a4e-f445-4888-abfe-34ac87ab2ceb" providerId="AD" clId="Web-{D1613B24-F43F-5522-1367-490DEAEB9EF6}" dt="2024-02-08T15:50:26.316" v="30"/>
        <pc:sldMkLst>
          <pc:docMk/>
          <pc:sldMk cId="0" sldId="290"/>
        </pc:sldMkLst>
      </pc:sldChg>
      <pc:sldChg chg="add del">
        <pc:chgData name="Philipp G. Libowicz" userId="S::philippl@ppedv.de::4ef31a4e-f445-4888-abfe-34ac87ab2ceb" providerId="AD" clId="Web-{D1613B24-F43F-5522-1367-490DEAEB9EF6}" dt="2024-02-08T15:50:26.238" v="29"/>
        <pc:sldMkLst>
          <pc:docMk/>
          <pc:sldMk cId="0" sldId="291"/>
        </pc:sldMkLst>
      </pc:sldChg>
      <pc:sldChg chg="add del">
        <pc:chgData name="Philipp G. Libowicz" userId="S::philippl@ppedv.de::4ef31a4e-f445-4888-abfe-34ac87ab2ceb" providerId="AD" clId="Web-{D1613B24-F43F-5522-1367-490DEAEB9EF6}" dt="2024-02-08T15:50:26.175" v="28"/>
        <pc:sldMkLst>
          <pc:docMk/>
          <pc:sldMk cId="0" sldId="292"/>
        </pc:sldMkLst>
      </pc:sldChg>
      <pc:sldChg chg="modSp">
        <pc:chgData name="Philipp G. Libowicz" userId="S::philippl@ppedv.de::4ef31a4e-f445-4888-abfe-34ac87ab2ceb" providerId="AD" clId="Web-{D1613B24-F43F-5522-1367-490DEAEB9EF6}" dt="2024-02-08T15:50:03.830" v="11" actId="1076"/>
        <pc:sldMkLst>
          <pc:docMk/>
          <pc:sldMk cId="0" sldId="294"/>
        </pc:sldMkLst>
      </pc:sldChg>
      <pc:sldMasterChg chg="add addSldLayout">
        <pc:chgData name="Philipp G. Libowicz" userId="S::philippl@ppedv.de::4ef31a4e-f445-4888-abfe-34ac87ab2ceb" providerId="AD" clId="Web-{D1613B24-F43F-5522-1367-490DEAEB9EF6}" dt="2024-02-08T15:50:26.175" v="28"/>
        <pc:sldMasterMkLst>
          <pc:docMk/>
          <pc:sldMasterMk cId="0" sldId="2147483648"/>
        </pc:sldMasterMkLst>
        <pc:sldLayoutChg chg="add">
          <pc:chgData name="Philipp G. Libowicz" userId="S::philippl@ppedv.de::4ef31a4e-f445-4888-abfe-34ac87ab2ceb" providerId="AD" clId="Web-{D1613B24-F43F-5522-1367-490DEAEB9EF6}" dt="2024-02-08T15:50:26.175" v="28"/>
          <pc:sldLayoutMkLst>
            <pc:docMk/>
            <pc:sldMasterMk cId="0" sldId="2147483648"/>
            <pc:sldLayoutMk cId="0" sldId="2147483661"/>
          </pc:sldLayoutMkLst>
        </pc:sldLayoutChg>
        <pc:sldLayoutChg chg="add">
          <pc:chgData name="Philipp G. Libowicz" userId="S::philippl@ppedv.de::4ef31a4e-f445-4888-abfe-34ac87ab2ceb" providerId="AD" clId="Web-{D1613B24-F43F-5522-1367-490DEAEB9EF6}" dt="2024-02-08T15:50:26.175" v="28"/>
          <pc:sldLayoutMkLst>
            <pc:docMk/>
            <pc:sldMasterMk cId="0" sldId="2147483648"/>
            <pc:sldLayoutMk cId="0" sldId="2147483662"/>
          </pc:sldLayoutMkLst>
        </pc:sldLayoutChg>
        <pc:sldLayoutChg chg="add">
          <pc:chgData name="Philipp G. Libowicz" userId="S::philippl@ppedv.de::4ef31a4e-f445-4888-abfe-34ac87ab2ceb" providerId="AD" clId="Web-{D1613B24-F43F-5522-1367-490DEAEB9EF6}" dt="2024-02-08T15:50:26.175" v="28"/>
          <pc:sldLayoutMkLst>
            <pc:docMk/>
            <pc:sldMasterMk cId="0" sldId="2147483648"/>
            <pc:sldLayoutMk cId="0" sldId="2147483663"/>
          </pc:sldLayoutMkLst>
        </pc:sldLayoutChg>
        <pc:sldLayoutChg chg="add">
          <pc:chgData name="Philipp G. Libowicz" userId="S::philippl@ppedv.de::4ef31a4e-f445-4888-abfe-34ac87ab2ceb" providerId="AD" clId="Web-{D1613B24-F43F-5522-1367-490DEAEB9EF6}" dt="2024-02-08T15:50:26.175" v="28"/>
          <pc:sldLayoutMkLst>
            <pc:docMk/>
            <pc:sldMasterMk cId="0" sldId="2147483648"/>
            <pc:sldLayoutMk cId="0" sldId="2147483664"/>
          </pc:sldLayoutMkLst>
        </pc:sldLayoutChg>
        <pc:sldLayoutChg chg="add">
          <pc:chgData name="Philipp G. Libowicz" userId="S::philippl@ppedv.de::4ef31a4e-f445-4888-abfe-34ac87ab2ceb" providerId="AD" clId="Web-{D1613B24-F43F-5522-1367-490DEAEB9EF6}" dt="2024-02-08T15:50:26.175" v="28"/>
          <pc:sldLayoutMkLst>
            <pc:docMk/>
            <pc:sldMasterMk cId="0" sldId="2147483648"/>
            <pc:sldLayoutMk cId="0" sldId="2147483665"/>
          </pc:sldLayoutMkLst>
        </pc:sldLayoutChg>
        <pc:sldLayoutChg chg="add">
          <pc:chgData name="Philipp G. Libowicz" userId="S::philippl@ppedv.de::4ef31a4e-f445-4888-abfe-34ac87ab2ceb" providerId="AD" clId="Web-{D1613B24-F43F-5522-1367-490DEAEB9EF6}" dt="2024-02-08T15:50:26.175" v="28"/>
          <pc:sldLayoutMkLst>
            <pc:docMk/>
            <pc:sldMasterMk cId="0" sldId="2147483648"/>
            <pc:sldLayoutMk cId="3948949879" sldId="2147483666"/>
          </pc:sldLayoutMkLst>
        </pc:sldLayoutChg>
      </pc:sldMasterChg>
      <pc:sldMasterChg chg="replId addSldLayout delSldLayout">
        <pc:chgData name="Philipp G. Libowicz" userId="S::philippl@ppedv.de::4ef31a4e-f445-4888-abfe-34ac87ab2ceb" providerId="AD" clId="Web-{D1613B24-F43F-5522-1367-490DEAEB9EF6}" dt="2024-02-08T15:50:26.175" v="28"/>
        <pc:sldMasterMkLst>
          <pc:docMk/>
          <pc:sldMasterMk cId="2180070291" sldId="2147483667"/>
        </pc:sldMasterMkLst>
        <pc:sldLayoutChg chg="add del">
          <pc:chgData name="Philipp G. Libowicz" userId="S::philippl@ppedv.de::4ef31a4e-f445-4888-abfe-34ac87ab2ceb" providerId="AD" clId="Web-{D1613B24-F43F-5522-1367-490DEAEB9EF6}" dt="2024-02-08T15:50:26.035" v="25"/>
          <pc:sldLayoutMkLst>
            <pc:docMk/>
            <pc:sldMasterMk cId="2180070291" sldId="2147483667"/>
            <pc:sldLayoutMk cId="48640333" sldId="2147483661"/>
          </pc:sldLayoutMkLst>
        </pc:sldLayoutChg>
        <pc:sldLayoutChg chg="add del">
          <pc:chgData name="Philipp G. Libowicz" userId="S::philippl@ppedv.de::4ef31a4e-f445-4888-abfe-34ac87ab2ceb" providerId="AD" clId="Web-{D1613B24-F43F-5522-1367-490DEAEB9EF6}" dt="2024-02-08T15:50:21.894" v="17"/>
          <pc:sldLayoutMkLst>
            <pc:docMk/>
            <pc:sldMasterMk cId="2180070291" sldId="2147483667"/>
            <pc:sldLayoutMk cId="3348008374" sldId="2147483661"/>
          </pc:sldLayoutMkLst>
        </pc:sldLayoutChg>
      </pc:sldMasterChg>
    </pc:docChg>
  </pc:docChgLst>
  <pc:docChgLst>
    <pc:chgData name="Dominik Enzenhofer" userId="786f7da7-8d9b-4a4e-9fae-4e98baafa431" providerId="ADAL" clId="{22139B30-864E-46E8-BE27-8ACA704389B7}"/>
    <pc:docChg chg="undo custSel modSld">
      <pc:chgData name="Dominik Enzenhofer" userId="786f7da7-8d9b-4a4e-9fae-4e98baafa431" providerId="ADAL" clId="{22139B30-864E-46E8-BE27-8ACA704389B7}" dt="2025-03-31T09:15:01.837" v="44" actId="1076"/>
      <pc:docMkLst>
        <pc:docMk/>
      </pc:docMkLst>
      <pc:sldChg chg="modSp mod">
        <pc:chgData name="Dominik Enzenhofer" userId="786f7da7-8d9b-4a4e-9fae-4e98baafa431" providerId="ADAL" clId="{22139B30-864E-46E8-BE27-8ACA704389B7}" dt="2025-03-31T08:49:36.717" v="35" actId="20577"/>
        <pc:sldMkLst>
          <pc:docMk/>
          <pc:sldMk cId="0" sldId="292"/>
        </pc:sldMkLst>
      </pc:sldChg>
      <pc:sldChg chg="addSp delSp modSp mod">
        <pc:chgData name="Dominik Enzenhofer" userId="786f7da7-8d9b-4a4e-9fae-4e98baafa431" providerId="ADAL" clId="{22139B30-864E-46E8-BE27-8ACA704389B7}" dt="2025-03-31T09:15:01.837" v="44" actId="1076"/>
        <pc:sldMkLst>
          <pc:docMk/>
          <pc:sldMk cId="3739352899" sldId="296"/>
        </pc:sldMkLst>
      </pc:sldChg>
    </pc:docChg>
  </pc:docChgLst>
  <pc:docChgLst>
    <pc:chgData name="Dominik Enzenhofer" userId="786f7da7-8d9b-4a4e-9fae-4e98baafa431" providerId="ADAL" clId="{BDC2FDD9-C9CB-4C66-AFAD-6495CB281A4A}"/>
    <pc:docChg chg="undo custSel addSld delSld modSld sldOrd">
      <pc:chgData name="Dominik Enzenhofer" userId="786f7da7-8d9b-4a4e-9fae-4e98baafa431" providerId="ADAL" clId="{BDC2FDD9-C9CB-4C66-AFAD-6495CB281A4A}" dt="2025-04-03T14:37:44.520" v="1323" actId="14"/>
      <pc:docMkLst>
        <pc:docMk/>
      </pc:docMkLst>
      <pc:sldChg chg="addSp delSp modSp mod">
        <pc:chgData name="Dominik Enzenhofer" userId="786f7da7-8d9b-4a4e-9fae-4e98baafa431" providerId="ADAL" clId="{BDC2FDD9-C9CB-4C66-AFAD-6495CB281A4A}" dt="2025-04-03T13:36:57.915" v="666" actId="1076"/>
        <pc:sldMkLst>
          <pc:docMk/>
          <pc:sldMk cId="0" sldId="289"/>
        </pc:sldMkLst>
        <pc:spChg chg="mod">
          <ac:chgData name="Dominik Enzenhofer" userId="786f7da7-8d9b-4a4e-9fae-4e98baafa431" providerId="ADAL" clId="{BDC2FDD9-C9CB-4C66-AFAD-6495CB281A4A}" dt="2025-04-03T13:24:49.351" v="100" actId="20577"/>
          <ac:spMkLst>
            <pc:docMk/>
            <pc:sldMk cId="0" sldId="289"/>
            <ac:spMk id="2" creationId="{00000000-0000-0000-0000-000000000000}"/>
          </ac:spMkLst>
        </pc:spChg>
        <pc:spChg chg="mod">
          <ac:chgData name="Dominik Enzenhofer" userId="786f7da7-8d9b-4a4e-9fae-4e98baafa431" providerId="ADAL" clId="{BDC2FDD9-C9CB-4C66-AFAD-6495CB281A4A}" dt="2025-04-03T13:23:10.930" v="98" actId="15"/>
          <ac:spMkLst>
            <pc:docMk/>
            <pc:sldMk cId="0" sldId="289"/>
            <ac:spMk id="3" creationId="{00000000-0000-0000-0000-000000000000}"/>
          </ac:spMkLst>
        </pc:spChg>
        <pc:picChg chg="del">
          <ac:chgData name="Dominik Enzenhofer" userId="786f7da7-8d9b-4a4e-9fae-4e98baafa431" providerId="ADAL" clId="{BDC2FDD9-C9CB-4C66-AFAD-6495CB281A4A}" dt="2025-04-03T13:23:23.267" v="99" actId="478"/>
          <ac:picMkLst>
            <pc:docMk/>
            <pc:sldMk cId="0" sldId="289"/>
            <ac:picMk id="4" creationId="{00000000-0000-0000-0000-000000000000}"/>
          </ac:picMkLst>
        </pc:picChg>
        <pc:picChg chg="add mod">
          <ac:chgData name="Dominik Enzenhofer" userId="786f7da7-8d9b-4a4e-9fae-4e98baafa431" providerId="ADAL" clId="{BDC2FDD9-C9CB-4C66-AFAD-6495CB281A4A}" dt="2025-04-03T13:36:57.915" v="666" actId="1076"/>
          <ac:picMkLst>
            <pc:docMk/>
            <pc:sldMk cId="0" sldId="289"/>
            <ac:picMk id="6" creationId="{6C4E55FB-FD54-9EC3-6DEC-751D763B2AE7}"/>
          </ac:picMkLst>
        </pc:picChg>
      </pc:sldChg>
      <pc:sldChg chg="del">
        <pc:chgData name="Dominik Enzenhofer" userId="786f7da7-8d9b-4a4e-9fae-4e98baafa431" providerId="ADAL" clId="{BDC2FDD9-C9CB-4C66-AFAD-6495CB281A4A}" dt="2025-04-03T14:17:32.466" v="1073" actId="47"/>
        <pc:sldMkLst>
          <pc:docMk/>
          <pc:sldMk cId="0" sldId="290"/>
        </pc:sldMkLst>
      </pc:sldChg>
      <pc:sldChg chg="del">
        <pc:chgData name="Dominik Enzenhofer" userId="786f7da7-8d9b-4a4e-9fae-4e98baafa431" providerId="ADAL" clId="{BDC2FDD9-C9CB-4C66-AFAD-6495CB281A4A}" dt="2025-04-03T14:17:33.287" v="1074" actId="47"/>
        <pc:sldMkLst>
          <pc:docMk/>
          <pc:sldMk cId="0" sldId="291"/>
        </pc:sldMkLst>
      </pc:sldChg>
      <pc:sldChg chg="del">
        <pc:chgData name="Dominik Enzenhofer" userId="786f7da7-8d9b-4a4e-9fae-4e98baafa431" providerId="ADAL" clId="{BDC2FDD9-C9CB-4C66-AFAD-6495CB281A4A}" dt="2025-04-03T14:17:37.305" v="1075" actId="47"/>
        <pc:sldMkLst>
          <pc:docMk/>
          <pc:sldMk cId="0" sldId="292"/>
        </pc:sldMkLst>
      </pc:sldChg>
      <pc:sldChg chg="modSp mod">
        <pc:chgData name="Dominik Enzenhofer" userId="786f7da7-8d9b-4a4e-9fae-4e98baafa431" providerId="ADAL" clId="{BDC2FDD9-C9CB-4C66-AFAD-6495CB281A4A}" dt="2025-04-03T13:22:14.538" v="47" actId="20577"/>
        <pc:sldMkLst>
          <pc:docMk/>
          <pc:sldMk cId="0" sldId="294"/>
        </pc:sldMkLst>
        <pc:spChg chg="mod">
          <ac:chgData name="Dominik Enzenhofer" userId="786f7da7-8d9b-4a4e-9fae-4e98baafa431" providerId="ADAL" clId="{BDC2FDD9-C9CB-4C66-AFAD-6495CB281A4A}" dt="2025-04-03T13:21:58.813" v="10" actId="1076"/>
          <ac:spMkLst>
            <pc:docMk/>
            <pc:sldMk cId="0" sldId="294"/>
            <ac:spMk id="2" creationId="{00000000-0000-0000-0000-000000000000}"/>
          </ac:spMkLst>
        </pc:spChg>
        <pc:spChg chg="mod">
          <ac:chgData name="Dominik Enzenhofer" userId="786f7da7-8d9b-4a4e-9fae-4e98baafa431" providerId="ADAL" clId="{BDC2FDD9-C9CB-4C66-AFAD-6495CB281A4A}" dt="2025-04-03T13:22:14.538" v="47" actId="20577"/>
          <ac:spMkLst>
            <pc:docMk/>
            <pc:sldMk cId="0" sldId="294"/>
            <ac:spMk id="3" creationId="{00000000-0000-0000-0000-000000000000}"/>
          </ac:spMkLst>
        </pc:spChg>
      </pc:sldChg>
      <pc:sldChg chg="del">
        <pc:chgData name="Dominik Enzenhofer" userId="786f7da7-8d9b-4a4e-9fae-4e98baafa431" providerId="ADAL" clId="{BDC2FDD9-C9CB-4C66-AFAD-6495CB281A4A}" dt="2025-04-03T14:17:37.305" v="1075" actId="47"/>
        <pc:sldMkLst>
          <pc:docMk/>
          <pc:sldMk cId="887105960" sldId="295"/>
        </pc:sldMkLst>
      </pc:sldChg>
      <pc:sldChg chg="del">
        <pc:chgData name="Dominik Enzenhofer" userId="786f7da7-8d9b-4a4e-9fae-4e98baafa431" providerId="ADAL" clId="{BDC2FDD9-C9CB-4C66-AFAD-6495CB281A4A}" dt="2025-04-03T14:17:37.305" v="1075" actId="47"/>
        <pc:sldMkLst>
          <pc:docMk/>
          <pc:sldMk cId="3739352899" sldId="296"/>
        </pc:sldMkLst>
      </pc:sldChg>
      <pc:sldChg chg="del">
        <pc:chgData name="Dominik Enzenhofer" userId="786f7da7-8d9b-4a4e-9fae-4e98baafa431" providerId="ADAL" clId="{BDC2FDD9-C9CB-4C66-AFAD-6495CB281A4A}" dt="2025-04-03T14:17:37.305" v="1075" actId="47"/>
        <pc:sldMkLst>
          <pc:docMk/>
          <pc:sldMk cId="3041894231" sldId="297"/>
        </pc:sldMkLst>
      </pc:sldChg>
      <pc:sldChg chg="del">
        <pc:chgData name="Dominik Enzenhofer" userId="786f7da7-8d9b-4a4e-9fae-4e98baafa431" providerId="ADAL" clId="{BDC2FDD9-C9CB-4C66-AFAD-6495CB281A4A}" dt="2025-04-03T14:17:37.305" v="1075" actId="47"/>
        <pc:sldMkLst>
          <pc:docMk/>
          <pc:sldMk cId="3914508138" sldId="298"/>
        </pc:sldMkLst>
      </pc:sldChg>
      <pc:sldChg chg="del">
        <pc:chgData name="Dominik Enzenhofer" userId="786f7da7-8d9b-4a4e-9fae-4e98baafa431" providerId="ADAL" clId="{BDC2FDD9-C9CB-4C66-AFAD-6495CB281A4A}" dt="2025-04-03T14:17:41.923" v="1076" actId="47"/>
        <pc:sldMkLst>
          <pc:docMk/>
          <pc:sldMk cId="3580025840" sldId="299"/>
        </pc:sldMkLst>
      </pc:sldChg>
      <pc:sldChg chg="del">
        <pc:chgData name="Dominik Enzenhofer" userId="786f7da7-8d9b-4a4e-9fae-4e98baafa431" providerId="ADAL" clId="{BDC2FDD9-C9CB-4C66-AFAD-6495CB281A4A}" dt="2025-04-03T14:17:41.923" v="1076" actId="47"/>
        <pc:sldMkLst>
          <pc:docMk/>
          <pc:sldMk cId="1980534477" sldId="300"/>
        </pc:sldMkLst>
      </pc:sldChg>
      <pc:sldChg chg="del">
        <pc:chgData name="Dominik Enzenhofer" userId="786f7da7-8d9b-4a4e-9fae-4e98baafa431" providerId="ADAL" clId="{BDC2FDD9-C9CB-4C66-AFAD-6495CB281A4A}" dt="2025-04-03T14:17:41.923" v="1076" actId="47"/>
        <pc:sldMkLst>
          <pc:docMk/>
          <pc:sldMk cId="2297361165" sldId="301"/>
        </pc:sldMkLst>
      </pc:sldChg>
      <pc:sldChg chg="del">
        <pc:chgData name="Dominik Enzenhofer" userId="786f7da7-8d9b-4a4e-9fae-4e98baafa431" providerId="ADAL" clId="{BDC2FDD9-C9CB-4C66-AFAD-6495CB281A4A}" dt="2025-04-03T14:17:41.923" v="1076" actId="47"/>
        <pc:sldMkLst>
          <pc:docMk/>
          <pc:sldMk cId="534533541" sldId="302"/>
        </pc:sldMkLst>
      </pc:sldChg>
      <pc:sldChg chg="del">
        <pc:chgData name="Dominik Enzenhofer" userId="786f7da7-8d9b-4a4e-9fae-4e98baafa431" providerId="ADAL" clId="{BDC2FDD9-C9CB-4C66-AFAD-6495CB281A4A}" dt="2025-04-03T14:17:41.923" v="1076" actId="47"/>
        <pc:sldMkLst>
          <pc:docMk/>
          <pc:sldMk cId="177423620" sldId="303"/>
        </pc:sldMkLst>
      </pc:sldChg>
      <pc:sldChg chg="del">
        <pc:chgData name="Dominik Enzenhofer" userId="786f7da7-8d9b-4a4e-9fae-4e98baafa431" providerId="ADAL" clId="{BDC2FDD9-C9CB-4C66-AFAD-6495CB281A4A}" dt="2025-04-03T14:17:41.923" v="1076" actId="47"/>
        <pc:sldMkLst>
          <pc:docMk/>
          <pc:sldMk cId="3235387085" sldId="304"/>
        </pc:sldMkLst>
      </pc:sldChg>
      <pc:sldChg chg="del">
        <pc:chgData name="Dominik Enzenhofer" userId="786f7da7-8d9b-4a4e-9fae-4e98baafa431" providerId="ADAL" clId="{BDC2FDD9-C9CB-4C66-AFAD-6495CB281A4A}" dt="2025-04-03T14:17:41.923" v="1076" actId="47"/>
        <pc:sldMkLst>
          <pc:docMk/>
          <pc:sldMk cId="590020056" sldId="305"/>
        </pc:sldMkLst>
      </pc:sldChg>
      <pc:sldChg chg="addSp delSp modSp add mod modClrScheme chgLayout">
        <pc:chgData name="Dominik Enzenhofer" userId="786f7da7-8d9b-4a4e-9fae-4e98baafa431" providerId="ADAL" clId="{BDC2FDD9-C9CB-4C66-AFAD-6495CB281A4A}" dt="2025-04-03T13:27:11.432" v="249" actId="1076"/>
        <pc:sldMkLst>
          <pc:docMk/>
          <pc:sldMk cId="3200592537" sldId="306"/>
        </pc:sldMkLst>
        <pc:spChg chg="mod">
          <ac:chgData name="Dominik Enzenhofer" userId="786f7da7-8d9b-4a4e-9fae-4e98baafa431" providerId="ADAL" clId="{BDC2FDD9-C9CB-4C66-AFAD-6495CB281A4A}" dt="2025-04-03T13:26:36.679" v="240" actId="26606"/>
          <ac:spMkLst>
            <pc:docMk/>
            <pc:sldMk cId="3200592537" sldId="306"/>
            <ac:spMk id="2" creationId="{04056201-3DDE-A050-E785-23E61723291D}"/>
          </ac:spMkLst>
        </pc:spChg>
        <pc:spChg chg="mod ord">
          <ac:chgData name="Dominik Enzenhofer" userId="786f7da7-8d9b-4a4e-9fae-4e98baafa431" providerId="ADAL" clId="{BDC2FDD9-C9CB-4C66-AFAD-6495CB281A4A}" dt="2025-04-03T13:27:02.142" v="245" actId="1076"/>
          <ac:spMkLst>
            <pc:docMk/>
            <pc:sldMk cId="3200592537" sldId="306"/>
            <ac:spMk id="3" creationId="{94AA54A3-7C68-6475-A56B-6498752310F8}"/>
          </ac:spMkLst>
        </pc:spChg>
        <pc:spChg chg="add del mod">
          <ac:chgData name="Dominik Enzenhofer" userId="786f7da7-8d9b-4a4e-9fae-4e98baafa431" providerId="ADAL" clId="{BDC2FDD9-C9CB-4C66-AFAD-6495CB281A4A}" dt="2025-04-03T13:26:36.679" v="240" actId="26606"/>
          <ac:spMkLst>
            <pc:docMk/>
            <pc:sldMk cId="3200592537" sldId="306"/>
            <ac:spMk id="10" creationId="{33F1439B-BA4E-848D-3AE7-5E83DD2EF66F}"/>
          </ac:spMkLst>
        </pc:spChg>
        <pc:picChg chg="add mod">
          <ac:chgData name="Dominik Enzenhofer" userId="786f7da7-8d9b-4a4e-9fae-4e98baafa431" providerId="ADAL" clId="{BDC2FDD9-C9CB-4C66-AFAD-6495CB281A4A}" dt="2025-04-03T13:27:11.432" v="249" actId="1076"/>
          <ac:picMkLst>
            <pc:docMk/>
            <pc:sldMk cId="3200592537" sldId="306"/>
            <ac:picMk id="5" creationId="{52C2CB2C-EA37-621E-38CE-F1B6B8456F85}"/>
          </ac:picMkLst>
        </pc:picChg>
      </pc:sldChg>
      <pc:sldChg chg="addSp delSp modSp add mod ord">
        <pc:chgData name="Dominik Enzenhofer" userId="786f7da7-8d9b-4a4e-9fae-4e98baafa431" providerId="ADAL" clId="{BDC2FDD9-C9CB-4C66-AFAD-6495CB281A4A}" dt="2025-04-03T13:29:01.963" v="381" actId="22"/>
        <pc:sldMkLst>
          <pc:docMk/>
          <pc:sldMk cId="3470245813" sldId="307"/>
        </pc:sldMkLst>
        <pc:spChg chg="mod">
          <ac:chgData name="Dominik Enzenhofer" userId="786f7da7-8d9b-4a4e-9fae-4e98baafa431" providerId="ADAL" clId="{BDC2FDD9-C9CB-4C66-AFAD-6495CB281A4A}" dt="2025-04-03T13:27:38.652" v="281" actId="14100"/>
          <ac:spMkLst>
            <pc:docMk/>
            <pc:sldMk cId="3470245813" sldId="307"/>
            <ac:spMk id="2" creationId="{A0589060-C1AA-A0D7-7B42-C739D9D38B36}"/>
          </ac:spMkLst>
        </pc:spChg>
        <pc:spChg chg="mod">
          <ac:chgData name="Dominik Enzenhofer" userId="786f7da7-8d9b-4a4e-9fae-4e98baafa431" providerId="ADAL" clId="{BDC2FDD9-C9CB-4C66-AFAD-6495CB281A4A}" dt="2025-04-03T13:28:26.623" v="377" actId="20577"/>
          <ac:spMkLst>
            <pc:docMk/>
            <pc:sldMk cId="3470245813" sldId="307"/>
            <ac:spMk id="3" creationId="{825556D6-984B-81F7-CDDA-B97FA090F2B6}"/>
          </ac:spMkLst>
        </pc:spChg>
        <pc:picChg chg="add mod">
          <ac:chgData name="Dominik Enzenhofer" userId="786f7da7-8d9b-4a4e-9fae-4e98baafa431" providerId="ADAL" clId="{BDC2FDD9-C9CB-4C66-AFAD-6495CB281A4A}" dt="2025-04-03T13:28:44.249" v="379" actId="1076"/>
          <ac:picMkLst>
            <pc:docMk/>
            <pc:sldMk cId="3470245813" sldId="307"/>
            <ac:picMk id="5" creationId="{665D2209-0F9F-59B1-3880-9D82C7C6142D}"/>
          </ac:picMkLst>
        </pc:picChg>
        <pc:picChg chg="add del">
          <ac:chgData name="Dominik Enzenhofer" userId="786f7da7-8d9b-4a4e-9fae-4e98baafa431" providerId="ADAL" clId="{BDC2FDD9-C9CB-4C66-AFAD-6495CB281A4A}" dt="2025-04-03T13:29:01.963" v="381" actId="22"/>
          <ac:picMkLst>
            <pc:docMk/>
            <pc:sldMk cId="3470245813" sldId="307"/>
            <ac:picMk id="7" creationId="{10C77A63-76D3-6507-DAF9-C615E663236C}"/>
          </ac:picMkLst>
        </pc:picChg>
      </pc:sldChg>
      <pc:sldChg chg="addSp delSp modSp add mod">
        <pc:chgData name="Dominik Enzenhofer" userId="786f7da7-8d9b-4a4e-9fae-4e98baafa431" providerId="ADAL" clId="{BDC2FDD9-C9CB-4C66-AFAD-6495CB281A4A}" dt="2025-04-03T13:29:49.202" v="417" actId="1076"/>
        <pc:sldMkLst>
          <pc:docMk/>
          <pc:sldMk cId="2848898426" sldId="308"/>
        </pc:sldMkLst>
        <pc:spChg chg="mod">
          <ac:chgData name="Dominik Enzenhofer" userId="786f7da7-8d9b-4a4e-9fae-4e98baafa431" providerId="ADAL" clId="{BDC2FDD9-C9CB-4C66-AFAD-6495CB281A4A}" dt="2025-04-03T13:29:33.038" v="414" actId="20577"/>
          <ac:spMkLst>
            <pc:docMk/>
            <pc:sldMk cId="2848898426" sldId="308"/>
            <ac:spMk id="3" creationId="{4FA344BB-2011-3494-478C-A9354D02BD96}"/>
          </ac:spMkLst>
        </pc:spChg>
        <pc:picChg chg="del">
          <ac:chgData name="Dominik Enzenhofer" userId="786f7da7-8d9b-4a4e-9fae-4e98baafa431" providerId="ADAL" clId="{BDC2FDD9-C9CB-4C66-AFAD-6495CB281A4A}" dt="2025-04-03T13:29:45.722" v="415" actId="478"/>
          <ac:picMkLst>
            <pc:docMk/>
            <pc:sldMk cId="2848898426" sldId="308"/>
            <ac:picMk id="5" creationId="{D7551F34-5118-6CCF-40E8-78CC906D5C36}"/>
          </ac:picMkLst>
        </pc:picChg>
        <pc:picChg chg="add mod">
          <ac:chgData name="Dominik Enzenhofer" userId="786f7da7-8d9b-4a4e-9fae-4e98baafa431" providerId="ADAL" clId="{BDC2FDD9-C9CB-4C66-AFAD-6495CB281A4A}" dt="2025-04-03T13:29:49.202" v="417" actId="1076"/>
          <ac:picMkLst>
            <pc:docMk/>
            <pc:sldMk cId="2848898426" sldId="308"/>
            <ac:picMk id="6" creationId="{215CE80D-CC51-E2BA-4A36-5F37D153FB68}"/>
          </ac:picMkLst>
        </pc:picChg>
      </pc:sldChg>
      <pc:sldChg chg="addSp delSp modSp add mod">
        <pc:chgData name="Dominik Enzenhofer" userId="786f7da7-8d9b-4a4e-9fae-4e98baafa431" providerId="ADAL" clId="{BDC2FDD9-C9CB-4C66-AFAD-6495CB281A4A}" dt="2025-04-03T13:31:08.402" v="535" actId="1076"/>
        <pc:sldMkLst>
          <pc:docMk/>
          <pc:sldMk cId="282419000" sldId="309"/>
        </pc:sldMkLst>
        <pc:spChg chg="mod">
          <ac:chgData name="Dominik Enzenhofer" userId="786f7da7-8d9b-4a4e-9fae-4e98baafa431" providerId="ADAL" clId="{BDC2FDD9-C9CB-4C66-AFAD-6495CB281A4A}" dt="2025-04-03T13:30:17.185" v="445" actId="20577"/>
          <ac:spMkLst>
            <pc:docMk/>
            <pc:sldMk cId="282419000" sldId="309"/>
            <ac:spMk id="2" creationId="{A67EC9F4-8470-F719-0536-1AB94CE5D763}"/>
          </ac:spMkLst>
        </pc:spChg>
        <pc:spChg chg="mod">
          <ac:chgData name="Dominik Enzenhofer" userId="786f7da7-8d9b-4a4e-9fae-4e98baafa431" providerId="ADAL" clId="{BDC2FDD9-C9CB-4C66-AFAD-6495CB281A4A}" dt="2025-04-03T13:30:48.450" v="530" actId="20577"/>
          <ac:spMkLst>
            <pc:docMk/>
            <pc:sldMk cId="282419000" sldId="309"/>
            <ac:spMk id="3" creationId="{C76AD5F0-D6C2-9239-D34B-B38DF2118F11}"/>
          </ac:spMkLst>
        </pc:spChg>
        <pc:picChg chg="add mod">
          <ac:chgData name="Dominik Enzenhofer" userId="786f7da7-8d9b-4a4e-9fae-4e98baafa431" providerId="ADAL" clId="{BDC2FDD9-C9CB-4C66-AFAD-6495CB281A4A}" dt="2025-04-03T13:31:08.402" v="535" actId="1076"/>
          <ac:picMkLst>
            <pc:docMk/>
            <pc:sldMk cId="282419000" sldId="309"/>
            <ac:picMk id="5" creationId="{55C609E6-2AFE-484A-A344-A2B5BCA85401}"/>
          </ac:picMkLst>
        </pc:picChg>
        <pc:picChg chg="del mod">
          <ac:chgData name="Dominik Enzenhofer" userId="786f7da7-8d9b-4a4e-9fae-4e98baafa431" providerId="ADAL" clId="{BDC2FDD9-C9CB-4C66-AFAD-6495CB281A4A}" dt="2025-04-03T13:30:51.251" v="533" actId="478"/>
          <ac:picMkLst>
            <pc:docMk/>
            <pc:sldMk cId="282419000" sldId="309"/>
            <ac:picMk id="6" creationId="{6E5F0C2B-159A-8BD4-1E3F-C40F0A54667E}"/>
          </ac:picMkLst>
        </pc:picChg>
      </pc:sldChg>
      <pc:sldChg chg="addSp delSp modSp add mod">
        <pc:chgData name="Dominik Enzenhofer" userId="786f7da7-8d9b-4a4e-9fae-4e98baafa431" providerId="ADAL" clId="{BDC2FDD9-C9CB-4C66-AFAD-6495CB281A4A}" dt="2025-04-03T13:36:35.366" v="659" actId="1076"/>
        <pc:sldMkLst>
          <pc:docMk/>
          <pc:sldMk cId="1378059049" sldId="310"/>
        </pc:sldMkLst>
        <pc:spChg chg="mod">
          <ac:chgData name="Dominik Enzenhofer" userId="786f7da7-8d9b-4a4e-9fae-4e98baafa431" providerId="ADAL" clId="{BDC2FDD9-C9CB-4C66-AFAD-6495CB281A4A}" dt="2025-04-03T13:34:39.086" v="580" actId="1076"/>
          <ac:spMkLst>
            <pc:docMk/>
            <pc:sldMk cId="1378059049" sldId="310"/>
            <ac:spMk id="2" creationId="{88443791-9BFF-EDF3-5A09-26061ABB5A29}"/>
          </ac:spMkLst>
        </pc:spChg>
        <pc:spChg chg="mod">
          <ac:chgData name="Dominik Enzenhofer" userId="786f7da7-8d9b-4a4e-9fae-4e98baafa431" providerId="ADAL" clId="{BDC2FDD9-C9CB-4C66-AFAD-6495CB281A4A}" dt="2025-04-03T13:36:10.990" v="654" actId="5793"/>
          <ac:spMkLst>
            <pc:docMk/>
            <pc:sldMk cId="1378059049" sldId="310"/>
            <ac:spMk id="3" creationId="{50566E34-8B97-3132-4321-05A7EFB56308}"/>
          </ac:spMkLst>
        </pc:spChg>
        <pc:picChg chg="add del">
          <ac:chgData name="Dominik Enzenhofer" userId="786f7da7-8d9b-4a4e-9fae-4e98baafa431" providerId="ADAL" clId="{BDC2FDD9-C9CB-4C66-AFAD-6495CB281A4A}" dt="2025-04-03T13:35:15.637" v="613" actId="478"/>
          <ac:picMkLst>
            <pc:docMk/>
            <pc:sldMk cId="1378059049" sldId="310"/>
            <ac:picMk id="5" creationId="{5CD17B02-04AC-D928-34CC-4B78CA38130E}"/>
          </ac:picMkLst>
        </pc:picChg>
        <pc:picChg chg="add mod">
          <ac:chgData name="Dominik Enzenhofer" userId="786f7da7-8d9b-4a4e-9fae-4e98baafa431" providerId="ADAL" clId="{BDC2FDD9-C9CB-4C66-AFAD-6495CB281A4A}" dt="2025-04-03T13:36:35.366" v="659" actId="1076"/>
          <ac:picMkLst>
            <pc:docMk/>
            <pc:sldMk cId="1378059049" sldId="310"/>
            <ac:picMk id="6" creationId="{B1CC3568-6958-CD02-DB3B-C99534657487}"/>
          </ac:picMkLst>
        </pc:picChg>
      </pc:sldChg>
      <pc:sldChg chg="addSp delSp modSp add mod ord">
        <pc:chgData name="Dominik Enzenhofer" userId="786f7da7-8d9b-4a4e-9fae-4e98baafa431" providerId="ADAL" clId="{BDC2FDD9-C9CB-4C66-AFAD-6495CB281A4A}" dt="2025-04-03T13:49:12.443" v="937" actId="14100"/>
        <pc:sldMkLst>
          <pc:docMk/>
          <pc:sldMk cId="411333511" sldId="311"/>
        </pc:sldMkLst>
        <pc:spChg chg="mod">
          <ac:chgData name="Dominik Enzenhofer" userId="786f7da7-8d9b-4a4e-9fae-4e98baafa431" providerId="ADAL" clId="{BDC2FDD9-C9CB-4C66-AFAD-6495CB281A4A}" dt="2025-04-03T13:37:24.188" v="694" actId="20577"/>
          <ac:spMkLst>
            <pc:docMk/>
            <pc:sldMk cId="411333511" sldId="311"/>
            <ac:spMk id="2" creationId="{FDA26C54-36CB-1034-A922-03AFA6886DE4}"/>
          </ac:spMkLst>
        </pc:spChg>
        <pc:spChg chg="mod">
          <ac:chgData name="Dominik Enzenhofer" userId="786f7da7-8d9b-4a4e-9fae-4e98baafa431" providerId="ADAL" clId="{BDC2FDD9-C9CB-4C66-AFAD-6495CB281A4A}" dt="2025-04-03T13:47:10.699" v="837" actId="1076"/>
          <ac:spMkLst>
            <pc:docMk/>
            <pc:sldMk cId="411333511" sldId="311"/>
            <ac:spMk id="3" creationId="{B4ACDDEB-AF3A-1EAC-5148-B5ED41D8DBA7}"/>
          </ac:spMkLst>
        </pc:spChg>
        <pc:spChg chg="add mod">
          <ac:chgData name="Dominik Enzenhofer" userId="786f7da7-8d9b-4a4e-9fae-4e98baafa431" providerId="ADAL" clId="{BDC2FDD9-C9CB-4C66-AFAD-6495CB281A4A}" dt="2025-04-03T13:48:14.458" v="933" actId="2711"/>
          <ac:spMkLst>
            <pc:docMk/>
            <pc:sldMk cId="411333511" sldId="311"/>
            <ac:spMk id="11" creationId="{00342037-1940-0F03-308F-87001C6892AE}"/>
          </ac:spMkLst>
        </pc:spChg>
        <pc:picChg chg="del">
          <ac:chgData name="Dominik Enzenhofer" userId="786f7da7-8d9b-4a4e-9fae-4e98baafa431" providerId="ADAL" clId="{BDC2FDD9-C9CB-4C66-AFAD-6495CB281A4A}" dt="2025-04-03T13:38:02.165" v="779" actId="478"/>
          <ac:picMkLst>
            <pc:docMk/>
            <pc:sldMk cId="411333511" sldId="311"/>
            <ac:picMk id="5" creationId="{2ACDB993-2592-3482-9257-63FF51E5278E}"/>
          </ac:picMkLst>
        </pc:picChg>
        <pc:picChg chg="add del mod">
          <ac:chgData name="Dominik Enzenhofer" userId="786f7da7-8d9b-4a4e-9fae-4e98baafa431" providerId="ADAL" clId="{BDC2FDD9-C9CB-4C66-AFAD-6495CB281A4A}" dt="2025-04-03T13:49:12.443" v="937" actId="14100"/>
          <ac:picMkLst>
            <pc:docMk/>
            <pc:sldMk cId="411333511" sldId="311"/>
            <ac:picMk id="6" creationId="{D651BBFD-48C5-18DF-9AE6-EBFBD0268065}"/>
          </ac:picMkLst>
        </pc:picChg>
        <pc:picChg chg="add del">
          <ac:chgData name="Dominik Enzenhofer" userId="786f7da7-8d9b-4a4e-9fae-4e98baafa431" providerId="ADAL" clId="{BDC2FDD9-C9CB-4C66-AFAD-6495CB281A4A}" dt="2025-04-03T13:44:32.411" v="793" actId="22"/>
          <ac:picMkLst>
            <pc:docMk/>
            <pc:sldMk cId="411333511" sldId="311"/>
            <ac:picMk id="8" creationId="{742C6C70-79F3-5261-5A27-1823017BB148}"/>
          </ac:picMkLst>
        </pc:picChg>
        <pc:picChg chg="add del mod">
          <ac:chgData name="Dominik Enzenhofer" userId="786f7da7-8d9b-4a4e-9fae-4e98baafa431" providerId="ADAL" clId="{BDC2FDD9-C9CB-4C66-AFAD-6495CB281A4A}" dt="2025-04-03T13:45:27.865" v="825" actId="478"/>
          <ac:picMkLst>
            <pc:docMk/>
            <pc:sldMk cId="411333511" sldId="311"/>
            <ac:picMk id="9" creationId="{9F0C894E-AD64-56E5-8E1F-AF1924B0B69D}"/>
          </ac:picMkLst>
        </pc:picChg>
        <pc:picChg chg="add mod">
          <ac:chgData name="Dominik Enzenhofer" userId="786f7da7-8d9b-4a4e-9fae-4e98baafa431" providerId="ADAL" clId="{BDC2FDD9-C9CB-4C66-AFAD-6495CB281A4A}" dt="2025-04-03T13:45:59.778" v="828"/>
          <ac:picMkLst>
            <pc:docMk/>
            <pc:sldMk cId="411333511" sldId="311"/>
            <ac:picMk id="10" creationId="{D651BBFD-48C5-18DF-9AE6-EBFBD0268065}"/>
          </ac:picMkLst>
        </pc:picChg>
        <pc:picChg chg="add mod">
          <ac:chgData name="Dominik Enzenhofer" userId="786f7da7-8d9b-4a4e-9fae-4e98baafa431" providerId="ADAL" clId="{BDC2FDD9-C9CB-4C66-AFAD-6495CB281A4A}" dt="2025-04-03T13:49:08.698" v="936" actId="14100"/>
          <ac:picMkLst>
            <pc:docMk/>
            <pc:sldMk cId="411333511" sldId="311"/>
            <ac:picMk id="13" creationId="{D5517E46-F790-2181-25CC-1BB8E2E4A12F}"/>
          </ac:picMkLst>
        </pc:picChg>
      </pc:sldChg>
      <pc:sldChg chg="addSp delSp modSp add del mod ord">
        <pc:chgData name="Dominik Enzenhofer" userId="786f7da7-8d9b-4a4e-9fae-4e98baafa431" providerId="ADAL" clId="{BDC2FDD9-C9CB-4C66-AFAD-6495CB281A4A}" dt="2025-04-03T14:15:49.319" v="1030" actId="2696"/>
        <pc:sldMkLst>
          <pc:docMk/>
          <pc:sldMk cId="3921977638" sldId="312"/>
        </pc:sldMkLst>
        <pc:spChg chg="mod">
          <ac:chgData name="Dominik Enzenhofer" userId="786f7da7-8d9b-4a4e-9fae-4e98baafa431" providerId="ADAL" clId="{BDC2FDD9-C9CB-4C66-AFAD-6495CB281A4A}" dt="2025-04-03T13:50:00.129" v="973" actId="14100"/>
          <ac:spMkLst>
            <pc:docMk/>
            <pc:sldMk cId="3921977638" sldId="312"/>
            <ac:spMk id="2" creationId="{E3A1CFA1-ECDE-FAA1-7437-A67A9D2E2F09}"/>
          </ac:spMkLst>
        </pc:spChg>
        <pc:spChg chg="del">
          <ac:chgData name="Dominik Enzenhofer" userId="786f7da7-8d9b-4a4e-9fae-4e98baafa431" providerId="ADAL" clId="{BDC2FDD9-C9CB-4C66-AFAD-6495CB281A4A}" dt="2025-04-03T13:50:02.153" v="974" actId="478"/>
          <ac:spMkLst>
            <pc:docMk/>
            <pc:sldMk cId="3921977638" sldId="312"/>
            <ac:spMk id="3" creationId="{2A1EB506-3C7D-8424-6078-DF311A627705}"/>
          </ac:spMkLst>
        </pc:spChg>
        <pc:spChg chg="add mod">
          <ac:chgData name="Dominik Enzenhofer" userId="786f7da7-8d9b-4a4e-9fae-4e98baafa431" providerId="ADAL" clId="{BDC2FDD9-C9CB-4C66-AFAD-6495CB281A4A}" dt="2025-04-03T14:08:17.529" v="1028" actId="14100"/>
          <ac:spMkLst>
            <pc:docMk/>
            <pc:sldMk cId="3921977638" sldId="312"/>
            <ac:spMk id="9" creationId="{1EB13BE2-8930-4A96-C150-CFB04642263E}"/>
          </ac:spMkLst>
        </pc:spChg>
        <pc:picChg chg="del">
          <ac:chgData name="Dominik Enzenhofer" userId="786f7da7-8d9b-4a4e-9fae-4e98baafa431" providerId="ADAL" clId="{BDC2FDD9-C9CB-4C66-AFAD-6495CB281A4A}" dt="2025-04-03T13:50:03.744" v="975" actId="478"/>
          <ac:picMkLst>
            <pc:docMk/>
            <pc:sldMk cId="3921977638" sldId="312"/>
            <ac:picMk id="5" creationId="{6F264766-B845-CC96-2FDD-9B8F807D2E0C}"/>
          </ac:picMkLst>
        </pc:picChg>
        <pc:picChg chg="add del mod">
          <ac:chgData name="Dominik Enzenhofer" userId="786f7da7-8d9b-4a4e-9fae-4e98baafa431" providerId="ADAL" clId="{BDC2FDD9-C9CB-4C66-AFAD-6495CB281A4A}" dt="2025-04-03T14:07:34.127" v="981" actId="478"/>
          <ac:picMkLst>
            <pc:docMk/>
            <pc:sldMk cId="3921977638" sldId="312"/>
            <ac:picMk id="6" creationId="{4A2F2C11-0F62-19E9-5880-83D9762D34F4}"/>
          </ac:picMkLst>
        </pc:picChg>
        <pc:picChg chg="add mod">
          <ac:chgData name="Dominik Enzenhofer" userId="786f7da7-8d9b-4a4e-9fae-4e98baafa431" providerId="ADAL" clId="{BDC2FDD9-C9CB-4C66-AFAD-6495CB281A4A}" dt="2025-04-03T14:08:05.361" v="1007" actId="1076"/>
          <ac:picMkLst>
            <pc:docMk/>
            <pc:sldMk cId="3921977638" sldId="312"/>
            <ac:picMk id="8" creationId="{9986A90E-081D-2719-655B-0CA9EC03F7B4}"/>
          </ac:picMkLst>
        </pc:picChg>
      </pc:sldChg>
      <pc:sldChg chg="addSp delSp modSp add mod">
        <pc:chgData name="Dominik Enzenhofer" userId="786f7da7-8d9b-4a4e-9fae-4e98baafa431" providerId="ADAL" clId="{BDC2FDD9-C9CB-4C66-AFAD-6495CB281A4A}" dt="2025-04-03T14:34:31.634" v="1097" actId="1076"/>
        <pc:sldMkLst>
          <pc:docMk/>
          <pc:sldMk cId="2537548242" sldId="313"/>
        </pc:sldMkLst>
        <pc:spChg chg="mod">
          <ac:chgData name="Dominik Enzenhofer" userId="786f7da7-8d9b-4a4e-9fae-4e98baafa431" providerId="ADAL" clId="{BDC2FDD9-C9CB-4C66-AFAD-6495CB281A4A}" dt="2025-04-03T14:16:53.771" v="1069" actId="20577"/>
          <ac:spMkLst>
            <pc:docMk/>
            <pc:sldMk cId="2537548242" sldId="313"/>
            <ac:spMk id="9" creationId="{2683E59A-F9F4-BF53-FACB-4C4B34603A3C}"/>
          </ac:spMkLst>
        </pc:spChg>
        <pc:picChg chg="add del mod">
          <ac:chgData name="Dominik Enzenhofer" userId="786f7da7-8d9b-4a4e-9fae-4e98baafa431" providerId="ADAL" clId="{BDC2FDD9-C9CB-4C66-AFAD-6495CB281A4A}" dt="2025-04-03T14:34:03.255" v="1092" actId="478"/>
          <ac:picMkLst>
            <pc:docMk/>
            <pc:sldMk cId="2537548242" sldId="313"/>
            <ac:picMk id="4" creationId="{BAB4636F-3132-9EBA-C43A-6E13E31C6578}"/>
          </ac:picMkLst>
        </pc:picChg>
        <pc:picChg chg="add del">
          <ac:chgData name="Dominik Enzenhofer" userId="786f7da7-8d9b-4a4e-9fae-4e98baafa431" providerId="ADAL" clId="{BDC2FDD9-C9CB-4C66-AFAD-6495CB281A4A}" dt="2025-04-03T14:17:25.964" v="1071" actId="22"/>
          <ac:picMkLst>
            <pc:docMk/>
            <pc:sldMk cId="2537548242" sldId="313"/>
            <ac:picMk id="6" creationId="{A7E2B3B2-1D2C-4FCC-4655-E502DCE34959}"/>
          </ac:picMkLst>
        </pc:picChg>
        <pc:picChg chg="del">
          <ac:chgData name="Dominik Enzenhofer" userId="786f7da7-8d9b-4a4e-9fae-4e98baafa431" providerId="ADAL" clId="{BDC2FDD9-C9CB-4C66-AFAD-6495CB281A4A}" dt="2025-04-03T14:16:12.438" v="1063" actId="478"/>
          <ac:picMkLst>
            <pc:docMk/>
            <pc:sldMk cId="2537548242" sldId="313"/>
            <ac:picMk id="8" creationId="{AB4795C7-ACC4-370E-4072-C1A2F54A697B}"/>
          </ac:picMkLst>
        </pc:picChg>
        <pc:picChg chg="add mod">
          <ac:chgData name="Dominik Enzenhofer" userId="786f7da7-8d9b-4a4e-9fae-4e98baafa431" providerId="ADAL" clId="{BDC2FDD9-C9CB-4C66-AFAD-6495CB281A4A}" dt="2025-04-03T14:34:31.634" v="1097" actId="1076"/>
          <ac:picMkLst>
            <pc:docMk/>
            <pc:sldMk cId="2537548242" sldId="313"/>
            <ac:picMk id="10" creationId="{0F8C0057-3A4F-FDF2-CF04-F19C8981CE92}"/>
          </ac:picMkLst>
        </pc:picChg>
      </pc:sldChg>
      <pc:sldChg chg="addSp delSp modSp add mod">
        <pc:chgData name="Dominik Enzenhofer" userId="786f7da7-8d9b-4a4e-9fae-4e98baafa431" providerId="ADAL" clId="{BDC2FDD9-C9CB-4C66-AFAD-6495CB281A4A}" dt="2025-04-03T14:37:44.520" v="1323" actId="14"/>
        <pc:sldMkLst>
          <pc:docMk/>
          <pc:sldMk cId="3682663371" sldId="314"/>
        </pc:sldMkLst>
        <pc:spChg chg="mod">
          <ac:chgData name="Dominik Enzenhofer" userId="786f7da7-8d9b-4a4e-9fae-4e98baafa431" providerId="ADAL" clId="{BDC2FDD9-C9CB-4C66-AFAD-6495CB281A4A}" dt="2025-04-03T14:17:48.650" v="1090" actId="20577"/>
          <ac:spMkLst>
            <pc:docMk/>
            <pc:sldMk cId="3682663371" sldId="314"/>
            <ac:spMk id="2" creationId="{4A586CEC-63E9-DC87-1CDF-E7F0CE807E9B}"/>
          </ac:spMkLst>
        </pc:spChg>
        <pc:spChg chg="add mod">
          <ac:chgData name="Dominik Enzenhofer" userId="786f7da7-8d9b-4a4e-9fae-4e98baafa431" providerId="ADAL" clId="{BDC2FDD9-C9CB-4C66-AFAD-6495CB281A4A}" dt="2025-04-03T14:37:44.520" v="1323" actId="14"/>
          <ac:spMkLst>
            <pc:docMk/>
            <pc:sldMk cId="3682663371" sldId="314"/>
            <ac:spMk id="6" creationId="{D178AB0E-DC48-1276-CA28-552DFD2B07E3}"/>
          </ac:spMkLst>
        </pc:spChg>
        <pc:spChg chg="mod">
          <ac:chgData name="Dominik Enzenhofer" userId="786f7da7-8d9b-4a4e-9fae-4e98baafa431" providerId="ADAL" clId="{BDC2FDD9-C9CB-4C66-AFAD-6495CB281A4A}" dt="2025-04-03T14:37:41.456" v="1322" actId="14"/>
          <ac:spMkLst>
            <pc:docMk/>
            <pc:sldMk cId="3682663371" sldId="314"/>
            <ac:spMk id="9" creationId="{F906BC20-5C04-B08A-D6BB-6B374E74F47A}"/>
          </ac:spMkLst>
        </pc:spChg>
        <pc:picChg chg="del">
          <ac:chgData name="Dominik Enzenhofer" userId="786f7da7-8d9b-4a4e-9fae-4e98baafa431" providerId="ADAL" clId="{BDC2FDD9-C9CB-4C66-AFAD-6495CB281A4A}" dt="2025-04-03T14:33:57.689" v="1091" actId="478"/>
          <ac:picMkLst>
            <pc:docMk/>
            <pc:sldMk cId="3682663371" sldId="314"/>
            <ac:picMk id="4" creationId="{41E2C5B0-77EB-9A7A-3E4B-F05877798D0F}"/>
          </ac:picMkLst>
        </pc:picChg>
        <pc:picChg chg="add mod">
          <ac:chgData name="Dominik Enzenhofer" userId="786f7da7-8d9b-4a4e-9fae-4e98baafa431" providerId="ADAL" clId="{BDC2FDD9-C9CB-4C66-AFAD-6495CB281A4A}" dt="2025-04-03T14:36:10.946" v="1185" actId="1076"/>
          <ac:picMkLst>
            <pc:docMk/>
            <pc:sldMk cId="3682663371" sldId="314"/>
            <ac:picMk id="5" creationId="{10A8A8D1-C212-2713-8F84-703236A2239C}"/>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52FFFA9-FC89-236B-550F-6C5216B7D96F}"/>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E54D8735-0F70-5BC9-A338-A9C5F7D2EB4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F5A3AD6A-FA30-BB66-6A06-C6F2AC5B7C9B}"/>
              </a:ext>
            </a:extLst>
          </p:cNvPr>
          <p:cNvSpPr>
            <a:spLocks noGrp="1"/>
          </p:cNvSpPr>
          <p:nvPr>
            <p:ph type="dt" sz="half" idx="10"/>
          </p:nvPr>
        </p:nvSpPr>
        <p:spPr/>
        <p:txBody>
          <a:bodyPr/>
          <a:lstStyle/>
          <a:p>
            <a:fld id="{FE84EF4A-2F64-4673-BFEF-A8636780442A}" type="datetimeFigureOut">
              <a:rPr lang="de-DE" smtClean="0"/>
              <a:t>03.04.2025</a:t>
            </a:fld>
            <a:endParaRPr lang="de-DE"/>
          </a:p>
        </p:txBody>
      </p:sp>
      <p:sp>
        <p:nvSpPr>
          <p:cNvPr id="5" name="Fußzeilenplatzhalter 4">
            <a:extLst>
              <a:ext uri="{FF2B5EF4-FFF2-40B4-BE49-F238E27FC236}">
                <a16:creationId xmlns:a16="http://schemas.microsoft.com/office/drawing/2014/main" id="{5308630B-C6BC-1998-FD60-862E90312877}"/>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9AA8AC13-9118-DD55-5E39-498581910F49}"/>
              </a:ext>
            </a:extLst>
          </p:cNvPr>
          <p:cNvSpPr>
            <a:spLocks noGrp="1"/>
          </p:cNvSpPr>
          <p:nvPr>
            <p:ph type="sldNum" sz="quarter" idx="12"/>
          </p:nvPr>
        </p:nvSpPr>
        <p:spPr/>
        <p:txBody>
          <a:bodyPr/>
          <a:lstStyle/>
          <a:p>
            <a:fld id="{184917F8-6875-4D4C-ADBB-88BE49DD9A48}" type="slidenum">
              <a:rPr lang="de-DE" smtClean="0"/>
              <a:t>‹Nr.›</a:t>
            </a:fld>
            <a:endParaRPr lang="de-DE"/>
          </a:p>
        </p:txBody>
      </p:sp>
    </p:spTree>
    <p:extLst>
      <p:ext uri="{BB962C8B-B14F-4D97-AF65-F5344CB8AC3E}">
        <p14:creationId xmlns:p14="http://schemas.microsoft.com/office/powerpoint/2010/main" val="31905371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27D6F81-D33F-E413-EE35-E528703BFB5D}"/>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486DA5B4-E096-55E1-2498-FFF1E731E3C0}"/>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0914C82E-76C8-3AF6-428B-A947CD6660E6}"/>
              </a:ext>
            </a:extLst>
          </p:cNvPr>
          <p:cNvSpPr>
            <a:spLocks noGrp="1"/>
          </p:cNvSpPr>
          <p:nvPr>
            <p:ph type="dt" sz="half" idx="10"/>
          </p:nvPr>
        </p:nvSpPr>
        <p:spPr/>
        <p:txBody>
          <a:bodyPr/>
          <a:lstStyle/>
          <a:p>
            <a:fld id="{FE84EF4A-2F64-4673-BFEF-A8636780442A}" type="datetimeFigureOut">
              <a:rPr lang="de-DE" smtClean="0"/>
              <a:t>03.04.2025</a:t>
            </a:fld>
            <a:endParaRPr lang="de-DE"/>
          </a:p>
        </p:txBody>
      </p:sp>
      <p:sp>
        <p:nvSpPr>
          <p:cNvPr id="5" name="Fußzeilenplatzhalter 4">
            <a:extLst>
              <a:ext uri="{FF2B5EF4-FFF2-40B4-BE49-F238E27FC236}">
                <a16:creationId xmlns:a16="http://schemas.microsoft.com/office/drawing/2014/main" id="{328834ED-0276-E6CA-C731-8AAB93B3B536}"/>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4537ADF2-7D5D-641F-1473-F181FFD5F762}"/>
              </a:ext>
            </a:extLst>
          </p:cNvPr>
          <p:cNvSpPr>
            <a:spLocks noGrp="1"/>
          </p:cNvSpPr>
          <p:nvPr>
            <p:ph type="sldNum" sz="quarter" idx="12"/>
          </p:nvPr>
        </p:nvSpPr>
        <p:spPr/>
        <p:txBody>
          <a:bodyPr/>
          <a:lstStyle/>
          <a:p>
            <a:fld id="{184917F8-6875-4D4C-ADBB-88BE49DD9A48}" type="slidenum">
              <a:rPr lang="de-DE" smtClean="0"/>
              <a:t>‹Nr.›</a:t>
            </a:fld>
            <a:endParaRPr lang="de-DE"/>
          </a:p>
        </p:txBody>
      </p:sp>
    </p:spTree>
    <p:extLst>
      <p:ext uri="{BB962C8B-B14F-4D97-AF65-F5344CB8AC3E}">
        <p14:creationId xmlns:p14="http://schemas.microsoft.com/office/powerpoint/2010/main" val="10522952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32C93DF0-D0C2-159C-F8A9-E789709AAC76}"/>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77F68254-4DE8-E468-C4E8-DD1E6C85108A}"/>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92FAAE36-5B8B-9C1B-7C69-8E8CCF9C932D}"/>
              </a:ext>
            </a:extLst>
          </p:cNvPr>
          <p:cNvSpPr>
            <a:spLocks noGrp="1"/>
          </p:cNvSpPr>
          <p:nvPr>
            <p:ph type="dt" sz="half" idx="10"/>
          </p:nvPr>
        </p:nvSpPr>
        <p:spPr/>
        <p:txBody>
          <a:bodyPr/>
          <a:lstStyle/>
          <a:p>
            <a:fld id="{FE84EF4A-2F64-4673-BFEF-A8636780442A}" type="datetimeFigureOut">
              <a:rPr lang="de-DE" smtClean="0"/>
              <a:t>03.04.2025</a:t>
            </a:fld>
            <a:endParaRPr lang="de-DE"/>
          </a:p>
        </p:txBody>
      </p:sp>
      <p:sp>
        <p:nvSpPr>
          <p:cNvPr id="5" name="Fußzeilenplatzhalter 4">
            <a:extLst>
              <a:ext uri="{FF2B5EF4-FFF2-40B4-BE49-F238E27FC236}">
                <a16:creationId xmlns:a16="http://schemas.microsoft.com/office/drawing/2014/main" id="{443E7A90-7021-FC81-0D2F-A762C7E447D4}"/>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E734D8CB-236F-B417-3288-E19723ABA55E}"/>
              </a:ext>
            </a:extLst>
          </p:cNvPr>
          <p:cNvSpPr>
            <a:spLocks noGrp="1"/>
          </p:cNvSpPr>
          <p:nvPr>
            <p:ph type="sldNum" sz="quarter" idx="12"/>
          </p:nvPr>
        </p:nvSpPr>
        <p:spPr/>
        <p:txBody>
          <a:bodyPr/>
          <a:lstStyle/>
          <a:p>
            <a:fld id="{184917F8-6875-4D4C-ADBB-88BE49DD9A48}" type="slidenum">
              <a:rPr lang="de-DE" smtClean="0"/>
              <a:t>‹Nr.›</a:t>
            </a:fld>
            <a:endParaRPr lang="de-DE"/>
          </a:p>
        </p:txBody>
      </p:sp>
    </p:spTree>
    <p:extLst>
      <p:ext uri="{BB962C8B-B14F-4D97-AF65-F5344CB8AC3E}">
        <p14:creationId xmlns:p14="http://schemas.microsoft.com/office/powerpoint/2010/main" val="19980445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obj">
  <p:cSld name="Title Slide">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12191999" cy="632460"/>
          </a:xfrm>
          <a:prstGeom prst="rect">
            <a:avLst/>
          </a:prstGeom>
        </p:spPr>
      </p:pic>
      <p:sp>
        <p:nvSpPr>
          <p:cNvPr id="17" name="bg object 17"/>
          <p:cNvSpPr/>
          <p:nvPr/>
        </p:nvSpPr>
        <p:spPr>
          <a:xfrm>
            <a:off x="1961388" y="41148"/>
            <a:ext cx="1263650" cy="365760"/>
          </a:xfrm>
          <a:custGeom>
            <a:avLst/>
            <a:gdLst/>
            <a:ahLst/>
            <a:cxnLst/>
            <a:rect l="l" t="t" r="r" b="b"/>
            <a:pathLst>
              <a:path w="1263650" h="365759">
                <a:moveTo>
                  <a:pt x="1263396" y="0"/>
                </a:moveTo>
                <a:lnTo>
                  <a:pt x="0" y="0"/>
                </a:lnTo>
                <a:lnTo>
                  <a:pt x="0" y="365760"/>
                </a:lnTo>
                <a:lnTo>
                  <a:pt x="1263396" y="365760"/>
                </a:lnTo>
                <a:lnTo>
                  <a:pt x="1263396" y="0"/>
                </a:lnTo>
                <a:close/>
              </a:path>
            </a:pathLst>
          </a:custGeom>
          <a:solidFill>
            <a:srgbClr val="D3D2D2"/>
          </a:solidFill>
        </p:spPr>
        <p:txBody>
          <a:bodyPr wrap="square" lIns="0" tIns="0" rIns="0" bIns="0" rtlCol="0"/>
          <a:lstStyle/>
          <a:p>
            <a:endParaRPr/>
          </a:p>
        </p:txBody>
      </p:sp>
      <p:pic>
        <p:nvPicPr>
          <p:cNvPr id="18" name="bg object 18"/>
          <p:cNvPicPr/>
          <p:nvPr/>
        </p:nvPicPr>
        <p:blipFill>
          <a:blip r:embed="rId3" cstate="print"/>
          <a:stretch>
            <a:fillRect/>
          </a:stretch>
        </p:blipFill>
        <p:spPr>
          <a:xfrm>
            <a:off x="0" y="0"/>
            <a:ext cx="12191999" cy="618744"/>
          </a:xfrm>
          <a:prstGeom prst="rect">
            <a:avLst/>
          </a:prstGeom>
        </p:spPr>
      </p:pic>
      <p:sp>
        <p:nvSpPr>
          <p:cNvPr id="19" name="bg object 19"/>
          <p:cNvSpPr/>
          <p:nvPr/>
        </p:nvSpPr>
        <p:spPr>
          <a:xfrm>
            <a:off x="1961388" y="41148"/>
            <a:ext cx="1263650" cy="365760"/>
          </a:xfrm>
          <a:custGeom>
            <a:avLst/>
            <a:gdLst/>
            <a:ahLst/>
            <a:cxnLst/>
            <a:rect l="l" t="t" r="r" b="b"/>
            <a:pathLst>
              <a:path w="1263650" h="365759">
                <a:moveTo>
                  <a:pt x="1263396" y="0"/>
                </a:moveTo>
                <a:lnTo>
                  <a:pt x="0" y="0"/>
                </a:lnTo>
                <a:lnTo>
                  <a:pt x="0" y="365760"/>
                </a:lnTo>
                <a:lnTo>
                  <a:pt x="1263396" y="365760"/>
                </a:lnTo>
                <a:lnTo>
                  <a:pt x="1263396" y="0"/>
                </a:lnTo>
                <a:close/>
              </a:path>
            </a:pathLst>
          </a:custGeom>
          <a:solidFill>
            <a:srgbClr val="D3D2D2"/>
          </a:solidFill>
        </p:spPr>
        <p:txBody>
          <a:bodyPr wrap="square" lIns="0" tIns="0" rIns="0" bIns="0" rtlCol="0"/>
          <a:lstStyle/>
          <a:p>
            <a:endParaRPr/>
          </a:p>
        </p:txBody>
      </p:sp>
      <p:sp>
        <p:nvSpPr>
          <p:cNvPr id="2" name="Holder 2"/>
          <p:cNvSpPr>
            <a:spLocks noGrp="1"/>
          </p:cNvSpPr>
          <p:nvPr>
            <p:ph type="ctrTitle"/>
          </p:nvPr>
        </p:nvSpPr>
        <p:spPr>
          <a:xfrm>
            <a:off x="3833240" y="1357122"/>
            <a:ext cx="4525518" cy="63500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‹Nr.›</a:t>
            </a:fld>
            <a:endParaRPr/>
          </a:p>
        </p:txBody>
      </p:sp>
    </p:spTree>
    <p:extLst>
      <p:ext uri="{BB962C8B-B14F-4D97-AF65-F5344CB8AC3E}">
        <p14:creationId xmlns:p14="http://schemas.microsoft.com/office/powerpoint/2010/main" val="37258232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12191999" cy="632460"/>
          </a:xfrm>
          <a:prstGeom prst="rect">
            <a:avLst/>
          </a:prstGeom>
        </p:spPr>
      </p:pic>
      <p:sp>
        <p:nvSpPr>
          <p:cNvPr id="17" name="bg object 17"/>
          <p:cNvSpPr/>
          <p:nvPr/>
        </p:nvSpPr>
        <p:spPr>
          <a:xfrm>
            <a:off x="1961388" y="41148"/>
            <a:ext cx="1263650" cy="365760"/>
          </a:xfrm>
          <a:custGeom>
            <a:avLst/>
            <a:gdLst/>
            <a:ahLst/>
            <a:cxnLst/>
            <a:rect l="l" t="t" r="r" b="b"/>
            <a:pathLst>
              <a:path w="1263650" h="365759">
                <a:moveTo>
                  <a:pt x="1263396" y="0"/>
                </a:moveTo>
                <a:lnTo>
                  <a:pt x="0" y="0"/>
                </a:lnTo>
                <a:lnTo>
                  <a:pt x="0" y="365760"/>
                </a:lnTo>
                <a:lnTo>
                  <a:pt x="1263396" y="365760"/>
                </a:lnTo>
                <a:lnTo>
                  <a:pt x="1263396" y="0"/>
                </a:lnTo>
                <a:close/>
              </a:path>
            </a:pathLst>
          </a:custGeom>
          <a:solidFill>
            <a:srgbClr val="D3D2D2"/>
          </a:solidFill>
        </p:spPr>
        <p:txBody>
          <a:bodyPr wrap="square" lIns="0" tIns="0" rIns="0" bIns="0" rtlCol="0"/>
          <a:lstStyle/>
          <a:p>
            <a:endParaRPr/>
          </a:p>
        </p:txBody>
      </p:sp>
      <p:pic>
        <p:nvPicPr>
          <p:cNvPr id="18" name="bg object 18"/>
          <p:cNvPicPr/>
          <p:nvPr/>
        </p:nvPicPr>
        <p:blipFill>
          <a:blip r:embed="rId3" cstate="print"/>
          <a:stretch>
            <a:fillRect/>
          </a:stretch>
        </p:blipFill>
        <p:spPr>
          <a:xfrm>
            <a:off x="0" y="0"/>
            <a:ext cx="12191999" cy="618744"/>
          </a:xfrm>
          <a:prstGeom prst="rect">
            <a:avLst/>
          </a:prstGeom>
        </p:spPr>
      </p:pic>
      <p:sp>
        <p:nvSpPr>
          <p:cNvPr id="19" name="bg object 19"/>
          <p:cNvSpPr/>
          <p:nvPr/>
        </p:nvSpPr>
        <p:spPr>
          <a:xfrm>
            <a:off x="1961388" y="41148"/>
            <a:ext cx="1263650" cy="365760"/>
          </a:xfrm>
          <a:custGeom>
            <a:avLst/>
            <a:gdLst/>
            <a:ahLst/>
            <a:cxnLst/>
            <a:rect l="l" t="t" r="r" b="b"/>
            <a:pathLst>
              <a:path w="1263650" h="365759">
                <a:moveTo>
                  <a:pt x="1263396" y="0"/>
                </a:moveTo>
                <a:lnTo>
                  <a:pt x="0" y="0"/>
                </a:lnTo>
                <a:lnTo>
                  <a:pt x="0" y="365760"/>
                </a:lnTo>
                <a:lnTo>
                  <a:pt x="1263396" y="365760"/>
                </a:lnTo>
                <a:lnTo>
                  <a:pt x="1263396" y="0"/>
                </a:lnTo>
                <a:close/>
              </a:path>
            </a:pathLst>
          </a:custGeom>
          <a:solidFill>
            <a:srgbClr val="D3D2D2"/>
          </a:solidFill>
        </p:spPr>
        <p:txBody>
          <a:bodyPr wrap="square" lIns="0" tIns="0" rIns="0" bIns="0" rtlCol="0"/>
          <a:lstStyle/>
          <a:p>
            <a:endParaRPr/>
          </a:p>
        </p:txBody>
      </p:sp>
      <p:sp>
        <p:nvSpPr>
          <p:cNvPr id="2" name="Holder 2"/>
          <p:cNvSpPr>
            <a:spLocks noGrp="1"/>
          </p:cNvSpPr>
          <p:nvPr>
            <p:ph type="ctrTitle"/>
          </p:nvPr>
        </p:nvSpPr>
        <p:spPr>
          <a:xfrm>
            <a:off x="3833240" y="1357122"/>
            <a:ext cx="4525518" cy="63500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‹Nr.›</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chemeClr val="tx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‹Nr.›</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chemeClr val="tx1"/>
                </a:solidFill>
                <a:latin typeface="Calibri"/>
                <a:cs typeface="Calibri"/>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‹Nr.›</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chemeClr val="tx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‹Nr.›</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‹Nr.›</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el Inhalt Cod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8AF1527-FBE3-4274-AB55-2F770097D076}"/>
              </a:ext>
            </a:extLst>
          </p:cNvPr>
          <p:cNvSpPr>
            <a:spLocks noGrp="1"/>
          </p:cNvSpPr>
          <p:nvPr>
            <p:ph type="title"/>
          </p:nvPr>
        </p:nvSpPr>
        <p:spPr>
          <a:xfrm>
            <a:off x="838200" y="465668"/>
            <a:ext cx="8171985" cy="612000"/>
          </a:xfrm>
        </p:spPr>
        <p:txBody>
          <a:bodyPr/>
          <a:lstStyle>
            <a:lvl1pPr>
              <a:defRPr>
                <a:latin typeface="+mn-lt"/>
              </a:defRPr>
            </a:lvl1pPr>
          </a:lstStyle>
          <a:p>
            <a:r>
              <a:rPr lang="de-DE"/>
              <a:t>Mastertitelformat bearbeiten</a:t>
            </a:r>
          </a:p>
        </p:txBody>
      </p:sp>
      <p:sp>
        <p:nvSpPr>
          <p:cNvPr id="3" name="Fußzeilenplatzhalter 2">
            <a:extLst>
              <a:ext uri="{FF2B5EF4-FFF2-40B4-BE49-F238E27FC236}">
                <a16:creationId xmlns:a16="http://schemas.microsoft.com/office/drawing/2014/main" id="{7FF9AABF-9EA6-4ABB-80F1-0FD58D15DC2D}"/>
              </a:ext>
            </a:extLst>
          </p:cNvPr>
          <p:cNvSpPr>
            <a:spLocks noGrp="1"/>
          </p:cNvSpPr>
          <p:nvPr>
            <p:ph type="ftr" sz="quarter" idx="10"/>
          </p:nvPr>
        </p:nvSpPr>
        <p:spPr/>
        <p:txBody>
          <a:bodyPr/>
          <a:lstStyle/>
          <a:p>
            <a:endParaRPr lang="de-DE"/>
          </a:p>
        </p:txBody>
      </p:sp>
      <p:sp>
        <p:nvSpPr>
          <p:cNvPr id="4" name="Foliennummernplatzhalter 3">
            <a:extLst>
              <a:ext uri="{FF2B5EF4-FFF2-40B4-BE49-F238E27FC236}">
                <a16:creationId xmlns:a16="http://schemas.microsoft.com/office/drawing/2014/main" id="{8F5CF050-7F33-473D-B995-5260267AAC8B}"/>
              </a:ext>
            </a:extLst>
          </p:cNvPr>
          <p:cNvSpPr>
            <a:spLocks noGrp="1"/>
          </p:cNvSpPr>
          <p:nvPr>
            <p:ph type="sldNum" sz="quarter" idx="11"/>
          </p:nvPr>
        </p:nvSpPr>
        <p:spPr/>
        <p:txBody>
          <a:bodyPr/>
          <a:lstStyle/>
          <a:p>
            <a:fld id="{84F07E39-D008-43C7-B962-FDD9EC931FB2}" type="slidenum">
              <a:rPr lang="de-DE" smtClean="0"/>
              <a:t>‹Nr.›</a:t>
            </a:fld>
            <a:endParaRPr lang="de-DE"/>
          </a:p>
        </p:txBody>
      </p:sp>
      <p:sp>
        <p:nvSpPr>
          <p:cNvPr id="6" name="Inhaltsplatzhalter 5">
            <a:extLst>
              <a:ext uri="{FF2B5EF4-FFF2-40B4-BE49-F238E27FC236}">
                <a16:creationId xmlns:a16="http://schemas.microsoft.com/office/drawing/2014/main" id="{6903D6AE-DCFB-464D-AC69-598043A707E5}"/>
              </a:ext>
            </a:extLst>
          </p:cNvPr>
          <p:cNvSpPr>
            <a:spLocks noGrp="1"/>
          </p:cNvSpPr>
          <p:nvPr>
            <p:ph sz="quarter" idx="12"/>
          </p:nvPr>
        </p:nvSpPr>
        <p:spPr>
          <a:xfrm>
            <a:off x="838200" y="1268761"/>
            <a:ext cx="10515600" cy="2664296"/>
          </a:xfrm>
        </p:spPr>
        <p:txBody>
          <a:bodyPr>
            <a:normAutofit/>
          </a:bodyPr>
          <a:lstStyle>
            <a:lvl1pPr>
              <a:defRPr sz="2400"/>
            </a:lvl1pPr>
            <a:lvl2pPr>
              <a:defRPr sz="2000"/>
            </a:lvl2pPr>
            <a:lvl3pPr>
              <a:defRPr sz="1600"/>
            </a:lvl3pPr>
            <a:lvl4pPr>
              <a:defRPr sz="1400"/>
            </a:lvl4pPr>
            <a:lvl5pPr>
              <a:defRPr sz="1400"/>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8" name="Textplatzhalter 7">
            <a:extLst>
              <a:ext uri="{FF2B5EF4-FFF2-40B4-BE49-F238E27FC236}">
                <a16:creationId xmlns:a16="http://schemas.microsoft.com/office/drawing/2014/main" id="{E291872E-FDC3-41AA-A89E-211FA788CF9A}"/>
              </a:ext>
            </a:extLst>
          </p:cNvPr>
          <p:cNvSpPr>
            <a:spLocks noGrp="1"/>
          </p:cNvSpPr>
          <p:nvPr>
            <p:ph type="body" sz="quarter" idx="13"/>
          </p:nvPr>
        </p:nvSpPr>
        <p:spPr>
          <a:xfrm>
            <a:off x="838200" y="4076700"/>
            <a:ext cx="10515600" cy="2160588"/>
          </a:xfrm>
          <a:noFill/>
          <a:ln w="19050" cap="flat" cmpd="sng" algn="ctr">
            <a:solidFill>
              <a:schemeClr val="bg1">
                <a:lumMod val="75000"/>
              </a:schemeClr>
            </a:solidFill>
            <a:prstDash val="lgDash"/>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a:normAutofit/>
          </a:bodyPr>
          <a:lstStyle>
            <a:lvl1pPr marL="0" indent="0">
              <a:buFontTx/>
              <a:buNone/>
              <a:defRPr sz="2400">
                <a:solidFill>
                  <a:schemeClr val="tx1">
                    <a:lumMod val="65000"/>
                    <a:lumOff val="35000"/>
                  </a:schemeClr>
                </a:solidFill>
                <a:latin typeface="Consolas" panose="020B0609020204030204" pitchFamily="49" charset="0"/>
              </a:defRPr>
            </a:lvl1pPr>
            <a:lvl2pPr>
              <a:defRPr sz="1400">
                <a:solidFill>
                  <a:schemeClr val="tx1">
                    <a:lumMod val="65000"/>
                    <a:lumOff val="35000"/>
                  </a:schemeClr>
                </a:solidFill>
                <a:latin typeface="Consolas" panose="020B0609020204030204" pitchFamily="49" charset="0"/>
              </a:defRPr>
            </a:lvl2pPr>
            <a:lvl3pPr>
              <a:defRPr sz="1400">
                <a:solidFill>
                  <a:schemeClr val="tx1">
                    <a:lumMod val="65000"/>
                    <a:lumOff val="35000"/>
                  </a:schemeClr>
                </a:solidFill>
                <a:latin typeface="Consolas" panose="020B0609020204030204" pitchFamily="49" charset="0"/>
              </a:defRPr>
            </a:lvl3pPr>
            <a:lvl4pPr>
              <a:defRPr sz="1400">
                <a:solidFill>
                  <a:schemeClr val="tx1">
                    <a:lumMod val="65000"/>
                    <a:lumOff val="35000"/>
                  </a:schemeClr>
                </a:solidFill>
                <a:latin typeface="Consolas" panose="020B0609020204030204" pitchFamily="49" charset="0"/>
              </a:defRPr>
            </a:lvl4pPr>
            <a:lvl5pPr>
              <a:defRPr sz="1400">
                <a:solidFill>
                  <a:schemeClr val="tx1">
                    <a:lumMod val="65000"/>
                    <a:lumOff val="35000"/>
                  </a:schemeClr>
                </a:solidFill>
                <a:latin typeface="Consolas" panose="020B0609020204030204" pitchFamily="49" charset="0"/>
              </a:defRPr>
            </a:lvl5pPr>
          </a:lstStyle>
          <a:p>
            <a:pPr lvl="0"/>
            <a:r>
              <a:rPr lang="de-DE"/>
              <a:t>Mastertextformat bearbeiten</a:t>
            </a:r>
          </a:p>
        </p:txBody>
      </p:sp>
      <p:sp>
        <p:nvSpPr>
          <p:cNvPr id="9" name="Textplatzhalter 6">
            <a:extLst>
              <a:ext uri="{FF2B5EF4-FFF2-40B4-BE49-F238E27FC236}">
                <a16:creationId xmlns:a16="http://schemas.microsoft.com/office/drawing/2014/main" id="{C3EBE0FE-FCCF-4C5D-B013-482D5346901D}"/>
              </a:ext>
              <a:ext uri="{C183D7F6-B498-43B3-948B-1728B52AA6E4}">
                <adec:decorative xmlns:adec="http://schemas.microsoft.com/office/drawing/2017/decorative" val="1"/>
              </a:ext>
            </a:extLst>
          </p:cNvPr>
          <p:cNvSpPr>
            <a:spLocks noGrp="1"/>
          </p:cNvSpPr>
          <p:nvPr>
            <p:ph type="body" sz="quarter" idx="14" hasCustomPrompt="1"/>
          </p:nvPr>
        </p:nvSpPr>
        <p:spPr>
          <a:xfrm>
            <a:off x="9144000" y="457200"/>
            <a:ext cx="2209800" cy="612000"/>
          </a:xfrm>
        </p:spPr>
        <p:txBody>
          <a:bodyPr>
            <a:noAutofit/>
          </a:bodyPr>
          <a:lstStyle>
            <a:lvl1pPr marL="0" indent="0">
              <a:buNone/>
              <a:defRPr sz="1600">
                <a:solidFill>
                  <a:schemeClr val="bg1">
                    <a:lumMod val="50000"/>
                  </a:schemeClr>
                </a:solidFill>
              </a:defRPr>
            </a:lvl1pPr>
            <a:lvl2pPr marL="342900" indent="0" algn="r">
              <a:buNone/>
              <a:defRPr sz="1800">
                <a:solidFill>
                  <a:schemeClr val="bg1">
                    <a:lumMod val="50000"/>
                  </a:schemeClr>
                </a:solidFill>
              </a:defRPr>
            </a:lvl2pPr>
            <a:lvl3pPr>
              <a:defRPr>
                <a:solidFill>
                  <a:schemeClr val="bg1">
                    <a:lumMod val="50000"/>
                  </a:schemeClr>
                </a:solidFill>
              </a:defRPr>
            </a:lvl3pPr>
            <a:lvl4pPr>
              <a:defRPr>
                <a:solidFill>
                  <a:schemeClr val="bg1">
                    <a:lumMod val="50000"/>
                  </a:schemeClr>
                </a:solidFill>
              </a:defRPr>
            </a:lvl4pPr>
            <a:lvl5pPr>
              <a:defRPr>
                <a:solidFill>
                  <a:schemeClr val="bg1">
                    <a:lumMod val="50000"/>
                  </a:schemeClr>
                </a:solidFill>
              </a:defRPr>
            </a:lvl5pPr>
          </a:lstStyle>
          <a:p>
            <a:pPr lvl="1"/>
            <a:r>
              <a:rPr lang="de-DE"/>
              <a:t>#hashtag1</a:t>
            </a:r>
          </a:p>
          <a:p>
            <a:pPr lvl="1"/>
            <a:r>
              <a:rPr lang="de-DE"/>
              <a:t>#hashtag2</a:t>
            </a:r>
          </a:p>
        </p:txBody>
      </p:sp>
    </p:spTree>
    <p:extLst>
      <p:ext uri="{BB962C8B-B14F-4D97-AF65-F5344CB8AC3E}">
        <p14:creationId xmlns:p14="http://schemas.microsoft.com/office/powerpoint/2010/main" val="3948949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ADC867C-6BC4-CE1E-EE74-6B074B549927}"/>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814FFCF4-B10E-97EA-D90D-A3C5F258EA77}"/>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A66F6010-251D-2955-AB34-A327799F8077}"/>
              </a:ext>
            </a:extLst>
          </p:cNvPr>
          <p:cNvSpPr>
            <a:spLocks noGrp="1"/>
          </p:cNvSpPr>
          <p:nvPr>
            <p:ph type="dt" sz="half" idx="10"/>
          </p:nvPr>
        </p:nvSpPr>
        <p:spPr/>
        <p:txBody>
          <a:bodyPr/>
          <a:lstStyle/>
          <a:p>
            <a:fld id="{FE84EF4A-2F64-4673-BFEF-A8636780442A}" type="datetimeFigureOut">
              <a:rPr lang="de-DE" smtClean="0"/>
              <a:t>03.04.2025</a:t>
            </a:fld>
            <a:endParaRPr lang="de-DE"/>
          </a:p>
        </p:txBody>
      </p:sp>
      <p:sp>
        <p:nvSpPr>
          <p:cNvPr id="5" name="Fußzeilenplatzhalter 4">
            <a:extLst>
              <a:ext uri="{FF2B5EF4-FFF2-40B4-BE49-F238E27FC236}">
                <a16:creationId xmlns:a16="http://schemas.microsoft.com/office/drawing/2014/main" id="{936B01B7-0A61-0440-7A7C-28ACA30457F1}"/>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1AA7A3B8-185D-5B2B-A261-A26727A65756}"/>
              </a:ext>
            </a:extLst>
          </p:cNvPr>
          <p:cNvSpPr>
            <a:spLocks noGrp="1"/>
          </p:cNvSpPr>
          <p:nvPr>
            <p:ph type="sldNum" sz="quarter" idx="12"/>
          </p:nvPr>
        </p:nvSpPr>
        <p:spPr/>
        <p:txBody>
          <a:bodyPr/>
          <a:lstStyle/>
          <a:p>
            <a:fld id="{184917F8-6875-4D4C-ADBB-88BE49DD9A48}" type="slidenum">
              <a:rPr lang="de-DE" smtClean="0"/>
              <a:t>‹Nr.›</a:t>
            </a:fld>
            <a:endParaRPr lang="de-DE"/>
          </a:p>
        </p:txBody>
      </p:sp>
    </p:spTree>
    <p:extLst>
      <p:ext uri="{BB962C8B-B14F-4D97-AF65-F5344CB8AC3E}">
        <p14:creationId xmlns:p14="http://schemas.microsoft.com/office/powerpoint/2010/main" val="7619261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A1B8F9A-3321-0CAD-F30D-32027EEE6876}"/>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EAA3D753-3D9A-844C-6328-6CB0ADC3E8B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61CEAC8E-1FB7-4346-F7FC-31A6E44017BE}"/>
              </a:ext>
            </a:extLst>
          </p:cNvPr>
          <p:cNvSpPr>
            <a:spLocks noGrp="1"/>
          </p:cNvSpPr>
          <p:nvPr>
            <p:ph type="dt" sz="half" idx="10"/>
          </p:nvPr>
        </p:nvSpPr>
        <p:spPr/>
        <p:txBody>
          <a:bodyPr/>
          <a:lstStyle/>
          <a:p>
            <a:fld id="{FE84EF4A-2F64-4673-BFEF-A8636780442A}" type="datetimeFigureOut">
              <a:rPr lang="de-DE" smtClean="0"/>
              <a:t>03.04.2025</a:t>
            </a:fld>
            <a:endParaRPr lang="de-DE"/>
          </a:p>
        </p:txBody>
      </p:sp>
      <p:sp>
        <p:nvSpPr>
          <p:cNvPr id="5" name="Fußzeilenplatzhalter 4">
            <a:extLst>
              <a:ext uri="{FF2B5EF4-FFF2-40B4-BE49-F238E27FC236}">
                <a16:creationId xmlns:a16="http://schemas.microsoft.com/office/drawing/2014/main" id="{B8BBEC33-B1DA-80E8-3870-CBFA904840CB}"/>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78DC55DE-E3EA-AEB2-5E32-5D4551763F21}"/>
              </a:ext>
            </a:extLst>
          </p:cNvPr>
          <p:cNvSpPr>
            <a:spLocks noGrp="1"/>
          </p:cNvSpPr>
          <p:nvPr>
            <p:ph type="sldNum" sz="quarter" idx="12"/>
          </p:nvPr>
        </p:nvSpPr>
        <p:spPr/>
        <p:txBody>
          <a:bodyPr/>
          <a:lstStyle/>
          <a:p>
            <a:fld id="{184917F8-6875-4D4C-ADBB-88BE49DD9A48}" type="slidenum">
              <a:rPr lang="de-DE" smtClean="0"/>
              <a:t>‹Nr.›</a:t>
            </a:fld>
            <a:endParaRPr lang="de-DE"/>
          </a:p>
        </p:txBody>
      </p:sp>
    </p:spTree>
    <p:extLst>
      <p:ext uri="{BB962C8B-B14F-4D97-AF65-F5344CB8AC3E}">
        <p14:creationId xmlns:p14="http://schemas.microsoft.com/office/powerpoint/2010/main" val="3770244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C63AAB-D5C1-BD60-D508-4A73A84D503B}"/>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187D6885-6610-5E0C-6C57-A9CD87EA4C4E}"/>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EC3C97A5-F6B9-D36A-D02D-971AF0D9B787}"/>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8A9A5CB7-5304-52A5-AFE5-0E0F6D69AF24}"/>
              </a:ext>
            </a:extLst>
          </p:cNvPr>
          <p:cNvSpPr>
            <a:spLocks noGrp="1"/>
          </p:cNvSpPr>
          <p:nvPr>
            <p:ph type="dt" sz="half" idx="10"/>
          </p:nvPr>
        </p:nvSpPr>
        <p:spPr/>
        <p:txBody>
          <a:bodyPr/>
          <a:lstStyle/>
          <a:p>
            <a:fld id="{FE84EF4A-2F64-4673-BFEF-A8636780442A}" type="datetimeFigureOut">
              <a:rPr lang="de-DE" smtClean="0"/>
              <a:t>03.04.2025</a:t>
            </a:fld>
            <a:endParaRPr lang="de-DE"/>
          </a:p>
        </p:txBody>
      </p:sp>
      <p:sp>
        <p:nvSpPr>
          <p:cNvPr id="6" name="Fußzeilenplatzhalter 5">
            <a:extLst>
              <a:ext uri="{FF2B5EF4-FFF2-40B4-BE49-F238E27FC236}">
                <a16:creationId xmlns:a16="http://schemas.microsoft.com/office/drawing/2014/main" id="{ED634FA3-09AA-E840-F0AF-2692F76BA1E4}"/>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3CC132F1-A102-010E-FD73-013FB5185A57}"/>
              </a:ext>
            </a:extLst>
          </p:cNvPr>
          <p:cNvSpPr>
            <a:spLocks noGrp="1"/>
          </p:cNvSpPr>
          <p:nvPr>
            <p:ph type="sldNum" sz="quarter" idx="12"/>
          </p:nvPr>
        </p:nvSpPr>
        <p:spPr/>
        <p:txBody>
          <a:bodyPr/>
          <a:lstStyle/>
          <a:p>
            <a:fld id="{184917F8-6875-4D4C-ADBB-88BE49DD9A48}" type="slidenum">
              <a:rPr lang="de-DE" smtClean="0"/>
              <a:t>‹Nr.›</a:t>
            </a:fld>
            <a:endParaRPr lang="de-DE"/>
          </a:p>
        </p:txBody>
      </p:sp>
    </p:spTree>
    <p:extLst>
      <p:ext uri="{BB962C8B-B14F-4D97-AF65-F5344CB8AC3E}">
        <p14:creationId xmlns:p14="http://schemas.microsoft.com/office/powerpoint/2010/main" val="873340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CC28983-1340-AE4C-4E0B-BD3DC24F8B04}"/>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455EB788-C480-E907-70EF-6928CFFB81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39023551-C44F-CA51-4B40-3760A29EC370}"/>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BB4399DA-4BFE-0B71-B4CE-EC1A3D9190D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612C5C72-8BC3-21C0-9E48-CBF49479C9FE}"/>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FFBE9F1F-F040-257C-D892-515FEACF408F}"/>
              </a:ext>
            </a:extLst>
          </p:cNvPr>
          <p:cNvSpPr>
            <a:spLocks noGrp="1"/>
          </p:cNvSpPr>
          <p:nvPr>
            <p:ph type="dt" sz="half" idx="10"/>
          </p:nvPr>
        </p:nvSpPr>
        <p:spPr/>
        <p:txBody>
          <a:bodyPr/>
          <a:lstStyle/>
          <a:p>
            <a:fld id="{FE84EF4A-2F64-4673-BFEF-A8636780442A}" type="datetimeFigureOut">
              <a:rPr lang="de-DE" smtClean="0"/>
              <a:t>03.04.2025</a:t>
            </a:fld>
            <a:endParaRPr lang="de-DE"/>
          </a:p>
        </p:txBody>
      </p:sp>
      <p:sp>
        <p:nvSpPr>
          <p:cNvPr id="8" name="Fußzeilenplatzhalter 7">
            <a:extLst>
              <a:ext uri="{FF2B5EF4-FFF2-40B4-BE49-F238E27FC236}">
                <a16:creationId xmlns:a16="http://schemas.microsoft.com/office/drawing/2014/main" id="{F014DB0A-C774-6098-014D-7C8463EF8270}"/>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5B539028-889A-7EA1-8D8A-9B5C23EC630E}"/>
              </a:ext>
            </a:extLst>
          </p:cNvPr>
          <p:cNvSpPr>
            <a:spLocks noGrp="1"/>
          </p:cNvSpPr>
          <p:nvPr>
            <p:ph type="sldNum" sz="quarter" idx="12"/>
          </p:nvPr>
        </p:nvSpPr>
        <p:spPr/>
        <p:txBody>
          <a:bodyPr/>
          <a:lstStyle/>
          <a:p>
            <a:fld id="{184917F8-6875-4D4C-ADBB-88BE49DD9A48}" type="slidenum">
              <a:rPr lang="de-DE" smtClean="0"/>
              <a:t>‹Nr.›</a:t>
            </a:fld>
            <a:endParaRPr lang="de-DE"/>
          </a:p>
        </p:txBody>
      </p:sp>
    </p:spTree>
    <p:extLst>
      <p:ext uri="{BB962C8B-B14F-4D97-AF65-F5344CB8AC3E}">
        <p14:creationId xmlns:p14="http://schemas.microsoft.com/office/powerpoint/2010/main" val="17322072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ED7F660-71FF-8398-9D76-A26EC027D7D8}"/>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C63B8638-D1FD-5EE5-64BF-03F5359D7A24}"/>
              </a:ext>
            </a:extLst>
          </p:cNvPr>
          <p:cNvSpPr>
            <a:spLocks noGrp="1"/>
          </p:cNvSpPr>
          <p:nvPr>
            <p:ph type="dt" sz="half" idx="10"/>
          </p:nvPr>
        </p:nvSpPr>
        <p:spPr/>
        <p:txBody>
          <a:bodyPr/>
          <a:lstStyle/>
          <a:p>
            <a:fld id="{FE84EF4A-2F64-4673-BFEF-A8636780442A}" type="datetimeFigureOut">
              <a:rPr lang="de-DE" smtClean="0"/>
              <a:t>03.04.2025</a:t>
            </a:fld>
            <a:endParaRPr lang="de-DE"/>
          </a:p>
        </p:txBody>
      </p:sp>
      <p:sp>
        <p:nvSpPr>
          <p:cNvPr id="4" name="Fußzeilenplatzhalter 3">
            <a:extLst>
              <a:ext uri="{FF2B5EF4-FFF2-40B4-BE49-F238E27FC236}">
                <a16:creationId xmlns:a16="http://schemas.microsoft.com/office/drawing/2014/main" id="{8F9D831A-E902-8886-A45F-3097A91E5A90}"/>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74377903-1044-60C3-E398-4CFEF9C56B60}"/>
              </a:ext>
            </a:extLst>
          </p:cNvPr>
          <p:cNvSpPr>
            <a:spLocks noGrp="1"/>
          </p:cNvSpPr>
          <p:nvPr>
            <p:ph type="sldNum" sz="quarter" idx="12"/>
          </p:nvPr>
        </p:nvSpPr>
        <p:spPr/>
        <p:txBody>
          <a:bodyPr/>
          <a:lstStyle/>
          <a:p>
            <a:fld id="{184917F8-6875-4D4C-ADBB-88BE49DD9A48}" type="slidenum">
              <a:rPr lang="de-DE" smtClean="0"/>
              <a:t>‹Nr.›</a:t>
            </a:fld>
            <a:endParaRPr lang="de-DE"/>
          </a:p>
        </p:txBody>
      </p:sp>
    </p:spTree>
    <p:extLst>
      <p:ext uri="{BB962C8B-B14F-4D97-AF65-F5344CB8AC3E}">
        <p14:creationId xmlns:p14="http://schemas.microsoft.com/office/powerpoint/2010/main" val="24553719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2D5E2A7F-49FA-180F-0718-999BA1DDA796}"/>
              </a:ext>
            </a:extLst>
          </p:cNvPr>
          <p:cNvSpPr>
            <a:spLocks noGrp="1"/>
          </p:cNvSpPr>
          <p:nvPr>
            <p:ph type="dt" sz="half" idx="10"/>
          </p:nvPr>
        </p:nvSpPr>
        <p:spPr/>
        <p:txBody>
          <a:bodyPr/>
          <a:lstStyle/>
          <a:p>
            <a:fld id="{FE84EF4A-2F64-4673-BFEF-A8636780442A}" type="datetimeFigureOut">
              <a:rPr lang="de-DE" smtClean="0"/>
              <a:t>03.04.2025</a:t>
            </a:fld>
            <a:endParaRPr lang="de-DE"/>
          </a:p>
        </p:txBody>
      </p:sp>
      <p:sp>
        <p:nvSpPr>
          <p:cNvPr id="3" name="Fußzeilenplatzhalter 2">
            <a:extLst>
              <a:ext uri="{FF2B5EF4-FFF2-40B4-BE49-F238E27FC236}">
                <a16:creationId xmlns:a16="http://schemas.microsoft.com/office/drawing/2014/main" id="{1FD42607-1FC2-C17B-0D5B-2C21E10E29C0}"/>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C736CAAD-179E-F354-04BE-83C3219B7F3A}"/>
              </a:ext>
            </a:extLst>
          </p:cNvPr>
          <p:cNvSpPr>
            <a:spLocks noGrp="1"/>
          </p:cNvSpPr>
          <p:nvPr>
            <p:ph type="sldNum" sz="quarter" idx="12"/>
          </p:nvPr>
        </p:nvSpPr>
        <p:spPr/>
        <p:txBody>
          <a:bodyPr/>
          <a:lstStyle/>
          <a:p>
            <a:fld id="{184917F8-6875-4D4C-ADBB-88BE49DD9A48}" type="slidenum">
              <a:rPr lang="de-DE" smtClean="0"/>
              <a:t>‹Nr.›</a:t>
            </a:fld>
            <a:endParaRPr lang="de-DE"/>
          </a:p>
        </p:txBody>
      </p:sp>
    </p:spTree>
    <p:extLst>
      <p:ext uri="{BB962C8B-B14F-4D97-AF65-F5344CB8AC3E}">
        <p14:creationId xmlns:p14="http://schemas.microsoft.com/office/powerpoint/2010/main" val="15345846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A213533-EC14-AC2C-9B2F-AA6AD6D64290}"/>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DBD8DD71-7105-2235-5906-B2C56AFCB34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1A34EDA4-8227-C0A8-E1DD-37D46A78ED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D9EA76F1-6089-5C9F-391C-E767BD90E6CB}"/>
              </a:ext>
            </a:extLst>
          </p:cNvPr>
          <p:cNvSpPr>
            <a:spLocks noGrp="1"/>
          </p:cNvSpPr>
          <p:nvPr>
            <p:ph type="dt" sz="half" idx="10"/>
          </p:nvPr>
        </p:nvSpPr>
        <p:spPr/>
        <p:txBody>
          <a:bodyPr/>
          <a:lstStyle/>
          <a:p>
            <a:fld id="{FE84EF4A-2F64-4673-BFEF-A8636780442A}" type="datetimeFigureOut">
              <a:rPr lang="de-DE" smtClean="0"/>
              <a:t>03.04.2025</a:t>
            </a:fld>
            <a:endParaRPr lang="de-DE"/>
          </a:p>
        </p:txBody>
      </p:sp>
      <p:sp>
        <p:nvSpPr>
          <p:cNvPr id="6" name="Fußzeilenplatzhalter 5">
            <a:extLst>
              <a:ext uri="{FF2B5EF4-FFF2-40B4-BE49-F238E27FC236}">
                <a16:creationId xmlns:a16="http://schemas.microsoft.com/office/drawing/2014/main" id="{194E347A-D6E4-A547-D69A-4CBEBE837050}"/>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56A0E5AA-2DCA-329E-7126-674D1E8E5365}"/>
              </a:ext>
            </a:extLst>
          </p:cNvPr>
          <p:cNvSpPr>
            <a:spLocks noGrp="1"/>
          </p:cNvSpPr>
          <p:nvPr>
            <p:ph type="sldNum" sz="quarter" idx="12"/>
          </p:nvPr>
        </p:nvSpPr>
        <p:spPr/>
        <p:txBody>
          <a:bodyPr/>
          <a:lstStyle/>
          <a:p>
            <a:fld id="{184917F8-6875-4D4C-ADBB-88BE49DD9A48}" type="slidenum">
              <a:rPr lang="de-DE" smtClean="0"/>
              <a:t>‹Nr.›</a:t>
            </a:fld>
            <a:endParaRPr lang="de-DE"/>
          </a:p>
        </p:txBody>
      </p:sp>
    </p:spTree>
    <p:extLst>
      <p:ext uri="{BB962C8B-B14F-4D97-AF65-F5344CB8AC3E}">
        <p14:creationId xmlns:p14="http://schemas.microsoft.com/office/powerpoint/2010/main" val="19308638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9784056-30FC-AC01-12C2-FD7F3B861C08}"/>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8979A046-8D35-3895-EB09-D8F3D7A892F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045A7346-98BC-E673-0E53-A7F7073B7F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75A6ECC1-5176-AE74-81F2-659FB0BAEF35}"/>
              </a:ext>
            </a:extLst>
          </p:cNvPr>
          <p:cNvSpPr>
            <a:spLocks noGrp="1"/>
          </p:cNvSpPr>
          <p:nvPr>
            <p:ph type="dt" sz="half" idx="10"/>
          </p:nvPr>
        </p:nvSpPr>
        <p:spPr/>
        <p:txBody>
          <a:bodyPr/>
          <a:lstStyle/>
          <a:p>
            <a:fld id="{FE84EF4A-2F64-4673-BFEF-A8636780442A}" type="datetimeFigureOut">
              <a:rPr lang="de-DE" smtClean="0"/>
              <a:t>03.04.2025</a:t>
            </a:fld>
            <a:endParaRPr lang="de-DE"/>
          </a:p>
        </p:txBody>
      </p:sp>
      <p:sp>
        <p:nvSpPr>
          <p:cNvPr id="6" name="Fußzeilenplatzhalter 5">
            <a:extLst>
              <a:ext uri="{FF2B5EF4-FFF2-40B4-BE49-F238E27FC236}">
                <a16:creationId xmlns:a16="http://schemas.microsoft.com/office/drawing/2014/main" id="{6426E34A-C036-E439-75AE-98A4D431BD22}"/>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BFF56C4F-660D-C62F-2D68-76FCD8B24560}"/>
              </a:ext>
            </a:extLst>
          </p:cNvPr>
          <p:cNvSpPr>
            <a:spLocks noGrp="1"/>
          </p:cNvSpPr>
          <p:nvPr>
            <p:ph type="sldNum" sz="quarter" idx="12"/>
          </p:nvPr>
        </p:nvSpPr>
        <p:spPr/>
        <p:txBody>
          <a:bodyPr/>
          <a:lstStyle/>
          <a:p>
            <a:fld id="{184917F8-6875-4D4C-ADBB-88BE49DD9A48}" type="slidenum">
              <a:rPr lang="de-DE" smtClean="0"/>
              <a:t>‹Nr.›</a:t>
            </a:fld>
            <a:endParaRPr lang="de-DE"/>
          </a:p>
        </p:txBody>
      </p:sp>
    </p:spTree>
    <p:extLst>
      <p:ext uri="{BB962C8B-B14F-4D97-AF65-F5344CB8AC3E}">
        <p14:creationId xmlns:p14="http://schemas.microsoft.com/office/powerpoint/2010/main" val="7496673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15.xml"/><Relationship Id="rId7"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6E4667DF-965F-9A4D-F75C-A879E11597E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1B361237-6689-820C-069C-7B393184FE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5C67A4FF-7578-BB60-3330-F652393AAB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E84EF4A-2F64-4673-BFEF-A8636780442A}" type="datetimeFigureOut">
              <a:rPr lang="de-DE" smtClean="0"/>
              <a:t>03.04.2025</a:t>
            </a:fld>
            <a:endParaRPr lang="de-DE"/>
          </a:p>
        </p:txBody>
      </p:sp>
      <p:sp>
        <p:nvSpPr>
          <p:cNvPr id="5" name="Fußzeilenplatzhalter 4">
            <a:extLst>
              <a:ext uri="{FF2B5EF4-FFF2-40B4-BE49-F238E27FC236}">
                <a16:creationId xmlns:a16="http://schemas.microsoft.com/office/drawing/2014/main" id="{E43E3AB8-3BEF-6972-0AE0-5989090EB4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de-DE"/>
          </a:p>
        </p:txBody>
      </p:sp>
      <p:sp>
        <p:nvSpPr>
          <p:cNvPr id="6" name="Foliennummernplatzhalter 5">
            <a:extLst>
              <a:ext uri="{FF2B5EF4-FFF2-40B4-BE49-F238E27FC236}">
                <a16:creationId xmlns:a16="http://schemas.microsoft.com/office/drawing/2014/main" id="{BC2E9AC5-EC8F-270A-3DC4-6FA4D92CB5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84917F8-6875-4D4C-ADBB-88BE49DD9A48}" type="slidenum">
              <a:rPr lang="de-DE" smtClean="0"/>
              <a:t>‹Nr.›</a:t>
            </a:fld>
            <a:endParaRPr lang="de-DE"/>
          </a:p>
        </p:txBody>
      </p:sp>
    </p:spTree>
    <p:extLst>
      <p:ext uri="{BB962C8B-B14F-4D97-AF65-F5344CB8AC3E}">
        <p14:creationId xmlns:p14="http://schemas.microsoft.com/office/powerpoint/2010/main" val="21800702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8" cstate="print"/>
          <a:stretch>
            <a:fillRect/>
          </a:stretch>
        </p:blipFill>
        <p:spPr>
          <a:xfrm>
            <a:off x="0" y="0"/>
            <a:ext cx="12191999" cy="632460"/>
          </a:xfrm>
          <a:prstGeom prst="rect">
            <a:avLst/>
          </a:prstGeom>
        </p:spPr>
      </p:pic>
      <p:sp>
        <p:nvSpPr>
          <p:cNvPr id="17" name="bg object 17"/>
          <p:cNvSpPr/>
          <p:nvPr/>
        </p:nvSpPr>
        <p:spPr>
          <a:xfrm>
            <a:off x="1961388" y="41148"/>
            <a:ext cx="1263650" cy="365760"/>
          </a:xfrm>
          <a:custGeom>
            <a:avLst/>
            <a:gdLst/>
            <a:ahLst/>
            <a:cxnLst/>
            <a:rect l="l" t="t" r="r" b="b"/>
            <a:pathLst>
              <a:path w="1263650" h="365759">
                <a:moveTo>
                  <a:pt x="1263396" y="0"/>
                </a:moveTo>
                <a:lnTo>
                  <a:pt x="0" y="0"/>
                </a:lnTo>
                <a:lnTo>
                  <a:pt x="0" y="365760"/>
                </a:lnTo>
                <a:lnTo>
                  <a:pt x="1263396" y="365760"/>
                </a:lnTo>
                <a:lnTo>
                  <a:pt x="1263396" y="0"/>
                </a:lnTo>
                <a:close/>
              </a:path>
            </a:pathLst>
          </a:custGeom>
          <a:solidFill>
            <a:srgbClr val="D3D2D2"/>
          </a:solidFill>
        </p:spPr>
        <p:txBody>
          <a:bodyPr wrap="square" lIns="0" tIns="0" rIns="0" bIns="0" rtlCol="0"/>
          <a:lstStyle/>
          <a:p>
            <a:endParaRPr/>
          </a:p>
        </p:txBody>
      </p:sp>
      <p:sp>
        <p:nvSpPr>
          <p:cNvPr id="2" name="Holder 2"/>
          <p:cNvSpPr>
            <a:spLocks noGrp="1"/>
          </p:cNvSpPr>
          <p:nvPr>
            <p:ph type="title"/>
          </p:nvPr>
        </p:nvSpPr>
        <p:spPr>
          <a:xfrm>
            <a:off x="4669282" y="1233042"/>
            <a:ext cx="2853435" cy="635000"/>
          </a:xfrm>
          <a:prstGeom prst="rect">
            <a:avLst/>
          </a:prstGeom>
        </p:spPr>
        <p:txBody>
          <a:bodyPr wrap="square" lIns="0" tIns="0" rIns="0" bIns="0">
            <a:spAutoFit/>
          </a:bodyPr>
          <a:lstStyle>
            <a:lvl1pPr>
              <a:defRPr sz="4000" b="1" i="0">
                <a:solidFill>
                  <a:schemeClr val="tx1"/>
                </a:solidFill>
                <a:latin typeface="Calibri"/>
                <a:cs typeface="Calibri"/>
              </a:defRPr>
            </a:lvl1pPr>
          </a:lstStyle>
          <a:p>
            <a:endParaRPr/>
          </a:p>
        </p:txBody>
      </p:sp>
      <p:sp>
        <p:nvSpPr>
          <p:cNvPr id="3" name="Holder 3"/>
          <p:cNvSpPr>
            <a:spLocks noGrp="1"/>
          </p:cNvSpPr>
          <p:nvPr>
            <p:ph type="body" idx="1"/>
          </p:nvPr>
        </p:nvSpPr>
        <p:spPr>
          <a:xfrm>
            <a:off x="1170355" y="2289810"/>
            <a:ext cx="10568305" cy="403606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4/3/2025</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‹Nr.›</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575428" y="2722205"/>
            <a:ext cx="3041143" cy="705321"/>
          </a:xfrm>
          <a:prstGeom prst="rect">
            <a:avLst/>
          </a:prstGeom>
        </p:spPr>
        <p:txBody>
          <a:bodyPr vert="horz" wrap="square" lIns="0" tIns="12700" rIns="0" bIns="0" rtlCol="0">
            <a:spAutoFit/>
          </a:bodyPr>
          <a:lstStyle/>
          <a:p>
            <a:pPr marL="12700">
              <a:lnSpc>
                <a:spcPct val="100000"/>
              </a:lnSpc>
              <a:spcBef>
                <a:spcPts val="100"/>
              </a:spcBef>
            </a:pPr>
            <a:r>
              <a:rPr lang="de-DE" sz="4500" b="1" spc="-5" dirty="0">
                <a:latin typeface="Calibri"/>
                <a:cs typeface="Calibri"/>
              </a:rPr>
              <a:t>Extra-</a:t>
            </a:r>
            <a:r>
              <a:rPr sz="4500" b="1" spc="-5" dirty="0">
                <a:latin typeface="Calibri"/>
                <a:cs typeface="Calibri"/>
              </a:rPr>
              <a:t>Modul</a:t>
            </a:r>
            <a:endParaRPr sz="4500" dirty="0">
              <a:latin typeface="Calibri"/>
              <a:cs typeface="Calibri"/>
            </a:endParaRPr>
          </a:p>
        </p:txBody>
      </p:sp>
      <p:sp>
        <p:nvSpPr>
          <p:cNvPr id="3" name="object 3"/>
          <p:cNvSpPr txBox="1"/>
          <p:nvPr/>
        </p:nvSpPr>
        <p:spPr>
          <a:xfrm>
            <a:off x="4874438" y="3427526"/>
            <a:ext cx="2196387" cy="289823"/>
          </a:xfrm>
          <a:prstGeom prst="rect">
            <a:avLst/>
          </a:prstGeom>
        </p:spPr>
        <p:txBody>
          <a:bodyPr vert="horz" wrap="square" lIns="0" tIns="12700" rIns="0" bIns="0" rtlCol="0" anchor="t">
            <a:spAutoFit/>
          </a:bodyPr>
          <a:lstStyle/>
          <a:p>
            <a:pPr marL="12700" algn="ctr">
              <a:spcBef>
                <a:spcPts val="100"/>
              </a:spcBef>
            </a:pPr>
            <a:r>
              <a:rPr lang="de-DE" spc="-5" dirty="0">
                <a:latin typeface="Calibri"/>
                <a:cs typeface="Calibri"/>
              </a:rPr>
              <a:t>JSON Strings &amp; </a:t>
            </a:r>
            <a:r>
              <a:rPr lang="de-DE" spc="-5" dirty="0" err="1">
                <a:latin typeface="Calibri"/>
                <a:cs typeface="Calibri"/>
              </a:rPr>
              <a:t>TestCafe</a:t>
            </a:r>
            <a:endParaRPr lang="en-US" sz="1800" dirty="0">
              <a:latin typeface="Calibri"/>
              <a:cs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176783-F9D6-39A6-1178-5E346081A480}"/>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2B538AE8-EE45-53A6-C7C0-1E525F52A44E}"/>
              </a:ext>
            </a:extLst>
          </p:cNvPr>
          <p:cNvSpPr txBox="1">
            <a:spLocks noGrp="1"/>
          </p:cNvSpPr>
          <p:nvPr>
            <p:ph type="title"/>
          </p:nvPr>
        </p:nvSpPr>
        <p:spPr>
          <a:xfrm>
            <a:off x="837691" y="600837"/>
            <a:ext cx="5965445" cy="520655"/>
          </a:xfrm>
          <a:prstGeom prst="rect">
            <a:avLst/>
          </a:prstGeom>
        </p:spPr>
        <p:txBody>
          <a:bodyPr vert="horz" wrap="square" lIns="0" tIns="12700" rIns="0" bIns="0" rtlCol="0">
            <a:spAutoFit/>
          </a:bodyPr>
          <a:lstStyle/>
          <a:p>
            <a:pPr marL="12700">
              <a:lnSpc>
                <a:spcPct val="100000"/>
              </a:lnSpc>
              <a:spcBef>
                <a:spcPts val="100"/>
              </a:spcBef>
            </a:pPr>
            <a:r>
              <a:rPr lang="de-DE" sz="3300" b="0" spc="-45" dirty="0">
                <a:latin typeface="Calibri"/>
                <a:cs typeface="Calibri"/>
              </a:rPr>
              <a:t>Erstellung eines einfachen Tests</a:t>
            </a:r>
            <a:endParaRPr sz="3300" dirty="0">
              <a:latin typeface="Calibri"/>
              <a:cs typeface="Calibri"/>
            </a:endParaRPr>
          </a:p>
        </p:txBody>
      </p:sp>
      <p:sp>
        <p:nvSpPr>
          <p:cNvPr id="9" name="object 3">
            <a:extLst>
              <a:ext uri="{FF2B5EF4-FFF2-40B4-BE49-F238E27FC236}">
                <a16:creationId xmlns:a16="http://schemas.microsoft.com/office/drawing/2014/main" id="{2683E59A-F9F4-BF53-FACB-4C4B34603A3C}"/>
              </a:ext>
            </a:extLst>
          </p:cNvPr>
          <p:cNvSpPr txBox="1"/>
          <p:nvPr/>
        </p:nvSpPr>
        <p:spPr>
          <a:xfrm>
            <a:off x="837690" y="1551722"/>
            <a:ext cx="3130806" cy="607217"/>
          </a:xfrm>
          <a:prstGeom prst="rect">
            <a:avLst/>
          </a:prstGeom>
        </p:spPr>
        <p:txBody>
          <a:bodyPr vert="horz" wrap="square" lIns="0" tIns="113664" rIns="0" bIns="0" rtlCol="0">
            <a:spAutoFit/>
          </a:bodyPr>
          <a:lstStyle/>
          <a:p>
            <a:pPr marL="12065">
              <a:lnSpc>
                <a:spcPct val="100000"/>
              </a:lnSpc>
              <a:spcBef>
                <a:spcPts val="894"/>
              </a:spcBef>
              <a:tabLst>
                <a:tab pos="355600" algn="l"/>
                <a:tab pos="356235" algn="l"/>
              </a:tabLst>
            </a:pPr>
            <a:r>
              <a:rPr lang="de-DE" sz="3200" dirty="0">
                <a:latin typeface="Calibri"/>
                <a:cs typeface="Calibri"/>
              </a:rPr>
              <a:t>Test in JavaScript:</a:t>
            </a:r>
            <a:endParaRPr sz="3200" dirty="0">
              <a:latin typeface="Calibri"/>
              <a:cs typeface="Calibri"/>
            </a:endParaRPr>
          </a:p>
        </p:txBody>
      </p:sp>
      <p:pic>
        <p:nvPicPr>
          <p:cNvPr id="10" name="Grafik 9">
            <a:extLst>
              <a:ext uri="{FF2B5EF4-FFF2-40B4-BE49-F238E27FC236}">
                <a16:creationId xmlns:a16="http://schemas.microsoft.com/office/drawing/2014/main" id="{0F8C0057-3A4F-FDF2-CF04-F19C8981CE92}"/>
              </a:ext>
            </a:extLst>
          </p:cNvPr>
          <p:cNvPicPr>
            <a:picLocks noChangeAspect="1"/>
          </p:cNvPicPr>
          <p:nvPr/>
        </p:nvPicPr>
        <p:blipFill>
          <a:blip r:embed="rId2"/>
          <a:stretch>
            <a:fillRect/>
          </a:stretch>
        </p:blipFill>
        <p:spPr>
          <a:xfrm>
            <a:off x="4147875" y="1277891"/>
            <a:ext cx="7206435" cy="5167167"/>
          </a:xfrm>
          <a:prstGeom prst="rect">
            <a:avLst/>
          </a:prstGeom>
        </p:spPr>
      </p:pic>
    </p:spTree>
    <p:extLst>
      <p:ext uri="{BB962C8B-B14F-4D97-AF65-F5344CB8AC3E}">
        <p14:creationId xmlns:p14="http://schemas.microsoft.com/office/powerpoint/2010/main" val="25375482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19F28E-25FC-96BE-A273-2406A4D41605}"/>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4A586CEC-63E9-DC87-1CDF-E7F0CE807E9B}"/>
              </a:ext>
            </a:extLst>
          </p:cNvPr>
          <p:cNvSpPr txBox="1">
            <a:spLocks noGrp="1"/>
          </p:cNvSpPr>
          <p:nvPr>
            <p:ph type="title"/>
          </p:nvPr>
        </p:nvSpPr>
        <p:spPr>
          <a:xfrm>
            <a:off x="837691" y="600837"/>
            <a:ext cx="5965445" cy="520655"/>
          </a:xfrm>
          <a:prstGeom prst="rect">
            <a:avLst/>
          </a:prstGeom>
        </p:spPr>
        <p:txBody>
          <a:bodyPr vert="horz" wrap="square" lIns="0" tIns="12700" rIns="0" bIns="0" rtlCol="0">
            <a:spAutoFit/>
          </a:bodyPr>
          <a:lstStyle/>
          <a:p>
            <a:pPr marL="12700">
              <a:lnSpc>
                <a:spcPct val="100000"/>
              </a:lnSpc>
              <a:spcBef>
                <a:spcPts val="100"/>
              </a:spcBef>
            </a:pPr>
            <a:r>
              <a:rPr lang="de-DE" sz="3300" b="0" spc="-45" dirty="0">
                <a:latin typeface="Calibri"/>
                <a:cs typeface="Calibri"/>
              </a:rPr>
              <a:t>Testausführung</a:t>
            </a:r>
            <a:endParaRPr sz="3300" dirty="0">
              <a:latin typeface="Calibri"/>
              <a:cs typeface="Calibri"/>
            </a:endParaRPr>
          </a:p>
        </p:txBody>
      </p:sp>
      <p:sp>
        <p:nvSpPr>
          <p:cNvPr id="9" name="object 3">
            <a:extLst>
              <a:ext uri="{FF2B5EF4-FFF2-40B4-BE49-F238E27FC236}">
                <a16:creationId xmlns:a16="http://schemas.microsoft.com/office/drawing/2014/main" id="{F906BC20-5C04-B08A-D6BB-6B374E74F47A}"/>
              </a:ext>
            </a:extLst>
          </p:cNvPr>
          <p:cNvSpPr txBox="1"/>
          <p:nvPr/>
        </p:nvSpPr>
        <p:spPr>
          <a:xfrm>
            <a:off x="837689" y="1551722"/>
            <a:ext cx="10645249" cy="607217"/>
          </a:xfrm>
          <a:prstGeom prst="rect">
            <a:avLst/>
          </a:prstGeom>
        </p:spPr>
        <p:txBody>
          <a:bodyPr vert="horz" wrap="square" lIns="0" tIns="113664" rIns="0" bIns="0" rtlCol="0">
            <a:spAutoFit/>
          </a:bodyPr>
          <a:lstStyle/>
          <a:p>
            <a:pPr marL="469265" indent="-457200">
              <a:spcBef>
                <a:spcPts val="894"/>
              </a:spcBef>
              <a:buFont typeface="Arial" panose="020B0604020202020204" pitchFamily="34" charset="0"/>
              <a:buChar char="•"/>
              <a:tabLst>
                <a:tab pos="355600" algn="l"/>
                <a:tab pos="356235" algn="l"/>
              </a:tabLst>
            </a:pPr>
            <a:r>
              <a:rPr lang="de-DE" sz="3200" dirty="0">
                <a:latin typeface="Calibri"/>
                <a:cs typeface="Calibri"/>
              </a:rPr>
              <a:t>Eingabe in Terminal: </a:t>
            </a:r>
            <a:r>
              <a:rPr lang="de-DE" sz="3200" dirty="0" err="1">
                <a:latin typeface="Consolas" panose="020B0609020204030204" pitchFamily="49" charset="0"/>
                <a:cs typeface="Calibri"/>
              </a:rPr>
              <a:t>testcafe</a:t>
            </a:r>
            <a:r>
              <a:rPr lang="de-DE" sz="3200" dirty="0">
                <a:latin typeface="Consolas" panose="020B0609020204030204" pitchFamily="49" charset="0"/>
                <a:cs typeface="Calibri"/>
              </a:rPr>
              <a:t> </a:t>
            </a:r>
            <a:r>
              <a:rPr lang="de-DE" sz="3200" dirty="0" err="1">
                <a:latin typeface="Consolas" panose="020B0609020204030204" pitchFamily="49" charset="0"/>
                <a:cs typeface="Calibri"/>
              </a:rPr>
              <a:t>browser</a:t>
            </a:r>
            <a:r>
              <a:rPr lang="de-DE" sz="3200" dirty="0">
                <a:latin typeface="Consolas" panose="020B0609020204030204" pitchFamily="49" charset="0"/>
                <a:cs typeface="Calibri"/>
              </a:rPr>
              <a:t> datei.js</a:t>
            </a:r>
            <a:endParaRPr sz="3200" dirty="0">
              <a:latin typeface="Calibri"/>
              <a:cs typeface="Calibri"/>
            </a:endParaRPr>
          </a:p>
        </p:txBody>
      </p:sp>
      <p:pic>
        <p:nvPicPr>
          <p:cNvPr id="5" name="Grafik 4">
            <a:extLst>
              <a:ext uri="{FF2B5EF4-FFF2-40B4-BE49-F238E27FC236}">
                <a16:creationId xmlns:a16="http://schemas.microsoft.com/office/drawing/2014/main" id="{10A8A8D1-C212-2713-8F84-703236A2239C}"/>
              </a:ext>
            </a:extLst>
          </p:cNvPr>
          <p:cNvPicPr>
            <a:picLocks noChangeAspect="1"/>
          </p:cNvPicPr>
          <p:nvPr/>
        </p:nvPicPr>
        <p:blipFill>
          <a:blip r:embed="rId2"/>
          <a:stretch>
            <a:fillRect/>
          </a:stretch>
        </p:blipFill>
        <p:spPr>
          <a:xfrm>
            <a:off x="5582653" y="2866897"/>
            <a:ext cx="6182785" cy="2995782"/>
          </a:xfrm>
          <a:prstGeom prst="rect">
            <a:avLst/>
          </a:prstGeom>
        </p:spPr>
      </p:pic>
      <p:sp>
        <p:nvSpPr>
          <p:cNvPr id="6" name="object 3">
            <a:extLst>
              <a:ext uri="{FF2B5EF4-FFF2-40B4-BE49-F238E27FC236}">
                <a16:creationId xmlns:a16="http://schemas.microsoft.com/office/drawing/2014/main" id="{D178AB0E-DC48-1276-CA28-552DFD2B07E3}"/>
              </a:ext>
            </a:extLst>
          </p:cNvPr>
          <p:cNvSpPr txBox="1"/>
          <p:nvPr/>
        </p:nvSpPr>
        <p:spPr>
          <a:xfrm>
            <a:off x="837689" y="3351998"/>
            <a:ext cx="4744964" cy="1822934"/>
          </a:xfrm>
          <a:prstGeom prst="rect">
            <a:avLst/>
          </a:prstGeom>
        </p:spPr>
        <p:txBody>
          <a:bodyPr vert="horz" wrap="square" lIns="0" tIns="113664" rIns="0" bIns="0" rtlCol="0">
            <a:spAutoFit/>
          </a:bodyPr>
          <a:lstStyle/>
          <a:p>
            <a:pPr marL="469265" indent="-457200">
              <a:spcBef>
                <a:spcPts val="894"/>
              </a:spcBef>
              <a:buFont typeface="Arial" panose="020B0604020202020204" pitchFamily="34" charset="0"/>
              <a:buChar char="•"/>
              <a:tabLst>
                <a:tab pos="355600" algn="l"/>
                <a:tab pos="356235" algn="l"/>
              </a:tabLst>
            </a:pPr>
            <a:r>
              <a:rPr lang="de-DE" sz="2400" dirty="0" err="1">
                <a:latin typeface="Calibri"/>
                <a:cs typeface="Calibri"/>
              </a:rPr>
              <a:t>TestCafe</a:t>
            </a:r>
            <a:r>
              <a:rPr lang="de-DE" sz="2400" dirty="0">
                <a:latin typeface="Calibri"/>
                <a:cs typeface="Calibri"/>
              </a:rPr>
              <a:t> startet in einem neuen Fenster</a:t>
            </a:r>
          </a:p>
          <a:p>
            <a:pPr marL="469265" indent="-457200">
              <a:spcBef>
                <a:spcPts val="894"/>
              </a:spcBef>
              <a:buFont typeface="Arial" panose="020B0604020202020204" pitchFamily="34" charset="0"/>
              <a:buChar char="•"/>
              <a:tabLst>
                <a:tab pos="355600" algn="l"/>
                <a:tab pos="356235" algn="l"/>
              </a:tabLst>
            </a:pPr>
            <a:r>
              <a:rPr lang="de-DE" sz="2400" dirty="0">
                <a:latin typeface="Calibri"/>
                <a:cs typeface="Calibri"/>
              </a:rPr>
              <a:t>Schritte werden durchgeführt</a:t>
            </a:r>
          </a:p>
          <a:p>
            <a:pPr marL="469265" indent="-457200">
              <a:spcBef>
                <a:spcPts val="894"/>
              </a:spcBef>
              <a:buFont typeface="Arial" panose="020B0604020202020204" pitchFamily="34" charset="0"/>
              <a:buChar char="•"/>
              <a:tabLst>
                <a:tab pos="355600" algn="l"/>
                <a:tab pos="356235" algn="l"/>
              </a:tabLst>
            </a:pPr>
            <a:r>
              <a:rPr lang="de-DE" sz="2400" dirty="0">
                <a:latin typeface="Calibri"/>
                <a:cs typeface="Calibri"/>
              </a:rPr>
              <a:t>Ergebnisse werden verglichen</a:t>
            </a:r>
            <a:endParaRPr sz="2400" dirty="0">
              <a:latin typeface="Calibri"/>
              <a:cs typeface="Calibri"/>
            </a:endParaRPr>
          </a:p>
        </p:txBody>
      </p:sp>
    </p:spTree>
    <p:extLst>
      <p:ext uri="{BB962C8B-B14F-4D97-AF65-F5344CB8AC3E}">
        <p14:creationId xmlns:p14="http://schemas.microsoft.com/office/powerpoint/2010/main" val="36826633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7691" y="600837"/>
            <a:ext cx="4026917" cy="520655"/>
          </a:xfrm>
          <a:prstGeom prst="rect">
            <a:avLst/>
          </a:prstGeom>
        </p:spPr>
        <p:txBody>
          <a:bodyPr vert="horz" wrap="square" lIns="0" tIns="12700" rIns="0" bIns="0" rtlCol="0">
            <a:spAutoFit/>
          </a:bodyPr>
          <a:lstStyle/>
          <a:p>
            <a:pPr marL="12700">
              <a:lnSpc>
                <a:spcPct val="100000"/>
              </a:lnSpc>
              <a:spcBef>
                <a:spcPts val="100"/>
              </a:spcBef>
            </a:pPr>
            <a:r>
              <a:rPr lang="de-DE" sz="3300" b="0" spc="-45" dirty="0">
                <a:latin typeface="Calibri"/>
                <a:cs typeface="Calibri"/>
              </a:rPr>
              <a:t>Einführung in JSON</a:t>
            </a:r>
            <a:endParaRPr sz="3300" dirty="0">
              <a:latin typeface="Calibri"/>
              <a:cs typeface="Calibri"/>
            </a:endParaRPr>
          </a:p>
        </p:txBody>
      </p:sp>
      <p:sp>
        <p:nvSpPr>
          <p:cNvPr id="3" name="object 3"/>
          <p:cNvSpPr txBox="1"/>
          <p:nvPr/>
        </p:nvSpPr>
        <p:spPr>
          <a:xfrm>
            <a:off x="837691" y="1551722"/>
            <a:ext cx="8589010" cy="2692403"/>
          </a:xfrm>
          <a:prstGeom prst="rect">
            <a:avLst/>
          </a:prstGeom>
        </p:spPr>
        <p:txBody>
          <a:bodyPr vert="horz" wrap="square" lIns="0" tIns="113664" rIns="0" bIns="0" rtlCol="0">
            <a:spAutoFit/>
          </a:bodyPr>
          <a:lstStyle/>
          <a:p>
            <a:pPr marL="12065">
              <a:lnSpc>
                <a:spcPct val="100000"/>
              </a:lnSpc>
              <a:spcBef>
                <a:spcPts val="894"/>
              </a:spcBef>
              <a:tabLst>
                <a:tab pos="355600" algn="l"/>
                <a:tab pos="356235" algn="l"/>
              </a:tabLst>
            </a:pPr>
            <a:r>
              <a:rPr lang="de-DE" sz="3200" dirty="0">
                <a:latin typeface="Calibri"/>
                <a:cs typeface="Calibri"/>
              </a:rPr>
              <a:t>Was ist JSON?</a:t>
            </a:r>
          </a:p>
          <a:p>
            <a:pPr marL="914400" lvl="1" indent="-457200">
              <a:buFont typeface="Arial" panose="020B0604020202020204" pitchFamily="34" charset="0"/>
              <a:buChar char="•"/>
            </a:pPr>
            <a:r>
              <a:rPr lang="de-DE" sz="3200" dirty="0"/>
              <a:t>Abkürzung für JavaScript </a:t>
            </a:r>
            <a:r>
              <a:rPr lang="de-DE" sz="3200" dirty="0" err="1"/>
              <a:t>Object</a:t>
            </a:r>
            <a:r>
              <a:rPr lang="de-DE" sz="3200" dirty="0"/>
              <a:t> Notation</a:t>
            </a:r>
          </a:p>
          <a:p>
            <a:pPr marL="914400" lvl="1" indent="-457200">
              <a:buFont typeface="Arial" panose="020B0604020202020204" pitchFamily="34" charset="0"/>
              <a:buChar char="•"/>
            </a:pPr>
            <a:r>
              <a:rPr lang="de-DE" sz="3200" dirty="0"/>
              <a:t>Leichtgewichtiges Datenformat</a:t>
            </a:r>
          </a:p>
          <a:p>
            <a:pPr marL="914400" lvl="1" indent="-457200">
              <a:buFont typeface="Arial" panose="020B0604020202020204" pitchFamily="34" charset="0"/>
              <a:buChar char="•"/>
            </a:pPr>
            <a:r>
              <a:rPr lang="de-DE" sz="3200" dirty="0"/>
              <a:t>Menschlich lesbar und maschinenlesbar</a:t>
            </a:r>
          </a:p>
          <a:p>
            <a:pPr marL="12065">
              <a:lnSpc>
                <a:spcPct val="100000"/>
              </a:lnSpc>
              <a:spcBef>
                <a:spcPts val="894"/>
              </a:spcBef>
              <a:tabLst>
                <a:tab pos="355600" algn="l"/>
                <a:tab pos="356235" algn="l"/>
              </a:tabLst>
            </a:pPr>
            <a:endParaRPr sz="3200" dirty="0">
              <a:latin typeface="Calibri"/>
              <a:cs typeface="Calibri"/>
            </a:endParaRPr>
          </a:p>
        </p:txBody>
      </p:sp>
      <p:pic>
        <p:nvPicPr>
          <p:cNvPr id="6" name="Grafik 5" descr="Ein Bild, das Mond, Astronomisches Objekt, Schwarz, Astronomisches Ereignis enthält.&#10;&#10;KI-generierte Inhalte können fehlerhaft sein.">
            <a:extLst>
              <a:ext uri="{FF2B5EF4-FFF2-40B4-BE49-F238E27FC236}">
                <a16:creationId xmlns:a16="http://schemas.microsoft.com/office/drawing/2014/main" id="{6C4E55FB-FD54-9EC3-6DEC-751D763B2A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2653" y="3928334"/>
            <a:ext cx="5049762" cy="2524881"/>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37BA7C-5B87-C284-9947-8179D5A05819}"/>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04056201-3DDE-A050-E785-23E61723291D}"/>
              </a:ext>
            </a:extLst>
          </p:cNvPr>
          <p:cNvSpPr txBox="1">
            <a:spLocks noGrp="1"/>
          </p:cNvSpPr>
          <p:nvPr>
            <p:ph type="title"/>
          </p:nvPr>
        </p:nvSpPr>
        <p:spPr>
          <a:xfrm>
            <a:off x="837691" y="600837"/>
            <a:ext cx="4026917" cy="520655"/>
          </a:xfrm>
          <a:prstGeom prst="rect">
            <a:avLst/>
          </a:prstGeom>
        </p:spPr>
        <p:txBody>
          <a:bodyPr vert="horz" wrap="square" lIns="0" tIns="12700" rIns="0" bIns="0" rtlCol="0">
            <a:spAutoFit/>
          </a:bodyPr>
          <a:lstStyle/>
          <a:p>
            <a:pPr marL="12700">
              <a:lnSpc>
                <a:spcPct val="100000"/>
              </a:lnSpc>
              <a:spcBef>
                <a:spcPts val="100"/>
              </a:spcBef>
            </a:pPr>
            <a:r>
              <a:rPr lang="de-DE" sz="3300" b="0" spc="-45">
                <a:latin typeface="Calibri"/>
                <a:cs typeface="Calibri"/>
              </a:rPr>
              <a:t>JSON Struktur</a:t>
            </a:r>
            <a:endParaRPr lang="de-DE" sz="3300" dirty="0">
              <a:latin typeface="Calibri"/>
              <a:cs typeface="Calibri"/>
            </a:endParaRPr>
          </a:p>
        </p:txBody>
      </p:sp>
      <p:sp>
        <p:nvSpPr>
          <p:cNvPr id="3" name="object 3">
            <a:extLst>
              <a:ext uri="{FF2B5EF4-FFF2-40B4-BE49-F238E27FC236}">
                <a16:creationId xmlns:a16="http://schemas.microsoft.com/office/drawing/2014/main" id="{94AA54A3-7C68-6475-A56B-6498752310F8}"/>
              </a:ext>
            </a:extLst>
          </p:cNvPr>
          <p:cNvSpPr txBox="1"/>
          <p:nvPr/>
        </p:nvSpPr>
        <p:spPr>
          <a:xfrm>
            <a:off x="837691" y="5035586"/>
            <a:ext cx="10894061" cy="1953739"/>
          </a:xfrm>
          <a:prstGeom prst="rect">
            <a:avLst/>
          </a:prstGeom>
        </p:spPr>
        <p:txBody>
          <a:bodyPr vert="horz" wrap="square" lIns="0" tIns="113664" rIns="0" bIns="0" rtlCol="0">
            <a:spAutoFit/>
          </a:bodyPr>
          <a:lstStyle/>
          <a:p>
            <a:pPr marL="12065">
              <a:lnSpc>
                <a:spcPct val="100000"/>
              </a:lnSpc>
              <a:spcBef>
                <a:spcPts val="894"/>
              </a:spcBef>
              <a:tabLst>
                <a:tab pos="355600" algn="l"/>
                <a:tab pos="356235" algn="l"/>
              </a:tabLst>
            </a:pPr>
            <a:r>
              <a:rPr lang="de-DE" sz="3200" dirty="0">
                <a:latin typeface="Calibri"/>
                <a:cs typeface="Calibri"/>
              </a:rPr>
              <a:t>Merkmale</a:t>
            </a:r>
          </a:p>
          <a:p>
            <a:pPr marL="914400" lvl="1" indent="-457200">
              <a:buFont typeface="Arial" panose="020B0604020202020204" pitchFamily="34" charset="0"/>
              <a:buChar char="•"/>
            </a:pPr>
            <a:r>
              <a:rPr lang="de-DE" sz="2400" dirty="0"/>
              <a:t>Schlüssel-Wert-Paare</a:t>
            </a:r>
          </a:p>
          <a:p>
            <a:pPr marL="914400" lvl="1" indent="-457200">
              <a:buFont typeface="Arial" panose="020B0604020202020204" pitchFamily="34" charset="0"/>
              <a:buChar char="•"/>
            </a:pPr>
            <a:r>
              <a:rPr lang="de-DE" sz="2400" dirty="0"/>
              <a:t>Unterstützt verschiedene Datentypen (Strings, Zahlen, Arrays, Objekte)</a:t>
            </a:r>
          </a:p>
          <a:p>
            <a:pPr marL="12065">
              <a:lnSpc>
                <a:spcPct val="100000"/>
              </a:lnSpc>
              <a:spcBef>
                <a:spcPts val="894"/>
              </a:spcBef>
              <a:tabLst>
                <a:tab pos="355600" algn="l"/>
                <a:tab pos="356235" algn="l"/>
              </a:tabLst>
            </a:pPr>
            <a:endParaRPr lang="de-DE" sz="3200" dirty="0">
              <a:latin typeface="Calibri"/>
              <a:cs typeface="Calibri"/>
            </a:endParaRPr>
          </a:p>
        </p:txBody>
      </p:sp>
      <p:pic>
        <p:nvPicPr>
          <p:cNvPr id="5" name="Grafik 4">
            <a:extLst>
              <a:ext uri="{FF2B5EF4-FFF2-40B4-BE49-F238E27FC236}">
                <a16:creationId xmlns:a16="http://schemas.microsoft.com/office/drawing/2014/main" id="{52C2CB2C-EA37-621E-38CE-F1B6B8456F85}"/>
              </a:ext>
            </a:extLst>
          </p:cNvPr>
          <p:cNvPicPr>
            <a:picLocks noChangeAspect="1"/>
          </p:cNvPicPr>
          <p:nvPr/>
        </p:nvPicPr>
        <p:blipFill>
          <a:blip r:embed="rId2"/>
          <a:stretch>
            <a:fillRect/>
          </a:stretch>
        </p:blipFill>
        <p:spPr>
          <a:xfrm>
            <a:off x="3252534" y="1737430"/>
            <a:ext cx="5686931" cy="2594542"/>
          </a:xfrm>
          <a:prstGeom prst="rect">
            <a:avLst/>
          </a:prstGeom>
        </p:spPr>
      </p:pic>
    </p:spTree>
    <p:extLst>
      <p:ext uri="{BB962C8B-B14F-4D97-AF65-F5344CB8AC3E}">
        <p14:creationId xmlns:p14="http://schemas.microsoft.com/office/powerpoint/2010/main" val="32005925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158FA2-AC7B-F01B-1032-F395F693270A}"/>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A0589060-C1AA-A0D7-7B42-C739D9D38B36}"/>
              </a:ext>
            </a:extLst>
          </p:cNvPr>
          <p:cNvSpPr txBox="1">
            <a:spLocks noGrp="1"/>
          </p:cNvSpPr>
          <p:nvPr>
            <p:ph type="title"/>
          </p:nvPr>
        </p:nvSpPr>
        <p:spPr>
          <a:xfrm>
            <a:off x="837691" y="600837"/>
            <a:ext cx="5258309" cy="520655"/>
          </a:xfrm>
          <a:prstGeom prst="rect">
            <a:avLst/>
          </a:prstGeom>
        </p:spPr>
        <p:txBody>
          <a:bodyPr vert="horz" wrap="square" lIns="0" tIns="12700" rIns="0" bIns="0" rtlCol="0">
            <a:spAutoFit/>
          </a:bodyPr>
          <a:lstStyle/>
          <a:p>
            <a:pPr marL="12700">
              <a:lnSpc>
                <a:spcPct val="100000"/>
              </a:lnSpc>
              <a:spcBef>
                <a:spcPts val="100"/>
              </a:spcBef>
            </a:pPr>
            <a:r>
              <a:rPr lang="de-DE" sz="3300" b="0" spc="-45" dirty="0">
                <a:latin typeface="Calibri"/>
                <a:cs typeface="Calibri"/>
              </a:rPr>
              <a:t>JSON in JavaScript verwenden</a:t>
            </a:r>
            <a:endParaRPr sz="3300" dirty="0">
              <a:latin typeface="Calibri"/>
              <a:cs typeface="Calibri"/>
            </a:endParaRPr>
          </a:p>
        </p:txBody>
      </p:sp>
      <p:sp>
        <p:nvSpPr>
          <p:cNvPr id="3" name="object 3">
            <a:extLst>
              <a:ext uri="{FF2B5EF4-FFF2-40B4-BE49-F238E27FC236}">
                <a16:creationId xmlns:a16="http://schemas.microsoft.com/office/drawing/2014/main" id="{825556D6-984B-81F7-CDDA-B97FA090F2B6}"/>
              </a:ext>
            </a:extLst>
          </p:cNvPr>
          <p:cNvSpPr txBox="1"/>
          <p:nvPr/>
        </p:nvSpPr>
        <p:spPr>
          <a:xfrm>
            <a:off x="837690" y="1551722"/>
            <a:ext cx="9092693" cy="1707518"/>
          </a:xfrm>
          <a:prstGeom prst="rect">
            <a:avLst/>
          </a:prstGeom>
        </p:spPr>
        <p:txBody>
          <a:bodyPr vert="horz" wrap="square" lIns="0" tIns="113664" rIns="0" bIns="0" rtlCol="0">
            <a:spAutoFit/>
          </a:bodyPr>
          <a:lstStyle/>
          <a:p>
            <a:pPr marL="12065">
              <a:lnSpc>
                <a:spcPct val="100000"/>
              </a:lnSpc>
              <a:spcBef>
                <a:spcPts val="894"/>
              </a:spcBef>
              <a:tabLst>
                <a:tab pos="355600" algn="l"/>
                <a:tab pos="356235" algn="l"/>
              </a:tabLst>
            </a:pPr>
            <a:r>
              <a:rPr lang="de-DE" sz="3200" dirty="0" err="1">
                <a:latin typeface="Calibri"/>
                <a:cs typeface="Calibri"/>
              </a:rPr>
              <a:t>JSON.parse</a:t>
            </a:r>
            <a:r>
              <a:rPr lang="de-DE" sz="3200" dirty="0">
                <a:latin typeface="Calibri"/>
                <a:cs typeface="Calibri"/>
              </a:rPr>
              <a:t>()</a:t>
            </a:r>
          </a:p>
          <a:p>
            <a:pPr marL="914400" lvl="1" indent="-457200">
              <a:buFont typeface="Arial" panose="020B0604020202020204" pitchFamily="34" charset="0"/>
              <a:buChar char="•"/>
            </a:pPr>
            <a:r>
              <a:rPr lang="de-DE" sz="3200" dirty="0"/>
              <a:t>Wandelt einen JSON-String in ein JS-Objekt um</a:t>
            </a:r>
          </a:p>
          <a:p>
            <a:pPr marL="12065">
              <a:lnSpc>
                <a:spcPct val="100000"/>
              </a:lnSpc>
              <a:spcBef>
                <a:spcPts val="894"/>
              </a:spcBef>
              <a:tabLst>
                <a:tab pos="355600" algn="l"/>
                <a:tab pos="356235" algn="l"/>
              </a:tabLst>
            </a:pPr>
            <a:endParaRPr sz="3200" dirty="0">
              <a:latin typeface="Calibri"/>
              <a:cs typeface="Calibri"/>
            </a:endParaRPr>
          </a:p>
        </p:txBody>
      </p:sp>
      <p:pic>
        <p:nvPicPr>
          <p:cNvPr id="5" name="Grafik 4">
            <a:extLst>
              <a:ext uri="{FF2B5EF4-FFF2-40B4-BE49-F238E27FC236}">
                <a16:creationId xmlns:a16="http://schemas.microsoft.com/office/drawing/2014/main" id="{665D2209-0F9F-59B1-3880-9D82C7C6142D}"/>
              </a:ext>
            </a:extLst>
          </p:cNvPr>
          <p:cNvPicPr>
            <a:picLocks noChangeAspect="1"/>
          </p:cNvPicPr>
          <p:nvPr/>
        </p:nvPicPr>
        <p:blipFill>
          <a:blip r:embed="rId2"/>
          <a:stretch>
            <a:fillRect/>
          </a:stretch>
        </p:blipFill>
        <p:spPr>
          <a:xfrm>
            <a:off x="1252451" y="3259240"/>
            <a:ext cx="9431066" cy="1609950"/>
          </a:xfrm>
          <a:prstGeom prst="rect">
            <a:avLst/>
          </a:prstGeom>
        </p:spPr>
      </p:pic>
    </p:spTree>
    <p:extLst>
      <p:ext uri="{BB962C8B-B14F-4D97-AF65-F5344CB8AC3E}">
        <p14:creationId xmlns:p14="http://schemas.microsoft.com/office/powerpoint/2010/main" val="34702458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BFC8BE-F01E-F83A-3696-4D4F55AF38B2}"/>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0A85E1BF-C638-1128-22F9-59B6E519C6A3}"/>
              </a:ext>
            </a:extLst>
          </p:cNvPr>
          <p:cNvSpPr txBox="1">
            <a:spLocks noGrp="1"/>
          </p:cNvSpPr>
          <p:nvPr>
            <p:ph type="title"/>
          </p:nvPr>
        </p:nvSpPr>
        <p:spPr>
          <a:xfrm>
            <a:off x="837691" y="600837"/>
            <a:ext cx="5258309" cy="520655"/>
          </a:xfrm>
          <a:prstGeom prst="rect">
            <a:avLst/>
          </a:prstGeom>
        </p:spPr>
        <p:txBody>
          <a:bodyPr vert="horz" wrap="square" lIns="0" tIns="12700" rIns="0" bIns="0" rtlCol="0">
            <a:spAutoFit/>
          </a:bodyPr>
          <a:lstStyle/>
          <a:p>
            <a:pPr marL="12700">
              <a:lnSpc>
                <a:spcPct val="100000"/>
              </a:lnSpc>
              <a:spcBef>
                <a:spcPts val="100"/>
              </a:spcBef>
            </a:pPr>
            <a:r>
              <a:rPr lang="de-DE" sz="3300" b="0" spc="-45" dirty="0">
                <a:latin typeface="Calibri"/>
                <a:cs typeface="Calibri"/>
              </a:rPr>
              <a:t>JSON in JavaScript verwenden</a:t>
            </a:r>
            <a:endParaRPr sz="3300" dirty="0">
              <a:latin typeface="Calibri"/>
              <a:cs typeface="Calibri"/>
            </a:endParaRPr>
          </a:p>
        </p:txBody>
      </p:sp>
      <p:sp>
        <p:nvSpPr>
          <p:cNvPr id="3" name="object 3">
            <a:extLst>
              <a:ext uri="{FF2B5EF4-FFF2-40B4-BE49-F238E27FC236}">
                <a16:creationId xmlns:a16="http://schemas.microsoft.com/office/drawing/2014/main" id="{4FA344BB-2011-3494-478C-A9354D02BD96}"/>
              </a:ext>
            </a:extLst>
          </p:cNvPr>
          <p:cNvSpPr txBox="1"/>
          <p:nvPr/>
        </p:nvSpPr>
        <p:spPr>
          <a:xfrm>
            <a:off x="837690" y="1551722"/>
            <a:ext cx="9092693" cy="1707518"/>
          </a:xfrm>
          <a:prstGeom prst="rect">
            <a:avLst/>
          </a:prstGeom>
        </p:spPr>
        <p:txBody>
          <a:bodyPr vert="horz" wrap="square" lIns="0" tIns="113664" rIns="0" bIns="0" rtlCol="0">
            <a:spAutoFit/>
          </a:bodyPr>
          <a:lstStyle/>
          <a:p>
            <a:pPr marL="12065">
              <a:lnSpc>
                <a:spcPct val="100000"/>
              </a:lnSpc>
              <a:spcBef>
                <a:spcPts val="894"/>
              </a:spcBef>
              <a:tabLst>
                <a:tab pos="355600" algn="l"/>
                <a:tab pos="356235" algn="l"/>
              </a:tabLst>
            </a:pPr>
            <a:r>
              <a:rPr lang="de-DE" sz="3200" dirty="0" err="1">
                <a:latin typeface="Calibri"/>
                <a:cs typeface="Calibri"/>
              </a:rPr>
              <a:t>JSON.stringify</a:t>
            </a:r>
            <a:r>
              <a:rPr lang="de-DE" sz="3200" dirty="0">
                <a:latin typeface="Calibri"/>
                <a:cs typeface="Calibri"/>
              </a:rPr>
              <a:t>()</a:t>
            </a:r>
          </a:p>
          <a:p>
            <a:pPr marL="914400" lvl="1" indent="-457200">
              <a:buFont typeface="Arial" panose="020B0604020202020204" pitchFamily="34" charset="0"/>
              <a:buChar char="•"/>
            </a:pPr>
            <a:r>
              <a:rPr lang="de-DE" sz="3200" dirty="0"/>
              <a:t>Wandelt ein JS-Objekt in einen JSON-String um</a:t>
            </a:r>
          </a:p>
          <a:p>
            <a:pPr marL="12065">
              <a:lnSpc>
                <a:spcPct val="100000"/>
              </a:lnSpc>
              <a:spcBef>
                <a:spcPts val="894"/>
              </a:spcBef>
              <a:tabLst>
                <a:tab pos="355600" algn="l"/>
                <a:tab pos="356235" algn="l"/>
              </a:tabLst>
            </a:pPr>
            <a:endParaRPr sz="3200" dirty="0">
              <a:latin typeface="Calibri"/>
              <a:cs typeface="Calibri"/>
            </a:endParaRPr>
          </a:p>
        </p:txBody>
      </p:sp>
      <p:pic>
        <p:nvPicPr>
          <p:cNvPr id="6" name="Grafik 5">
            <a:extLst>
              <a:ext uri="{FF2B5EF4-FFF2-40B4-BE49-F238E27FC236}">
                <a16:creationId xmlns:a16="http://schemas.microsoft.com/office/drawing/2014/main" id="{215CE80D-CC51-E2BA-4A36-5F37D153FB68}"/>
              </a:ext>
            </a:extLst>
          </p:cNvPr>
          <p:cNvPicPr>
            <a:picLocks noChangeAspect="1"/>
          </p:cNvPicPr>
          <p:nvPr/>
        </p:nvPicPr>
        <p:blipFill>
          <a:blip r:embed="rId2"/>
          <a:stretch>
            <a:fillRect/>
          </a:stretch>
        </p:blipFill>
        <p:spPr>
          <a:xfrm>
            <a:off x="1128019" y="3105486"/>
            <a:ext cx="9935962" cy="1648055"/>
          </a:xfrm>
          <a:prstGeom prst="rect">
            <a:avLst/>
          </a:prstGeom>
        </p:spPr>
      </p:pic>
    </p:spTree>
    <p:extLst>
      <p:ext uri="{BB962C8B-B14F-4D97-AF65-F5344CB8AC3E}">
        <p14:creationId xmlns:p14="http://schemas.microsoft.com/office/powerpoint/2010/main" val="28488984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0DF1AE-5E6F-D912-DC32-6D7FD64AAEFB}"/>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A67EC9F4-8470-F719-0536-1AB94CE5D763}"/>
              </a:ext>
            </a:extLst>
          </p:cNvPr>
          <p:cNvSpPr txBox="1">
            <a:spLocks noGrp="1"/>
          </p:cNvSpPr>
          <p:nvPr>
            <p:ph type="title"/>
          </p:nvPr>
        </p:nvSpPr>
        <p:spPr>
          <a:xfrm>
            <a:off x="837691" y="600837"/>
            <a:ext cx="5258309" cy="520655"/>
          </a:xfrm>
          <a:prstGeom prst="rect">
            <a:avLst/>
          </a:prstGeom>
        </p:spPr>
        <p:txBody>
          <a:bodyPr vert="horz" wrap="square" lIns="0" tIns="12700" rIns="0" bIns="0" rtlCol="0">
            <a:spAutoFit/>
          </a:bodyPr>
          <a:lstStyle/>
          <a:p>
            <a:pPr marL="12700">
              <a:lnSpc>
                <a:spcPct val="100000"/>
              </a:lnSpc>
              <a:spcBef>
                <a:spcPts val="100"/>
              </a:spcBef>
            </a:pPr>
            <a:r>
              <a:rPr lang="de-DE" sz="3300" b="0" spc="-45" dirty="0">
                <a:latin typeface="Calibri"/>
                <a:cs typeface="Calibri"/>
              </a:rPr>
              <a:t>Fehlerbehandlung bei JSON</a:t>
            </a:r>
            <a:endParaRPr sz="3300" dirty="0">
              <a:latin typeface="Calibri"/>
              <a:cs typeface="Calibri"/>
            </a:endParaRPr>
          </a:p>
        </p:txBody>
      </p:sp>
      <p:sp>
        <p:nvSpPr>
          <p:cNvPr id="3" name="object 3">
            <a:extLst>
              <a:ext uri="{FF2B5EF4-FFF2-40B4-BE49-F238E27FC236}">
                <a16:creationId xmlns:a16="http://schemas.microsoft.com/office/drawing/2014/main" id="{C76AD5F0-D6C2-9239-D34B-B38DF2118F11}"/>
              </a:ext>
            </a:extLst>
          </p:cNvPr>
          <p:cNvSpPr txBox="1"/>
          <p:nvPr/>
        </p:nvSpPr>
        <p:spPr>
          <a:xfrm>
            <a:off x="837690" y="1551722"/>
            <a:ext cx="9092693" cy="2199960"/>
          </a:xfrm>
          <a:prstGeom prst="rect">
            <a:avLst/>
          </a:prstGeom>
        </p:spPr>
        <p:txBody>
          <a:bodyPr vert="horz" wrap="square" lIns="0" tIns="113664" rIns="0" bIns="0" rtlCol="0">
            <a:spAutoFit/>
          </a:bodyPr>
          <a:lstStyle/>
          <a:p>
            <a:pPr marL="12065">
              <a:lnSpc>
                <a:spcPct val="100000"/>
              </a:lnSpc>
              <a:spcBef>
                <a:spcPts val="894"/>
              </a:spcBef>
              <a:tabLst>
                <a:tab pos="355600" algn="l"/>
                <a:tab pos="356235" algn="l"/>
              </a:tabLst>
            </a:pPr>
            <a:r>
              <a:rPr lang="de-DE" sz="3200" dirty="0">
                <a:latin typeface="Calibri"/>
                <a:cs typeface="Calibri"/>
              </a:rPr>
              <a:t>Typische Fehler</a:t>
            </a:r>
          </a:p>
          <a:p>
            <a:pPr marL="914400" lvl="1" indent="-457200">
              <a:buFont typeface="Arial" panose="020B0604020202020204" pitchFamily="34" charset="0"/>
              <a:buChar char="•"/>
            </a:pPr>
            <a:r>
              <a:rPr lang="de-DE" sz="3200" dirty="0"/>
              <a:t>Ungültige JSON-Struktur</a:t>
            </a:r>
          </a:p>
          <a:p>
            <a:pPr marL="914400" lvl="1" indent="-457200">
              <a:buFont typeface="Arial" panose="020B0604020202020204" pitchFamily="34" charset="0"/>
              <a:buChar char="•"/>
            </a:pPr>
            <a:r>
              <a:rPr lang="de-DE" sz="3200" dirty="0"/>
              <a:t>Verwendung von einfachen Anführungszeichen</a:t>
            </a:r>
          </a:p>
          <a:p>
            <a:pPr marL="12065">
              <a:lnSpc>
                <a:spcPct val="100000"/>
              </a:lnSpc>
              <a:spcBef>
                <a:spcPts val="894"/>
              </a:spcBef>
              <a:tabLst>
                <a:tab pos="355600" algn="l"/>
                <a:tab pos="356235" algn="l"/>
              </a:tabLst>
            </a:pPr>
            <a:endParaRPr sz="3200" dirty="0">
              <a:latin typeface="Calibri"/>
              <a:cs typeface="Calibri"/>
            </a:endParaRPr>
          </a:p>
        </p:txBody>
      </p:sp>
      <p:pic>
        <p:nvPicPr>
          <p:cNvPr id="5" name="Grafik 4">
            <a:extLst>
              <a:ext uri="{FF2B5EF4-FFF2-40B4-BE49-F238E27FC236}">
                <a16:creationId xmlns:a16="http://schemas.microsoft.com/office/drawing/2014/main" id="{55C609E6-2AFE-484A-A344-A2B5BCA85401}"/>
              </a:ext>
            </a:extLst>
          </p:cNvPr>
          <p:cNvPicPr>
            <a:picLocks noChangeAspect="1"/>
          </p:cNvPicPr>
          <p:nvPr/>
        </p:nvPicPr>
        <p:blipFill>
          <a:blip r:embed="rId2"/>
          <a:stretch>
            <a:fillRect/>
          </a:stretch>
        </p:blipFill>
        <p:spPr>
          <a:xfrm>
            <a:off x="1018466" y="3558943"/>
            <a:ext cx="10155067" cy="2410161"/>
          </a:xfrm>
          <a:prstGeom prst="rect">
            <a:avLst/>
          </a:prstGeom>
        </p:spPr>
      </p:pic>
    </p:spTree>
    <p:extLst>
      <p:ext uri="{BB962C8B-B14F-4D97-AF65-F5344CB8AC3E}">
        <p14:creationId xmlns:p14="http://schemas.microsoft.com/office/powerpoint/2010/main" val="2824190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027F06-8295-89D1-CE35-3862BE128C28}"/>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88443791-9BFF-EDF3-5A09-26061ABB5A29}"/>
              </a:ext>
            </a:extLst>
          </p:cNvPr>
          <p:cNvSpPr txBox="1">
            <a:spLocks noGrp="1"/>
          </p:cNvSpPr>
          <p:nvPr>
            <p:ph type="title"/>
          </p:nvPr>
        </p:nvSpPr>
        <p:spPr>
          <a:xfrm>
            <a:off x="837691" y="600837"/>
            <a:ext cx="5258309" cy="520655"/>
          </a:xfrm>
          <a:prstGeom prst="rect">
            <a:avLst/>
          </a:prstGeom>
        </p:spPr>
        <p:txBody>
          <a:bodyPr vert="horz" wrap="square" lIns="0" tIns="12700" rIns="0" bIns="0" rtlCol="0">
            <a:spAutoFit/>
          </a:bodyPr>
          <a:lstStyle/>
          <a:p>
            <a:pPr marL="12700">
              <a:lnSpc>
                <a:spcPct val="100000"/>
              </a:lnSpc>
              <a:spcBef>
                <a:spcPts val="100"/>
              </a:spcBef>
            </a:pPr>
            <a:r>
              <a:rPr lang="de-DE" sz="3300" b="0" spc="-45" dirty="0">
                <a:latin typeface="Calibri"/>
                <a:cs typeface="Calibri"/>
              </a:rPr>
              <a:t>Einführung in </a:t>
            </a:r>
            <a:r>
              <a:rPr lang="de-DE" sz="3300" b="0" spc="-45" dirty="0" err="1">
                <a:latin typeface="Calibri"/>
                <a:cs typeface="Calibri"/>
              </a:rPr>
              <a:t>TestCafe</a:t>
            </a:r>
            <a:endParaRPr sz="3300" dirty="0">
              <a:latin typeface="Calibri"/>
              <a:cs typeface="Calibri"/>
            </a:endParaRPr>
          </a:p>
        </p:txBody>
      </p:sp>
      <p:sp>
        <p:nvSpPr>
          <p:cNvPr id="3" name="object 3">
            <a:extLst>
              <a:ext uri="{FF2B5EF4-FFF2-40B4-BE49-F238E27FC236}">
                <a16:creationId xmlns:a16="http://schemas.microsoft.com/office/drawing/2014/main" id="{50566E34-8B97-3132-4321-05A7EFB56308}"/>
              </a:ext>
            </a:extLst>
          </p:cNvPr>
          <p:cNvSpPr txBox="1"/>
          <p:nvPr/>
        </p:nvSpPr>
        <p:spPr>
          <a:xfrm>
            <a:off x="837690" y="1551722"/>
            <a:ext cx="10199118" cy="3184845"/>
          </a:xfrm>
          <a:prstGeom prst="rect">
            <a:avLst/>
          </a:prstGeom>
        </p:spPr>
        <p:txBody>
          <a:bodyPr vert="horz" wrap="square" lIns="0" tIns="113664" rIns="0" bIns="0" rtlCol="0">
            <a:spAutoFit/>
          </a:bodyPr>
          <a:lstStyle/>
          <a:p>
            <a:pPr marL="12065">
              <a:lnSpc>
                <a:spcPct val="100000"/>
              </a:lnSpc>
              <a:spcBef>
                <a:spcPts val="894"/>
              </a:spcBef>
              <a:tabLst>
                <a:tab pos="355600" algn="l"/>
                <a:tab pos="356235" algn="l"/>
              </a:tabLst>
            </a:pPr>
            <a:r>
              <a:rPr lang="de-DE" sz="3200" dirty="0">
                <a:latin typeface="Calibri"/>
                <a:cs typeface="Calibri"/>
              </a:rPr>
              <a:t>Was ist </a:t>
            </a:r>
            <a:r>
              <a:rPr lang="de-DE" sz="3200" dirty="0" err="1">
                <a:latin typeface="Calibri"/>
                <a:cs typeface="Calibri"/>
              </a:rPr>
              <a:t>TestCafe</a:t>
            </a:r>
            <a:endParaRPr lang="de-DE" sz="3200" dirty="0">
              <a:latin typeface="Calibri"/>
              <a:cs typeface="Calibri"/>
            </a:endParaRPr>
          </a:p>
          <a:p>
            <a:pPr marL="914400" lvl="1" indent="-457200">
              <a:buFont typeface="Arial" panose="020B0604020202020204" pitchFamily="34" charset="0"/>
              <a:buChar char="•"/>
            </a:pPr>
            <a:r>
              <a:rPr lang="de-DE" sz="3200" dirty="0"/>
              <a:t>Framework für End-</a:t>
            </a:r>
            <a:r>
              <a:rPr lang="de-DE" sz="3200" dirty="0" err="1"/>
              <a:t>to</a:t>
            </a:r>
            <a:r>
              <a:rPr lang="de-DE" sz="3200" dirty="0"/>
              <a:t>-End-Tests </a:t>
            </a:r>
            <a:br>
              <a:rPr lang="de-DE" sz="3200" dirty="0"/>
            </a:br>
            <a:r>
              <a:rPr lang="de-DE" sz="3200" dirty="0"/>
              <a:t>(meist von Webanwendungen)</a:t>
            </a:r>
          </a:p>
          <a:p>
            <a:pPr lvl="1"/>
            <a:endParaRPr lang="de-DE" sz="3200" dirty="0"/>
          </a:p>
          <a:p>
            <a:pPr marL="914400" lvl="1" indent="-457200">
              <a:buFont typeface="Arial" panose="020B0604020202020204" pitchFamily="34" charset="0"/>
              <a:buChar char="•"/>
            </a:pPr>
            <a:r>
              <a:rPr lang="de-DE" sz="3200" dirty="0"/>
              <a:t>Unterstützt moderne Webanwendungen und Browser</a:t>
            </a:r>
          </a:p>
          <a:p>
            <a:pPr marL="12065">
              <a:lnSpc>
                <a:spcPct val="100000"/>
              </a:lnSpc>
              <a:spcBef>
                <a:spcPts val="894"/>
              </a:spcBef>
              <a:tabLst>
                <a:tab pos="355600" algn="l"/>
                <a:tab pos="356235" algn="l"/>
              </a:tabLst>
            </a:pPr>
            <a:endParaRPr sz="3200" dirty="0">
              <a:latin typeface="Calibri"/>
              <a:cs typeface="Calibri"/>
            </a:endParaRPr>
          </a:p>
        </p:txBody>
      </p:sp>
      <p:pic>
        <p:nvPicPr>
          <p:cNvPr id="6" name="Grafik 5" descr="Ein Bild, das Schrift, Logo, Text, Grafiken enthält.&#10;&#10;KI-generierte Inhalte können fehlerhaft sein.">
            <a:extLst>
              <a:ext uri="{FF2B5EF4-FFF2-40B4-BE49-F238E27FC236}">
                <a16:creationId xmlns:a16="http://schemas.microsoft.com/office/drawing/2014/main" id="{B1CC3568-6958-CD02-DB3B-C995346574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66400" y="4406686"/>
            <a:ext cx="4270408" cy="2241964"/>
          </a:xfrm>
          <a:prstGeom prst="rect">
            <a:avLst/>
          </a:prstGeom>
        </p:spPr>
      </p:pic>
    </p:spTree>
    <p:extLst>
      <p:ext uri="{BB962C8B-B14F-4D97-AF65-F5344CB8AC3E}">
        <p14:creationId xmlns:p14="http://schemas.microsoft.com/office/powerpoint/2010/main" val="13780590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EB1F6E-C89E-2087-BFE5-F019B5A4ECC0}"/>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FDA26C54-36CB-1034-A922-03AFA6886DE4}"/>
              </a:ext>
            </a:extLst>
          </p:cNvPr>
          <p:cNvSpPr txBox="1">
            <a:spLocks noGrp="1"/>
          </p:cNvSpPr>
          <p:nvPr>
            <p:ph type="title"/>
          </p:nvPr>
        </p:nvSpPr>
        <p:spPr>
          <a:xfrm>
            <a:off x="837691" y="600837"/>
            <a:ext cx="5258309" cy="520655"/>
          </a:xfrm>
          <a:prstGeom prst="rect">
            <a:avLst/>
          </a:prstGeom>
        </p:spPr>
        <p:txBody>
          <a:bodyPr vert="horz" wrap="square" lIns="0" tIns="12700" rIns="0" bIns="0" rtlCol="0">
            <a:spAutoFit/>
          </a:bodyPr>
          <a:lstStyle/>
          <a:p>
            <a:pPr marL="12700">
              <a:lnSpc>
                <a:spcPct val="100000"/>
              </a:lnSpc>
              <a:spcBef>
                <a:spcPts val="100"/>
              </a:spcBef>
            </a:pPr>
            <a:r>
              <a:rPr lang="de-DE" sz="3300" b="0" spc="-45" dirty="0">
                <a:latin typeface="Calibri"/>
                <a:cs typeface="Calibri"/>
              </a:rPr>
              <a:t>Installation von </a:t>
            </a:r>
            <a:r>
              <a:rPr lang="de-DE" sz="3300" b="0" spc="-45" dirty="0" err="1">
                <a:latin typeface="Calibri"/>
                <a:cs typeface="Calibri"/>
              </a:rPr>
              <a:t>TestCafe</a:t>
            </a:r>
            <a:endParaRPr sz="3300" dirty="0">
              <a:latin typeface="Calibri"/>
              <a:cs typeface="Calibri"/>
            </a:endParaRPr>
          </a:p>
        </p:txBody>
      </p:sp>
      <p:sp>
        <p:nvSpPr>
          <p:cNvPr id="3" name="object 3">
            <a:extLst>
              <a:ext uri="{FF2B5EF4-FFF2-40B4-BE49-F238E27FC236}">
                <a16:creationId xmlns:a16="http://schemas.microsoft.com/office/drawing/2014/main" id="{B4ACDDEB-AF3A-1EAC-5148-B5ED41D8DBA7}"/>
              </a:ext>
            </a:extLst>
          </p:cNvPr>
          <p:cNvSpPr txBox="1"/>
          <p:nvPr/>
        </p:nvSpPr>
        <p:spPr>
          <a:xfrm>
            <a:off x="837690" y="1546747"/>
            <a:ext cx="9092693" cy="1038104"/>
          </a:xfrm>
          <a:prstGeom prst="rect">
            <a:avLst/>
          </a:prstGeom>
        </p:spPr>
        <p:txBody>
          <a:bodyPr vert="horz" wrap="square" lIns="0" tIns="113664" rIns="0" bIns="0" rtlCol="0">
            <a:spAutoFit/>
          </a:bodyPr>
          <a:lstStyle/>
          <a:p>
            <a:pPr marL="914400" lvl="1" indent="-457200">
              <a:buFont typeface="Arial" panose="020B0604020202020204" pitchFamily="34" charset="0"/>
              <a:buChar char="•"/>
            </a:pPr>
            <a:r>
              <a:rPr lang="de-DE" sz="3200" dirty="0"/>
              <a:t>Installation über </a:t>
            </a:r>
            <a:r>
              <a:rPr lang="de-DE" sz="3200" dirty="0" err="1"/>
              <a:t>npm</a:t>
            </a:r>
            <a:r>
              <a:rPr lang="de-DE" sz="3200" dirty="0"/>
              <a:t> in der VS-Code Terminal</a:t>
            </a:r>
          </a:p>
          <a:p>
            <a:pPr lvl="2"/>
            <a:r>
              <a:rPr lang="de-DE" sz="2800" dirty="0" err="1">
                <a:latin typeface="Consolas" panose="020B0609020204030204" pitchFamily="49" charset="0"/>
              </a:rPr>
              <a:t>npm</a:t>
            </a:r>
            <a:r>
              <a:rPr lang="de-DE" sz="2800" dirty="0">
                <a:latin typeface="Consolas" panose="020B0609020204030204" pitchFamily="49" charset="0"/>
              </a:rPr>
              <a:t> </a:t>
            </a:r>
            <a:r>
              <a:rPr lang="de-DE" sz="2800" dirty="0" err="1">
                <a:latin typeface="Consolas" panose="020B0609020204030204" pitchFamily="49" charset="0"/>
              </a:rPr>
              <a:t>install</a:t>
            </a:r>
            <a:r>
              <a:rPr lang="de-DE" sz="2800" dirty="0">
                <a:latin typeface="Consolas" panose="020B0609020204030204" pitchFamily="49" charset="0"/>
              </a:rPr>
              <a:t> -g </a:t>
            </a:r>
            <a:r>
              <a:rPr lang="de-DE" sz="2800" dirty="0" err="1">
                <a:latin typeface="Consolas" panose="020B0609020204030204" pitchFamily="49" charset="0"/>
              </a:rPr>
              <a:t>testcafe</a:t>
            </a:r>
            <a:endParaRPr lang="de-DE" sz="2800" dirty="0">
              <a:latin typeface="Consolas" panose="020B0609020204030204" pitchFamily="49" charset="0"/>
            </a:endParaRPr>
          </a:p>
        </p:txBody>
      </p:sp>
      <p:pic>
        <p:nvPicPr>
          <p:cNvPr id="6" name="Grafik 5">
            <a:extLst>
              <a:ext uri="{FF2B5EF4-FFF2-40B4-BE49-F238E27FC236}">
                <a16:creationId xmlns:a16="http://schemas.microsoft.com/office/drawing/2014/main" id="{D651BBFD-48C5-18DF-9AE6-EBFBD0268065}"/>
              </a:ext>
            </a:extLst>
          </p:cNvPr>
          <p:cNvPicPr>
            <a:picLocks noChangeAspect="1"/>
          </p:cNvPicPr>
          <p:nvPr/>
        </p:nvPicPr>
        <p:blipFill>
          <a:blip r:embed="rId2"/>
          <a:stretch>
            <a:fillRect/>
          </a:stretch>
        </p:blipFill>
        <p:spPr>
          <a:xfrm>
            <a:off x="1310374" y="2809789"/>
            <a:ext cx="7388810" cy="986186"/>
          </a:xfrm>
          <a:prstGeom prst="rect">
            <a:avLst/>
          </a:prstGeom>
        </p:spPr>
      </p:pic>
      <p:sp>
        <p:nvSpPr>
          <p:cNvPr id="11" name="object 3">
            <a:extLst>
              <a:ext uri="{FF2B5EF4-FFF2-40B4-BE49-F238E27FC236}">
                <a16:creationId xmlns:a16="http://schemas.microsoft.com/office/drawing/2014/main" id="{00342037-1940-0F03-308F-87001C6892AE}"/>
              </a:ext>
            </a:extLst>
          </p:cNvPr>
          <p:cNvSpPr txBox="1"/>
          <p:nvPr/>
        </p:nvSpPr>
        <p:spPr>
          <a:xfrm>
            <a:off x="837690" y="4048211"/>
            <a:ext cx="9092693" cy="1038104"/>
          </a:xfrm>
          <a:prstGeom prst="rect">
            <a:avLst/>
          </a:prstGeom>
        </p:spPr>
        <p:txBody>
          <a:bodyPr vert="horz" wrap="square" lIns="0" tIns="113664" rIns="0" bIns="0" rtlCol="0">
            <a:spAutoFit/>
          </a:bodyPr>
          <a:lstStyle/>
          <a:p>
            <a:pPr marL="914400" lvl="1" indent="-457200">
              <a:buFont typeface="Arial" panose="020B0604020202020204" pitchFamily="34" charset="0"/>
              <a:buChar char="•"/>
            </a:pPr>
            <a:r>
              <a:rPr lang="de-DE" sz="3200" dirty="0"/>
              <a:t>Bei Fehler -&gt; </a:t>
            </a:r>
            <a:r>
              <a:rPr lang="de-DE" sz="3200" dirty="0" err="1"/>
              <a:t>Powershell</a:t>
            </a:r>
            <a:r>
              <a:rPr lang="de-DE" sz="3200" dirty="0"/>
              <a:t> als Administrator</a:t>
            </a:r>
            <a:br>
              <a:rPr lang="de-DE" sz="2800" dirty="0"/>
            </a:br>
            <a:r>
              <a:rPr lang="de-DE" sz="2800" dirty="0">
                <a:latin typeface="Consolas" panose="020B0609020204030204" pitchFamily="49" charset="0"/>
              </a:rPr>
              <a:t>Set-</a:t>
            </a:r>
            <a:r>
              <a:rPr lang="de-DE" sz="2800" dirty="0" err="1">
                <a:latin typeface="Consolas" panose="020B0609020204030204" pitchFamily="49" charset="0"/>
              </a:rPr>
              <a:t>ExecutionPolicy</a:t>
            </a:r>
            <a:r>
              <a:rPr lang="de-DE" sz="2800" dirty="0">
                <a:latin typeface="Consolas" panose="020B0609020204030204" pitchFamily="49" charset="0"/>
              </a:rPr>
              <a:t> </a:t>
            </a:r>
            <a:r>
              <a:rPr lang="de-DE" sz="2800" dirty="0" err="1">
                <a:latin typeface="Consolas" panose="020B0609020204030204" pitchFamily="49" charset="0"/>
              </a:rPr>
              <a:t>RemoteSigned</a:t>
            </a:r>
            <a:endParaRPr lang="de-DE" sz="3200" dirty="0">
              <a:latin typeface="Consolas" panose="020B0609020204030204" pitchFamily="49" charset="0"/>
            </a:endParaRPr>
          </a:p>
        </p:txBody>
      </p:sp>
      <p:pic>
        <p:nvPicPr>
          <p:cNvPr id="13" name="Grafik 12">
            <a:extLst>
              <a:ext uri="{FF2B5EF4-FFF2-40B4-BE49-F238E27FC236}">
                <a16:creationId xmlns:a16="http://schemas.microsoft.com/office/drawing/2014/main" id="{D5517E46-F790-2181-25CC-1BB8E2E4A12F}"/>
              </a:ext>
            </a:extLst>
          </p:cNvPr>
          <p:cNvPicPr>
            <a:picLocks noChangeAspect="1"/>
          </p:cNvPicPr>
          <p:nvPr/>
        </p:nvPicPr>
        <p:blipFill>
          <a:blip r:embed="rId3"/>
          <a:stretch>
            <a:fillRect/>
          </a:stretch>
        </p:blipFill>
        <p:spPr>
          <a:xfrm>
            <a:off x="1310373" y="5235307"/>
            <a:ext cx="7388810" cy="900317"/>
          </a:xfrm>
          <a:prstGeom prst="rect">
            <a:avLst/>
          </a:prstGeom>
        </p:spPr>
      </p:pic>
    </p:spTree>
    <p:extLst>
      <p:ext uri="{BB962C8B-B14F-4D97-AF65-F5344CB8AC3E}">
        <p14:creationId xmlns:p14="http://schemas.microsoft.com/office/powerpoint/2010/main" val="4113335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C20E61-D218-5C4D-244C-1F6A8A88E0F8}"/>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E3A1CFA1-ECDE-FAA1-7437-A67A9D2E2F09}"/>
              </a:ext>
            </a:extLst>
          </p:cNvPr>
          <p:cNvSpPr txBox="1">
            <a:spLocks noGrp="1"/>
          </p:cNvSpPr>
          <p:nvPr>
            <p:ph type="title"/>
          </p:nvPr>
        </p:nvSpPr>
        <p:spPr>
          <a:xfrm>
            <a:off x="837691" y="600837"/>
            <a:ext cx="5965445" cy="520655"/>
          </a:xfrm>
          <a:prstGeom prst="rect">
            <a:avLst/>
          </a:prstGeom>
        </p:spPr>
        <p:txBody>
          <a:bodyPr vert="horz" wrap="square" lIns="0" tIns="12700" rIns="0" bIns="0" rtlCol="0">
            <a:spAutoFit/>
          </a:bodyPr>
          <a:lstStyle/>
          <a:p>
            <a:pPr marL="12700">
              <a:lnSpc>
                <a:spcPct val="100000"/>
              </a:lnSpc>
              <a:spcBef>
                <a:spcPts val="100"/>
              </a:spcBef>
            </a:pPr>
            <a:r>
              <a:rPr lang="de-DE" sz="3300" b="0" spc="-45" dirty="0">
                <a:latin typeface="Calibri"/>
                <a:cs typeface="Calibri"/>
              </a:rPr>
              <a:t>Erstellung eines einfachen Tests</a:t>
            </a:r>
            <a:endParaRPr sz="3300" dirty="0">
              <a:latin typeface="Calibri"/>
              <a:cs typeface="Calibri"/>
            </a:endParaRPr>
          </a:p>
        </p:txBody>
      </p:sp>
      <p:pic>
        <p:nvPicPr>
          <p:cNvPr id="8" name="Grafik 7">
            <a:extLst>
              <a:ext uri="{FF2B5EF4-FFF2-40B4-BE49-F238E27FC236}">
                <a16:creationId xmlns:a16="http://schemas.microsoft.com/office/drawing/2014/main" id="{9986A90E-081D-2719-655B-0CA9EC03F7B4}"/>
              </a:ext>
            </a:extLst>
          </p:cNvPr>
          <p:cNvPicPr>
            <a:picLocks noChangeAspect="1"/>
          </p:cNvPicPr>
          <p:nvPr/>
        </p:nvPicPr>
        <p:blipFill>
          <a:blip r:embed="rId2"/>
          <a:stretch>
            <a:fillRect/>
          </a:stretch>
        </p:blipFill>
        <p:spPr>
          <a:xfrm>
            <a:off x="4791456" y="1291240"/>
            <a:ext cx="6691675" cy="5292440"/>
          </a:xfrm>
          <a:prstGeom prst="rect">
            <a:avLst/>
          </a:prstGeom>
        </p:spPr>
      </p:pic>
      <p:sp>
        <p:nvSpPr>
          <p:cNvPr id="9" name="object 3">
            <a:extLst>
              <a:ext uri="{FF2B5EF4-FFF2-40B4-BE49-F238E27FC236}">
                <a16:creationId xmlns:a16="http://schemas.microsoft.com/office/drawing/2014/main" id="{1EB13BE2-8930-4A96-C150-CFB04642263E}"/>
              </a:ext>
            </a:extLst>
          </p:cNvPr>
          <p:cNvSpPr txBox="1"/>
          <p:nvPr/>
        </p:nvSpPr>
        <p:spPr>
          <a:xfrm>
            <a:off x="837690" y="1551722"/>
            <a:ext cx="3789174" cy="607217"/>
          </a:xfrm>
          <a:prstGeom prst="rect">
            <a:avLst/>
          </a:prstGeom>
        </p:spPr>
        <p:txBody>
          <a:bodyPr vert="horz" wrap="square" lIns="0" tIns="113664" rIns="0" bIns="0" rtlCol="0">
            <a:spAutoFit/>
          </a:bodyPr>
          <a:lstStyle/>
          <a:p>
            <a:pPr marL="12065">
              <a:lnSpc>
                <a:spcPct val="100000"/>
              </a:lnSpc>
              <a:spcBef>
                <a:spcPts val="894"/>
              </a:spcBef>
              <a:tabLst>
                <a:tab pos="355600" algn="l"/>
                <a:tab pos="356235" algn="l"/>
              </a:tabLst>
            </a:pPr>
            <a:r>
              <a:rPr lang="de-DE" sz="3200" dirty="0">
                <a:latin typeface="Calibri"/>
                <a:cs typeface="Calibri"/>
              </a:rPr>
              <a:t>Webseite zum Testen:</a:t>
            </a:r>
            <a:endParaRPr sz="3200" dirty="0">
              <a:latin typeface="Calibri"/>
              <a:cs typeface="Calibri"/>
            </a:endParaRPr>
          </a:p>
        </p:txBody>
      </p:sp>
    </p:spTree>
    <p:extLst>
      <p:ext uri="{BB962C8B-B14F-4D97-AF65-F5344CB8AC3E}">
        <p14:creationId xmlns:p14="http://schemas.microsoft.com/office/powerpoint/2010/main" val="3921977638"/>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462C1"/>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kument" ma:contentTypeID="0x010100BF391AEE31C99448A543937035626E06" ma:contentTypeVersion="19" ma:contentTypeDescription="Ein neues Dokument erstellen." ma:contentTypeScope="" ma:versionID="f9ed3a502e8bd58f70d289fbe1689e2c">
  <xsd:schema xmlns:xsd="http://www.w3.org/2001/XMLSchema" xmlns:xs="http://www.w3.org/2001/XMLSchema" xmlns:p="http://schemas.microsoft.com/office/2006/metadata/properties" xmlns:ns1="http://schemas.microsoft.com/sharepoint/v3" xmlns:ns2="6c0c9536-4234-4ee5-917d-0db1094ec3d5" xmlns:ns3="965790fa-1676-40e9-a1b2-ba5f45c567ff" targetNamespace="http://schemas.microsoft.com/office/2006/metadata/properties" ma:root="true" ma:fieldsID="b486d820a3c68faa6292e74537048b7c" ns1:_="" ns2:_="" ns3:_="">
    <xsd:import namespace="http://schemas.microsoft.com/sharepoint/v3"/>
    <xsd:import namespace="6c0c9536-4234-4ee5-917d-0db1094ec3d5"/>
    <xsd:import namespace="965790fa-1676-40e9-a1b2-ba5f45c567ff"/>
    <xsd:element name="properties">
      <xsd:complexType>
        <xsd:sequence>
          <xsd:element name="documentManagement">
            <xsd:complexType>
              <xsd:all>
                <xsd:element ref="ns1:PublishingStartDate" minOccurs="0"/>
                <xsd:element ref="ns1:PublishingExpirationDate" minOccurs="0"/>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DateTaken" minOccurs="0"/>
                <xsd:element ref="ns2:MediaLengthInSeconds"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element ref="ns2:MediaServiceBilling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Geplantes Startdatum" ma:description="Geplantes Startdatum ist eine Websitespalte, die über das Feature zum Veröffentlichen erstellt wird. Es wird zur Angabe des Datums und der Uhrzeit verwendet, wann diese Seite Besuchern zum ersten Mal angezeigt wird." ma:internalName="PublishingStartDate">
      <xsd:simpleType>
        <xsd:restriction base="dms:Unknown"/>
      </xsd:simpleType>
    </xsd:element>
    <xsd:element name="PublishingExpirationDate" ma:index="9" nillable="true" ma:displayName="Geplantes Enddatum" ma:description="Geplantes Enddatum ist eine Websitespalte, die über das Feature zum Veröffentlichen erstellt wird. Es wird zur Angabe des Datums und der Uhrzeit verwendet, wann diese Seite Besuchern nicht mehr angezeigt wird."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6c0c9536-4234-4ee5-917d-0db1094ec3d5"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element name="lcf76f155ced4ddcb4097134ff3c332f" ma:index="23" nillable="true" ma:taxonomy="true" ma:internalName="lcf76f155ced4ddcb4097134ff3c332f" ma:taxonomyFieldName="MediaServiceImageTags" ma:displayName="Bildmarkierungen" ma:readOnly="false" ma:fieldId="{5cf76f15-5ced-4ddc-b409-7134ff3c332f}" ma:taxonomyMulti="true" ma:sspId="f5bf87e0-b9a9-40f7-828e-82e0fd796cd7"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5" nillable="true" ma:displayName="MediaServiceObjectDetectorVersions" ma:description="" ma:hidden="true" ma:indexed="true" ma:internalName="MediaServiceObjectDetectorVersions" ma:readOnly="true">
      <xsd:simpleType>
        <xsd:restriction base="dms:Text"/>
      </xsd:simpleType>
    </xsd:element>
    <xsd:element name="MediaServiceSearchProperties" ma:index="26" nillable="true" ma:displayName="MediaServiceSearchProperties" ma:hidden="true" ma:internalName="MediaServiceSearchProperties" ma:readOnly="true">
      <xsd:simpleType>
        <xsd:restriction base="dms:Note"/>
      </xsd:simpleType>
    </xsd:element>
    <xsd:element name="MediaServiceBillingMetadata" ma:index="27" nillable="true" ma:displayName="MediaServiceBillingMetadata" ma:hidden="true" ma:internalName="MediaServiceBilling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965790fa-1676-40e9-a1b2-ba5f45c567ff" elementFormDefault="qualified">
    <xsd:import namespace="http://schemas.microsoft.com/office/2006/documentManagement/types"/>
    <xsd:import namespace="http://schemas.microsoft.com/office/infopath/2007/PartnerControls"/>
    <xsd:element name="SharedWithUsers" ma:index="20"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1" nillable="true" ma:displayName="Freigegeben für - Details" ma:internalName="SharedWithDetails" ma:readOnly="true">
      <xsd:simpleType>
        <xsd:restriction base="dms:Note">
          <xsd:maxLength value="255"/>
        </xsd:restriction>
      </xsd:simpleType>
    </xsd:element>
    <xsd:element name="TaxCatchAll" ma:index="24" nillable="true" ma:displayName="Taxonomy Catch All Column" ma:hidden="true" ma:list="{b1df5dc2-97ce-41de-9242-1a08c11d8deb}" ma:internalName="TaxCatchAll" ma:showField="CatchAllData" ma:web="965790fa-1676-40e9-a1b2-ba5f45c567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965790fa-1676-40e9-a1b2-ba5f45c567ff" xsi:nil="true"/>
    <PublishingExpirationDate xmlns="http://schemas.microsoft.com/sharepoint/v3" xsi:nil="true"/>
    <PublishingStartDate xmlns="http://schemas.microsoft.com/sharepoint/v3" xsi:nil="true"/>
    <lcf76f155ced4ddcb4097134ff3c332f xmlns="6c0c9536-4234-4ee5-917d-0db1094ec3d5">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9C58F243-789B-43B1-8E20-5016AEDC0E42}">
  <ds:schemaRefs>
    <ds:schemaRef ds:uri="http://schemas.microsoft.com/sharepoint/v3/contenttype/forms"/>
  </ds:schemaRefs>
</ds:datastoreItem>
</file>

<file path=customXml/itemProps2.xml><?xml version="1.0" encoding="utf-8"?>
<ds:datastoreItem xmlns:ds="http://schemas.openxmlformats.org/officeDocument/2006/customXml" ds:itemID="{421F6F33-88DE-4E96-86D6-7F26CED18AB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c0c9536-4234-4ee5-917d-0db1094ec3d5"/>
    <ds:schemaRef ds:uri="965790fa-1676-40e9-a1b2-ba5f45c567f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7093038-03B6-41BE-9807-5A998B828329}">
  <ds:schemaRefs>
    <ds:schemaRef ds:uri="6c0c9536-4234-4ee5-917d-0db1094ec3d5"/>
    <ds:schemaRef ds:uri="965790fa-1676-40e9-a1b2-ba5f45c567ff"/>
    <ds:schemaRef ds:uri="http://schemas.microsoft.com/office/2006/metadata/properties"/>
    <ds:schemaRef ds:uri="http://schemas.microsoft.com/office/infopath/2007/PartnerControls"/>
    <ds:schemaRef ds:uri="http://schemas.microsoft.com/sharepoint/v3"/>
  </ds:schemaRefs>
</ds:datastoreItem>
</file>

<file path=docProps/app.xml><?xml version="1.0" encoding="utf-8"?>
<Properties xmlns="http://schemas.openxmlformats.org/officeDocument/2006/extended-properties" xmlns:vt="http://schemas.openxmlformats.org/officeDocument/2006/docPropsVTypes">
  <TotalTime>0</TotalTime>
  <Words>163</Words>
  <Application>Microsoft Office PowerPoint</Application>
  <PresentationFormat>Breitbild</PresentationFormat>
  <Paragraphs>39</Paragraphs>
  <Slides>11</Slides>
  <Notes>0</Notes>
  <HiddenSlides>0</HiddenSlides>
  <MMClips>0</MMClips>
  <ScaleCrop>false</ScaleCrop>
  <HeadingPairs>
    <vt:vector size="6" baseType="variant">
      <vt:variant>
        <vt:lpstr>Verwendete Schriftarten</vt:lpstr>
      </vt:variant>
      <vt:variant>
        <vt:i4>5</vt:i4>
      </vt:variant>
      <vt:variant>
        <vt:lpstr>Design</vt:lpstr>
      </vt:variant>
      <vt:variant>
        <vt:i4>2</vt:i4>
      </vt:variant>
      <vt:variant>
        <vt:lpstr>Folientitel</vt:lpstr>
      </vt:variant>
      <vt:variant>
        <vt:i4>11</vt:i4>
      </vt:variant>
    </vt:vector>
  </HeadingPairs>
  <TitlesOfParts>
    <vt:vector size="18" baseType="lpstr">
      <vt:lpstr>Aptos</vt:lpstr>
      <vt:lpstr>Aptos Display</vt:lpstr>
      <vt:lpstr>Arial</vt:lpstr>
      <vt:lpstr>Calibri</vt:lpstr>
      <vt:lpstr>Consolas</vt:lpstr>
      <vt:lpstr>Office</vt:lpstr>
      <vt:lpstr>Office Theme</vt:lpstr>
      <vt:lpstr>PowerPoint-Präsentation</vt:lpstr>
      <vt:lpstr>Einführung in JSON</vt:lpstr>
      <vt:lpstr>JSON Struktur</vt:lpstr>
      <vt:lpstr>JSON in JavaScript verwenden</vt:lpstr>
      <vt:lpstr>JSON in JavaScript verwenden</vt:lpstr>
      <vt:lpstr>Fehlerbehandlung bei JSON</vt:lpstr>
      <vt:lpstr>Einführung in TestCafe</vt:lpstr>
      <vt:lpstr>Installation von TestCafe</vt:lpstr>
      <vt:lpstr>Erstellung eines einfachen Tests</vt:lpstr>
      <vt:lpstr>Erstellung eines einfachen Tests</vt:lpstr>
      <vt:lpstr>Testausführung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Philipp G. Libowicz</dc:creator>
  <cp:lastModifiedBy>Dominik Enzenhofer</cp:lastModifiedBy>
  <cp:revision>1</cp:revision>
  <dcterms:created xsi:type="dcterms:W3CDTF">2024-02-08T15:21:48Z</dcterms:created>
  <dcterms:modified xsi:type="dcterms:W3CDTF">2025-04-03T14:37:47Z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0x010100BF391AEE31C99448A543937035626E06</vt:lpwstr>
  </property>
  <property fmtid="{D5CDD505-2E9C-101B-9397-08002B2CF9AE}" pid="3" name="MediaServiceImageTags">
    <vt:lpwstr/>
  </property>
</Properties>
</file>