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1774" r:id="rId2"/>
    <p:sldId id="1767" r:id="rId3"/>
    <p:sldId id="1769" r:id="rId4"/>
    <p:sldId id="1787" r:id="rId5"/>
    <p:sldId id="1775" r:id="rId6"/>
    <p:sldId id="1791" r:id="rId7"/>
    <p:sldId id="1778" r:id="rId8"/>
    <p:sldId id="1788" r:id="rId9"/>
    <p:sldId id="1789" r:id="rId10"/>
    <p:sldId id="1779" r:id="rId11"/>
    <p:sldId id="1794" r:id="rId12"/>
    <p:sldId id="1795" r:id="rId13"/>
    <p:sldId id="1785" r:id="rId14"/>
    <p:sldId id="1790" r:id="rId15"/>
    <p:sldId id="1793"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B9530-164F-4DAA-AB40-CF9FD4500B0C}" type="datetimeFigureOut">
              <a:rPr lang="de-DE" smtClean="0"/>
              <a:t>17.03.2021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18809-ED9D-4024-B8CB-127957298255}" type="slidenum">
              <a:rPr lang="de-DE" smtClean="0"/>
              <a:t>‹Nr.›</a:t>
            </a:fld>
            <a:endParaRPr lang="de-DE"/>
          </a:p>
        </p:txBody>
      </p:sp>
    </p:spTree>
    <p:extLst>
      <p:ext uri="{BB962C8B-B14F-4D97-AF65-F5344CB8AC3E}">
        <p14:creationId xmlns:p14="http://schemas.microsoft.com/office/powerpoint/2010/main" val="211818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3/17/2021 12:20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263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3/17/2021 12:20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85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3/17/2021 12:20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2317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3/17/2021 12:20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42164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3/17/2021 12:20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05523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de-DE"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Alle Rechte vorbehalten. MICROSOFT ÜBERNIMMT KEINERLEI AUSDRÜCKLICHE, STILLSCHWEIGENDE ODER GESETZLICHE GARANTIE FÜR DIE IN DIESER PRÄSENTATION ENTHALTENEN INFORMATIONEN.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2F19A73-88F5-4B80-A929-CF8E66EE5449}"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3/17/2021 12:20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2979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file:///C:\Users\WanlambokNongbetChil\Desktop\Del\aaaaa.png"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Mastertitelformat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77687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vertikaler Text">
    <p:spTree>
      <p:nvGrpSpPr>
        <p:cNvPr id="1" name=""/>
        <p:cNvGrpSpPr/>
        <p:nvPr/>
      </p:nvGrpSpPr>
      <p:grpSpPr>
        <a:xfrm>
          <a:off x="0" y="0"/>
          <a:ext cx="0" cy="0"/>
          <a:chOff x="0" y="0"/>
          <a:chExt cx="0" cy="0"/>
        </a:xfrm>
      </p:grpSpPr>
      <p:sp>
        <p:nvSpPr>
          <p:cNvPr id="3" name="Vertikaler Textplatzhalter 2"/>
          <p:cNvSpPr>
            <a:spLocks noGrp="1"/>
          </p:cNvSpPr>
          <p:nvPr>
            <p:ph type="body" orient="vert" idx="1"/>
          </p:nvPr>
        </p:nvSpPr>
        <p:spPr>
          <a:xfrm>
            <a:off x="609600" y="1268760"/>
            <a:ext cx="10972800" cy="485740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5"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03725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1268760"/>
            <a:ext cx="2743200" cy="4857403"/>
          </a:xfrm>
        </p:spPr>
        <p:txBody>
          <a:bodyPr vert="eaVert"/>
          <a:lstStyle/>
          <a:p>
            <a:r>
              <a:rPr lang="de-DE"/>
              <a:t>Mastertitelformat bearbeiten</a:t>
            </a:r>
            <a:endParaRPr lang="de-DE" dirty="0"/>
          </a:p>
        </p:txBody>
      </p:sp>
      <p:sp>
        <p:nvSpPr>
          <p:cNvPr id="3" name="Vertikaler Textplatzhalter 2"/>
          <p:cNvSpPr>
            <a:spLocks noGrp="1"/>
          </p:cNvSpPr>
          <p:nvPr>
            <p:ph type="body" orient="vert" idx="1"/>
          </p:nvPr>
        </p:nvSpPr>
        <p:spPr>
          <a:xfrm>
            <a:off x="609600" y="1268760"/>
            <a:ext cx="8026400" cy="485740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664714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1302291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42544516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Title">
    <p:bg>
      <p:bgPr>
        <a:blipFill dpi="0" rotWithShape="1">
          <a:blip r:embed="rId2" r:link="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199" y="3227821"/>
            <a:ext cx="2329181" cy="402359"/>
          </a:xfrm>
          <a:prstGeom prst="rect">
            <a:avLst/>
          </a:prstGeom>
        </p:spPr>
        <p:txBody>
          <a:bodyPr wrap="square" lIns="0" tIns="0" rIns="0" bIns="0" anchor="ctr">
            <a:spAutoFit/>
          </a:bodyPr>
          <a:lstStyle>
            <a:lvl1pPr>
              <a:lnSpc>
                <a:spcPts val="3137"/>
              </a:lnSpc>
              <a:defRPr sz="3600" strike="noStrike">
                <a:solidFill>
                  <a:schemeClr val="bg1"/>
                </a:solidFill>
              </a:defRPr>
            </a:lvl1pPr>
          </a:lstStyle>
          <a:p>
            <a:r>
              <a:rPr lang="en-US"/>
              <a:t>Title</a:t>
            </a:r>
          </a:p>
        </p:txBody>
      </p:sp>
    </p:spTree>
    <p:extLst>
      <p:ext uri="{BB962C8B-B14F-4D97-AF65-F5344CB8AC3E}">
        <p14:creationId xmlns:p14="http://schemas.microsoft.com/office/powerpoint/2010/main" val="74264130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556608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8139679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08547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Microsoft Power Platform logo">
            <a:extLst>
              <a:ext uri="{FF2B5EF4-FFF2-40B4-BE49-F238E27FC236}">
                <a16:creationId xmlns:a16="http://schemas.microsoft.com/office/drawing/2014/main" id="{855E678C-9236-484E-BCC6-03F3CD84D5BD}"/>
              </a:ext>
            </a:extLst>
          </p:cNvPr>
          <p:cNvPicPr>
            <a:picLocks noChangeAspect="1"/>
          </p:cNvPicPr>
          <p:nvPr userDrawn="1"/>
        </p:nvPicPr>
        <p:blipFill rotWithShape="1">
          <a:blip r:embed="rId3"/>
          <a:srcRect l="7678" t="32349" r="7678" b="32349"/>
          <a:stretch/>
        </p:blipFill>
        <p:spPr>
          <a:xfrm>
            <a:off x="364332" y="320232"/>
            <a:ext cx="3097211" cy="3089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588263" y="2979539"/>
            <a:ext cx="4167887" cy="553998"/>
          </a:xfrm>
        </p:spPr>
        <p:txBody>
          <a:bodyPr anchor="b" anchorCtr="0">
            <a:spAutoFit/>
          </a:bodyPr>
          <a:lstStyle>
            <a:lvl1pPr>
              <a:defRPr>
                <a:solidFill>
                  <a:schemeClr val="tx1"/>
                </a:solidFill>
              </a:defRPr>
            </a:lvl1pPr>
          </a:lstStyle>
          <a:p>
            <a:r>
              <a:rPr lang="de-DE"/>
              <a:t>Mastertitelformat bearbeiten</a:t>
            </a:r>
            <a:endParaRPr lang="en-US"/>
          </a:p>
        </p:txBody>
      </p:sp>
    </p:spTree>
    <p:extLst>
      <p:ext uri="{BB962C8B-B14F-4D97-AF65-F5344CB8AC3E}">
        <p14:creationId xmlns:p14="http://schemas.microsoft.com/office/powerpoint/2010/main" val="7992305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57968"/>
            <a:ext cx="8500727" cy="498598"/>
          </a:xfrm>
          <a:noFill/>
        </p:spPr>
        <p:txBody>
          <a:bodyPr wrap="square"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835364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23392" y="35352"/>
            <a:ext cx="8640960" cy="801360"/>
          </a:xfrm>
        </p:spPr>
        <p:txBody>
          <a:bodyPr>
            <a:normAutofit/>
          </a:bodyPr>
          <a:lstStyle>
            <a:lvl1pPr algn="l">
              <a:defRPr sz="2800"/>
            </a:lvl1pPr>
          </a:lstStyle>
          <a:p>
            <a:r>
              <a:rPr lang="de-DE"/>
              <a:t>Mastertitelformat bearbeiten</a:t>
            </a:r>
            <a:endParaRPr lang="de-DE" dirty="0"/>
          </a:p>
        </p:txBody>
      </p:sp>
      <p:sp>
        <p:nvSpPr>
          <p:cNvPr id="3" name="Inhaltsplatzhalter 2"/>
          <p:cNvSpPr>
            <a:spLocks noGrp="1"/>
          </p:cNvSpPr>
          <p:nvPr>
            <p:ph idx="1"/>
          </p:nvPr>
        </p:nvSpPr>
        <p:spPr>
          <a:xfrm>
            <a:off x="609600" y="1268760"/>
            <a:ext cx="10972800" cy="485740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44347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Mastertitelformat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6" name="Foliennummernplatzhalter 5"/>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75889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09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7600" y="1196753"/>
            <a:ext cx="5384800" cy="49294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0937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23392" y="1268760"/>
            <a:ext cx="5386917"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23392" y="1844825"/>
            <a:ext cx="5386917"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2012" y="1268760"/>
            <a:ext cx="5389033" cy="4237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92012" y="1844825"/>
            <a:ext cx="5389033"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oliennummernplatzhalter 8"/>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8"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425865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4" name="Titel 1"/>
          <p:cNvSpPr txBox="1">
            <a:spLocks/>
          </p:cNvSpPr>
          <p:nvPr/>
        </p:nvSpPr>
        <p:spPr>
          <a:xfrm>
            <a:off x="431371" y="35352"/>
            <a:ext cx="8832981"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76039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50743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23393" y="1196752"/>
            <a:ext cx="4011084" cy="1162050"/>
          </a:xfrm>
        </p:spPr>
        <p:txBody>
          <a:bodyPr anchor="b"/>
          <a:lstStyle>
            <a:lvl1pPr algn="l">
              <a:defRPr sz="2000" b="1"/>
            </a:lvl1pPr>
          </a:lstStyle>
          <a:p>
            <a:r>
              <a:rPr lang="de-DE"/>
              <a:t>Mastertitelformat bearbeiten</a:t>
            </a:r>
          </a:p>
        </p:txBody>
      </p:sp>
      <p:sp>
        <p:nvSpPr>
          <p:cNvPr id="3" name="Inhaltsplatzhalter 2"/>
          <p:cNvSpPr>
            <a:spLocks noGrp="1"/>
          </p:cNvSpPr>
          <p:nvPr>
            <p:ph idx="1"/>
          </p:nvPr>
        </p:nvSpPr>
        <p:spPr>
          <a:xfrm>
            <a:off x="4766733" y="1196753"/>
            <a:ext cx="6815667"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p:cNvSpPr>
            <a:spLocks noGrp="1"/>
          </p:cNvSpPr>
          <p:nvPr>
            <p:ph type="body" sz="half" idx="2"/>
          </p:nvPr>
        </p:nvSpPr>
        <p:spPr>
          <a:xfrm>
            <a:off x="609601" y="2348881"/>
            <a:ext cx="4011084" cy="37772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6" name="Titel 1"/>
          <p:cNvSpPr txBox="1">
            <a:spLocks/>
          </p:cNvSpPr>
          <p:nvPr/>
        </p:nvSpPr>
        <p:spPr>
          <a:xfrm>
            <a:off x="623392" y="35352"/>
            <a:ext cx="8640960" cy="801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pPr algn="l"/>
            <a:r>
              <a:rPr lang="de-DE" sz="2800" dirty="0">
                <a:solidFill>
                  <a:prstClr val="black"/>
                </a:solidFill>
              </a:rPr>
              <a:t>Titelmasterformat durch Klicken bearbeiten</a:t>
            </a:r>
          </a:p>
        </p:txBody>
      </p:sp>
    </p:spTree>
    <p:extLst>
      <p:ext uri="{BB962C8B-B14F-4D97-AF65-F5344CB8AC3E}">
        <p14:creationId xmlns:p14="http://schemas.microsoft.com/office/powerpoint/2010/main" val="3896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2389717" y="1268760"/>
            <a:ext cx="7315200" cy="345881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Foliennummernplatzhalter 6"/>
          <p:cNvSpPr>
            <a:spLocks noGrp="1"/>
          </p:cNvSpPr>
          <p:nvPr>
            <p:ph type="sldNum" sz="quarter" idx="12"/>
          </p:nvPr>
        </p:nvSpPr>
        <p:spPr/>
        <p:txBody>
          <a:body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316618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tif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1052736"/>
            <a:ext cx="10972800" cy="1143000"/>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609600" y="2420889"/>
            <a:ext cx="10972800" cy="3705275"/>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958B9-C7C7-4D93-BE6D-98C3AAC6D585}" type="slidenum">
              <a:rPr lang="de-DE" smtClean="0">
                <a:solidFill>
                  <a:prstClr val="black">
                    <a:tint val="75000"/>
                  </a:prstClr>
                </a:solidFill>
              </a:rPr>
              <a:pPr/>
              <a:t>‹Nr.›</a:t>
            </a:fld>
            <a:endParaRPr lang="de-DE">
              <a:solidFill>
                <a:prstClr val="black">
                  <a:tint val="75000"/>
                </a:prstClr>
              </a:solidFill>
            </a:endParaRPr>
          </a:p>
        </p:txBody>
      </p:sp>
      <p:sp>
        <p:nvSpPr>
          <p:cNvPr id="7" name="Rechteck 6"/>
          <p:cNvSpPr/>
          <p:nvPr/>
        </p:nvSpPr>
        <p:spPr>
          <a:xfrm>
            <a:off x="0" y="0"/>
            <a:ext cx="12192000" cy="99631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8" name="Rechteck 7"/>
          <p:cNvSpPr/>
          <p:nvPr/>
        </p:nvSpPr>
        <p:spPr>
          <a:xfrm>
            <a:off x="0" y="885050"/>
            <a:ext cx="1487488" cy="11126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sp>
        <p:nvSpPr>
          <p:cNvPr id="9" name="Rechteck 8"/>
          <p:cNvSpPr/>
          <p:nvPr/>
        </p:nvSpPr>
        <p:spPr>
          <a:xfrm>
            <a:off x="1583499" y="885050"/>
            <a:ext cx="10608501" cy="111268"/>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solidFill>
                <a:prstClr val="white"/>
              </a:solidFill>
            </a:endParaRPr>
          </a:p>
        </p:txBody>
      </p:sp>
      <p:pic>
        <p:nvPicPr>
          <p:cNvPr id="10" name="Picture 5" descr="\\burghausen1\sekret\Marketing\LogoBox\ppedvLogos\ppedvlogopfad.tif"/>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552384" y="249201"/>
            <a:ext cx="2352312" cy="497917"/>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p:cNvPicPr/>
          <p:nvPr/>
        </p:nvPicPr>
        <p:blipFill>
          <a:blip r:embed="rId22">
            <a:extLst>
              <a:ext uri="{28A0092B-C50C-407E-A947-70E740481C1C}">
                <a14:useLocalDpi xmlns:a14="http://schemas.microsoft.com/office/drawing/2010/main" val="0"/>
              </a:ext>
            </a:extLst>
          </a:blip>
          <a:stretch>
            <a:fillRect/>
          </a:stretch>
        </p:blipFill>
        <p:spPr>
          <a:xfrm>
            <a:off x="47328" y="6237312"/>
            <a:ext cx="3168352" cy="576064"/>
          </a:xfrm>
          <a:prstGeom prst="rect">
            <a:avLst/>
          </a:prstGeom>
        </p:spPr>
      </p:pic>
    </p:spTree>
    <p:extLst>
      <p:ext uri="{BB962C8B-B14F-4D97-AF65-F5344CB8AC3E}">
        <p14:creationId xmlns:p14="http://schemas.microsoft.com/office/powerpoint/2010/main" val="2001084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2884121"/>
            <a:ext cx="4462201" cy="2123658"/>
          </a:xfrm>
        </p:spPr>
        <p:txBody>
          <a:bodyPr/>
          <a:lstStyle/>
          <a:p>
            <a:r>
              <a:rPr lang="de-DE" dirty="0"/>
              <a:t>Modul 10: OneDrive </a:t>
            </a:r>
            <a:r>
              <a:rPr lang="de-DE" dirty="0" err="1"/>
              <a:t>for</a:t>
            </a:r>
            <a:r>
              <a:rPr lang="de-DE" dirty="0"/>
              <a:t> </a:t>
            </a:r>
            <a:r>
              <a:rPr lang="de-DE" dirty="0" err="1"/>
              <a:t>Bussines</a:t>
            </a:r>
            <a:endParaRPr lang="de-DE" dirty="0"/>
          </a:p>
        </p:txBody>
      </p:sp>
    </p:spTree>
    <p:extLst>
      <p:ext uri="{BB962C8B-B14F-4D97-AF65-F5344CB8AC3E}">
        <p14:creationId xmlns:p14="http://schemas.microsoft.com/office/powerpoint/2010/main" val="157050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3: Compliance und Richtlinien</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666656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5F8BFC-3BDB-49B6-9AC5-A2726F8F6FBA}"/>
              </a:ext>
            </a:extLst>
          </p:cNvPr>
          <p:cNvSpPr>
            <a:spLocks noGrp="1"/>
          </p:cNvSpPr>
          <p:nvPr>
            <p:ph type="title"/>
          </p:nvPr>
        </p:nvSpPr>
        <p:spPr/>
        <p:txBody>
          <a:bodyPr/>
          <a:lstStyle/>
          <a:p>
            <a:r>
              <a:rPr lang="de-DE" dirty="0"/>
              <a:t>Compliance - Einstellungen</a:t>
            </a:r>
          </a:p>
        </p:txBody>
      </p:sp>
      <p:sp>
        <p:nvSpPr>
          <p:cNvPr id="3" name="Inhaltsplatzhalter 2">
            <a:extLst>
              <a:ext uri="{FF2B5EF4-FFF2-40B4-BE49-F238E27FC236}">
                <a16:creationId xmlns:a16="http://schemas.microsoft.com/office/drawing/2014/main" id="{2EDE029E-88D3-45C1-97BE-94188921AB62}"/>
              </a:ext>
            </a:extLst>
          </p:cNvPr>
          <p:cNvSpPr>
            <a:spLocks noGrp="1"/>
          </p:cNvSpPr>
          <p:nvPr>
            <p:ph idx="1"/>
          </p:nvPr>
        </p:nvSpPr>
        <p:spPr>
          <a:xfrm>
            <a:off x="7899674" y="1112866"/>
            <a:ext cx="4292326" cy="3144822"/>
          </a:xfrm>
        </p:spPr>
        <p:txBody>
          <a:bodyPr>
            <a:normAutofit/>
          </a:bodyPr>
          <a:lstStyle/>
          <a:p>
            <a:r>
              <a:rPr lang="de-DE" sz="2800" dirty="0"/>
              <a:t>Alle Compliance Einstellungen werden weitergeleitet und im Office 365 Security &amp; Compliance Center verwaltet</a:t>
            </a:r>
          </a:p>
        </p:txBody>
      </p:sp>
      <p:pic>
        <p:nvPicPr>
          <p:cNvPr id="5" name="Grafik 4">
            <a:extLst>
              <a:ext uri="{FF2B5EF4-FFF2-40B4-BE49-F238E27FC236}">
                <a16:creationId xmlns:a16="http://schemas.microsoft.com/office/drawing/2014/main" id="{1A15B6CA-97AC-45FF-A3D6-A32EE5BE6E81}"/>
              </a:ext>
            </a:extLst>
          </p:cNvPr>
          <p:cNvPicPr>
            <a:picLocks noChangeAspect="1"/>
          </p:cNvPicPr>
          <p:nvPr/>
        </p:nvPicPr>
        <p:blipFill>
          <a:blip r:embed="rId2"/>
          <a:stretch>
            <a:fillRect/>
          </a:stretch>
        </p:blipFill>
        <p:spPr>
          <a:xfrm>
            <a:off x="623392" y="1268760"/>
            <a:ext cx="7182974" cy="4501926"/>
          </a:xfrm>
          <a:prstGeom prst="rect">
            <a:avLst/>
          </a:prstGeom>
          <a:ln>
            <a:noFill/>
          </a:ln>
          <a:effectLst>
            <a:outerShdw blurRad="292100" dist="139700" dir="2700000" algn="tl" rotWithShape="0">
              <a:srgbClr val="333333">
                <a:alpha val="65000"/>
              </a:srgbClr>
            </a:outerShdw>
          </a:effectLst>
        </p:spPr>
      </p:pic>
      <p:cxnSp>
        <p:nvCxnSpPr>
          <p:cNvPr id="6" name="Gerade Verbindung mit Pfeil 5">
            <a:extLst>
              <a:ext uri="{FF2B5EF4-FFF2-40B4-BE49-F238E27FC236}">
                <a16:creationId xmlns:a16="http://schemas.microsoft.com/office/drawing/2014/main" id="{E497EAF5-1C94-4AE5-8F29-D0F34DF885E9}"/>
              </a:ext>
            </a:extLst>
          </p:cNvPr>
          <p:cNvCxnSpPr>
            <a:cxnSpLocks/>
          </p:cNvCxnSpPr>
          <p:nvPr/>
        </p:nvCxnSpPr>
        <p:spPr>
          <a:xfrm flipH="1">
            <a:off x="1313858" y="2561391"/>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hteck 6">
            <a:extLst>
              <a:ext uri="{FF2B5EF4-FFF2-40B4-BE49-F238E27FC236}">
                <a16:creationId xmlns:a16="http://schemas.microsoft.com/office/drawing/2014/main" id="{673EE2A5-66E0-4F69-9FEF-F3630199EFFB}"/>
              </a:ext>
            </a:extLst>
          </p:cNvPr>
          <p:cNvSpPr/>
          <p:nvPr/>
        </p:nvSpPr>
        <p:spPr>
          <a:xfrm>
            <a:off x="623392" y="2895136"/>
            <a:ext cx="1149424" cy="2306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835975BF-6D5D-4D61-9291-BF3847F444D7}"/>
              </a:ext>
            </a:extLst>
          </p:cNvPr>
          <p:cNvSpPr/>
          <p:nvPr/>
        </p:nvSpPr>
        <p:spPr>
          <a:xfrm>
            <a:off x="1939007" y="2569967"/>
            <a:ext cx="5786739" cy="31123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a:extLst>
              <a:ext uri="{FF2B5EF4-FFF2-40B4-BE49-F238E27FC236}">
                <a16:creationId xmlns:a16="http://schemas.microsoft.com/office/drawing/2014/main" id="{25DF0EA3-B327-4F68-9F11-629BE60E9420}"/>
              </a:ext>
            </a:extLst>
          </p:cNvPr>
          <p:cNvPicPr>
            <a:picLocks noChangeAspect="1"/>
          </p:cNvPicPr>
          <p:nvPr/>
        </p:nvPicPr>
        <p:blipFill>
          <a:blip r:embed="rId3"/>
          <a:stretch>
            <a:fillRect/>
          </a:stretch>
        </p:blipFill>
        <p:spPr>
          <a:xfrm>
            <a:off x="5308828" y="3741656"/>
            <a:ext cx="5853490" cy="3006347"/>
          </a:xfrm>
          <a:prstGeom prst="rect">
            <a:avLst/>
          </a:prstGeom>
          <a:ln>
            <a:noFill/>
          </a:ln>
          <a:effectLst>
            <a:outerShdw blurRad="292100" dist="139700" dir="2700000" algn="tl" rotWithShape="0">
              <a:srgbClr val="333333">
                <a:alpha val="65000"/>
              </a:srgbClr>
            </a:outerShdw>
          </a:effectLst>
        </p:spPr>
      </p:pic>
      <p:sp>
        <p:nvSpPr>
          <p:cNvPr id="11" name="Pfeil: nach rechts 10">
            <a:extLst>
              <a:ext uri="{FF2B5EF4-FFF2-40B4-BE49-F238E27FC236}">
                <a16:creationId xmlns:a16="http://schemas.microsoft.com/office/drawing/2014/main" id="{5CEFAF08-9267-4FA8-A726-C389B6C6F70E}"/>
              </a:ext>
            </a:extLst>
          </p:cNvPr>
          <p:cNvSpPr/>
          <p:nvPr/>
        </p:nvSpPr>
        <p:spPr>
          <a:xfrm>
            <a:off x="3645769" y="3921274"/>
            <a:ext cx="1518435" cy="672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55393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7779E-CD91-4065-9C7D-52A71D040EF4}"/>
              </a:ext>
            </a:extLst>
          </p:cNvPr>
          <p:cNvSpPr>
            <a:spLocks noGrp="1"/>
          </p:cNvSpPr>
          <p:nvPr>
            <p:ph type="title"/>
          </p:nvPr>
        </p:nvSpPr>
        <p:spPr/>
        <p:txBody>
          <a:bodyPr/>
          <a:lstStyle/>
          <a:p>
            <a:r>
              <a:rPr lang="de-DE" dirty="0"/>
              <a:t>Security &amp; Compliance Center - Berichte</a:t>
            </a:r>
          </a:p>
        </p:txBody>
      </p:sp>
      <p:sp>
        <p:nvSpPr>
          <p:cNvPr id="3" name="Inhaltsplatzhalter 2">
            <a:extLst>
              <a:ext uri="{FF2B5EF4-FFF2-40B4-BE49-F238E27FC236}">
                <a16:creationId xmlns:a16="http://schemas.microsoft.com/office/drawing/2014/main" id="{08443C88-672B-410C-9C59-9D1D782D897B}"/>
              </a:ext>
            </a:extLst>
          </p:cNvPr>
          <p:cNvSpPr>
            <a:spLocks noGrp="1"/>
          </p:cNvSpPr>
          <p:nvPr>
            <p:ph idx="1"/>
          </p:nvPr>
        </p:nvSpPr>
        <p:spPr>
          <a:xfrm>
            <a:off x="8556170" y="1268760"/>
            <a:ext cx="3026229" cy="4857403"/>
          </a:xfrm>
        </p:spPr>
        <p:txBody>
          <a:bodyPr/>
          <a:lstStyle/>
          <a:p>
            <a:endParaRPr lang="de-DE" dirty="0"/>
          </a:p>
        </p:txBody>
      </p:sp>
      <p:pic>
        <p:nvPicPr>
          <p:cNvPr id="5" name="Grafik 4">
            <a:extLst>
              <a:ext uri="{FF2B5EF4-FFF2-40B4-BE49-F238E27FC236}">
                <a16:creationId xmlns:a16="http://schemas.microsoft.com/office/drawing/2014/main" id="{6362AB0E-A33E-422D-9B1C-92FFDEB29641}"/>
              </a:ext>
            </a:extLst>
          </p:cNvPr>
          <p:cNvPicPr>
            <a:picLocks noChangeAspect="1"/>
          </p:cNvPicPr>
          <p:nvPr/>
        </p:nvPicPr>
        <p:blipFill>
          <a:blip r:embed="rId2"/>
          <a:stretch>
            <a:fillRect/>
          </a:stretch>
        </p:blipFill>
        <p:spPr>
          <a:xfrm>
            <a:off x="623392" y="1268760"/>
            <a:ext cx="8502208" cy="4543821"/>
          </a:xfrm>
          <a:prstGeom prst="rect">
            <a:avLst/>
          </a:prstGeom>
          <a:ln>
            <a:noFill/>
          </a:ln>
          <a:effectLst>
            <a:outerShdw blurRad="292100" dist="139700" dir="2700000" algn="tl" rotWithShape="0">
              <a:srgbClr val="333333">
                <a:alpha val="65000"/>
              </a:srgbClr>
            </a:outerShdw>
          </a:effectLst>
        </p:spPr>
      </p:pic>
      <p:cxnSp>
        <p:nvCxnSpPr>
          <p:cNvPr id="6" name="Gerade Verbindung mit Pfeil 5">
            <a:extLst>
              <a:ext uri="{FF2B5EF4-FFF2-40B4-BE49-F238E27FC236}">
                <a16:creationId xmlns:a16="http://schemas.microsoft.com/office/drawing/2014/main" id="{18DDDEAA-1E61-48BB-AB6F-C9EF3897F9B6}"/>
              </a:ext>
            </a:extLst>
          </p:cNvPr>
          <p:cNvCxnSpPr>
            <a:cxnSpLocks/>
          </p:cNvCxnSpPr>
          <p:nvPr/>
        </p:nvCxnSpPr>
        <p:spPr>
          <a:xfrm flipH="1">
            <a:off x="1453817" y="4205080"/>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hteck 6">
            <a:extLst>
              <a:ext uri="{FF2B5EF4-FFF2-40B4-BE49-F238E27FC236}">
                <a16:creationId xmlns:a16="http://schemas.microsoft.com/office/drawing/2014/main" id="{72CFA9F6-D92D-462D-9F34-8843CD3A9975}"/>
              </a:ext>
            </a:extLst>
          </p:cNvPr>
          <p:cNvSpPr/>
          <p:nvPr/>
        </p:nvSpPr>
        <p:spPr>
          <a:xfrm>
            <a:off x="623392" y="4518662"/>
            <a:ext cx="1503988" cy="12939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67404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4: Geräteverwaltung steuern</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54291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04C090D4-DB36-4E59-9397-348175E589EE}"/>
              </a:ext>
            </a:extLst>
          </p:cNvPr>
          <p:cNvPicPr>
            <a:picLocks noChangeAspect="1"/>
          </p:cNvPicPr>
          <p:nvPr/>
        </p:nvPicPr>
        <p:blipFill>
          <a:blip r:embed="rId2"/>
          <a:stretch>
            <a:fillRect/>
          </a:stretch>
        </p:blipFill>
        <p:spPr>
          <a:xfrm>
            <a:off x="516295" y="1369408"/>
            <a:ext cx="9070033" cy="4210305"/>
          </a:xfrm>
          <a:prstGeom prst="rect">
            <a:avLst/>
          </a:prstGeom>
          <a:ln>
            <a:noFill/>
          </a:ln>
          <a:effectLst>
            <a:outerShdw blurRad="292100" dist="139700" dir="2700000" algn="tl" rotWithShape="0">
              <a:srgbClr val="333333">
                <a:alpha val="65000"/>
              </a:srgbClr>
            </a:outerShdw>
          </a:effectLst>
        </p:spPr>
      </p:pic>
      <p:sp>
        <p:nvSpPr>
          <p:cNvPr id="2" name="Titel 1">
            <a:extLst>
              <a:ext uri="{FF2B5EF4-FFF2-40B4-BE49-F238E27FC236}">
                <a16:creationId xmlns:a16="http://schemas.microsoft.com/office/drawing/2014/main" id="{FCC83C9E-B0E2-455E-ACD4-B23685565584}"/>
              </a:ext>
            </a:extLst>
          </p:cNvPr>
          <p:cNvSpPr>
            <a:spLocks noGrp="1"/>
          </p:cNvSpPr>
          <p:nvPr>
            <p:ph type="title"/>
          </p:nvPr>
        </p:nvSpPr>
        <p:spPr/>
        <p:txBody>
          <a:bodyPr/>
          <a:lstStyle/>
          <a:p>
            <a:r>
              <a:rPr lang="de-DE" dirty="0"/>
              <a:t>OneDrive – Gerätezugriff Einstellungen</a:t>
            </a:r>
          </a:p>
        </p:txBody>
      </p:sp>
      <p:sp>
        <p:nvSpPr>
          <p:cNvPr id="3" name="Inhaltsplatzhalter 2">
            <a:extLst>
              <a:ext uri="{FF2B5EF4-FFF2-40B4-BE49-F238E27FC236}">
                <a16:creationId xmlns:a16="http://schemas.microsoft.com/office/drawing/2014/main" id="{A28B0E2B-605E-460C-B3D9-7C2A2E391EF5}"/>
              </a:ext>
            </a:extLst>
          </p:cNvPr>
          <p:cNvSpPr>
            <a:spLocks noGrp="1"/>
          </p:cNvSpPr>
          <p:nvPr>
            <p:ph idx="1"/>
          </p:nvPr>
        </p:nvSpPr>
        <p:spPr>
          <a:xfrm>
            <a:off x="9526554" y="1268760"/>
            <a:ext cx="2055845" cy="4857403"/>
          </a:xfrm>
        </p:spPr>
        <p:txBody>
          <a:bodyPr/>
          <a:lstStyle/>
          <a:p>
            <a:endParaRPr lang="de-DE" dirty="0"/>
          </a:p>
        </p:txBody>
      </p:sp>
      <p:cxnSp>
        <p:nvCxnSpPr>
          <p:cNvPr id="7" name="Gerade Verbindung mit Pfeil 6">
            <a:extLst>
              <a:ext uri="{FF2B5EF4-FFF2-40B4-BE49-F238E27FC236}">
                <a16:creationId xmlns:a16="http://schemas.microsoft.com/office/drawing/2014/main" id="{B731F57C-5A10-4A50-8BF0-92CE1F0C290C}"/>
              </a:ext>
            </a:extLst>
          </p:cNvPr>
          <p:cNvCxnSpPr>
            <a:cxnSpLocks/>
          </p:cNvCxnSpPr>
          <p:nvPr/>
        </p:nvCxnSpPr>
        <p:spPr>
          <a:xfrm flipH="1">
            <a:off x="1272076" y="2926793"/>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A94DF101-8F12-4513-81E3-696BDE503136}"/>
              </a:ext>
            </a:extLst>
          </p:cNvPr>
          <p:cNvSpPr/>
          <p:nvPr/>
        </p:nvSpPr>
        <p:spPr>
          <a:xfrm>
            <a:off x="497634" y="3268360"/>
            <a:ext cx="1489786" cy="2477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 Verbindung mit Pfeil 11">
            <a:extLst>
              <a:ext uri="{FF2B5EF4-FFF2-40B4-BE49-F238E27FC236}">
                <a16:creationId xmlns:a16="http://schemas.microsoft.com/office/drawing/2014/main" id="{EADCF227-1AF2-4428-9363-7C817367B3D6}"/>
              </a:ext>
            </a:extLst>
          </p:cNvPr>
          <p:cNvCxnSpPr>
            <a:cxnSpLocks/>
          </p:cNvCxnSpPr>
          <p:nvPr/>
        </p:nvCxnSpPr>
        <p:spPr>
          <a:xfrm flipH="1">
            <a:off x="5131838" y="2760741"/>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A077BEF7-927D-45CF-B426-D449C3BB43E5}"/>
              </a:ext>
            </a:extLst>
          </p:cNvPr>
          <p:cNvCxnSpPr>
            <a:cxnSpLocks/>
          </p:cNvCxnSpPr>
          <p:nvPr/>
        </p:nvCxnSpPr>
        <p:spPr>
          <a:xfrm flipH="1">
            <a:off x="6046235" y="3442421"/>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148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04C090D4-DB36-4E59-9397-348175E589EE}"/>
              </a:ext>
            </a:extLst>
          </p:cNvPr>
          <p:cNvPicPr>
            <a:picLocks noChangeAspect="1"/>
          </p:cNvPicPr>
          <p:nvPr/>
        </p:nvPicPr>
        <p:blipFill>
          <a:blip r:embed="rId2"/>
          <a:stretch>
            <a:fillRect/>
          </a:stretch>
        </p:blipFill>
        <p:spPr>
          <a:xfrm>
            <a:off x="516295" y="1192119"/>
            <a:ext cx="9070033" cy="4210305"/>
          </a:xfrm>
          <a:prstGeom prst="rect">
            <a:avLst/>
          </a:prstGeom>
          <a:ln>
            <a:noFill/>
          </a:ln>
          <a:effectLst>
            <a:outerShdw blurRad="292100" dist="139700" dir="2700000" algn="tl" rotWithShape="0">
              <a:srgbClr val="333333">
                <a:alpha val="65000"/>
              </a:srgbClr>
            </a:outerShdw>
          </a:effectLst>
        </p:spPr>
      </p:pic>
      <p:sp>
        <p:nvSpPr>
          <p:cNvPr id="2" name="Titel 1">
            <a:extLst>
              <a:ext uri="{FF2B5EF4-FFF2-40B4-BE49-F238E27FC236}">
                <a16:creationId xmlns:a16="http://schemas.microsoft.com/office/drawing/2014/main" id="{FCC83C9E-B0E2-455E-ACD4-B23685565584}"/>
              </a:ext>
            </a:extLst>
          </p:cNvPr>
          <p:cNvSpPr>
            <a:spLocks noGrp="1"/>
          </p:cNvSpPr>
          <p:nvPr>
            <p:ph type="title"/>
          </p:nvPr>
        </p:nvSpPr>
        <p:spPr/>
        <p:txBody>
          <a:bodyPr/>
          <a:lstStyle/>
          <a:p>
            <a:r>
              <a:rPr lang="de-DE" dirty="0"/>
              <a:t>OneDrive – Gerätezugriff Einstellungen</a:t>
            </a:r>
          </a:p>
        </p:txBody>
      </p:sp>
      <p:sp>
        <p:nvSpPr>
          <p:cNvPr id="8" name="Rechteck 7">
            <a:extLst>
              <a:ext uri="{FF2B5EF4-FFF2-40B4-BE49-F238E27FC236}">
                <a16:creationId xmlns:a16="http://schemas.microsoft.com/office/drawing/2014/main" id="{A94DF101-8F12-4513-81E3-696BDE503136}"/>
              </a:ext>
            </a:extLst>
          </p:cNvPr>
          <p:cNvSpPr/>
          <p:nvPr/>
        </p:nvSpPr>
        <p:spPr>
          <a:xfrm>
            <a:off x="2242459" y="3902441"/>
            <a:ext cx="3576468" cy="14160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feil: nach rechts 3">
            <a:extLst>
              <a:ext uri="{FF2B5EF4-FFF2-40B4-BE49-F238E27FC236}">
                <a16:creationId xmlns:a16="http://schemas.microsoft.com/office/drawing/2014/main" id="{BDAC60CB-51EF-4097-A55C-2D1179B67464}"/>
              </a:ext>
            </a:extLst>
          </p:cNvPr>
          <p:cNvSpPr/>
          <p:nvPr/>
        </p:nvSpPr>
        <p:spPr>
          <a:xfrm>
            <a:off x="6124478" y="1972939"/>
            <a:ext cx="1518435" cy="672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Grafik 5">
            <a:extLst>
              <a:ext uri="{FF2B5EF4-FFF2-40B4-BE49-F238E27FC236}">
                <a16:creationId xmlns:a16="http://schemas.microsoft.com/office/drawing/2014/main" id="{473B5AE3-5F7C-4A71-ADEB-A1FB8DBF5060}"/>
              </a:ext>
            </a:extLst>
          </p:cNvPr>
          <p:cNvPicPr>
            <a:picLocks noChangeAspect="1"/>
          </p:cNvPicPr>
          <p:nvPr/>
        </p:nvPicPr>
        <p:blipFill>
          <a:blip r:embed="rId3"/>
          <a:stretch>
            <a:fillRect/>
          </a:stretch>
        </p:blipFill>
        <p:spPr>
          <a:xfrm>
            <a:off x="7798093" y="1597626"/>
            <a:ext cx="3576469" cy="4857403"/>
          </a:xfrm>
          <a:prstGeom prst="rect">
            <a:avLst/>
          </a:prstGeom>
          <a:ln>
            <a:noFill/>
          </a:ln>
          <a:effectLst>
            <a:outerShdw blurRad="292100" dist="139700" dir="2700000" algn="tl" rotWithShape="0">
              <a:srgbClr val="333333">
                <a:alpha val="65000"/>
              </a:srgbClr>
            </a:outerShdw>
          </a:effectLst>
        </p:spPr>
      </p:pic>
      <p:cxnSp>
        <p:nvCxnSpPr>
          <p:cNvPr id="13" name="Gerade Verbindung mit Pfeil 12">
            <a:extLst>
              <a:ext uri="{FF2B5EF4-FFF2-40B4-BE49-F238E27FC236}">
                <a16:creationId xmlns:a16="http://schemas.microsoft.com/office/drawing/2014/main" id="{A077BEF7-927D-45CF-B426-D449C3BB43E5}"/>
              </a:ext>
            </a:extLst>
          </p:cNvPr>
          <p:cNvCxnSpPr>
            <a:cxnSpLocks/>
          </p:cNvCxnSpPr>
          <p:nvPr/>
        </p:nvCxnSpPr>
        <p:spPr>
          <a:xfrm flipH="1">
            <a:off x="8229598" y="1349854"/>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201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58496" y="3020203"/>
            <a:ext cx="2976589" cy="817596"/>
          </a:xfrm>
        </p:spPr>
        <p:txBody>
          <a:bodyPr/>
          <a:lstStyle/>
          <a:p>
            <a:pPr algn="ctr"/>
            <a:r>
              <a:rPr lang="de-DE" dirty="0"/>
              <a:t>Modul 10 Agenda</a:t>
            </a:r>
          </a:p>
        </p:txBody>
      </p:sp>
      <p:pic>
        <p:nvPicPr>
          <p:cNvPr id="14" name="Picture 13" descr="Symbol einer Lupe">
            <a:extLst>
              <a:ext uri="{FF2B5EF4-FFF2-40B4-BE49-F238E27FC236}">
                <a16:creationId xmlns:a16="http://schemas.microsoft.com/office/drawing/2014/main" id="{644396CA-5915-4F7D-BD7D-EA39F8968F84}"/>
              </a:ext>
            </a:extLst>
          </p:cNvPr>
          <p:cNvPicPr>
            <a:picLocks noChangeAspect="1"/>
          </p:cNvPicPr>
          <p:nvPr/>
        </p:nvPicPr>
        <p:blipFill>
          <a:blip r:embed="rId3"/>
          <a:stretch>
            <a:fillRect/>
          </a:stretch>
        </p:blipFill>
        <p:spPr>
          <a:xfrm>
            <a:off x="3546544" y="1367889"/>
            <a:ext cx="1001268" cy="1001268"/>
          </a:xfrm>
          <a:prstGeom prst="rect">
            <a:avLst/>
          </a:prstGeom>
        </p:spPr>
      </p:pic>
      <p:sp>
        <p:nvSpPr>
          <p:cNvPr id="4" name="TextBox 3">
            <a:extLst>
              <a:ext uri="{FF2B5EF4-FFF2-40B4-BE49-F238E27FC236}">
                <a16:creationId xmlns:a16="http://schemas.microsoft.com/office/drawing/2014/main" id="{13C51306-C1F8-4661-BE5E-3EC8A40BA5FE}"/>
              </a:ext>
            </a:extLst>
          </p:cNvPr>
          <p:cNvSpPr txBox="1"/>
          <p:nvPr/>
        </p:nvSpPr>
        <p:spPr>
          <a:xfrm>
            <a:off x="4791008" y="1683857"/>
            <a:ext cx="5929861"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OneDrive Admin Center</a:t>
            </a:r>
          </a:p>
        </p:txBody>
      </p:sp>
      <p:pic>
        <p:nvPicPr>
          <p:cNvPr id="5" name="Picture 13" descr="Symbol einer Lupe">
            <a:extLst>
              <a:ext uri="{FF2B5EF4-FFF2-40B4-BE49-F238E27FC236}">
                <a16:creationId xmlns:a16="http://schemas.microsoft.com/office/drawing/2014/main" id="{9A9EE25A-35B9-4C8E-9CE1-C01C14002AD3}"/>
              </a:ext>
            </a:extLst>
          </p:cNvPr>
          <p:cNvPicPr>
            <a:picLocks noChangeAspect="1"/>
          </p:cNvPicPr>
          <p:nvPr/>
        </p:nvPicPr>
        <p:blipFill>
          <a:blip r:embed="rId3"/>
          <a:stretch>
            <a:fillRect/>
          </a:stretch>
        </p:blipFill>
        <p:spPr>
          <a:xfrm>
            <a:off x="3546544" y="2749446"/>
            <a:ext cx="1001268" cy="1001268"/>
          </a:xfrm>
          <a:prstGeom prst="rect">
            <a:avLst/>
          </a:prstGeom>
        </p:spPr>
      </p:pic>
      <p:pic>
        <p:nvPicPr>
          <p:cNvPr id="6" name="Picture 13" descr="Symbol einer Lupe">
            <a:extLst>
              <a:ext uri="{FF2B5EF4-FFF2-40B4-BE49-F238E27FC236}">
                <a16:creationId xmlns:a16="http://schemas.microsoft.com/office/drawing/2014/main" id="{5A64434C-5B36-4205-9DCB-6DC5A62AEB6F}"/>
              </a:ext>
            </a:extLst>
          </p:cNvPr>
          <p:cNvPicPr>
            <a:picLocks noChangeAspect="1"/>
          </p:cNvPicPr>
          <p:nvPr/>
        </p:nvPicPr>
        <p:blipFill>
          <a:blip r:embed="rId3"/>
          <a:stretch>
            <a:fillRect/>
          </a:stretch>
        </p:blipFill>
        <p:spPr>
          <a:xfrm>
            <a:off x="3546544" y="4124309"/>
            <a:ext cx="1001268" cy="1001268"/>
          </a:xfrm>
          <a:prstGeom prst="rect">
            <a:avLst/>
          </a:prstGeom>
        </p:spPr>
      </p:pic>
      <p:pic>
        <p:nvPicPr>
          <p:cNvPr id="11" name="Picture 13" descr="Symbol einer Lupe">
            <a:extLst>
              <a:ext uri="{FF2B5EF4-FFF2-40B4-BE49-F238E27FC236}">
                <a16:creationId xmlns:a16="http://schemas.microsoft.com/office/drawing/2014/main" id="{9954E372-6167-42C0-ACC3-A7CD5F988B61}"/>
              </a:ext>
            </a:extLst>
          </p:cNvPr>
          <p:cNvPicPr>
            <a:picLocks noChangeAspect="1"/>
          </p:cNvPicPr>
          <p:nvPr/>
        </p:nvPicPr>
        <p:blipFill>
          <a:blip r:embed="rId3"/>
          <a:stretch>
            <a:fillRect/>
          </a:stretch>
        </p:blipFill>
        <p:spPr>
          <a:xfrm>
            <a:off x="3546544" y="5490111"/>
            <a:ext cx="1001268" cy="1001268"/>
          </a:xfrm>
          <a:prstGeom prst="rect">
            <a:avLst/>
          </a:prstGeom>
        </p:spPr>
      </p:pic>
      <p:sp>
        <p:nvSpPr>
          <p:cNvPr id="13" name="TextBox 3">
            <a:extLst>
              <a:ext uri="{FF2B5EF4-FFF2-40B4-BE49-F238E27FC236}">
                <a16:creationId xmlns:a16="http://schemas.microsoft.com/office/drawing/2014/main" id="{50CF8B56-BC70-432C-B56F-F4D5C59512B2}"/>
              </a:ext>
            </a:extLst>
          </p:cNvPr>
          <p:cNvSpPr txBox="1"/>
          <p:nvPr/>
        </p:nvSpPr>
        <p:spPr>
          <a:xfrm>
            <a:off x="4791008" y="3065414"/>
            <a:ext cx="5929863"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191919"/>
                </a:solidFill>
                <a:effectLst/>
                <a:uLnTx/>
                <a:uFillTx/>
                <a:latin typeface="Segoe UI"/>
                <a:ea typeface="+mn-ea"/>
                <a:cs typeface="+mn-cs"/>
              </a:rPr>
              <a:t>Sharing Einstellungen</a:t>
            </a:r>
          </a:p>
        </p:txBody>
      </p:sp>
      <p:sp>
        <p:nvSpPr>
          <p:cNvPr id="15" name="TextBox 3">
            <a:extLst>
              <a:ext uri="{FF2B5EF4-FFF2-40B4-BE49-F238E27FC236}">
                <a16:creationId xmlns:a16="http://schemas.microsoft.com/office/drawing/2014/main" id="{67CAABF3-A520-47DE-9D27-3515C40D6C26}"/>
              </a:ext>
            </a:extLst>
          </p:cNvPr>
          <p:cNvSpPr txBox="1"/>
          <p:nvPr/>
        </p:nvSpPr>
        <p:spPr>
          <a:xfrm>
            <a:off x="4791009" y="4435480"/>
            <a:ext cx="6704305" cy="369332"/>
          </a:xfrm>
          <a:prstGeom prst="rect">
            <a:avLst/>
          </a:prstGeom>
          <a:noFill/>
        </p:spPr>
        <p:txBody>
          <a:bodyPr wrap="square" lIns="0" tIns="0" rIns="0" bIns="0" rtlCol="0" anchor="ctr">
            <a:spAutoFit/>
          </a:bodyPr>
          <a:lstStyle/>
          <a:p>
            <a:pPr defTabSz="914367">
              <a:defRPr/>
            </a:pPr>
            <a:r>
              <a:rPr lang="de-DE" sz="2400" dirty="0">
                <a:solidFill>
                  <a:srgbClr val="191919"/>
                </a:solidFill>
                <a:latin typeface="Segoe UI"/>
              </a:rPr>
              <a:t>Compliance und Richtlinien</a:t>
            </a: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p:txBody>
      </p:sp>
      <p:sp>
        <p:nvSpPr>
          <p:cNvPr id="16" name="TextBox 3">
            <a:extLst>
              <a:ext uri="{FF2B5EF4-FFF2-40B4-BE49-F238E27FC236}">
                <a16:creationId xmlns:a16="http://schemas.microsoft.com/office/drawing/2014/main" id="{6024A12C-C5A6-4E06-8049-B50D613E3C99}"/>
              </a:ext>
            </a:extLst>
          </p:cNvPr>
          <p:cNvSpPr txBox="1"/>
          <p:nvPr/>
        </p:nvSpPr>
        <p:spPr>
          <a:xfrm>
            <a:off x="4791009" y="5806079"/>
            <a:ext cx="5929863" cy="369332"/>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de-DE" sz="2400" dirty="0">
                <a:solidFill>
                  <a:srgbClr val="191919"/>
                </a:solidFill>
                <a:latin typeface="Segoe UI"/>
              </a:rPr>
              <a:t>Geräteverwaltung steuern</a:t>
            </a:r>
            <a:endParaRPr kumimoji="0" lang="de-DE" sz="2400" b="0" i="0" u="none" strike="noStrike" kern="1200" cap="none" spc="0" normalizeH="0" baseline="0" noProof="0" dirty="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16226308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1: OneDrive Admin Center</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3809767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C1EF95-5FFB-4F87-93DD-F8429C7ABBF4}"/>
              </a:ext>
            </a:extLst>
          </p:cNvPr>
          <p:cNvSpPr>
            <a:spLocks noGrp="1"/>
          </p:cNvSpPr>
          <p:nvPr>
            <p:ph type="title"/>
          </p:nvPr>
        </p:nvSpPr>
        <p:spPr/>
        <p:txBody>
          <a:bodyPr/>
          <a:lstStyle/>
          <a:p>
            <a:r>
              <a:rPr lang="de-DE" dirty="0"/>
              <a:t>OneDrive Admin Center</a:t>
            </a:r>
          </a:p>
        </p:txBody>
      </p:sp>
      <p:sp>
        <p:nvSpPr>
          <p:cNvPr id="4" name="Inhaltsplatzhalter 3">
            <a:extLst>
              <a:ext uri="{FF2B5EF4-FFF2-40B4-BE49-F238E27FC236}">
                <a16:creationId xmlns:a16="http://schemas.microsoft.com/office/drawing/2014/main" id="{E0799341-994F-4A34-AFE3-429A77A1EF1E}"/>
              </a:ext>
            </a:extLst>
          </p:cNvPr>
          <p:cNvSpPr>
            <a:spLocks noGrp="1"/>
          </p:cNvSpPr>
          <p:nvPr>
            <p:ph idx="1"/>
          </p:nvPr>
        </p:nvSpPr>
        <p:spPr>
          <a:xfrm>
            <a:off x="2278315" y="1058000"/>
            <a:ext cx="8640960" cy="951925"/>
          </a:xfrm>
        </p:spPr>
        <p:txBody>
          <a:bodyPr>
            <a:normAutofit fontScale="92500" lnSpcReduction="10000"/>
          </a:bodyPr>
          <a:lstStyle/>
          <a:p>
            <a:r>
              <a:rPr lang="de-DE" dirty="0"/>
              <a:t>Microsoft Admin Center -&gt; Alle Admin Center -&gt; OneDrive Admin Center aufrufen</a:t>
            </a:r>
          </a:p>
        </p:txBody>
      </p:sp>
      <p:pic>
        <p:nvPicPr>
          <p:cNvPr id="10" name="Grafik 9">
            <a:extLst>
              <a:ext uri="{FF2B5EF4-FFF2-40B4-BE49-F238E27FC236}">
                <a16:creationId xmlns:a16="http://schemas.microsoft.com/office/drawing/2014/main" id="{1E23BD43-56A1-422F-89CC-B8576CB470C2}"/>
              </a:ext>
            </a:extLst>
          </p:cNvPr>
          <p:cNvPicPr>
            <a:picLocks noChangeAspect="1"/>
          </p:cNvPicPr>
          <p:nvPr/>
        </p:nvPicPr>
        <p:blipFill>
          <a:blip r:embed="rId2"/>
          <a:stretch>
            <a:fillRect/>
          </a:stretch>
        </p:blipFill>
        <p:spPr>
          <a:xfrm>
            <a:off x="332457" y="1179503"/>
            <a:ext cx="1556568" cy="4932864"/>
          </a:xfrm>
          <a:prstGeom prst="rect">
            <a:avLst/>
          </a:prstGeom>
          <a:ln>
            <a:noFill/>
          </a:ln>
          <a:effectLst>
            <a:outerShdw blurRad="292100" dist="139700" dir="2700000" algn="tl" rotWithShape="0">
              <a:srgbClr val="333333">
                <a:alpha val="65000"/>
              </a:srgbClr>
            </a:outerShdw>
          </a:effectLst>
        </p:spPr>
      </p:pic>
      <p:cxnSp>
        <p:nvCxnSpPr>
          <p:cNvPr id="7" name="Gerade Verbindung mit Pfeil 6">
            <a:extLst>
              <a:ext uri="{FF2B5EF4-FFF2-40B4-BE49-F238E27FC236}">
                <a16:creationId xmlns:a16="http://schemas.microsoft.com/office/drawing/2014/main" id="{5E3C88DA-1E25-4DC9-A134-FB3B735D27A0}"/>
              </a:ext>
            </a:extLst>
          </p:cNvPr>
          <p:cNvCxnSpPr>
            <a:cxnSpLocks/>
          </p:cNvCxnSpPr>
          <p:nvPr/>
        </p:nvCxnSpPr>
        <p:spPr>
          <a:xfrm flipH="1">
            <a:off x="1365381" y="5557199"/>
            <a:ext cx="317240" cy="2425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6CC31C54-9F36-4910-988C-4D1732AB6A4A}"/>
              </a:ext>
            </a:extLst>
          </p:cNvPr>
          <p:cNvSpPr/>
          <p:nvPr/>
        </p:nvSpPr>
        <p:spPr>
          <a:xfrm>
            <a:off x="323126" y="5879101"/>
            <a:ext cx="1408922" cy="1772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Grafik 11">
            <a:extLst>
              <a:ext uri="{FF2B5EF4-FFF2-40B4-BE49-F238E27FC236}">
                <a16:creationId xmlns:a16="http://schemas.microsoft.com/office/drawing/2014/main" id="{3AF43DA7-EF2E-4532-A3A9-3D6B308E0BEE}"/>
              </a:ext>
            </a:extLst>
          </p:cNvPr>
          <p:cNvPicPr>
            <a:picLocks noChangeAspect="1"/>
          </p:cNvPicPr>
          <p:nvPr/>
        </p:nvPicPr>
        <p:blipFill>
          <a:blip r:embed="rId3"/>
          <a:stretch>
            <a:fillRect/>
          </a:stretch>
        </p:blipFill>
        <p:spPr>
          <a:xfrm>
            <a:off x="2335763" y="2161038"/>
            <a:ext cx="7112550" cy="3760065"/>
          </a:xfrm>
          <a:prstGeom prst="rect">
            <a:avLst/>
          </a:prstGeom>
          <a:ln>
            <a:noFill/>
          </a:ln>
          <a:effectLst>
            <a:outerShdw blurRad="292100" dist="139700" dir="2700000" algn="tl" rotWithShape="0">
              <a:srgbClr val="333333">
                <a:alpha val="65000"/>
              </a:srgbClr>
            </a:outerShdw>
          </a:effectLst>
        </p:spPr>
      </p:pic>
      <p:cxnSp>
        <p:nvCxnSpPr>
          <p:cNvPr id="9" name="Gerade Verbindung mit Pfeil 8">
            <a:extLst>
              <a:ext uri="{FF2B5EF4-FFF2-40B4-BE49-F238E27FC236}">
                <a16:creationId xmlns:a16="http://schemas.microsoft.com/office/drawing/2014/main" id="{71DBB794-B16B-4ED7-8F46-78BABBE36AF0}"/>
              </a:ext>
            </a:extLst>
          </p:cNvPr>
          <p:cNvCxnSpPr>
            <a:cxnSpLocks/>
          </p:cNvCxnSpPr>
          <p:nvPr/>
        </p:nvCxnSpPr>
        <p:spPr>
          <a:xfrm flipH="1">
            <a:off x="3334141" y="5114502"/>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hteck 14">
            <a:extLst>
              <a:ext uri="{FF2B5EF4-FFF2-40B4-BE49-F238E27FC236}">
                <a16:creationId xmlns:a16="http://schemas.microsoft.com/office/drawing/2014/main" id="{187D962F-A1FA-4995-912C-E26AFADAE39F}"/>
              </a:ext>
            </a:extLst>
          </p:cNvPr>
          <p:cNvSpPr/>
          <p:nvPr/>
        </p:nvSpPr>
        <p:spPr>
          <a:xfrm>
            <a:off x="2559699" y="5433055"/>
            <a:ext cx="1408922" cy="2477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Pfeil: nach rechts 13">
            <a:extLst>
              <a:ext uri="{FF2B5EF4-FFF2-40B4-BE49-F238E27FC236}">
                <a16:creationId xmlns:a16="http://schemas.microsoft.com/office/drawing/2014/main" id="{F387E5D0-A636-4154-AC4B-41FC1B636060}"/>
              </a:ext>
            </a:extLst>
          </p:cNvPr>
          <p:cNvSpPr/>
          <p:nvPr/>
        </p:nvSpPr>
        <p:spPr>
          <a:xfrm rot="2104086">
            <a:off x="985799" y="4488344"/>
            <a:ext cx="1518435" cy="672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411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B59159-7B18-4BB6-9A86-160B158745F7}"/>
              </a:ext>
            </a:extLst>
          </p:cNvPr>
          <p:cNvSpPr>
            <a:spLocks noGrp="1"/>
          </p:cNvSpPr>
          <p:nvPr>
            <p:ph type="title"/>
          </p:nvPr>
        </p:nvSpPr>
        <p:spPr/>
        <p:txBody>
          <a:bodyPr>
            <a:normAutofit/>
          </a:bodyPr>
          <a:lstStyle/>
          <a:p>
            <a:r>
              <a:rPr lang="de-DE" dirty="0"/>
              <a:t>OneDrive Admin Center Einstellungen</a:t>
            </a:r>
          </a:p>
        </p:txBody>
      </p:sp>
      <p:sp>
        <p:nvSpPr>
          <p:cNvPr id="4" name="Inhaltsplatzhalter 3">
            <a:extLst>
              <a:ext uri="{FF2B5EF4-FFF2-40B4-BE49-F238E27FC236}">
                <a16:creationId xmlns:a16="http://schemas.microsoft.com/office/drawing/2014/main" id="{78166DCB-CD1D-488C-ABD7-650BF1CAC614}"/>
              </a:ext>
            </a:extLst>
          </p:cNvPr>
          <p:cNvSpPr>
            <a:spLocks noGrp="1"/>
          </p:cNvSpPr>
          <p:nvPr>
            <p:ph idx="1"/>
          </p:nvPr>
        </p:nvSpPr>
        <p:spPr>
          <a:xfrm>
            <a:off x="888084" y="1268761"/>
            <a:ext cx="6024465" cy="560040"/>
          </a:xfrm>
        </p:spPr>
        <p:txBody>
          <a:bodyPr>
            <a:normAutofit fontScale="85000" lnSpcReduction="10000"/>
          </a:bodyPr>
          <a:lstStyle/>
          <a:p>
            <a:r>
              <a:rPr lang="de-DE" dirty="0"/>
              <a:t>Admin Center -&gt; Speicherverwaltung</a:t>
            </a:r>
          </a:p>
        </p:txBody>
      </p:sp>
      <p:pic>
        <p:nvPicPr>
          <p:cNvPr id="8" name="Grafik 7">
            <a:extLst>
              <a:ext uri="{FF2B5EF4-FFF2-40B4-BE49-F238E27FC236}">
                <a16:creationId xmlns:a16="http://schemas.microsoft.com/office/drawing/2014/main" id="{14467AD0-CA2A-42D0-AA07-28A239E54C85}"/>
              </a:ext>
            </a:extLst>
          </p:cNvPr>
          <p:cNvPicPr>
            <a:picLocks noChangeAspect="1"/>
          </p:cNvPicPr>
          <p:nvPr/>
        </p:nvPicPr>
        <p:blipFill>
          <a:blip r:embed="rId2"/>
          <a:stretch>
            <a:fillRect/>
          </a:stretch>
        </p:blipFill>
        <p:spPr>
          <a:xfrm>
            <a:off x="888084" y="1928782"/>
            <a:ext cx="6652182" cy="4108327"/>
          </a:xfrm>
          <a:prstGeom prst="rect">
            <a:avLst/>
          </a:prstGeom>
          <a:ln>
            <a:noFill/>
          </a:ln>
          <a:effectLst>
            <a:outerShdw blurRad="292100" dist="139700" dir="2700000" algn="tl" rotWithShape="0">
              <a:srgbClr val="333333">
                <a:alpha val="65000"/>
              </a:srgbClr>
            </a:outerShdw>
          </a:effectLst>
        </p:spPr>
      </p:pic>
      <p:pic>
        <p:nvPicPr>
          <p:cNvPr id="11" name="Grafik 10">
            <a:extLst>
              <a:ext uri="{FF2B5EF4-FFF2-40B4-BE49-F238E27FC236}">
                <a16:creationId xmlns:a16="http://schemas.microsoft.com/office/drawing/2014/main" id="{04BD9F57-DB5F-4EBD-ABE8-C9B6DC872D32}"/>
              </a:ext>
            </a:extLst>
          </p:cNvPr>
          <p:cNvPicPr>
            <a:picLocks noChangeAspect="1"/>
          </p:cNvPicPr>
          <p:nvPr/>
        </p:nvPicPr>
        <p:blipFill>
          <a:blip r:embed="rId3"/>
          <a:stretch>
            <a:fillRect/>
          </a:stretch>
        </p:blipFill>
        <p:spPr>
          <a:xfrm>
            <a:off x="7880620" y="2146366"/>
            <a:ext cx="3917019" cy="3673158"/>
          </a:xfrm>
          <a:prstGeom prst="rect">
            <a:avLst/>
          </a:prstGeom>
          <a:ln>
            <a:noFill/>
          </a:ln>
          <a:effectLst>
            <a:outerShdw blurRad="292100" dist="139700" dir="2700000" algn="tl" rotWithShape="0">
              <a:srgbClr val="333333">
                <a:alpha val="65000"/>
              </a:srgbClr>
            </a:outerShdw>
          </a:effectLst>
        </p:spPr>
      </p:pic>
      <p:sp>
        <p:nvSpPr>
          <p:cNvPr id="12" name="Pfeil: nach rechts 11">
            <a:extLst>
              <a:ext uri="{FF2B5EF4-FFF2-40B4-BE49-F238E27FC236}">
                <a16:creationId xmlns:a16="http://schemas.microsoft.com/office/drawing/2014/main" id="{84392C7B-3742-44DD-9062-D3AC418F6ADE}"/>
              </a:ext>
            </a:extLst>
          </p:cNvPr>
          <p:cNvSpPr/>
          <p:nvPr/>
        </p:nvSpPr>
        <p:spPr>
          <a:xfrm>
            <a:off x="6621489" y="3732564"/>
            <a:ext cx="1518435" cy="672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734876BF-262B-4ECE-9BC1-6B1355CC679C}"/>
              </a:ext>
            </a:extLst>
          </p:cNvPr>
          <p:cNvSpPr/>
          <p:nvPr/>
        </p:nvSpPr>
        <p:spPr>
          <a:xfrm>
            <a:off x="888084" y="3335182"/>
            <a:ext cx="1276618" cy="2477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 Verbindung mit Pfeil 13">
            <a:extLst>
              <a:ext uri="{FF2B5EF4-FFF2-40B4-BE49-F238E27FC236}">
                <a16:creationId xmlns:a16="http://schemas.microsoft.com/office/drawing/2014/main" id="{9BFF839B-1F67-43D5-9E69-180FBEE5DA08}"/>
              </a:ext>
            </a:extLst>
          </p:cNvPr>
          <p:cNvCxnSpPr>
            <a:cxnSpLocks/>
          </p:cNvCxnSpPr>
          <p:nvPr/>
        </p:nvCxnSpPr>
        <p:spPr>
          <a:xfrm flipH="1">
            <a:off x="1710614" y="3007351"/>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304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83C9E-B0E2-455E-ACD4-B23685565584}"/>
              </a:ext>
            </a:extLst>
          </p:cNvPr>
          <p:cNvSpPr>
            <a:spLocks noGrp="1"/>
          </p:cNvSpPr>
          <p:nvPr>
            <p:ph type="title"/>
          </p:nvPr>
        </p:nvSpPr>
        <p:spPr/>
        <p:txBody>
          <a:bodyPr/>
          <a:lstStyle/>
          <a:p>
            <a:r>
              <a:rPr lang="de-DE" dirty="0"/>
              <a:t>OneDrive – Synchronisieren Einstellungen</a:t>
            </a:r>
          </a:p>
        </p:txBody>
      </p:sp>
      <p:sp>
        <p:nvSpPr>
          <p:cNvPr id="3" name="Inhaltsplatzhalter 2">
            <a:extLst>
              <a:ext uri="{FF2B5EF4-FFF2-40B4-BE49-F238E27FC236}">
                <a16:creationId xmlns:a16="http://schemas.microsoft.com/office/drawing/2014/main" id="{A28B0E2B-605E-460C-B3D9-7C2A2E391EF5}"/>
              </a:ext>
            </a:extLst>
          </p:cNvPr>
          <p:cNvSpPr>
            <a:spLocks noGrp="1"/>
          </p:cNvSpPr>
          <p:nvPr>
            <p:ph idx="1"/>
          </p:nvPr>
        </p:nvSpPr>
        <p:spPr>
          <a:xfrm>
            <a:off x="9526554" y="1268760"/>
            <a:ext cx="2055845" cy="4857403"/>
          </a:xfrm>
        </p:spPr>
        <p:txBody>
          <a:bodyPr/>
          <a:lstStyle/>
          <a:p>
            <a:endParaRPr lang="de-DE" dirty="0"/>
          </a:p>
        </p:txBody>
      </p:sp>
      <p:pic>
        <p:nvPicPr>
          <p:cNvPr id="6" name="Grafik 5">
            <a:extLst>
              <a:ext uri="{FF2B5EF4-FFF2-40B4-BE49-F238E27FC236}">
                <a16:creationId xmlns:a16="http://schemas.microsoft.com/office/drawing/2014/main" id="{033DB85B-4069-4F82-B964-7EA8B578957F}"/>
              </a:ext>
            </a:extLst>
          </p:cNvPr>
          <p:cNvPicPr>
            <a:picLocks noChangeAspect="1"/>
          </p:cNvPicPr>
          <p:nvPr/>
        </p:nvPicPr>
        <p:blipFill>
          <a:blip r:embed="rId2"/>
          <a:stretch>
            <a:fillRect/>
          </a:stretch>
        </p:blipFill>
        <p:spPr>
          <a:xfrm>
            <a:off x="549267" y="1624642"/>
            <a:ext cx="7378803" cy="3665816"/>
          </a:xfrm>
          <a:prstGeom prst="rect">
            <a:avLst/>
          </a:prstGeom>
          <a:ln>
            <a:noFill/>
          </a:ln>
          <a:effectLst>
            <a:outerShdw blurRad="292100" dist="139700" dir="2700000" algn="tl" rotWithShape="0">
              <a:srgbClr val="333333">
                <a:alpha val="65000"/>
              </a:srgbClr>
            </a:outerShdw>
          </a:effectLst>
        </p:spPr>
      </p:pic>
      <p:cxnSp>
        <p:nvCxnSpPr>
          <p:cNvPr id="7" name="Gerade Verbindung mit Pfeil 6">
            <a:extLst>
              <a:ext uri="{FF2B5EF4-FFF2-40B4-BE49-F238E27FC236}">
                <a16:creationId xmlns:a16="http://schemas.microsoft.com/office/drawing/2014/main" id="{B731F57C-5A10-4A50-8BF0-92CE1F0C290C}"/>
              </a:ext>
            </a:extLst>
          </p:cNvPr>
          <p:cNvCxnSpPr>
            <a:cxnSpLocks/>
          </p:cNvCxnSpPr>
          <p:nvPr/>
        </p:nvCxnSpPr>
        <p:spPr>
          <a:xfrm flipH="1">
            <a:off x="1290737" y="2576575"/>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A94DF101-8F12-4513-81E3-696BDE503136}"/>
              </a:ext>
            </a:extLst>
          </p:cNvPr>
          <p:cNvSpPr/>
          <p:nvPr/>
        </p:nvSpPr>
        <p:spPr>
          <a:xfrm>
            <a:off x="516295" y="2895128"/>
            <a:ext cx="1408922" cy="2477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a:extLst>
              <a:ext uri="{FF2B5EF4-FFF2-40B4-BE49-F238E27FC236}">
                <a16:creationId xmlns:a16="http://schemas.microsoft.com/office/drawing/2014/main" id="{78EAB5DE-1D41-4737-813B-9FA2E53571B0}"/>
              </a:ext>
            </a:extLst>
          </p:cNvPr>
          <p:cNvPicPr>
            <a:picLocks noChangeAspect="1"/>
          </p:cNvPicPr>
          <p:nvPr/>
        </p:nvPicPr>
        <p:blipFill>
          <a:blip r:embed="rId3"/>
          <a:stretch>
            <a:fillRect/>
          </a:stretch>
        </p:blipFill>
        <p:spPr>
          <a:xfrm>
            <a:off x="4943872" y="4676995"/>
            <a:ext cx="4686706" cy="1226926"/>
          </a:xfrm>
          <a:prstGeom prst="rect">
            <a:avLst/>
          </a:prstGeom>
          <a:ln>
            <a:noFill/>
          </a:ln>
          <a:effectLst>
            <a:outerShdw blurRad="292100" dist="139700" dir="2700000" algn="tl" rotWithShape="0">
              <a:srgbClr val="333333">
                <a:alpha val="65000"/>
              </a:srgbClr>
            </a:outerShdw>
          </a:effectLst>
        </p:spPr>
      </p:pic>
      <p:sp>
        <p:nvSpPr>
          <p:cNvPr id="4" name="Pfeil: nach rechts 3">
            <a:extLst>
              <a:ext uri="{FF2B5EF4-FFF2-40B4-BE49-F238E27FC236}">
                <a16:creationId xmlns:a16="http://schemas.microsoft.com/office/drawing/2014/main" id="{BDAC60CB-51EF-4097-A55C-2D1179B67464}"/>
              </a:ext>
            </a:extLst>
          </p:cNvPr>
          <p:cNvSpPr/>
          <p:nvPr/>
        </p:nvSpPr>
        <p:spPr>
          <a:xfrm rot="2125683">
            <a:off x="3479450" y="4732466"/>
            <a:ext cx="1518435" cy="672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E8C6BAE4-777F-46C8-8BD4-35C589A9F131}"/>
              </a:ext>
            </a:extLst>
          </p:cNvPr>
          <p:cNvSpPr/>
          <p:nvPr/>
        </p:nvSpPr>
        <p:spPr>
          <a:xfrm>
            <a:off x="2170924" y="3566721"/>
            <a:ext cx="4295190" cy="2952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 Verbindung mit Pfeil 11">
            <a:extLst>
              <a:ext uri="{FF2B5EF4-FFF2-40B4-BE49-F238E27FC236}">
                <a16:creationId xmlns:a16="http://schemas.microsoft.com/office/drawing/2014/main" id="{EADCF227-1AF2-4428-9363-7C817367B3D6}"/>
              </a:ext>
            </a:extLst>
          </p:cNvPr>
          <p:cNvCxnSpPr>
            <a:cxnSpLocks/>
          </p:cNvCxnSpPr>
          <p:nvPr/>
        </p:nvCxnSpPr>
        <p:spPr>
          <a:xfrm flipH="1">
            <a:off x="6130213" y="3181228"/>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993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157968"/>
            <a:ext cx="9070848" cy="498598"/>
          </a:xfrm>
        </p:spPr>
        <p:txBody>
          <a:bodyPr/>
          <a:lstStyle/>
          <a:p>
            <a:r>
              <a:rPr lang="de-DE" dirty="0"/>
              <a:t>Lektion 2: Sharing Einstellungen</a:t>
            </a:r>
          </a:p>
        </p:txBody>
      </p:sp>
      <p:grpSp>
        <p:nvGrpSpPr>
          <p:cNvPr id="11" name="Group 10" descr="Symbol einer Lupe">
            <a:extLst>
              <a:ext uri="{FF2B5EF4-FFF2-40B4-BE49-F238E27FC236}">
                <a16:creationId xmlns:a16="http://schemas.microsoft.com/office/drawing/2014/main" id="{1B624081-2A29-4E84-A9A6-1770E53B4608}"/>
              </a:ext>
            </a:extLst>
          </p:cNvPr>
          <p:cNvGrpSpPr/>
          <p:nvPr/>
        </p:nvGrpSpPr>
        <p:grpSpPr>
          <a:xfrm>
            <a:off x="10076763" y="2792611"/>
            <a:ext cx="1124184" cy="1281958"/>
            <a:chOff x="4664075" y="1115689"/>
            <a:chExt cx="1298575" cy="1480834"/>
          </a:xfrm>
        </p:grpSpPr>
        <p:sp>
          <p:nvSpPr>
            <p:cNvPr id="12" name="Freeform: Shape 11">
              <a:extLst>
                <a:ext uri="{FF2B5EF4-FFF2-40B4-BE49-F238E27FC236}">
                  <a16:creationId xmlns:a16="http://schemas.microsoft.com/office/drawing/2014/main" id="{E421C9E6-62A0-4672-B35B-9854E4807635}"/>
                </a:ext>
              </a:extLst>
            </p:cNvPr>
            <p:cNvSpPr/>
            <p:nvPr/>
          </p:nvSpPr>
          <p:spPr bwMode="auto">
            <a:xfrm rot="18900000">
              <a:off x="5655409" y="1924760"/>
              <a:ext cx="307241" cy="671763"/>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rgbClr val="191919"/>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Freeform: Shape 12">
              <a:extLst>
                <a:ext uri="{FF2B5EF4-FFF2-40B4-BE49-F238E27FC236}">
                  <a16:creationId xmlns:a16="http://schemas.microsoft.com/office/drawing/2014/main" id="{302508D5-AA41-4EA6-9A8F-7A219F1CDD4D}"/>
                </a:ext>
              </a:extLst>
            </p:cNvPr>
            <p:cNvSpPr/>
            <p:nvPr/>
          </p:nvSpPr>
          <p:spPr bwMode="auto">
            <a:xfrm rot="18900000">
              <a:off x="4664075" y="1115689"/>
              <a:ext cx="1145268" cy="1145260"/>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23071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B59159-7B18-4BB6-9A86-160B158745F7}"/>
              </a:ext>
            </a:extLst>
          </p:cNvPr>
          <p:cNvSpPr>
            <a:spLocks noGrp="1"/>
          </p:cNvSpPr>
          <p:nvPr>
            <p:ph type="title"/>
          </p:nvPr>
        </p:nvSpPr>
        <p:spPr/>
        <p:txBody>
          <a:bodyPr>
            <a:normAutofit/>
          </a:bodyPr>
          <a:lstStyle/>
          <a:p>
            <a:r>
              <a:rPr lang="de-DE" dirty="0"/>
              <a:t>OneDrive Admin Center Teilen - Einstellungen</a:t>
            </a:r>
          </a:p>
        </p:txBody>
      </p:sp>
      <p:sp>
        <p:nvSpPr>
          <p:cNvPr id="4" name="Inhaltsplatzhalter 3">
            <a:extLst>
              <a:ext uri="{FF2B5EF4-FFF2-40B4-BE49-F238E27FC236}">
                <a16:creationId xmlns:a16="http://schemas.microsoft.com/office/drawing/2014/main" id="{78166DCB-CD1D-488C-ABD7-650BF1CAC614}"/>
              </a:ext>
            </a:extLst>
          </p:cNvPr>
          <p:cNvSpPr>
            <a:spLocks noGrp="1"/>
          </p:cNvSpPr>
          <p:nvPr>
            <p:ph idx="1"/>
          </p:nvPr>
        </p:nvSpPr>
        <p:spPr>
          <a:xfrm>
            <a:off x="888084" y="1268761"/>
            <a:ext cx="6024465" cy="560040"/>
          </a:xfrm>
        </p:spPr>
        <p:txBody>
          <a:bodyPr>
            <a:normAutofit lnSpcReduction="10000"/>
          </a:bodyPr>
          <a:lstStyle/>
          <a:p>
            <a:r>
              <a:rPr lang="de-DE" dirty="0"/>
              <a:t>Admin Center -&gt; Teilen</a:t>
            </a:r>
          </a:p>
        </p:txBody>
      </p:sp>
      <p:pic>
        <p:nvPicPr>
          <p:cNvPr id="8" name="Grafik 7">
            <a:extLst>
              <a:ext uri="{FF2B5EF4-FFF2-40B4-BE49-F238E27FC236}">
                <a16:creationId xmlns:a16="http://schemas.microsoft.com/office/drawing/2014/main" id="{14467AD0-CA2A-42D0-AA07-28A239E54C85}"/>
              </a:ext>
            </a:extLst>
          </p:cNvPr>
          <p:cNvPicPr>
            <a:picLocks noChangeAspect="1"/>
          </p:cNvPicPr>
          <p:nvPr/>
        </p:nvPicPr>
        <p:blipFill>
          <a:blip r:embed="rId2"/>
          <a:stretch>
            <a:fillRect/>
          </a:stretch>
        </p:blipFill>
        <p:spPr>
          <a:xfrm>
            <a:off x="888084" y="1928782"/>
            <a:ext cx="6652182" cy="4108327"/>
          </a:xfrm>
          <a:prstGeom prst="rect">
            <a:avLst/>
          </a:prstGeom>
          <a:ln>
            <a:noFill/>
          </a:ln>
          <a:effectLst>
            <a:outerShdw blurRad="292100" dist="139700" dir="2700000" algn="tl" rotWithShape="0">
              <a:srgbClr val="333333">
                <a:alpha val="65000"/>
              </a:srgbClr>
            </a:outerShdw>
          </a:effectLst>
        </p:spPr>
      </p:pic>
      <p:sp>
        <p:nvSpPr>
          <p:cNvPr id="12" name="Pfeil: nach rechts 11">
            <a:extLst>
              <a:ext uri="{FF2B5EF4-FFF2-40B4-BE49-F238E27FC236}">
                <a16:creationId xmlns:a16="http://schemas.microsoft.com/office/drawing/2014/main" id="{84392C7B-3742-44DD-9062-D3AC418F6ADE}"/>
              </a:ext>
            </a:extLst>
          </p:cNvPr>
          <p:cNvSpPr/>
          <p:nvPr/>
        </p:nvSpPr>
        <p:spPr>
          <a:xfrm rot="2057879">
            <a:off x="4354150" y="3092586"/>
            <a:ext cx="1518435" cy="672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734876BF-262B-4ECE-9BC1-6B1355CC679C}"/>
              </a:ext>
            </a:extLst>
          </p:cNvPr>
          <p:cNvSpPr/>
          <p:nvPr/>
        </p:nvSpPr>
        <p:spPr>
          <a:xfrm>
            <a:off x="888084" y="2887313"/>
            <a:ext cx="1276618" cy="2477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 Verbindung mit Pfeil 13">
            <a:extLst>
              <a:ext uri="{FF2B5EF4-FFF2-40B4-BE49-F238E27FC236}">
                <a16:creationId xmlns:a16="http://schemas.microsoft.com/office/drawing/2014/main" id="{9BFF839B-1F67-43D5-9E69-180FBEE5DA08}"/>
              </a:ext>
            </a:extLst>
          </p:cNvPr>
          <p:cNvCxnSpPr>
            <a:cxnSpLocks/>
          </p:cNvCxnSpPr>
          <p:nvPr/>
        </p:nvCxnSpPr>
        <p:spPr>
          <a:xfrm flipH="1">
            <a:off x="1526393" y="2539560"/>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Grafik 4">
            <a:extLst>
              <a:ext uri="{FF2B5EF4-FFF2-40B4-BE49-F238E27FC236}">
                <a16:creationId xmlns:a16="http://schemas.microsoft.com/office/drawing/2014/main" id="{670482D8-DDF5-487F-B022-BC4777FBF516}"/>
              </a:ext>
            </a:extLst>
          </p:cNvPr>
          <p:cNvPicPr>
            <a:picLocks noChangeAspect="1"/>
          </p:cNvPicPr>
          <p:nvPr/>
        </p:nvPicPr>
        <p:blipFill>
          <a:blip r:embed="rId3"/>
          <a:stretch>
            <a:fillRect/>
          </a:stretch>
        </p:blipFill>
        <p:spPr>
          <a:xfrm>
            <a:off x="5943124" y="3234406"/>
            <a:ext cx="4804412" cy="24852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007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B59159-7B18-4BB6-9A86-160B158745F7}"/>
              </a:ext>
            </a:extLst>
          </p:cNvPr>
          <p:cNvSpPr>
            <a:spLocks noGrp="1"/>
          </p:cNvSpPr>
          <p:nvPr>
            <p:ph type="title"/>
          </p:nvPr>
        </p:nvSpPr>
        <p:spPr/>
        <p:txBody>
          <a:bodyPr>
            <a:normAutofit/>
          </a:bodyPr>
          <a:lstStyle/>
          <a:p>
            <a:r>
              <a:rPr lang="de-DE" dirty="0"/>
              <a:t>OneDrive Admin Center Teilen – Einstellungen (2)</a:t>
            </a:r>
          </a:p>
        </p:txBody>
      </p:sp>
      <p:sp>
        <p:nvSpPr>
          <p:cNvPr id="4" name="Inhaltsplatzhalter 3">
            <a:extLst>
              <a:ext uri="{FF2B5EF4-FFF2-40B4-BE49-F238E27FC236}">
                <a16:creationId xmlns:a16="http://schemas.microsoft.com/office/drawing/2014/main" id="{78166DCB-CD1D-488C-ABD7-650BF1CAC614}"/>
              </a:ext>
            </a:extLst>
          </p:cNvPr>
          <p:cNvSpPr>
            <a:spLocks noGrp="1"/>
          </p:cNvSpPr>
          <p:nvPr>
            <p:ph idx="1"/>
          </p:nvPr>
        </p:nvSpPr>
        <p:spPr>
          <a:xfrm>
            <a:off x="888084" y="1268761"/>
            <a:ext cx="9058349" cy="560040"/>
          </a:xfrm>
        </p:spPr>
        <p:txBody>
          <a:bodyPr>
            <a:normAutofit lnSpcReduction="10000"/>
          </a:bodyPr>
          <a:lstStyle/>
          <a:p>
            <a:r>
              <a:rPr lang="de-DE" dirty="0"/>
              <a:t>Admin Center -&gt; Teilen (Erweiterte Einstellungen)</a:t>
            </a:r>
          </a:p>
        </p:txBody>
      </p:sp>
      <p:pic>
        <p:nvPicPr>
          <p:cNvPr id="6" name="Grafik 5">
            <a:extLst>
              <a:ext uri="{FF2B5EF4-FFF2-40B4-BE49-F238E27FC236}">
                <a16:creationId xmlns:a16="http://schemas.microsoft.com/office/drawing/2014/main" id="{7B179CA4-9B55-4CFC-8BA4-A70F71492225}"/>
              </a:ext>
            </a:extLst>
          </p:cNvPr>
          <p:cNvPicPr>
            <a:picLocks noChangeAspect="1"/>
          </p:cNvPicPr>
          <p:nvPr/>
        </p:nvPicPr>
        <p:blipFill>
          <a:blip r:embed="rId2"/>
          <a:stretch>
            <a:fillRect/>
          </a:stretch>
        </p:blipFill>
        <p:spPr>
          <a:xfrm>
            <a:off x="623392" y="1969080"/>
            <a:ext cx="4853677" cy="4086989"/>
          </a:xfrm>
          <a:prstGeom prst="rect">
            <a:avLst/>
          </a:prstGeom>
          <a:ln>
            <a:noFill/>
          </a:ln>
          <a:effectLst>
            <a:outerShdw blurRad="292100" dist="139700" dir="2700000" algn="tl" rotWithShape="0">
              <a:srgbClr val="333333">
                <a:alpha val="65000"/>
              </a:srgbClr>
            </a:outerShdw>
          </a:effectLst>
        </p:spPr>
      </p:pic>
      <p:cxnSp>
        <p:nvCxnSpPr>
          <p:cNvPr id="14" name="Gerade Verbindung mit Pfeil 13">
            <a:extLst>
              <a:ext uri="{FF2B5EF4-FFF2-40B4-BE49-F238E27FC236}">
                <a16:creationId xmlns:a16="http://schemas.microsoft.com/office/drawing/2014/main" id="{9BFF839B-1F67-43D5-9E69-180FBEE5DA08}"/>
              </a:ext>
            </a:extLst>
          </p:cNvPr>
          <p:cNvCxnSpPr>
            <a:cxnSpLocks/>
          </p:cNvCxnSpPr>
          <p:nvPr/>
        </p:nvCxnSpPr>
        <p:spPr>
          <a:xfrm flipH="1">
            <a:off x="2980980" y="2713397"/>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id="{734876BF-262B-4ECE-9BC1-6B1355CC679C}"/>
              </a:ext>
            </a:extLst>
          </p:cNvPr>
          <p:cNvSpPr/>
          <p:nvPr/>
        </p:nvSpPr>
        <p:spPr>
          <a:xfrm>
            <a:off x="2342670" y="4396141"/>
            <a:ext cx="2957117" cy="14354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mit Pfeil 10">
            <a:extLst>
              <a:ext uri="{FF2B5EF4-FFF2-40B4-BE49-F238E27FC236}">
                <a16:creationId xmlns:a16="http://schemas.microsoft.com/office/drawing/2014/main" id="{0B2763E8-278A-49D6-917F-0BA26E204DCA}"/>
              </a:ext>
            </a:extLst>
          </p:cNvPr>
          <p:cNvCxnSpPr>
            <a:cxnSpLocks/>
          </p:cNvCxnSpPr>
          <p:nvPr/>
        </p:nvCxnSpPr>
        <p:spPr>
          <a:xfrm flipH="1">
            <a:off x="3653277" y="4047819"/>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Grafik 8">
            <a:extLst>
              <a:ext uri="{FF2B5EF4-FFF2-40B4-BE49-F238E27FC236}">
                <a16:creationId xmlns:a16="http://schemas.microsoft.com/office/drawing/2014/main" id="{D28D66AB-08FA-41B4-9758-C4ECB111EDD9}"/>
              </a:ext>
            </a:extLst>
          </p:cNvPr>
          <p:cNvPicPr>
            <a:picLocks noChangeAspect="1"/>
          </p:cNvPicPr>
          <p:nvPr/>
        </p:nvPicPr>
        <p:blipFill>
          <a:blip r:embed="rId3"/>
          <a:stretch>
            <a:fillRect/>
          </a:stretch>
        </p:blipFill>
        <p:spPr>
          <a:xfrm>
            <a:off x="5924801" y="2262775"/>
            <a:ext cx="5164305" cy="2133366"/>
          </a:xfrm>
          <a:prstGeom prst="rect">
            <a:avLst/>
          </a:prstGeom>
          <a:ln>
            <a:noFill/>
          </a:ln>
          <a:effectLst>
            <a:outerShdw blurRad="292100" dist="139700" dir="2700000" algn="tl" rotWithShape="0">
              <a:srgbClr val="333333">
                <a:alpha val="65000"/>
              </a:srgbClr>
            </a:outerShdw>
          </a:effectLst>
        </p:spPr>
      </p:pic>
      <p:sp>
        <p:nvSpPr>
          <p:cNvPr id="12" name="Pfeil: nach rechts 11">
            <a:extLst>
              <a:ext uri="{FF2B5EF4-FFF2-40B4-BE49-F238E27FC236}">
                <a16:creationId xmlns:a16="http://schemas.microsoft.com/office/drawing/2014/main" id="{84392C7B-3742-44DD-9062-D3AC418F6ADE}"/>
              </a:ext>
            </a:extLst>
          </p:cNvPr>
          <p:cNvSpPr/>
          <p:nvPr/>
        </p:nvSpPr>
        <p:spPr>
          <a:xfrm>
            <a:off x="4279510" y="2463742"/>
            <a:ext cx="1518435" cy="672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Grafik 14">
            <a:extLst>
              <a:ext uri="{FF2B5EF4-FFF2-40B4-BE49-F238E27FC236}">
                <a16:creationId xmlns:a16="http://schemas.microsoft.com/office/drawing/2014/main" id="{62A05B96-6663-46A3-B7B8-A3261F48C9C2}"/>
              </a:ext>
            </a:extLst>
          </p:cNvPr>
          <p:cNvPicPr>
            <a:picLocks noChangeAspect="1"/>
          </p:cNvPicPr>
          <p:nvPr/>
        </p:nvPicPr>
        <p:blipFill>
          <a:blip r:embed="rId4"/>
          <a:stretch>
            <a:fillRect/>
          </a:stretch>
        </p:blipFill>
        <p:spPr>
          <a:xfrm>
            <a:off x="5924801" y="4830115"/>
            <a:ext cx="4868449" cy="1171451"/>
          </a:xfrm>
          <a:prstGeom prst="rect">
            <a:avLst/>
          </a:prstGeom>
          <a:ln>
            <a:noFill/>
          </a:ln>
          <a:effectLst>
            <a:outerShdw blurRad="292100" dist="139700" dir="2700000" algn="tl" rotWithShape="0">
              <a:srgbClr val="333333">
                <a:alpha val="65000"/>
              </a:srgbClr>
            </a:outerShdw>
          </a:effectLst>
        </p:spPr>
      </p:pic>
      <p:sp>
        <p:nvSpPr>
          <p:cNvPr id="16" name="Pfeil: nach rechts 15">
            <a:extLst>
              <a:ext uri="{FF2B5EF4-FFF2-40B4-BE49-F238E27FC236}">
                <a16:creationId xmlns:a16="http://schemas.microsoft.com/office/drawing/2014/main" id="{297902BD-96A7-4FC0-A9B0-7206387C6130}"/>
              </a:ext>
            </a:extLst>
          </p:cNvPr>
          <p:cNvSpPr/>
          <p:nvPr/>
        </p:nvSpPr>
        <p:spPr>
          <a:xfrm rot="5400000">
            <a:off x="9187215" y="4001017"/>
            <a:ext cx="1518435" cy="6728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 Verbindung mit Pfeil 16">
            <a:extLst>
              <a:ext uri="{FF2B5EF4-FFF2-40B4-BE49-F238E27FC236}">
                <a16:creationId xmlns:a16="http://schemas.microsoft.com/office/drawing/2014/main" id="{F4C3FC49-A4F3-4CCA-B28E-B0004AEB0C19}"/>
              </a:ext>
            </a:extLst>
          </p:cNvPr>
          <p:cNvCxnSpPr>
            <a:cxnSpLocks/>
          </p:cNvCxnSpPr>
          <p:nvPr/>
        </p:nvCxnSpPr>
        <p:spPr>
          <a:xfrm flipH="1">
            <a:off x="8359025" y="2339856"/>
            <a:ext cx="335901" cy="247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138979"/>
      </p:ext>
    </p:extLst>
  </p:cSld>
  <p:clrMapOvr>
    <a:masterClrMapping/>
  </p:clrMapOvr>
</p:sld>
</file>

<file path=ppt/theme/theme1.xml><?xml version="1.0" encoding="utf-8"?>
<a:theme xmlns:a="http://schemas.openxmlformats.org/drawingml/2006/main" name="Windows Server 8">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017887F-D269-4731-B965-A83A705F3B83}"/>
</file>

<file path=customXml/itemProps2.xml><?xml version="1.0" encoding="utf-8"?>
<ds:datastoreItem xmlns:ds="http://schemas.openxmlformats.org/officeDocument/2006/customXml" ds:itemID="{345B5F6A-E520-4534-8296-8A39948227A6}"/>
</file>

<file path=customXml/itemProps3.xml><?xml version="1.0" encoding="utf-8"?>
<ds:datastoreItem xmlns:ds="http://schemas.openxmlformats.org/officeDocument/2006/customXml" ds:itemID="{1D01907F-5A31-42D6-AB3C-F745A3114457}"/>
</file>

<file path=docProps/app.xml><?xml version="1.0" encoding="utf-8"?>
<Properties xmlns="http://schemas.openxmlformats.org/officeDocument/2006/extended-properties" xmlns:vt="http://schemas.openxmlformats.org/officeDocument/2006/docPropsVTypes">
  <Template>PowerWoche Office 365_Modul_9_Exchange_Online</Template>
  <TotalTime>0</TotalTime>
  <Words>288</Words>
  <Application>Microsoft Office PowerPoint</Application>
  <PresentationFormat>Breitbild</PresentationFormat>
  <Paragraphs>42</Paragraphs>
  <Slides>15</Slides>
  <Notes>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Arial</vt:lpstr>
      <vt:lpstr>Calibri</vt:lpstr>
      <vt:lpstr>Segoe UI</vt:lpstr>
      <vt:lpstr>Windows Server 8</vt:lpstr>
      <vt:lpstr>Modul 10: OneDrive for Bussines</vt:lpstr>
      <vt:lpstr>Modul 10 Agenda</vt:lpstr>
      <vt:lpstr>Lektion 1: OneDrive Admin Center</vt:lpstr>
      <vt:lpstr>OneDrive Admin Center</vt:lpstr>
      <vt:lpstr>OneDrive Admin Center Einstellungen</vt:lpstr>
      <vt:lpstr>OneDrive – Synchronisieren Einstellungen</vt:lpstr>
      <vt:lpstr>Lektion 2: Sharing Einstellungen</vt:lpstr>
      <vt:lpstr>OneDrive Admin Center Teilen - Einstellungen</vt:lpstr>
      <vt:lpstr>OneDrive Admin Center Teilen – Einstellungen (2)</vt:lpstr>
      <vt:lpstr>Lektion 3: Compliance und Richtlinien</vt:lpstr>
      <vt:lpstr>Compliance - Einstellungen</vt:lpstr>
      <vt:lpstr>Security &amp; Compliance Center - Berichte</vt:lpstr>
      <vt:lpstr>Lektion 4: Geräteverwaltung steuern</vt:lpstr>
      <vt:lpstr>OneDrive – Gerätezugriff Einstellungen</vt:lpstr>
      <vt:lpstr>OneDrive – Gerätezugriff Einstellungen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 9: Exchange Online</dc:title>
  <dc:creator>Remigiusz Suszkiewicz</dc:creator>
  <cp:lastModifiedBy>Remigiusz Suszkiewicz</cp:lastModifiedBy>
  <cp:revision>10</cp:revision>
  <dcterms:created xsi:type="dcterms:W3CDTF">2021-03-17T11:20:42Z</dcterms:created>
  <dcterms:modified xsi:type="dcterms:W3CDTF">2021-03-17T12:56:32Z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