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1774" r:id="rId2"/>
    <p:sldId id="1767" r:id="rId3"/>
    <p:sldId id="1769" r:id="rId4"/>
    <p:sldId id="1778" r:id="rId5"/>
    <p:sldId id="1779" r:id="rId6"/>
    <p:sldId id="1780" r:id="rId7"/>
    <p:sldId id="1781"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B9530-164F-4DAA-AB40-CF9FD4500B0C}" type="datetimeFigureOut">
              <a:rPr lang="de-DE" smtClean="0"/>
              <a:t>26.03.2021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118809-ED9D-4024-B8CB-127957298255}" type="slidenum">
              <a:rPr lang="de-DE" smtClean="0"/>
              <a:t>‹Nr.›</a:t>
            </a:fld>
            <a:endParaRPr lang="de-DE"/>
          </a:p>
        </p:txBody>
      </p:sp>
    </p:spTree>
    <p:extLst>
      <p:ext uri="{BB962C8B-B14F-4D97-AF65-F5344CB8AC3E}">
        <p14:creationId xmlns:p14="http://schemas.microsoft.com/office/powerpoint/2010/main" val="21181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3/26/2021 12:54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72637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3/26/2021 12:54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856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3/26/2021 12:54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2317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file:///C:\Users\WanlambokNongbetChil\Desktop\Del\aaaaa.png"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Mastertitelformat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177687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a:xfrm>
            <a:off x="609600" y="1268760"/>
            <a:ext cx="10972800" cy="485740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5"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037258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1268760"/>
            <a:ext cx="2743200" cy="4857403"/>
          </a:xfrm>
        </p:spPr>
        <p:txBody>
          <a:bodyPr vert="eaVert"/>
          <a:lstStyle/>
          <a:p>
            <a:r>
              <a:rPr lang="de-DE"/>
              <a:t>Mastertitelformat bearbeiten</a:t>
            </a:r>
            <a:endParaRPr lang="de-DE" dirty="0"/>
          </a:p>
        </p:txBody>
      </p:sp>
      <p:sp>
        <p:nvSpPr>
          <p:cNvPr id="3" name="Vertikaler Textplatzhalter 2"/>
          <p:cNvSpPr>
            <a:spLocks noGrp="1"/>
          </p:cNvSpPr>
          <p:nvPr>
            <p:ph type="body" orient="vert" idx="1"/>
          </p:nvPr>
        </p:nvSpPr>
        <p:spPr>
          <a:xfrm>
            <a:off x="609600" y="1268760"/>
            <a:ext cx="8026400" cy="485740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664714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1302291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r>
              <a:rPr lang="de-DE"/>
              <a:t>Mastertitelformat bearbeiten</a:t>
            </a:r>
            <a:endParaRPr lang="en-US"/>
          </a:p>
        </p:txBody>
      </p:sp>
    </p:spTree>
    <p:extLst>
      <p:ext uri="{BB962C8B-B14F-4D97-AF65-F5344CB8AC3E}">
        <p14:creationId xmlns:p14="http://schemas.microsoft.com/office/powerpoint/2010/main" val="42544516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p:bg>
      <p:bgPr>
        <a:blipFill dpi="0" rotWithShape="1">
          <a:blip r:embed="rId2" r:link="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199" y="3227821"/>
            <a:ext cx="2329181" cy="402359"/>
          </a:xfrm>
          <a:prstGeom prst="rect">
            <a:avLst/>
          </a:prstGeom>
        </p:spPr>
        <p:txBody>
          <a:bodyPr wrap="square" lIns="0" tIns="0" rIns="0" bIns="0" anchor="ctr">
            <a:spAutoFit/>
          </a:bodyPr>
          <a:lstStyle>
            <a:lvl1pPr>
              <a:lnSpc>
                <a:spcPts val="3137"/>
              </a:lnSpc>
              <a:defRPr sz="3600" strike="noStrike">
                <a:solidFill>
                  <a:schemeClr val="bg1"/>
                </a:solidFill>
              </a:defRPr>
            </a:lvl1pPr>
          </a:lstStyle>
          <a:p>
            <a:r>
              <a:rPr lang="en-US"/>
              <a:t>Title</a:t>
            </a:r>
          </a:p>
        </p:txBody>
      </p:sp>
    </p:spTree>
    <p:extLst>
      <p:ext uri="{BB962C8B-B14F-4D97-AF65-F5344CB8AC3E}">
        <p14:creationId xmlns:p14="http://schemas.microsoft.com/office/powerpoint/2010/main" val="7426413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556608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r>
              <a:rPr lang="de-DE"/>
              <a:t>Mastertitelformat bearbeiten</a:t>
            </a:r>
            <a:endParaRPr lang="en-US"/>
          </a:p>
        </p:txBody>
      </p:sp>
    </p:spTree>
    <p:extLst>
      <p:ext uri="{BB962C8B-B14F-4D97-AF65-F5344CB8AC3E}">
        <p14:creationId xmlns:p14="http://schemas.microsoft.com/office/powerpoint/2010/main" val="8139679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08547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r>
              <a:rPr lang="de-DE"/>
              <a:t>Mastertitelformat bearbeiten</a:t>
            </a:r>
            <a:endParaRPr lang="en-US"/>
          </a:p>
        </p:txBody>
      </p:sp>
    </p:spTree>
    <p:extLst>
      <p:ext uri="{BB962C8B-B14F-4D97-AF65-F5344CB8AC3E}">
        <p14:creationId xmlns:p14="http://schemas.microsoft.com/office/powerpoint/2010/main" val="7992305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835364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23392" y="35352"/>
            <a:ext cx="8640960" cy="801360"/>
          </a:xfrm>
        </p:spPr>
        <p:txBody>
          <a:bodyPr>
            <a:normAutofit/>
          </a:bodyPr>
          <a:lstStyle>
            <a:lvl1pPr algn="l">
              <a:defRPr sz="2800"/>
            </a:lvl1pPr>
          </a:lstStyle>
          <a:p>
            <a:r>
              <a:rPr lang="de-DE"/>
              <a:t>Mastertitelformat bearbeiten</a:t>
            </a:r>
            <a:endParaRPr lang="de-DE" dirty="0"/>
          </a:p>
        </p:txBody>
      </p:sp>
      <p:sp>
        <p:nvSpPr>
          <p:cNvPr id="3" name="Inhaltsplatzhalter 2"/>
          <p:cNvSpPr>
            <a:spLocks noGrp="1"/>
          </p:cNvSpPr>
          <p:nvPr>
            <p:ph idx="1"/>
          </p:nvPr>
        </p:nvSpPr>
        <p:spPr>
          <a:xfrm>
            <a:off x="609600" y="1268760"/>
            <a:ext cx="10972800" cy="485740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44347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Mastertitelformat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175889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196753"/>
            <a:ext cx="53848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197600" y="1196753"/>
            <a:ext cx="53848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6"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0937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23392" y="1268760"/>
            <a:ext cx="5386917" cy="423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623392" y="1844825"/>
            <a:ext cx="5386917"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2012" y="1268760"/>
            <a:ext cx="5389033" cy="423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92012" y="1844825"/>
            <a:ext cx="5389033"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Foliennummernplatzhalter 8"/>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8"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4258656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4" name="Titel 1"/>
          <p:cNvSpPr txBox="1">
            <a:spLocks/>
          </p:cNvSpPr>
          <p:nvPr/>
        </p:nvSpPr>
        <p:spPr>
          <a:xfrm>
            <a:off x="431371" y="35352"/>
            <a:ext cx="8832981"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76039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507437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393" y="1196752"/>
            <a:ext cx="4011084"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4766733" y="1196753"/>
            <a:ext cx="6815667"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p:cNvSpPr>
            <a:spLocks noGrp="1"/>
          </p:cNvSpPr>
          <p:nvPr>
            <p:ph type="body" sz="half" idx="2"/>
          </p:nvPr>
        </p:nvSpPr>
        <p:spPr>
          <a:xfrm>
            <a:off x="609601" y="2348881"/>
            <a:ext cx="4011084" cy="37772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6"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896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2389717" y="1268760"/>
            <a:ext cx="7315200" cy="34588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316618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tif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1052736"/>
            <a:ext cx="10972800" cy="1143000"/>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609600" y="2420889"/>
            <a:ext cx="10972800" cy="3705275"/>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7" name="Rechteck 6"/>
          <p:cNvSpPr/>
          <p:nvPr/>
        </p:nvSpPr>
        <p:spPr>
          <a:xfrm>
            <a:off x="0" y="0"/>
            <a:ext cx="12192000" cy="996318"/>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sp>
        <p:nvSpPr>
          <p:cNvPr id="8" name="Rechteck 7"/>
          <p:cNvSpPr/>
          <p:nvPr/>
        </p:nvSpPr>
        <p:spPr>
          <a:xfrm>
            <a:off x="0" y="885050"/>
            <a:ext cx="1487488" cy="11126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sp>
        <p:nvSpPr>
          <p:cNvPr id="9" name="Rechteck 8"/>
          <p:cNvSpPr/>
          <p:nvPr/>
        </p:nvSpPr>
        <p:spPr>
          <a:xfrm>
            <a:off x="1583499" y="885050"/>
            <a:ext cx="10608501" cy="11126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pic>
        <p:nvPicPr>
          <p:cNvPr id="10" name="Picture 5" descr="\\burghausen1\sekret\Marketing\LogoBox\ppedvLogos\ppedvlogopfad.tif"/>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552384" y="249201"/>
            <a:ext cx="2352312" cy="497917"/>
          </a:xfrm>
          <a:prstGeom prst="rect">
            <a:avLst/>
          </a:prstGeom>
          <a:noFill/>
          <a:extLst>
            <a:ext uri="{909E8E84-426E-40DD-AFC4-6F175D3DCCD1}">
              <a14:hiddenFill xmlns:a14="http://schemas.microsoft.com/office/drawing/2010/main">
                <a:solidFill>
                  <a:srgbClr val="FFFFFF"/>
                </a:solidFill>
              </a14:hiddenFill>
            </a:ext>
          </a:extLst>
        </p:spPr>
      </p:pic>
      <p:pic>
        <p:nvPicPr>
          <p:cNvPr id="11" name="Grafik 10"/>
          <p:cNvPicPr/>
          <p:nvPr/>
        </p:nvPicPr>
        <p:blipFill>
          <a:blip r:embed="rId22">
            <a:extLst>
              <a:ext uri="{28A0092B-C50C-407E-A947-70E740481C1C}">
                <a14:useLocalDpi xmlns:a14="http://schemas.microsoft.com/office/drawing/2010/main" val="0"/>
              </a:ext>
            </a:extLst>
          </a:blip>
          <a:stretch>
            <a:fillRect/>
          </a:stretch>
        </p:blipFill>
        <p:spPr>
          <a:xfrm>
            <a:off x="47328" y="6237312"/>
            <a:ext cx="3168352" cy="576064"/>
          </a:xfrm>
          <a:prstGeom prst="rect">
            <a:avLst/>
          </a:prstGeom>
        </p:spPr>
      </p:pic>
    </p:spTree>
    <p:extLst>
      <p:ext uri="{BB962C8B-B14F-4D97-AF65-F5344CB8AC3E}">
        <p14:creationId xmlns:p14="http://schemas.microsoft.com/office/powerpoint/2010/main" val="2001084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2870759"/>
            <a:ext cx="4462201" cy="1446550"/>
          </a:xfrm>
        </p:spPr>
        <p:txBody>
          <a:bodyPr/>
          <a:lstStyle/>
          <a:p>
            <a:r>
              <a:rPr lang="de-DE" dirty="0"/>
              <a:t>Modul 5: Azure AD Geräte</a:t>
            </a:r>
          </a:p>
        </p:txBody>
      </p:sp>
    </p:spTree>
    <p:extLst>
      <p:ext uri="{BB962C8B-B14F-4D97-AF65-F5344CB8AC3E}">
        <p14:creationId xmlns:p14="http://schemas.microsoft.com/office/powerpoint/2010/main" val="157050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58496" y="3020203"/>
            <a:ext cx="2976589" cy="817596"/>
          </a:xfrm>
        </p:spPr>
        <p:txBody>
          <a:bodyPr/>
          <a:lstStyle/>
          <a:p>
            <a:pPr algn="ctr"/>
            <a:r>
              <a:rPr lang="de-DE" dirty="0"/>
              <a:t>Modul 5 Agenda</a:t>
            </a:r>
          </a:p>
        </p:txBody>
      </p:sp>
      <p:pic>
        <p:nvPicPr>
          <p:cNvPr id="14" name="Picture 13" descr="Symbol einer Lupe">
            <a:extLst>
              <a:ext uri="{FF2B5EF4-FFF2-40B4-BE49-F238E27FC236}">
                <a16:creationId xmlns:a16="http://schemas.microsoft.com/office/drawing/2014/main" id="{644396CA-5915-4F7D-BD7D-EA39F8968F84}"/>
              </a:ext>
            </a:extLst>
          </p:cNvPr>
          <p:cNvPicPr>
            <a:picLocks noChangeAspect="1"/>
          </p:cNvPicPr>
          <p:nvPr/>
        </p:nvPicPr>
        <p:blipFill>
          <a:blip r:embed="rId3"/>
          <a:stretch>
            <a:fillRect/>
          </a:stretch>
        </p:blipFill>
        <p:spPr>
          <a:xfrm>
            <a:off x="3546544" y="1367889"/>
            <a:ext cx="1001268" cy="1001268"/>
          </a:xfrm>
          <a:prstGeom prst="rect">
            <a:avLst/>
          </a:prstGeom>
        </p:spPr>
      </p:pic>
      <p:sp>
        <p:nvSpPr>
          <p:cNvPr id="4" name="TextBox 3">
            <a:extLst>
              <a:ext uri="{FF2B5EF4-FFF2-40B4-BE49-F238E27FC236}">
                <a16:creationId xmlns:a16="http://schemas.microsoft.com/office/drawing/2014/main" id="{13C51306-C1F8-4661-BE5E-3EC8A40BA5FE}"/>
              </a:ext>
            </a:extLst>
          </p:cNvPr>
          <p:cNvSpPr txBox="1"/>
          <p:nvPr/>
        </p:nvSpPr>
        <p:spPr>
          <a:xfrm>
            <a:off x="4791011" y="1683857"/>
            <a:ext cx="5118099"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191919"/>
                </a:solidFill>
                <a:effectLst/>
                <a:uLnTx/>
                <a:uFillTx/>
                <a:latin typeface="Segoe UI"/>
                <a:ea typeface="+mn-ea"/>
                <a:cs typeface="+mn-cs"/>
              </a:rPr>
              <a:t>Azure </a:t>
            </a:r>
            <a:r>
              <a:rPr kumimoji="0" lang="de-DE" sz="2400" b="0" i="0" u="none" strike="noStrike" kern="1200" cap="none" spc="0" normalizeH="0" baseline="0" noProof="0" dirty="0" err="1">
                <a:ln>
                  <a:noFill/>
                </a:ln>
                <a:solidFill>
                  <a:srgbClr val="191919"/>
                </a:solidFill>
                <a:effectLst/>
                <a:uLnTx/>
                <a:uFillTx/>
                <a:latin typeface="Segoe UI"/>
                <a:ea typeface="+mn-ea"/>
                <a:cs typeface="+mn-cs"/>
              </a:rPr>
              <a:t>Active</a:t>
            </a:r>
            <a:r>
              <a:rPr kumimoji="0" lang="de-DE" sz="2400" b="0" i="0" u="none" strike="noStrike" kern="1200" cap="none" spc="0" normalizeH="0" baseline="0" noProof="0" dirty="0">
                <a:ln>
                  <a:noFill/>
                </a:ln>
                <a:solidFill>
                  <a:srgbClr val="191919"/>
                </a:solidFill>
                <a:effectLst/>
                <a:uLnTx/>
                <a:uFillTx/>
                <a:latin typeface="Segoe UI"/>
                <a:ea typeface="+mn-ea"/>
                <a:cs typeface="+mn-cs"/>
              </a:rPr>
              <a:t> Directory - Geräte</a:t>
            </a:r>
          </a:p>
        </p:txBody>
      </p:sp>
      <p:pic>
        <p:nvPicPr>
          <p:cNvPr id="5" name="Picture 13" descr="Symbol einer Lupe">
            <a:extLst>
              <a:ext uri="{FF2B5EF4-FFF2-40B4-BE49-F238E27FC236}">
                <a16:creationId xmlns:a16="http://schemas.microsoft.com/office/drawing/2014/main" id="{9A9EE25A-35B9-4C8E-9CE1-C01C14002AD3}"/>
              </a:ext>
            </a:extLst>
          </p:cNvPr>
          <p:cNvPicPr>
            <a:picLocks noChangeAspect="1"/>
          </p:cNvPicPr>
          <p:nvPr/>
        </p:nvPicPr>
        <p:blipFill>
          <a:blip r:embed="rId3"/>
          <a:stretch>
            <a:fillRect/>
          </a:stretch>
        </p:blipFill>
        <p:spPr>
          <a:xfrm>
            <a:off x="3546544" y="2749446"/>
            <a:ext cx="1001268" cy="1001268"/>
          </a:xfrm>
          <a:prstGeom prst="rect">
            <a:avLst/>
          </a:prstGeom>
        </p:spPr>
      </p:pic>
      <p:pic>
        <p:nvPicPr>
          <p:cNvPr id="6" name="Picture 13" descr="Symbol einer Lupe">
            <a:extLst>
              <a:ext uri="{FF2B5EF4-FFF2-40B4-BE49-F238E27FC236}">
                <a16:creationId xmlns:a16="http://schemas.microsoft.com/office/drawing/2014/main" id="{5A64434C-5B36-4205-9DCB-6DC5A62AEB6F}"/>
              </a:ext>
            </a:extLst>
          </p:cNvPr>
          <p:cNvPicPr>
            <a:picLocks noChangeAspect="1"/>
          </p:cNvPicPr>
          <p:nvPr/>
        </p:nvPicPr>
        <p:blipFill>
          <a:blip r:embed="rId3"/>
          <a:stretch>
            <a:fillRect/>
          </a:stretch>
        </p:blipFill>
        <p:spPr>
          <a:xfrm>
            <a:off x="3546544" y="4124309"/>
            <a:ext cx="1001268" cy="1001268"/>
          </a:xfrm>
          <a:prstGeom prst="rect">
            <a:avLst/>
          </a:prstGeom>
        </p:spPr>
      </p:pic>
      <p:sp>
        <p:nvSpPr>
          <p:cNvPr id="9" name="TextBox 3">
            <a:extLst>
              <a:ext uri="{FF2B5EF4-FFF2-40B4-BE49-F238E27FC236}">
                <a16:creationId xmlns:a16="http://schemas.microsoft.com/office/drawing/2014/main" id="{971B94D2-1FB0-4A6A-93EB-4BCBE30BDC09}"/>
              </a:ext>
            </a:extLst>
          </p:cNvPr>
          <p:cNvSpPr txBox="1"/>
          <p:nvPr/>
        </p:nvSpPr>
        <p:spPr>
          <a:xfrm>
            <a:off x="4791007" y="4396942"/>
            <a:ext cx="5118099"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de-DE" sz="2400" dirty="0">
                <a:solidFill>
                  <a:srgbClr val="191919"/>
                </a:solidFill>
                <a:latin typeface="Segoe UI"/>
              </a:rPr>
              <a:t>Berechtigungsverwaltung</a:t>
            </a:r>
            <a:endParaRPr kumimoji="0" lang="de-DE" sz="2400" b="0" i="0" u="none" strike="noStrike" kern="1200" cap="none" spc="0" normalizeH="0" baseline="0" noProof="0" dirty="0">
              <a:ln>
                <a:noFill/>
              </a:ln>
              <a:solidFill>
                <a:srgbClr val="191919"/>
              </a:solidFill>
              <a:effectLst/>
              <a:uLnTx/>
              <a:uFillTx/>
              <a:latin typeface="Segoe UI"/>
              <a:ea typeface="+mn-ea"/>
              <a:cs typeface="+mn-cs"/>
            </a:endParaRPr>
          </a:p>
        </p:txBody>
      </p:sp>
      <p:sp>
        <p:nvSpPr>
          <p:cNvPr id="10" name="TextBox 3">
            <a:extLst>
              <a:ext uri="{FF2B5EF4-FFF2-40B4-BE49-F238E27FC236}">
                <a16:creationId xmlns:a16="http://schemas.microsoft.com/office/drawing/2014/main" id="{29940EA0-E311-4339-B122-BC365565E6CF}"/>
              </a:ext>
            </a:extLst>
          </p:cNvPr>
          <p:cNvSpPr txBox="1"/>
          <p:nvPr/>
        </p:nvSpPr>
        <p:spPr>
          <a:xfrm>
            <a:off x="4791007" y="3020203"/>
            <a:ext cx="5118099"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de-DE" sz="2400" dirty="0">
                <a:solidFill>
                  <a:srgbClr val="191919"/>
                </a:solidFill>
                <a:latin typeface="Segoe UI"/>
              </a:rPr>
              <a:t>Nutzerkonten bereitstellen</a:t>
            </a:r>
            <a:endParaRPr kumimoji="0" lang="de-DE" sz="2400" b="0" i="0" u="none" strike="noStrike" kern="1200" cap="none" spc="0" normalizeH="0" baseline="0" noProof="0" dirty="0">
              <a:ln>
                <a:noFill/>
              </a:ln>
              <a:solidFill>
                <a:srgbClr val="191919"/>
              </a:solidFill>
              <a:effectLst/>
              <a:uLnTx/>
              <a:uFillTx/>
              <a:latin typeface="Segoe UI"/>
              <a:ea typeface="+mn-ea"/>
              <a:cs typeface="+mn-cs"/>
            </a:endParaRPr>
          </a:p>
        </p:txBody>
      </p:sp>
      <p:pic>
        <p:nvPicPr>
          <p:cNvPr id="11" name="Picture 13" descr="Symbol einer Lupe">
            <a:extLst>
              <a:ext uri="{FF2B5EF4-FFF2-40B4-BE49-F238E27FC236}">
                <a16:creationId xmlns:a16="http://schemas.microsoft.com/office/drawing/2014/main" id="{9954E372-6167-42C0-ACC3-A7CD5F988B61}"/>
              </a:ext>
            </a:extLst>
          </p:cNvPr>
          <p:cNvPicPr>
            <a:picLocks noChangeAspect="1"/>
          </p:cNvPicPr>
          <p:nvPr/>
        </p:nvPicPr>
        <p:blipFill>
          <a:blip r:embed="rId3"/>
          <a:stretch>
            <a:fillRect/>
          </a:stretch>
        </p:blipFill>
        <p:spPr>
          <a:xfrm>
            <a:off x="3546544" y="5490111"/>
            <a:ext cx="1001268" cy="1001268"/>
          </a:xfrm>
          <a:prstGeom prst="rect">
            <a:avLst/>
          </a:prstGeom>
        </p:spPr>
      </p:pic>
      <p:sp>
        <p:nvSpPr>
          <p:cNvPr id="12" name="TextBox 3">
            <a:extLst>
              <a:ext uri="{FF2B5EF4-FFF2-40B4-BE49-F238E27FC236}">
                <a16:creationId xmlns:a16="http://schemas.microsoft.com/office/drawing/2014/main" id="{D9EA1A31-5C63-4F6C-955E-A64245A3B346}"/>
              </a:ext>
            </a:extLst>
          </p:cNvPr>
          <p:cNvSpPr txBox="1"/>
          <p:nvPr/>
        </p:nvSpPr>
        <p:spPr>
          <a:xfrm>
            <a:off x="4791007" y="5578078"/>
            <a:ext cx="5118099" cy="738664"/>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191919"/>
                </a:solidFill>
                <a:effectLst/>
                <a:uLnTx/>
                <a:uFillTx/>
                <a:latin typeface="Segoe UI"/>
                <a:ea typeface="+mn-ea"/>
                <a:cs typeface="+mn-cs"/>
              </a:rPr>
              <a:t>Verwaltungseinheiten in Azure </a:t>
            </a:r>
            <a:r>
              <a:rPr kumimoji="0" lang="de-DE" sz="2400" b="0" i="0" u="none" strike="noStrike" kern="1200" cap="none" spc="0" normalizeH="0" baseline="0" noProof="0" dirty="0" err="1">
                <a:ln>
                  <a:noFill/>
                </a:ln>
                <a:solidFill>
                  <a:srgbClr val="191919"/>
                </a:solidFill>
                <a:effectLst/>
                <a:uLnTx/>
                <a:uFillTx/>
                <a:latin typeface="Segoe UI"/>
                <a:ea typeface="+mn-ea"/>
                <a:cs typeface="+mn-cs"/>
              </a:rPr>
              <a:t>Active</a:t>
            </a:r>
            <a:r>
              <a:rPr kumimoji="0" lang="de-DE" sz="2400" b="0" i="0" u="none" strike="noStrike" kern="1200" cap="none" spc="0" normalizeH="0" baseline="0" noProof="0" dirty="0">
                <a:ln>
                  <a:noFill/>
                </a:ln>
                <a:solidFill>
                  <a:srgbClr val="191919"/>
                </a:solidFill>
                <a:effectLst/>
                <a:uLnTx/>
                <a:uFillTx/>
                <a:latin typeface="Segoe UI"/>
                <a:ea typeface="+mn-ea"/>
                <a:cs typeface="+mn-cs"/>
              </a:rPr>
              <a:t> Directory</a:t>
            </a:r>
          </a:p>
        </p:txBody>
      </p:sp>
    </p:spTree>
    <p:extLst>
      <p:ext uri="{BB962C8B-B14F-4D97-AF65-F5344CB8AC3E}">
        <p14:creationId xmlns:p14="http://schemas.microsoft.com/office/powerpoint/2010/main" val="162263086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1: Azure </a:t>
            </a:r>
            <a:r>
              <a:rPr lang="de-DE" dirty="0" err="1"/>
              <a:t>Active</a:t>
            </a:r>
            <a:r>
              <a:rPr lang="de-DE" dirty="0"/>
              <a:t> Directory - Geräte</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380976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EFA7E24F-571C-4941-80A1-390E0BA1D537}"/>
              </a:ext>
            </a:extLst>
          </p:cNvPr>
          <p:cNvPicPr>
            <a:picLocks noChangeAspect="1"/>
          </p:cNvPicPr>
          <p:nvPr/>
        </p:nvPicPr>
        <p:blipFill>
          <a:blip r:embed="rId2"/>
          <a:stretch>
            <a:fillRect/>
          </a:stretch>
        </p:blipFill>
        <p:spPr>
          <a:xfrm>
            <a:off x="516968" y="1754096"/>
            <a:ext cx="2362405" cy="4313294"/>
          </a:xfrm>
          <a:prstGeom prst="rect">
            <a:avLst/>
          </a:prstGeom>
          <a:ln>
            <a:noFill/>
          </a:ln>
          <a:effectLst>
            <a:outerShdw blurRad="292100" dist="139700" dir="2700000" algn="tl" rotWithShape="0">
              <a:srgbClr val="333333">
                <a:alpha val="65000"/>
              </a:srgbClr>
            </a:outerShdw>
          </a:effectLst>
        </p:spPr>
      </p:pic>
      <p:sp>
        <p:nvSpPr>
          <p:cNvPr id="2" name="Titel 1">
            <a:extLst>
              <a:ext uri="{FF2B5EF4-FFF2-40B4-BE49-F238E27FC236}">
                <a16:creationId xmlns:a16="http://schemas.microsoft.com/office/drawing/2014/main" id="{30C2FAEF-CF51-4C21-A45A-D5521593A8FF}"/>
              </a:ext>
            </a:extLst>
          </p:cNvPr>
          <p:cNvSpPr>
            <a:spLocks noGrp="1"/>
          </p:cNvSpPr>
          <p:nvPr>
            <p:ph type="title"/>
          </p:nvPr>
        </p:nvSpPr>
        <p:spPr/>
        <p:txBody>
          <a:bodyPr/>
          <a:lstStyle/>
          <a:p>
            <a:r>
              <a:rPr lang="de-DE" dirty="0"/>
              <a:t>Admin Center AAD - Geräte</a:t>
            </a:r>
          </a:p>
        </p:txBody>
      </p:sp>
      <p:sp>
        <p:nvSpPr>
          <p:cNvPr id="3" name="Inhaltsplatzhalter 2">
            <a:extLst>
              <a:ext uri="{FF2B5EF4-FFF2-40B4-BE49-F238E27FC236}">
                <a16:creationId xmlns:a16="http://schemas.microsoft.com/office/drawing/2014/main" id="{8E2B48DF-AF89-4C3C-A9C6-DB901B6452C6}"/>
              </a:ext>
            </a:extLst>
          </p:cNvPr>
          <p:cNvSpPr>
            <a:spLocks noGrp="1"/>
          </p:cNvSpPr>
          <p:nvPr>
            <p:ph idx="1"/>
          </p:nvPr>
        </p:nvSpPr>
        <p:spPr>
          <a:xfrm>
            <a:off x="592183" y="1124396"/>
            <a:ext cx="7750628" cy="859364"/>
          </a:xfrm>
        </p:spPr>
        <p:txBody>
          <a:bodyPr/>
          <a:lstStyle/>
          <a:p>
            <a:r>
              <a:rPr lang="de-DE" dirty="0"/>
              <a:t>Azure </a:t>
            </a:r>
            <a:r>
              <a:rPr lang="de-DE" dirty="0" err="1"/>
              <a:t>Active</a:t>
            </a:r>
            <a:r>
              <a:rPr lang="de-DE" dirty="0"/>
              <a:t> Directory aufrufen</a:t>
            </a:r>
          </a:p>
        </p:txBody>
      </p:sp>
      <p:sp>
        <p:nvSpPr>
          <p:cNvPr id="6" name="Rechteck 5">
            <a:extLst>
              <a:ext uri="{FF2B5EF4-FFF2-40B4-BE49-F238E27FC236}">
                <a16:creationId xmlns:a16="http://schemas.microsoft.com/office/drawing/2014/main" id="{28C5CD72-B261-47D5-94E4-69DA2CC5FB4D}"/>
              </a:ext>
            </a:extLst>
          </p:cNvPr>
          <p:cNvSpPr/>
          <p:nvPr/>
        </p:nvSpPr>
        <p:spPr>
          <a:xfrm>
            <a:off x="516968" y="5199018"/>
            <a:ext cx="1390209" cy="2786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 Verbindung mit Pfeil 7">
            <a:extLst>
              <a:ext uri="{FF2B5EF4-FFF2-40B4-BE49-F238E27FC236}">
                <a16:creationId xmlns:a16="http://schemas.microsoft.com/office/drawing/2014/main" id="{2365458A-3079-4332-BA52-E256D48E9A9A}"/>
              </a:ext>
            </a:extLst>
          </p:cNvPr>
          <p:cNvCxnSpPr/>
          <p:nvPr/>
        </p:nvCxnSpPr>
        <p:spPr>
          <a:xfrm flipH="1">
            <a:off x="1698170" y="4874241"/>
            <a:ext cx="374469" cy="2525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Pfeil: nach rechts 11">
            <a:extLst>
              <a:ext uri="{FF2B5EF4-FFF2-40B4-BE49-F238E27FC236}">
                <a16:creationId xmlns:a16="http://schemas.microsoft.com/office/drawing/2014/main" id="{11EAAC3B-0899-458C-B1C4-50EEB97E0726}"/>
              </a:ext>
            </a:extLst>
          </p:cNvPr>
          <p:cNvSpPr/>
          <p:nvPr/>
        </p:nvSpPr>
        <p:spPr>
          <a:xfrm>
            <a:off x="2773057" y="3724040"/>
            <a:ext cx="996402" cy="603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 name="Grafik 6">
            <a:extLst>
              <a:ext uri="{FF2B5EF4-FFF2-40B4-BE49-F238E27FC236}">
                <a16:creationId xmlns:a16="http://schemas.microsoft.com/office/drawing/2014/main" id="{288CA138-EEC5-420D-A2EC-8FF5C4BAAC6B}"/>
              </a:ext>
            </a:extLst>
          </p:cNvPr>
          <p:cNvPicPr>
            <a:picLocks noChangeAspect="1"/>
          </p:cNvPicPr>
          <p:nvPr/>
        </p:nvPicPr>
        <p:blipFill>
          <a:blip r:embed="rId3"/>
          <a:stretch>
            <a:fillRect/>
          </a:stretch>
        </p:blipFill>
        <p:spPr>
          <a:xfrm>
            <a:off x="3769459" y="1983760"/>
            <a:ext cx="8066165" cy="4051379"/>
          </a:xfrm>
          <a:prstGeom prst="rect">
            <a:avLst/>
          </a:prstGeom>
          <a:ln>
            <a:noFill/>
          </a:ln>
          <a:effectLst>
            <a:outerShdw blurRad="292100" dist="139700" dir="2700000" algn="tl" rotWithShape="0">
              <a:srgbClr val="333333">
                <a:alpha val="65000"/>
              </a:srgbClr>
            </a:outerShdw>
          </a:effectLst>
        </p:spPr>
      </p:pic>
      <p:sp>
        <p:nvSpPr>
          <p:cNvPr id="14" name="Rechteck 13">
            <a:extLst>
              <a:ext uri="{FF2B5EF4-FFF2-40B4-BE49-F238E27FC236}">
                <a16:creationId xmlns:a16="http://schemas.microsoft.com/office/drawing/2014/main" id="{6E56040C-0261-4C7E-9A15-1B73CD1536B6}"/>
              </a:ext>
            </a:extLst>
          </p:cNvPr>
          <p:cNvSpPr/>
          <p:nvPr/>
        </p:nvSpPr>
        <p:spPr>
          <a:xfrm>
            <a:off x="5306684" y="3196430"/>
            <a:ext cx="1041866" cy="2325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9EBDC067-3BA1-4948-A793-599E9D761E5A}"/>
              </a:ext>
            </a:extLst>
          </p:cNvPr>
          <p:cNvCxnSpPr/>
          <p:nvPr/>
        </p:nvCxnSpPr>
        <p:spPr>
          <a:xfrm flipH="1">
            <a:off x="6161315" y="2888030"/>
            <a:ext cx="374469" cy="2525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7A145C3B-136D-40D3-BE27-F72553F758A0}"/>
              </a:ext>
            </a:extLst>
          </p:cNvPr>
          <p:cNvCxnSpPr/>
          <p:nvPr/>
        </p:nvCxnSpPr>
        <p:spPr>
          <a:xfrm flipH="1">
            <a:off x="7968342" y="2888030"/>
            <a:ext cx="374469" cy="2525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745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1F89B8-3BE3-4A27-8623-C32EAAE070F5}"/>
              </a:ext>
            </a:extLst>
          </p:cNvPr>
          <p:cNvSpPr>
            <a:spLocks noGrp="1"/>
          </p:cNvSpPr>
          <p:nvPr>
            <p:ph type="title"/>
          </p:nvPr>
        </p:nvSpPr>
        <p:spPr/>
        <p:txBody>
          <a:bodyPr>
            <a:normAutofit/>
          </a:bodyPr>
          <a:lstStyle/>
          <a:p>
            <a:r>
              <a:rPr lang="de-DE" dirty="0"/>
              <a:t>Erweiterte Geräte Einstellungen – Endpunkt-Manager</a:t>
            </a:r>
          </a:p>
        </p:txBody>
      </p:sp>
      <p:sp>
        <p:nvSpPr>
          <p:cNvPr id="3" name="Inhaltsplatzhalter 2">
            <a:extLst>
              <a:ext uri="{FF2B5EF4-FFF2-40B4-BE49-F238E27FC236}">
                <a16:creationId xmlns:a16="http://schemas.microsoft.com/office/drawing/2014/main" id="{FD1D4E85-5F0F-4F03-B65E-BCB6288F18DE}"/>
              </a:ext>
            </a:extLst>
          </p:cNvPr>
          <p:cNvSpPr>
            <a:spLocks noGrp="1"/>
          </p:cNvSpPr>
          <p:nvPr>
            <p:ph idx="1"/>
          </p:nvPr>
        </p:nvSpPr>
        <p:spPr>
          <a:xfrm>
            <a:off x="609600" y="1268760"/>
            <a:ext cx="10972800" cy="516497"/>
          </a:xfrm>
        </p:spPr>
        <p:txBody>
          <a:bodyPr>
            <a:normAutofit fontScale="92500" lnSpcReduction="10000"/>
          </a:bodyPr>
          <a:lstStyle/>
          <a:p>
            <a:r>
              <a:rPr lang="de-DE" dirty="0"/>
              <a:t>Admin Center – Endpunkt-Manager aufrufen</a:t>
            </a:r>
          </a:p>
        </p:txBody>
      </p:sp>
      <p:pic>
        <p:nvPicPr>
          <p:cNvPr id="10" name="Grafik 9">
            <a:extLst>
              <a:ext uri="{FF2B5EF4-FFF2-40B4-BE49-F238E27FC236}">
                <a16:creationId xmlns:a16="http://schemas.microsoft.com/office/drawing/2014/main" id="{56302866-9F47-460C-8A44-78866C73C6BA}"/>
              </a:ext>
            </a:extLst>
          </p:cNvPr>
          <p:cNvPicPr>
            <a:picLocks noChangeAspect="1"/>
          </p:cNvPicPr>
          <p:nvPr/>
        </p:nvPicPr>
        <p:blipFill>
          <a:blip r:embed="rId2"/>
          <a:stretch>
            <a:fillRect/>
          </a:stretch>
        </p:blipFill>
        <p:spPr>
          <a:xfrm>
            <a:off x="609600" y="1992084"/>
            <a:ext cx="2613887" cy="3665538"/>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id="{839185ED-979E-417E-A1E3-41A2AA733F81}"/>
              </a:ext>
            </a:extLst>
          </p:cNvPr>
          <p:cNvSpPr/>
          <p:nvPr/>
        </p:nvSpPr>
        <p:spPr>
          <a:xfrm>
            <a:off x="632101" y="3337559"/>
            <a:ext cx="1597293" cy="2764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 Verbindung mit Pfeil 7">
            <a:extLst>
              <a:ext uri="{FF2B5EF4-FFF2-40B4-BE49-F238E27FC236}">
                <a16:creationId xmlns:a16="http://schemas.microsoft.com/office/drawing/2014/main" id="{683E8907-8E72-4892-8FDA-E3F14A24048F}"/>
              </a:ext>
            </a:extLst>
          </p:cNvPr>
          <p:cNvCxnSpPr/>
          <p:nvPr/>
        </p:nvCxnSpPr>
        <p:spPr>
          <a:xfrm flipH="1">
            <a:off x="1916543" y="2981596"/>
            <a:ext cx="374469" cy="2525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Grafik 11">
            <a:extLst>
              <a:ext uri="{FF2B5EF4-FFF2-40B4-BE49-F238E27FC236}">
                <a16:creationId xmlns:a16="http://schemas.microsoft.com/office/drawing/2014/main" id="{4E0A78A6-5D25-4379-9233-4598031B5B0D}"/>
              </a:ext>
            </a:extLst>
          </p:cNvPr>
          <p:cNvPicPr>
            <a:picLocks noChangeAspect="1"/>
          </p:cNvPicPr>
          <p:nvPr/>
        </p:nvPicPr>
        <p:blipFill>
          <a:blip r:embed="rId3"/>
          <a:stretch>
            <a:fillRect/>
          </a:stretch>
        </p:blipFill>
        <p:spPr>
          <a:xfrm>
            <a:off x="3402157" y="1911531"/>
            <a:ext cx="7976793" cy="4169230"/>
          </a:xfrm>
          <a:prstGeom prst="rect">
            <a:avLst/>
          </a:prstGeom>
          <a:ln>
            <a:noFill/>
          </a:ln>
          <a:effectLst>
            <a:outerShdw blurRad="292100" dist="139700" dir="2700000" algn="tl" rotWithShape="0">
              <a:srgbClr val="333333">
                <a:alpha val="65000"/>
              </a:srgbClr>
            </a:outerShdw>
          </a:effectLst>
        </p:spPr>
      </p:pic>
      <p:cxnSp>
        <p:nvCxnSpPr>
          <p:cNvPr id="7" name="Gerade Verbindung mit Pfeil 6">
            <a:extLst>
              <a:ext uri="{FF2B5EF4-FFF2-40B4-BE49-F238E27FC236}">
                <a16:creationId xmlns:a16="http://schemas.microsoft.com/office/drawing/2014/main" id="{873F2DDA-6F30-47CE-B001-D92ADD3A7B09}"/>
              </a:ext>
            </a:extLst>
          </p:cNvPr>
          <p:cNvCxnSpPr/>
          <p:nvPr/>
        </p:nvCxnSpPr>
        <p:spPr>
          <a:xfrm flipH="1">
            <a:off x="4021781" y="2981595"/>
            <a:ext cx="374469" cy="2525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Pfeil: nach rechts 12">
            <a:extLst>
              <a:ext uri="{FF2B5EF4-FFF2-40B4-BE49-F238E27FC236}">
                <a16:creationId xmlns:a16="http://schemas.microsoft.com/office/drawing/2014/main" id="{C5111C43-9749-4F8D-9BEF-6BC9548AB726}"/>
              </a:ext>
            </a:extLst>
          </p:cNvPr>
          <p:cNvSpPr/>
          <p:nvPr/>
        </p:nvSpPr>
        <p:spPr>
          <a:xfrm>
            <a:off x="2469538" y="4336868"/>
            <a:ext cx="920214" cy="583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03694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0D39A3-1FFF-4B23-9B79-FE01735C368F}"/>
              </a:ext>
            </a:extLst>
          </p:cNvPr>
          <p:cNvSpPr>
            <a:spLocks noGrp="1"/>
          </p:cNvSpPr>
          <p:nvPr>
            <p:ph type="title"/>
          </p:nvPr>
        </p:nvSpPr>
        <p:spPr/>
        <p:txBody>
          <a:bodyPr/>
          <a:lstStyle/>
          <a:p>
            <a:r>
              <a:rPr lang="de-DE" dirty="0"/>
              <a:t>Richtliniensätze verwenden</a:t>
            </a:r>
          </a:p>
        </p:txBody>
      </p:sp>
      <p:sp>
        <p:nvSpPr>
          <p:cNvPr id="3" name="Inhaltsplatzhalter 2">
            <a:extLst>
              <a:ext uri="{FF2B5EF4-FFF2-40B4-BE49-F238E27FC236}">
                <a16:creationId xmlns:a16="http://schemas.microsoft.com/office/drawing/2014/main" id="{280F81B6-44C5-4C16-8E90-F3F8833A0182}"/>
              </a:ext>
            </a:extLst>
          </p:cNvPr>
          <p:cNvSpPr>
            <a:spLocks noGrp="1"/>
          </p:cNvSpPr>
          <p:nvPr>
            <p:ph idx="1"/>
          </p:nvPr>
        </p:nvSpPr>
        <p:spPr>
          <a:xfrm>
            <a:off x="365760" y="1268761"/>
            <a:ext cx="9605554" cy="1265434"/>
          </a:xfrm>
        </p:spPr>
        <p:txBody>
          <a:bodyPr/>
          <a:lstStyle/>
          <a:p>
            <a:r>
              <a:rPr lang="de-DE" dirty="0"/>
              <a:t>Vorteil: eine Sammlung aus Apps, Richtlinien und anderen Verwaltungs-objekten zentral zuweisen</a:t>
            </a:r>
          </a:p>
        </p:txBody>
      </p:sp>
      <p:pic>
        <p:nvPicPr>
          <p:cNvPr id="5" name="Grafik 4">
            <a:extLst>
              <a:ext uri="{FF2B5EF4-FFF2-40B4-BE49-F238E27FC236}">
                <a16:creationId xmlns:a16="http://schemas.microsoft.com/office/drawing/2014/main" id="{E81234ED-8BA0-4AF7-AD1E-A60317CA2EDE}"/>
              </a:ext>
            </a:extLst>
          </p:cNvPr>
          <p:cNvPicPr>
            <a:picLocks noChangeAspect="1"/>
          </p:cNvPicPr>
          <p:nvPr/>
        </p:nvPicPr>
        <p:blipFill>
          <a:blip r:embed="rId2"/>
          <a:stretch>
            <a:fillRect/>
          </a:stretch>
        </p:blipFill>
        <p:spPr>
          <a:xfrm>
            <a:off x="3478123" y="2505892"/>
            <a:ext cx="7809089" cy="41804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46710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9D536F-4C88-4656-B53B-0786BB01D4CE}"/>
              </a:ext>
            </a:extLst>
          </p:cNvPr>
          <p:cNvSpPr>
            <a:spLocks noGrp="1"/>
          </p:cNvSpPr>
          <p:nvPr>
            <p:ph type="title"/>
          </p:nvPr>
        </p:nvSpPr>
        <p:spPr/>
        <p:txBody>
          <a:bodyPr/>
          <a:lstStyle/>
          <a:p>
            <a:r>
              <a:rPr lang="de-DE" dirty="0"/>
              <a:t>Richtliniensatz erstellen</a:t>
            </a:r>
          </a:p>
        </p:txBody>
      </p:sp>
      <p:pic>
        <p:nvPicPr>
          <p:cNvPr id="5" name="Inhaltsplatzhalter 4">
            <a:extLst>
              <a:ext uri="{FF2B5EF4-FFF2-40B4-BE49-F238E27FC236}">
                <a16:creationId xmlns:a16="http://schemas.microsoft.com/office/drawing/2014/main" id="{CF5F3BCF-51BA-4E52-B21C-38AE8093C592}"/>
              </a:ext>
            </a:extLst>
          </p:cNvPr>
          <p:cNvPicPr>
            <a:picLocks noGrp="1" noChangeAspect="1"/>
          </p:cNvPicPr>
          <p:nvPr>
            <p:ph idx="1"/>
          </p:nvPr>
        </p:nvPicPr>
        <p:blipFill>
          <a:blip r:embed="rId2"/>
          <a:stretch>
            <a:fillRect/>
          </a:stretch>
        </p:blipFill>
        <p:spPr>
          <a:xfrm>
            <a:off x="623392" y="1363801"/>
            <a:ext cx="9765934" cy="4684192"/>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id="{FC040835-7382-4C28-A9F1-088975C088D5}"/>
              </a:ext>
            </a:extLst>
          </p:cNvPr>
          <p:cNvSpPr/>
          <p:nvPr/>
        </p:nvSpPr>
        <p:spPr>
          <a:xfrm>
            <a:off x="693061" y="2516777"/>
            <a:ext cx="9025705" cy="3657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02841722"/>
      </p:ext>
    </p:extLst>
  </p:cSld>
  <p:clrMapOvr>
    <a:masterClrMapping/>
  </p:clrMapOvr>
</p:sld>
</file>

<file path=ppt/theme/theme1.xml><?xml version="1.0" encoding="utf-8"?>
<a:theme xmlns:a="http://schemas.openxmlformats.org/drawingml/2006/main" name="Windows Server 8">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StartDate xmlns="http://schemas.microsoft.com/sharepoint/v3" xsi:nil="true"/>
    <PublishingExpirationDate xmlns="http://schemas.microsoft.com/sharepoint/v3" xsi:nil="true"/>
  </documentManagement>
</p:properties>
</file>

<file path=customXml/itemProps1.xml><?xml version="1.0" encoding="utf-8"?>
<ds:datastoreItem xmlns:ds="http://schemas.openxmlformats.org/officeDocument/2006/customXml" ds:itemID="{39E2204E-C267-4AC7-9FB6-2BD84C3E5D73}"/>
</file>

<file path=customXml/itemProps2.xml><?xml version="1.0" encoding="utf-8"?>
<ds:datastoreItem xmlns:ds="http://schemas.openxmlformats.org/officeDocument/2006/customXml" ds:itemID="{5C8EF5CA-7954-4BD4-9728-C658661CF8AE}"/>
</file>

<file path=customXml/itemProps3.xml><?xml version="1.0" encoding="utf-8"?>
<ds:datastoreItem xmlns:ds="http://schemas.openxmlformats.org/officeDocument/2006/customXml" ds:itemID="{FE86FA8A-3F30-4538-A5AF-58969294007D}"/>
</file>

<file path=docProps/app.xml><?xml version="1.0" encoding="utf-8"?>
<Properties xmlns="http://schemas.openxmlformats.org/officeDocument/2006/extended-properties" xmlns:vt="http://schemas.openxmlformats.org/officeDocument/2006/docPropsVTypes">
  <Template>Labs_Modul_4_Office 365_PowerWoche</Template>
  <TotalTime>0</TotalTime>
  <Words>147</Words>
  <Application>Microsoft Office PowerPoint</Application>
  <PresentationFormat>Breitbild</PresentationFormat>
  <Paragraphs>23</Paragraphs>
  <Slides>7</Slides>
  <Notes>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Segoe UI</vt:lpstr>
      <vt:lpstr>Windows Server 8</vt:lpstr>
      <vt:lpstr>Modul 5: Azure AD Geräte</vt:lpstr>
      <vt:lpstr>Modul 5 Agenda</vt:lpstr>
      <vt:lpstr>Lektion 1: Azure Active Directory - Geräte</vt:lpstr>
      <vt:lpstr>Admin Center AAD - Geräte</vt:lpstr>
      <vt:lpstr>Erweiterte Geräte Einstellungen – Endpunkt-Manager</vt:lpstr>
      <vt:lpstr>Richtliniensätze verwenden</vt:lpstr>
      <vt:lpstr>Richtliniensatz erstellen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 4: Azure AD Verwaltung</dc:title>
  <dc:creator>Remigiusz Suszkiewicz</dc:creator>
  <cp:lastModifiedBy>Remigiusz Suszkiewicz</cp:lastModifiedBy>
  <cp:revision>6</cp:revision>
  <dcterms:created xsi:type="dcterms:W3CDTF">2021-03-02T14:39:49Z</dcterms:created>
  <dcterms:modified xsi:type="dcterms:W3CDTF">2021-03-26T13:40:15Z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ies>
</file>