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4"/>
    <p:sldMasterId id="2147483854" r:id="rId5"/>
  </p:sldMasterIdLst>
  <p:sldIdLst>
    <p:sldId id="256" r:id="rId6"/>
    <p:sldId id="259" r:id="rId7"/>
    <p:sldId id="268" r:id="rId8"/>
    <p:sldId id="346" r:id="rId9"/>
    <p:sldId id="344" r:id="rId10"/>
    <p:sldId id="345" r:id="rId11"/>
    <p:sldId id="347" r:id="rId12"/>
    <p:sldId id="280" r:id="rId13"/>
    <p:sldId id="348" r:id="rId14"/>
    <p:sldId id="282" r:id="rId15"/>
    <p:sldId id="349" r:id="rId16"/>
    <p:sldId id="283" r:id="rId17"/>
    <p:sldId id="284" r:id="rId18"/>
    <p:sldId id="285" r:id="rId19"/>
    <p:sldId id="357" r:id="rId20"/>
    <p:sldId id="355" r:id="rId21"/>
    <p:sldId id="356" r:id="rId22"/>
    <p:sldId id="286" r:id="rId23"/>
    <p:sldId id="287" r:id="rId24"/>
    <p:sldId id="288" r:id="rId25"/>
    <p:sldId id="289" r:id="rId26"/>
    <p:sldId id="290" r:id="rId27"/>
    <p:sldId id="291" r:id="rId28"/>
    <p:sldId id="295" r:id="rId29"/>
    <p:sldId id="296" r:id="rId30"/>
    <p:sldId id="297" r:id="rId31"/>
    <p:sldId id="298" r:id="rId32"/>
    <p:sldId id="299" r:id="rId33"/>
    <p:sldId id="300" r:id="rId34"/>
    <p:sldId id="301" r:id="rId35"/>
    <p:sldId id="302" r:id="rId36"/>
    <p:sldId id="303" r:id="rId37"/>
    <p:sldId id="305" r:id="rId38"/>
    <p:sldId id="306" r:id="rId39"/>
    <p:sldId id="307" r:id="rId40"/>
    <p:sldId id="311" r:id="rId41"/>
    <p:sldId id="308" r:id="rId42"/>
    <p:sldId id="309" r:id="rId43"/>
    <p:sldId id="310" r:id="rId44"/>
    <p:sldId id="312" r:id="rId45"/>
    <p:sldId id="313" r:id="rId46"/>
    <p:sldId id="314" r:id="rId47"/>
    <p:sldId id="315" r:id="rId48"/>
    <p:sldId id="316" r:id="rId49"/>
    <p:sldId id="323" r:id="rId50"/>
    <p:sldId id="324" r:id="rId51"/>
    <p:sldId id="325" r:id="rId52"/>
    <p:sldId id="350" r:id="rId53"/>
    <p:sldId id="351" r:id="rId54"/>
    <p:sldId id="352" r:id="rId55"/>
    <p:sldId id="353" r:id="rId56"/>
    <p:sldId id="354" r:id="rId57"/>
    <p:sldId id="327" r:id="rId58"/>
    <p:sldId id="329" r:id="rId59"/>
    <p:sldId id="358" r:id="rId60"/>
    <p:sldId id="332" r:id="rId61"/>
    <p:sldId id="333" r:id="rId62"/>
    <p:sldId id="334" r:id="rId63"/>
    <p:sldId id="335" r:id="rId64"/>
    <p:sldId id="336" r:id="rId65"/>
    <p:sldId id="337" r:id="rId66"/>
    <p:sldId id="338" r:id="rId67"/>
    <p:sldId id="339" r:id="rId68"/>
    <p:sldId id="340" r:id="rId69"/>
    <p:sldId id="341" r:id="rId70"/>
    <p:sldId id="342" r:id="rId71"/>
    <p:sldId id="359" r:id="rId72"/>
    <p:sldId id="360" r:id="rId73"/>
    <p:sldId id="361" r:id="rId74"/>
    <p:sldId id="362" r:id="rId75"/>
    <p:sldId id="363" r:id="rId76"/>
    <p:sldId id="364" r:id="rId77"/>
    <p:sldId id="365" r:id="rId7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131" autoAdjust="0"/>
  </p:normalViewPr>
  <p:slideViewPr>
    <p:cSldViewPr snapToGrid="0">
      <p:cViewPr varScale="1">
        <p:scale>
          <a:sx n="109" d="100"/>
          <a:sy n="109" d="100"/>
        </p:scale>
        <p:origin x="612" y="114"/>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6" name="Foliennummernplatzhalter 5"/>
          <p:cNvSpPr>
            <a:spLocks noGrp="1"/>
          </p:cNvSpPr>
          <p:nvPr>
            <p:ph type="sldNum" sz="quarter" idx="12"/>
          </p:nvPr>
        </p:nvSpPr>
        <p:spPr>
          <a:xfrm>
            <a:off x="9228666" y="6356350"/>
            <a:ext cx="1439334" cy="365125"/>
          </a:xfrm>
        </p:spPr>
        <p:txBody>
          <a:bodyPr/>
          <a:lstStyle/>
          <a:p>
            <a:fld id="{C897DFD6-16AA-4990-9C12-D8B73762DA74}" type="slidenum">
              <a:rPr lang="de-DE" smtClean="0"/>
              <a:t>‹Nr.›</a:t>
            </a:fld>
            <a:endParaRPr lang="de-DE" dirty="0"/>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11" name="Fußzeilenplatzhalter 4"/>
          <p:cNvSpPr>
            <a:spLocks noGrp="1"/>
          </p:cNvSpPr>
          <p:nvPr>
            <p:ph type="ftr" sz="quarter" idx="11"/>
          </p:nvPr>
        </p:nvSpPr>
        <p:spPr>
          <a:xfrm>
            <a:off x="1447799" y="6356350"/>
            <a:ext cx="7772400" cy="365125"/>
          </a:xfrm>
        </p:spPr>
        <p:txBody>
          <a:bodyPr/>
          <a:lstStyle/>
          <a:p>
            <a:pPr algn="r"/>
            <a:r>
              <a:rPr lang="de-DE" dirty="0"/>
              <a:t>© ppedv AG</a:t>
            </a:r>
          </a:p>
        </p:txBody>
      </p:sp>
    </p:spTree>
    <p:extLst>
      <p:ext uri="{BB962C8B-B14F-4D97-AF65-F5344CB8AC3E}">
        <p14:creationId xmlns:p14="http://schemas.microsoft.com/office/powerpoint/2010/main" val="4203050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2523716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2915732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274638"/>
            <a:ext cx="10972800" cy="1143000"/>
          </a:xfrm>
          <a:prstGeom prst="rect">
            <a:avLst/>
          </a:prstGeom>
        </p:spPr>
        <p:txBody>
          <a:bodyPr/>
          <a:lstStyle/>
          <a:p>
            <a:r>
              <a:rPr lang="de-DE"/>
              <a:t>Titelmasterformat durch Klicken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1445701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6" name="Foliennummernplatzhalter 5"/>
          <p:cNvSpPr>
            <a:spLocks noGrp="1"/>
          </p:cNvSpPr>
          <p:nvPr>
            <p:ph type="sldNum" sz="quarter" idx="12"/>
          </p:nvPr>
        </p:nvSpPr>
        <p:spPr>
          <a:xfrm>
            <a:off x="9228666" y="6356350"/>
            <a:ext cx="1439334" cy="365125"/>
          </a:xfrm>
        </p:spPr>
        <p:txBody>
          <a:bodyPr/>
          <a:lstStyle/>
          <a:p>
            <a:fld id="{C897DFD6-16AA-4990-9C12-D8B73762DA74}" type="slidenum">
              <a:rPr lang="de-DE" smtClean="0"/>
              <a:t>‹Nr.›</a:t>
            </a:fld>
            <a:endParaRPr lang="de-DE" dirty="0"/>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11" name="Fußzeilenplatzhalter 4"/>
          <p:cNvSpPr>
            <a:spLocks noGrp="1"/>
          </p:cNvSpPr>
          <p:nvPr>
            <p:ph type="ftr" sz="quarter" idx="11"/>
          </p:nvPr>
        </p:nvSpPr>
        <p:spPr>
          <a:xfrm>
            <a:off x="1447799" y="6356350"/>
            <a:ext cx="7772400" cy="365125"/>
          </a:xfrm>
        </p:spPr>
        <p:txBody>
          <a:bodyPr/>
          <a:lstStyle/>
          <a:p>
            <a:pPr algn="r"/>
            <a:r>
              <a:rPr lang="de-DE" dirty="0"/>
              <a:t>© ppedv AG</a:t>
            </a:r>
          </a:p>
        </p:txBody>
      </p:sp>
    </p:spTree>
    <p:extLst>
      <p:ext uri="{BB962C8B-B14F-4D97-AF65-F5344CB8AC3E}">
        <p14:creationId xmlns:p14="http://schemas.microsoft.com/office/powerpoint/2010/main" val="1351233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1759594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1075290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2153989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r>
              <a:rPr lang="de-DE" dirty="0"/>
              <a:t>© ppedv AG</a:t>
            </a:r>
          </a:p>
        </p:txBody>
      </p:sp>
      <p:sp>
        <p:nvSpPr>
          <p:cNvPr id="9" name="Foliennummernplatzhalter 8"/>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42141921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p>
            <a:r>
              <a:rPr lang="de-DE"/>
              <a:t>Titelmasterformat durch Klicken bearbeiten</a:t>
            </a:r>
            <a:endParaRPr lang="de-DE" dirty="0"/>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16768948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62F8B784-6BE8-4121-A5DD-184BF916DF1B}"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31717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112907391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22684643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36174722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8534823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25738459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274638"/>
            <a:ext cx="10972800" cy="1143000"/>
          </a:xfrm>
          <a:prstGeom prst="rect">
            <a:avLst/>
          </a:prstGeom>
        </p:spPr>
        <p:txBody>
          <a:bodyPr/>
          <a:lstStyle/>
          <a:p>
            <a:r>
              <a:rPr lang="de-DE"/>
              <a:t>Titelmasterformat durch Klicken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1833873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4074645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2477709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r>
              <a:rPr lang="de-DE" dirty="0"/>
              <a:t>© ppedv AG</a:t>
            </a:r>
          </a:p>
        </p:txBody>
      </p:sp>
      <p:sp>
        <p:nvSpPr>
          <p:cNvPr id="9" name="Foliennummernplatzhalter 8"/>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4230351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p>
            <a:r>
              <a:rPr lang="de-DE"/>
              <a:t>Titelmasterformat durch Klicken bearbeiten</a:t>
            </a:r>
            <a:endParaRPr lang="de-DE" dirty="0"/>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3800971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62F8B784-6BE8-4121-A5DD-184BF916DF1B}"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3491141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2472653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3567933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8B784-6BE8-4121-A5DD-184BF916DF1B}" type="slidenum">
              <a:rPr lang="de-DE" smtClean="0"/>
              <a:t>‹Nr.›</a:t>
            </a:fld>
            <a:endParaRPr lang="de-DE"/>
          </a:p>
        </p:txBody>
      </p:sp>
      <p:pic>
        <p:nvPicPr>
          <p:cNvPr id="7" name="Grafik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3941034664"/>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8B784-6BE8-4121-A5DD-184BF916DF1B}" type="slidenum">
              <a:rPr lang="de-DE" smtClean="0"/>
              <a:t>‹Nr.›</a:t>
            </a:fld>
            <a:endParaRPr lang="de-DE"/>
          </a:p>
        </p:txBody>
      </p:sp>
      <p:pic>
        <p:nvPicPr>
          <p:cNvPr id="7" name="Grafik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1969078394"/>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admin@M365xxxxx.onmicrosoft.com" TargetMode="External"/><Relationship Id="rId2" Type="http://schemas.openxmlformats.org/officeDocument/2006/relationships/hyperlink" Target="https://xxxxx-yyyy.sharepoint.com/" TargetMode="External"/><Relationship Id="rId1" Type="http://schemas.openxmlformats.org/officeDocument/2006/relationships/slideLayout" Target="../slideLayouts/slideLayout2.xml"/><Relationship Id="rId5" Type="http://schemas.openxmlformats.org/officeDocument/2006/relationships/hyperlink" Target="mailto:admin@M365xxxxxx.onmicrosoft.com" TargetMode="External"/><Relationship Id="rId4" Type="http://schemas.openxmlformats.org/officeDocument/2006/relationships/hyperlink" Target="https://m365xxxx.sharepoint.com/sites/tes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5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5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mandant.sharepoint.com/sites/oldPortal" TargetMode="External"/><Relationship Id="rId2" Type="http://schemas.openxmlformats.org/officeDocument/2006/relationships/hyperlink" Target="https://mandant.sharepoint.com/"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a:t>Sharepoint</a:t>
            </a:r>
            <a:r>
              <a:rPr lang="de-DE" dirty="0"/>
              <a:t>-Online Administration</a:t>
            </a:r>
          </a:p>
        </p:txBody>
      </p:sp>
      <p:sp>
        <p:nvSpPr>
          <p:cNvPr id="3" name="Untertitel 2"/>
          <p:cNvSpPr>
            <a:spLocks noGrp="1"/>
          </p:cNvSpPr>
          <p:nvPr>
            <p:ph type="subTitle" idx="1"/>
          </p:nvPr>
        </p:nvSpPr>
        <p:spPr/>
        <p:txBody>
          <a:bodyPr/>
          <a:lstStyle/>
          <a:p>
            <a:r>
              <a:rPr lang="de-DE" dirty="0"/>
              <a:t>Alexander Schwarz</a:t>
            </a:r>
          </a:p>
        </p:txBody>
      </p:sp>
      <p:sp>
        <p:nvSpPr>
          <p:cNvPr id="4" name="Foliennummernplatzhalter 3"/>
          <p:cNvSpPr>
            <a:spLocks noGrp="1"/>
          </p:cNvSpPr>
          <p:nvPr>
            <p:ph type="sldNum" sz="quarter" idx="12"/>
          </p:nvPr>
        </p:nvSpPr>
        <p:spPr/>
        <p:txBody>
          <a:bodyPr/>
          <a:lstStyle/>
          <a:p>
            <a:fld id="{C897DFD6-16AA-4990-9C12-D8B73762DA74}" type="slidenum">
              <a:rPr lang="de-DE" smtClean="0"/>
              <a:t>1</a:t>
            </a:fld>
            <a:endParaRPr lang="de-DE" dirty="0"/>
          </a:p>
        </p:txBody>
      </p:sp>
    </p:spTree>
    <p:extLst>
      <p:ext uri="{BB962C8B-B14F-4D97-AF65-F5344CB8AC3E}">
        <p14:creationId xmlns:p14="http://schemas.microsoft.com/office/powerpoint/2010/main" val="761150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Sitecollection</a:t>
            </a:r>
            <a:r>
              <a:rPr lang="de-DE" dirty="0"/>
              <a:t> in Shell erstellen / verwalten</a:t>
            </a:r>
          </a:p>
        </p:txBody>
      </p:sp>
      <p:sp>
        <p:nvSpPr>
          <p:cNvPr id="3" name="Inhaltsplatzhalter 2"/>
          <p:cNvSpPr>
            <a:spLocks noGrp="1"/>
          </p:cNvSpPr>
          <p:nvPr>
            <p:ph idx="1"/>
          </p:nvPr>
        </p:nvSpPr>
        <p:spPr/>
        <p:txBody>
          <a:bodyPr/>
          <a:lstStyle/>
          <a:p>
            <a:r>
              <a:rPr lang="de-DE" dirty="0"/>
              <a:t>Zuerst das </a:t>
            </a:r>
            <a:r>
              <a:rPr lang="de-DE" dirty="0" err="1"/>
              <a:t>Sharepoint</a:t>
            </a:r>
            <a:r>
              <a:rPr lang="de-DE" dirty="0"/>
              <a:t>-Online-Modul in die lokale Shell laden</a:t>
            </a:r>
          </a:p>
          <a:p>
            <a:pPr marL="0" indent="0">
              <a:buNone/>
            </a:pPr>
            <a:endParaRPr lang="de-DE" dirty="0"/>
          </a:p>
          <a:p>
            <a:pPr marL="0" indent="0">
              <a:buNone/>
            </a:pPr>
            <a:r>
              <a:rPr lang="de-DE" sz="2000" dirty="0"/>
              <a:t>1) </a:t>
            </a:r>
            <a:r>
              <a:rPr lang="de-DE" sz="2000" dirty="0" err="1"/>
              <a:t>Get</a:t>
            </a:r>
            <a:r>
              <a:rPr lang="de-DE" sz="2000" dirty="0"/>
              <a:t>-Module -Name </a:t>
            </a:r>
            <a:r>
              <a:rPr lang="de-DE" sz="2000" dirty="0" err="1"/>
              <a:t>Microsoft.Online.SharePoint.PowerShell</a:t>
            </a:r>
            <a:r>
              <a:rPr lang="de-DE" sz="2000" dirty="0"/>
              <a:t> -</a:t>
            </a:r>
            <a:r>
              <a:rPr lang="de-DE" sz="2000" dirty="0" err="1"/>
              <a:t>ListAvailable</a:t>
            </a:r>
            <a:r>
              <a:rPr lang="de-DE" sz="2000" dirty="0"/>
              <a:t> | Select </a:t>
            </a:r>
            <a:r>
              <a:rPr lang="de-DE" sz="2000" dirty="0" err="1"/>
              <a:t>Name,Version</a:t>
            </a:r>
            <a:endParaRPr lang="de-DE" sz="2000" dirty="0"/>
          </a:p>
          <a:p>
            <a:pPr marL="0" indent="0">
              <a:buNone/>
            </a:pPr>
            <a:endParaRPr lang="de-DE" sz="2000" dirty="0"/>
          </a:p>
          <a:p>
            <a:pPr marL="0" indent="0">
              <a:buNone/>
            </a:pPr>
            <a:r>
              <a:rPr lang="de-DE" sz="2000" dirty="0"/>
              <a:t>2) </a:t>
            </a:r>
            <a:r>
              <a:rPr lang="de-DE" sz="2000" dirty="0" err="1"/>
              <a:t>Install</a:t>
            </a:r>
            <a:r>
              <a:rPr lang="de-DE" sz="2000" dirty="0"/>
              <a:t>-Module -Name </a:t>
            </a:r>
            <a:r>
              <a:rPr lang="de-DE" sz="2000" dirty="0" err="1"/>
              <a:t>Microsoft.Online.SharePoint.PowerShell</a:t>
            </a:r>
            <a:endParaRPr lang="de-DE" sz="2000" dirty="0"/>
          </a:p>
          <a:p>
            <a:pPr marL="0" indent="0">
              <a:buNone/>
            </a:pPr>
            <a:endParaRPr lang="de-DE" dirty="0"/>
          </a:p>
        </p:txBody>
      </p:sp>
      <p:sp>
        <p:nvSpPr>
          <p:cNvPr id="4" name="Foliennummernplatzhalter 3"/>
          <p:cNvSpPr>
            <a:spLocks noGrp="1"/>
          </p:cNvSpPr>
          <p:nvPr>
            <p:ph type="sldNum" sz="quarter" idx="12"/>
          </p:nvPr>
        </p:nvSpPr>
        <p:spPr/>
        <p:txBody>
          <a:bodyPr/>
          <a:lstStyle/>
          <a:p>
            <a:fld id="{62F8B784-6BE8-4121-A5DD-184BF916DF1B}" type="slidenum">
              <a:rPr lang="de-DE" smtClean="0"/>
              <a:t>10</a:t>
            </a:fld>
            <a:endParaRPr lang="de-DE"/>
          </a:p>
        </p:txBody>
      </p:sp>
    </p:spTree>
    <p:extLst>
      <p:ext uri="{BB962C8B-B14F-4D97-AF65-F5344CB8AC3E}">
        <p14:creationId xmlns:p14="http://schemas.microsoft.com/office/powerpoint/2010/main" val="3555868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9461F7D8-A26D-4EF4-8C7A-4B73E8E754EC}"/>
              </a:ext>
            </a:extLst>
          </p:cNvPr>
          <p:cNvSpPr>
            <a:spLocks noGrp="1"/>
          </p:cNvSpPr>
          <p:nvPr>
            <p:ph type="title"/>
          </p:nvPr>
        </p:nvSpPr>
        <p:spPr/>
        <p:txBody>
          <a:bodyPr/>
          <a:lstStyle/>
          <a:p>
            <a:r>
              <a:rPr lang="de-DE" dirty="0" err="1"/>
              <a:t>Sitecollection</a:t>
            </a:r>
            <a:r>
              <a:rPr lang="de-DE" dirty="0"/>
              <a:t> in Shell erstellen / verwalten</a:t>
            </a:r>
          </a:p>
        </p:txBody>
      </p:sp>
      <p:sp>
        <p:nvSpPr>
          <p:cNvPr id="3" name="Inhaltsplatzhalter 2">
            <a:extLst>
              <a:ext uri="{FF2B5EF4-FFF2-40B4-BE49-F238E27FC236}">
                <a16:creationId xmlns:a16="http://schemas.microsoft.com/office/drawing/2014/main" xmlns="" id="{4230F0B2-6CF8-41A8-847D-BA54A0D2EA15}"/>
              </a:ext>
            </a:extLst>
          </p:cNvPr>
          <p:cNvSpPr>
            <a:spLocks noGrp="1"/>
          </p:cNvSpPr>
          <p:nvPr>
            <p:ph idx="1"/>
          </p:nvPr>
        </p:nvSpPr>
        <p:spPr/>
        <p:txBody>
          <a:bodyPr/>
          <a:lstStyle/>
          <a:p>
            <a:pPr marL="0" indent="0">
              <a:buNone/>
            </a:pPr>
            <a:r>
              <a:rPr lang="de-DE" sz="2000" b="1" dirty="0"/>
              <a:t>Verbindung mit 0365 herstellen:</a:t>
            </a:r>
          </a:p>
          <a:p>
            <a:pPr marL="0" indent="0">
              <a:buNone/>
            </a:pPr>
            <a:endParaRPr lang="de-DE" sz="2000" b="1" dirty="0"/>
          </a:p>
          <a:p>
            <a:pPr marL="0" indent="0">
              <a:buNone/>
            </a:pPr>
            <a:r>
              <a:rPr lang="de-DE" sz="1800" dirty="0"/>
              <a:t>Connect-</a:t>
            </a:r>
            <a:r>
              <a:rPr lang="de-DE" sz="1800" dirty="0" err="1"/>
              <a:t>SPOService</a:t>
            </a:r>
            <a:r>
              <a:rPr lang="de-DE" sz="1800" dirty="0"/>
              <a:t> -</a:t>
            </a:r>
            <a:r>
              <a:rPr lang="de-DE" sz="1800" dirty="0" err="1"/>
              <a:t>Url</a:t>
            </a:r>
            <a:r>
              <a:rPr lang="de-DE" sz="1800" dirty="0"/>
              <a:t> </a:t>
            </a:r>
            <a:r>
              <a:rPr lang="de-DE" sz="1800" u="sng" dirty="0">
                <a:hlinkClick r:id="rId2"/>
              </a:rPr>
              <a:t>https://xxxxx-yyyy.sharepoint.com</a:t>
            </a:r>
            <a:r>
              <a:rPr lang="de-DE" sz="1800" dirty="0"/>
              <a:t> –</a:t>
            </a:r>
            <a:r>
              <a:rPr lang="de-DE" sz="1800" dirty="0" err="1"/>
              <a:t>credential</a:t>
            </a:r>
            <a:r>
              <a:rPr lang="de-DE" sz="1800" dirty="0"/>
              <a:t> </a:t>
            </a:r>
            <a:r>
              <a:rPr lang="de-DE" sz="1800" u="sng" dirty="0">
                <a:hlinkClick r:id="rId3"/>
              </a:rPr>
              <a:t>admin@M365xxxxx.onmicrosoft.com</a:t>
            </a:r>
            <a:endParaRPr lang="de-DE" sz="1800" u="sng" dirty="0"/>
          </a:p>
          <a:p>
            <a:pPr marL="0" indent="0">
              <a:buNone/>
            </a:pPr>
            <a:endParaRPr lang="de-DE" sz="1800" u="sng" dirty="0"/>
          </a:p>
          <a:p>
            <a:pPr marL="0" indent="0">
              <a:buNone/>
            </a:pPr>
            <a:r>
              <a:rPr lang="de-DE" sz="2000" b="1" dirty="0" err="1"/>
              <a:t>Sitecollection</a:t>
            </a:r>
            <a:r>
              <a:rPr lang="de-DE" sz="2000" b="1" dirty="0"/>
              <a:t> erstellen</a:t>
            </a:r>
            <a:r>
              <a:rPr lang="de-DE" sz="2000" b="1" dirty="0" smtClean="0"/>
              <a:t>: z.B.</a:t>
            </a:r>
            <a:endParaRPr lang="de-DE" sz="2000" b="1" dirty="0"/>
          </a:p>
          <a:p>
            <a:pPr marL="0" indent="0">
              <a:buNone/>
            </a:pPr>
            <a:endParaRPr lang="de-DE" sz="2000" b="1" dirty="0"/>
          </a:p>
          <a:p>
            <a:pPr marL="0" indent="0">
              <a:buNone/>
            </a:pPr>
            <a:r>
              <a:rPr lang="de-DE" sz="1800" dirty="0"/>
              <a:t>New-</a:t>
            </a:r>
            <a:r>
              <a:rPr lang="de-DE" sz="1800" dirty="0" err="1"/>
              <a:t>SPOSite</a:t>
            </a:r>
            <a:r>
              <a:rPr lang="de-DE" sz="1800" dirty="0"/>
              <a:t> -</a:t>
            </a:r>
            <a:r>
              <a:rPr lang="de-DE" sz="1800" dirty="0" err="1"/>
              <a:t>Url</a:t>
            </a:r>
            <a:r>
              <a:rPr lang="de-DE" sz="1800" dirty="0"/>
              <a:t>  </a:t>
            </a:r>
            <a:r>
              <a:rPr lang="de-DE" sz="1800" u="sng" dirty="0">
                <a:hlinkClick r:id="rId4"/>
              </a:rPr>
              <a:t>https://m365xxxx.sharepoint.com/sites/test</a:t>
            </a:r>
            <a:r>
              <a:rPr lang="de-DE" sz="1800" dirty="0"/>
              <a:t> -</a:t>
            </a:r>
            <a:r>
              <a:rPr lang="de-DE" sz="1800" dirty="0" err="1"/>
              <a:t>Owner</a:t>
            </a:r>
            <a:r>
              <a:rPr lang="de-DE" sz="1800" dirty="0"/>
              <a:t> </a:t>
            </a:r>
            <a:r>
              <a:rPr lang="de-DE" sz="1800" u="sng" dirty="0">
                <a:hlinkClick r:id="rId5"/>
              </a:rPr>
              <a:t>admin@M365xxxxxx.onmicrosoft.com</a:t>
            </a:r>
            <a:r>
              <a:rPr lang="de-DE" sz="1800" dirty="0"/>
              <a:t> </a:t>
            </a:r>
          </a:p>
          <a:p>
            <a:pPr marL="0" indent="0">
              <a:buNone/>
            </a:pPr>
            <a:r>
              <a:rPr lang="de-DE" sz="1800" dirty="0"/>
              <a:t>-</a:t>
            </a:r>
            <a:r>
              <a:rPr lang="de-DE" sz="1800" dirty="0" err="1"/>
              <a:t>StorageQuota</a:t>
            </a:r>
            <a:r>
              <a:rPr lang="de-DE" sz="1800" dirty="0"/>
              <a:t> 100 -</a:t>
            </a:r>
            <a:r>
              <a:rPr lang="de-DE" sz="1800" dirty="0" err="1"/>
              <a:t>CompatibilityLevel</a:t>
            </a:r>
            <a:r>
              <a:rPr lang="de-DE" sz="1800" dirty="0"/>
              <a:t> 15 -</a:t>
            </a:r>
            <a:r>
              <a:rPr lang="de-DE" sz="1800" dirty="0" err="1"/>
              <a:t>LocaleID</a:t>
            </a:r>
            <a:r>
              <a:rPr lang="de-DE" sz="1800" dirty="0"/>
              <a:t> 1031 -</a:t>
            </a:r>
            <a:r>
              <a:rPr lang="de-DE" sz="1800" dirty="0" err="1"/>
              <a:t>ResourceQuota</a:t>
            </a:r>
            <a:r>
              <a:rPr lang="de-DE" sz="1800" dirty="0"/>
              <a:t> 300 -Template "STS#0" </a:t>
            </a:r>
          </a:p>
          <a:p>
            <a:pPr marL="0" indent="0">
              <a:buNone/>
            </a:pPr>
            <a:r>
              <a:rPr lang="de-DE" sz="1800" dirty="0"/>
              <a:t>-</a:t>
            </a:r>
            <a:r>
              <a:rPr lang="de-DE" sz="1800" dirty="0" err="1"/>
              <a:t>TimeZoneId</a:t>
            </a:r>
            <a:r>
              <a:rPr lang="de-DE" sz="1800" dirty="0"/>
              <a:t> 110 -Title "</a:t>
            </a:r>
            <a:r>
              <a:rPr lang="de-DE" sz="1800" dirty="0" err="1"/>
              <a:t>test</a:t>
            </a:r>
            <a:r>
              <a:rPr lang="de-DE" sz="1800" dirty="0"/>
              <a:t>"</a:t>
            </a:r>
          </a:p>
          <a:p>
            <a:pPr marL="0" indent="0">
              <a:buNone/>
            </a:pPr>
            <a:endParaRPr lang="de-DE" sz="2000" b="1" dirty="0"/>
          </a:p>
          <a:p>
            <a:endParaRPr lang="de-DE" dirty="0"/>
          </a:p>
        </p:txBody>
      </p:sp>
      <p:sp>
        <p:nvSpPr>
          <p:cNvPr id="4" name="Foliennummernplatzhalter 3">
            <a:extLst>
              <a:ext uri="{FF2B5EF4-FFF2-40B4-BE49-F238E27FC236}">
                <a16:creationId xmlns:a16="http://schemas.microsoft.com/office/drawing/2014/main" xmlns="" id="{96633C1A-2009-48D4-92C8-F8F304C3E057}"/>
              </a:ext>
            </a:extLst>
          </p:cNvPr>
          <p:cNvSpPr>
            <a:spLocks noGrp="1"/>
          </p:cNvSpPr>
          <p:nvPr>
            <p:ph type="sldNum" sz="quarter" idx="12"/>
          </p:nvPr>
        </p:nvSpPr>
        <p:spPr/>
        <p:txBody>
          <a:bodyPr/>
          <a:lstStyle/>
          <a:p>
            <a:fld id="{62F8B784-6BE8-4121-A5DD-184BF916DF1B}" type="slidenum">
              <a:rPr lang="de-DE" smtClean="0"/>
              <a:t>11</a:t>
            </a:fld>
            <a:endParaRPr lang="de-DE"/>
          </a:p>
        </p:txBody>
      </p:sp>
    </p:spTree>
    <p:extLst>
      <p:ext uri="{BB962C8B-B14F-4D97-AF65-F5344CB8AC3E}">
        <p14:creationId xmlns:p14="http://schemas.microsoft.com/office/powerpoint/2010/main" val="2067127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Sitecollection</a:t>
            </a:r>
            <a:r>
              <a:rPr lang="de-DE" dirty="0"/>
              <a:t>- und </a:t>
            </a:r>
            <a:r>
              <a:rPr lang="de-DE" dirty="0" err="1"/>
              <a:t>Contentmanagement</a:t>
            </a:r>
            <a:endParaRPr lang="de-DE" dirty="0"/>
          </a:p>
        </p:txBody>
      </p:sp>
      <p:sp>
        <p:nvSpPr>
          <p:cNvPr id="3" name="Text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2"/>
          </p:nvPr>
        </p:nvSpPr>
        <p:spPr/>
        <p:txBody>
          <a:bodyPr/>
          <a:lstStyle/>
          <a:p>
            <a:fld id="{62F8B784-6BE8-4121-A5DD-184BF916DF1B}" type="slidenum">
              <a:rPr lang="de-DE" smtClean="0"/>
              <a:t>12</a:t>
            </a:fld>
            <a:endParaRPr lang="de-DE"/>
          </a:p>
        </p:txBody>
      </p:sp>
    </p:spTree>
    <p:extLst>
      <p:ext uri="{BB962C8B-B14F-4D97-AF65-F5344CB8AC3E}">
        <p14:creationId xmlns:p14="http://schemas.microsoft.com/office/powerpoint/2010/main" val="2705247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Teamsite „klassisch“</a:t>
            </a:r>
          </a:p>
        </p:txBody>
      </p:sp>
      <p:sp>
        <p:nvSpPr>
          <p:cNvPr id="3" name="Inhaltsplatzhalter 2"/>
          <p:cNvSpPr>
            <a:spLocks noGrp="1"/>
          </p:cNvSpPr>
          <p:nvPr>
            <p:ph idx="1"/>
          </p:nvPr>
        </p:nvSpPr>
        <p:spPr/>
        <p:txBody>
          <a:bodyPr/>
          <a:lstStyle/>
          <a:p>
            <a:r>
              <a:rPr lang="de-DE" dirty="0"/>
              <a:t>Häufigste Verwendung</a:t>
            </a:r>
          </a:p>
          <a:p>
            <a:endParaRPr lang="de-DE" dirty="0"/>
          </a:p>
        </p:txBody>
      </p:sp>
      <p:sp>
        <p:nvSpPr>
          <p:cNvPr id="4" name="Foliennummernplatzhalter 3"/>
          <p:cNvSpPr>
            <a:spLocks noGrp="1"/>
          </p:cNvSpPr>
          <p:nvPr>
            <p:ph type="sldNum" sz="quarter" idx="12"/>
          </p:nvPr>
        </p:nvSpPr>
        <p:spPr/>
        <p:txBody>
          <a:bodyPr/>
          <a:lstStyle/>
          <a:p>
            <a:fld id="{62F8B784-6BE8-4121-A5DD-184BF916DF1B}" type="slidenum">
              <a:rPr lang="de-DE" smtClean="0"/>
              <a:t>13</a:t>
            </a:fld>
            <a:endParaRPr lang="de-DE"/>
          </a:p>
        </p:txBody>
      </p:sp>
      <p:sp>
        <p:nvSpPr>
          <p:cNvPr id="6" name="Pfeil nach unten 5"/>
          <p:cNvSpPr/>
          <p:nvPr/>
        </p:nvSpPr>
        <p:spPr>
          <a:xfrm>
            <a:off x="9876692" y="2066294"/>
            <a:ext cx="105508" cy="41323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p:cNvSpPr txBox="1"/>
          <p:nvPr/>
        </p:nvSpPr>
        <p:spPr>
          <a:xfrm>
            <a:off x="8326315" y="1461572"/>
            <a:ext cx="2646485" cy="646331"/>
          </a:xfrm>
          <a:prstGeom prst="rect">
            <a:avLst/>
          </a:prstGeom>
          <a:noFill/>
        </p:spPr>
        <p:txBody>
          <a:bodyPr wrap="square" rtlCol="0">
            <a:spAutoFit/>
          </a:bodyPr>
          <a:lstStyle/>
          <a:p>
            <a:r>
              <a:rPr lang="de-DE" dirty="0"/>
              <a:t>Optionen/Einstellungen/Menüsteuerung</a:t>
            </a:r>
          </a:p>
        </p:txBody>
      </p:sp>
      <p:sp>
        <p:nvSpPr>
          <p:cNvPr id="8" name="Pfeil nach links 7"/>
          <p:cNvSpPr/>
          <p:nvPr/>
        </p:nvSpPr>
        <p:spPr>
          <a:xfrm>
            <a:off x="10681188" y="2641725"/>
            <a:ext cx="583223" cy="106669"/>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p:cNvSpPr txBox="1"/>
          <p:nvPr/>
        </p:nvSpPr>
        <p:spPr>
          <a:xfrm>
            <a:off x="10770577" y="2896210"/>
            <a:ext cx="1213339" cy="369332"/>
          </a:xfrm>
          <a:prstGeom prst="rect">
            <a:avLst/>
          </a:prstGeom>
          <a:noFill/>
        </p:spPr>
        <p:txBody>
          <a:bodyPr wrap="square" rtlCol="0">
            <a:spAutoFit/>
          </a:bodyPr>
          <a:lstStyle/>
          <a:p>
            <a:r>
              <a:rPr lang="de-DE" dirty="0" err="1"/>
              <a:t>LoginUser</a:t>
            </a:r>
            <a:endParaRPr lang="de-DE" dirty="0"/>
          </a:p>
        </p:txBody>
      </p:sp>
      <p:pic>
        <p:nvPicPr>
          <p:cNvPr id="13" name="Grafik 12">
            <a:extLst>
              <a:ext uri="{FF2B5EF4-FFF2-40B4-BE49-F238E27FC236}">
                <a16:creationId xmlns:a16="http://schemas.microsoft.com/office/drawing/2014/main" xmlns="" id="{EE50826F-E237-47AA-A7AE-31B9B003C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69225"/>
            <a:ext cx="9716943" cy="2808804"/>
          </a:xfrm>
          <a:prstGeom prst="rect">
            <a:avLst/>
          </a:prstGeom>
        </p:spPr>
      </p:pic>
    </p:spTree>
    <p:extLst>
      <p:ext uri="{BB962C8B-B14F-4D97-AF65-F5344CB8AC3E}">
        <p14:creationId xmlns:p14="http://schemas.microsoft.com/office/powerpoint/2010/main" val="3149886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Siteverwaltung „klassisch“</a:t>
            </a:r>
          </a:p>
        </p:txBody>
      </p:sp>
      <p:sp>
        <p:nvSpPr>
          <p:cNvPr id="5" name="Foliennummernplatzhalter 4"/>
          <p:cNvSpPr>
            <a:spLocks noGrp="1"/>
          </p:cNvSpPr>
          <p:nvPr>
            <p:ph type="sldNum" sz="quarter" idx="12"/>
          </p:nvPr>
        </p:nvSpPr>
        <p:spPr/>
        <p:txBody>
          <a:bodyPr/>
          <a:lstStyle/>
          <a:p>
            <a:fld id="{62F8B784-6BE8-4121-A5DD-184BF916DF1B}" type="slidenum">
              <a:rPr lang="de-DE" smtClean="0"/>
              <a:t>14</a:t>
            </a:fld>
            <a:endParaRPr lang="de-DE"/>
          </a:p>
        </p:txBody>
      </p:sp>
      <p:sp>
        <p:nvSpPr>
          <p:cNvPr id="8" name="Pfeil nach rechts 7"/>
          <p:cNvSpPr/>
          <p:nvPr/>
        </p:nvSpPr>
        <p:spPr>
          <a:xfrm>
            <a:off x="2777731" y="5120879"/>
            <a:ext cx="562708" cy="1143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6" name="Inhaltsplatzhalter 15">
            <a:extLst>
              <a:ext uri="{FF2B5EF4-FFF2-40B4-BE49-F238E27FC236}">
                <a16:creationId xmlns:a16="http://schemas.microsoft.com/office/drawing/2014/main" xmlns="" id="{CAE6CDDE-3744-4E20-83E3-E76523BB2D3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33044" y="1825625"/>
            <a:ext cx="3191912" cy="4351338"/>
          </a:xfrm>
        </p:spPr>
      </p:pic>
      <p:pic>
        <p:nvPicPr>
          <p:cNvPr id="20" name="Inhaltsplatzhalter 19">
            <a:extLst>
              <a:ext uri="{FF2B5EF4-FFF2-40B4-BE49-F238E27FC236}">
                <a16:creationId xmlns:a16="http://schemas.microsoft.com/office/drawing/2014/main" xmlns="" id="{AEC81649-98B7-4CBB-905E-C173DB6F38F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60724" y="1825625"/>
            <a:ext cx="4004551" cy="4351338"/>
          </a:xfrm>
        </p:spPr>
      </p:pic>
      <p:sp>
        <p:nvSpPr>
          <p:cNvPr id="22" name="Pfeil: nach rechts 21">
            <a:extLst>
              <a:ext uri="{FF2B5EF4-FFF2-40B4-BE49-F238E27FC236}">
                <a16:creationId xmlns:a16="http://schemas.microsoft.com/office/drawing/2014/main" xmlns="" id="{E03002DD-6DB7-4A91-8DA7-0644B45FBFA9}"/>
              </a:ext>
            </a:extLst>
          </p:cNvPr>
          <p:cNvSpPr/>
          <p:nvPr/>
        </p:nvSpPr>
        <p:spPr>
          <a:xfrm>
            <a:off x="2059619" y="5042517"/>
            <a:ext cx="718112" cy="19266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Pfeil: nach rechts 23">
            <a:extLst>
              <a:ext uri="{FF2B5EF4-FFF2-40B4-BE49-F238E27FC236}">
                <a16:creationId xmlns:a16="http://schemas.microsoft.com/office/drawing/2014/main" xmlns="" id="{E3F79027-0BBE-425F-8195-E5A2448E271C}"/>
              </a:ext>
            </a:extLst>
          </p:cNvPr>
          <p:cNvSpPr/>
          <p:nvPr/>
        </p:nvSpPr>
        <p:spPr>
          <a:xfrm>
            <a:off x="6480699" y="5042517"/>
            <a:ext cx="612559" cy="19266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Pfeil: nach rechts 24">
            <a:extLst>
              <a:ext uri="{FF2B5EF4-FFF2-40B4-BE49-F238E27FC236}">
                <a16:creationId xmlns:a16="http://schemas.microsoft.com/office/drawing/2014/main" xmlns="" id="{9048187D-DC4F-496C-B0F6-1796A965C5B1}"/>
              </a:ext>
            </a:extLst>
          </p:cNvPr>
          <p:cNvSpPr/>
          <p:nvPr/>
        </p:nvSpPr>
        <p:spPr>
          <a:xfrm>
            <a:off x="6480699" y="5414431"/>
            <a:ext cx="612559" cy="19266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45329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D1F57655-5FB1-49E5-B960-0C740D4286BF}"/>
              </a:ext>
            </a:extLst>
          </p:cNvPr>
          <p:cNvSpPr>
            <a:spLocks noGrp="1"/>
          </p:cNvSpPr>
          <p:nvPr>
            <p:ph type="title"/>
          </p:nvPr>
        </p:nvSpPr>
        <p:spPr/>
        <p:txBody>
          <a:bodyPr/>
          <a:lstStyle/>
          <a:p>
            <a:r>
              <a:rPr lang="de-DE" dirty="0"/>
              <a:t>Siteverwaltung „klassisch“</a:t>
            </a:r>
          </a:p>
        </p:txBody>
      </p:sp>
      <p:pic>
        <p:nvPicPr>
          <p:cNvPr id="6" name="Inhaltsplatzhalter 5">
            <a:extLst>
              <a:ext uri="{FF2B5EF4-FFF2-40B4-BE49-F238E27FC236}">
                <a16:creationId xmlns:a16="http://schemas.microsoft.com/office/drawing/2014/main" xmlns="" id="{CC8ECCCE-BA1E-497E-8CCB-B00BED1174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4535" y="1491246"/>
            <a:ext cx="3915029" cy="4765616"/>
          </a:xfrm>
        </p:spPr>
      </p:pic>
      <p:sp>
        <p:nvSpPr>
          <p:cNvPr id="4" name="Foliennummernplatzhalter 3">
            <a:extLst>
              <a:ext uri="{FF2B5EF4-FFF2-40B4-BE49-F238E27FC236}">
                <a16:creationId xmlns:a16="http://schemas.microsoft.com/office/drawing/2014/main" xmlns="" id="{4E1DF769-2B07-4EC4-A633-CDF6B5CBB47C}"/>
              </a:ext>
            </a:extLst>
          </p:cNvPr>
          <p:cNvSpPr>
            <a:spLocks noGrp="1"/>
          </p:cNvSpPr>
          <p:nvPr>
            <p:ph type="sldNum" sz="quarter" idx="12"/>
          </p:nvPr>
        </p:nvSpPr>
        <p:spPr/>
        <p:txBody>
          <a:bodyPr/>
          <a:lstStyle/>
          <a:p>
            <a:fld id="{62F8B784-6BE8-4121-A5DD-184BF916DF1B}" type="slidenum">
              <a:rPr lang="de-DE" smtClean="0"/>
              <a:t>15</a:t>
            </a:fld>
            <a:endParaRPr lang="de-DE"/>
          </a:p>
        </p:txBody>
      </p:sp>
    </p:spTree>
    <p:extLst>
      <p:ext uri="{BB962C8B-B14F-4D97-AF65-F5344CB8AC3E}">
        <p14:creationId xmlns:p14="http://schemas.microsoft.com/office/powerpoint/2010/main" val="3367364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BA253AE-8CFE-4939-A15B-55046CBDD8AC}"/>
              </a:ext>
            </a:extLst>
          </p:cNvPr>
          <p:cNvSpPr>
            <a:spLocks noGrp="1"/>
          </p:cNvSpPr>
          <p:nvPr>
            <p:ph type="title"/>
          </p:nvPr>
        </p:nvSpPr>
        <p:spPr/>
        <p:txBody>
          <a:bodyPr/>
          <a:lstStyle/>
          <a:p>
            <a:r>
              <a:rPr lang="de-DE" dirty="0"/>
              <a:t>Teamsite „modern“</a:t>
            </a:r>
          </a:p>
        </p:txBody>
      </p:sp>
      <p:pic>
        <p:nvPicPr>
          <p:cNvPr id="8" name="Inhaltsplatzhalter 7">
            <a:extLst>
              <a:ext uri="{FF2B5EF4-FFF2-40B4-BE49-F238E27FC236}">
                <a16:creationId xmlns:a16="http://schemas.microsoft.com/office/drawing/2014/main" xmlns="" id="{79B5C152-5040-4B1E-AD1F-85B6A3082E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050" y="1825625"/>
            <a:ext cx="9313900" cy="4351338"/>
          </a:xfrm>
        </p:spPr>
      </p:pic>
      <p:sp>
        <p:nvSpPr>
          <p:cNvPr id="4" name="Foliennummernplatzhalter 3">
            <a:extLst>
              <a:ext uri="{FF2B5EF4-FFF2-40B4-BE49-F238E27FC236}">
                <a16:creationId xmlns:a16="http://schemas.microsoft.com/office/drawing/2014/main" xmlns="" id="{A61CB3DD-37FF-40A1-B78E-674276D98818}"/>
              </a:ext>
            </a:extLst>
          </p:cNvPr>
          <p:cNvSpPr>
            <a:spLocks noGrp="1"/>
          </p:cNvSpPr>
          <p:nvPr>
            <p:ph type="sldNum" sz="quarter" idx="12"/>
          </p:nvPr>
        </p:nvSpPr>
        <p:spPr/>
        <p:txBody>
          <a:bodyPr/>
          <a:lstStyle/>
          <a:p>
            <a:fld id="{62F8B784-6BE8-4121-A5DD-184BF916DF1B}" type="slidenum">
              <a:rPr lang="de-DE" smtClean="0"/>
              <a:t>16</a:t>
            </a:fld>
            <a:endParaRPr lang="de-DE"/>
          </a:p>
        </p:txBody>
      </p:sp>
    </p:spTree>
    <p:extLst>
      <p:ext uri="{BB962C8B-B14F-4D97-AF65-F5344CB8AC3E}">
        <p14:creationId xmlns:p14="http://schemas.microsoft.com/office/powerpoint/2010/main" val="407156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76BB5D8E-B3F3-4B14-94F4-C9FB2716591A}"/>
              </a:ext>
            </a:extLst>
          </p:cNvPr>
          <p:cNvSpPr>
            <a:spLocks noGrp="1"/>
          </p:cNvSpPr>
          <p:nvPr>
            <p:ph type="title"/>
          </p:nvPr>
        </p:nvSpPr>
        <p:spPr/>
        <p:txBody>
          <a:bodyPr>
            <a:normAutofit fontScale="90000"/>
          </a:bodyPr>
          <a:lstStyle/>
          <a:p>
            <a:r>
              <a:rPr lang="de-DE" dirty="0"/>
              <a:t>Teamsite „modern“ Verwaltung</a:t>
            </a:r>
            <a:br>
              <a:rPr lang="de-DE" dirty="0"/>
            </a:br>
            <a:endParaRPr lang="de-DE" dirty="0"/>
          </a:p>
        </p:txBody>
      </p:sp>
      <p:sp>
        <p:nvSpPr>
          <p:cNvPr id="4" name="Foliennummernplatzhalter 3">
            <a:extLst>
              <a:ext uri="{FF2B5EF4-FFF2-40B4-BE49-F238E27FC236}">
                <a16:creationId xmlns:a16="http://schemas.microsoft.com/office/drawing/2014/main" xmlns="" id="{065F3195-D37A-4CC7-A57D-9DB6F3BA0F33}"/>
              </a:ext>
            </a:extLst>
          </p:cNvPr>
          <p:cNvSpPr>
            <a:spLocks noGrp="1"/>
          </p:cNvSpPr>
          <p:nvPr>
            <p:ph type="sldNum" sz="quarter" idx="12"/>
          </p:nvPr>
        </p:nvSpPr>
        <p:spPr/>
        <p:txBody>
          <a:bodyPr/>
          <a:lstStyle/>
          <a:p>
            <a:fld id="{62F8B784-6BE8-4121-A5DD-184BF916DF1B}" type="slidenum">
              <a:rPr lang="de-DE" smtClean="0"/>
              <a:t>17</a:t>
            </a:fld>
            <a:endParaRPr lang="de-DE" dirty="0"/>
          </a:p>
        </p:txBody>
      </p:sp>
      <p:pic>
        <p:nvPicPr>
          <p:cNvPr id="8" name="Grafik 7">
            <a:extLst>
              <a:ext uri="{FF2B5EF4-FFF2-40B4-BE49-F238E27FC236}">
                <a16:creationId xmlns:a16="http://schemas.microsoft.com/office/drawing/2014/main" xmlns="" id="{310FD542-057E-4E67-8DCC-A8FD031D4F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6850" y="2015785"/>
            <a:ext cx="4841003" cy="4351339"/>
          </a:xfrm>
          <a:prstGeom prst="rect">
            <a:avLst/>
          </a:prstGeom>
        </p:spPr>
      </p:pic>
      <p:sp>
        <p:nvSpPr>
          <p:cNvPr id="9" name="Pfeil: nach links 8">
            <a:extLst>
              <a:ext uri="{FF2B5EF4-FFF2-40B4-BE49-F238E27FC236}">
                <a16:creationId xmlns:a16="http://schemas.microsoft.com/office/drawing/2014/main" xmlns="" id="{AA523C48-BA3F-4F53-88BF-C2081C97F569}"/>
              </a:ext>
            </a:extLst>
          </p:cNvPr>
          <p:cNvSpPr/>
          <p:nvPr/>
        </p:nvSpPr>
        <p:spPr>
          <a:xfrm>
            <a:off x="3212830" y="5938875"/>
            <a:ext cx="594804" cy="177554"/>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Inhaltsplatzhalter 10">
            <a:extLst>
              <a:ext uri="{FF2B5EF4-FFF2-40B4-BE49-F238E27FC236}">
                <a16:creationId xmlns:a16="http://schemas.microsoft.com/office/drawing/2014/main" xmlns="" id="{C5E00851-B40D-449E-B8D4-BD0E12F1B3E4}"/>
              </a:ext>
            </a:extLst>
          </p:cNvPr>
          <p:cNvSpPr>
            <a:spLocks noGrp="1"/>
          </p:cNvSpPr>
          <p:nvPr>
            <p:ph idx="1"/>
          </p:nvPr>
        </p:nvSpPr>
        <p:spPr>
          <a:xfrm>
            <a:off x="838200" y="1396037"/>
            <a:ext cx="10515600" cy="4351338"/>
          </a:xfrm>
        </p:spPr>
        <p:txBody>
          <a:bodyPr/>
          <a:lstStyle/>
          <a:p>
            <a:r>
              <a:rPr lang="de-DE" dirty="0"/>
              <a:t>deutlich weniger Optionen im Vergleich zu klassischem Menü</a:t>
            </a:r>
          </a:p>
        </p:txBody>
      </p:sp>
      <p:pic>
        <p:nvPicPr>
          <p:cNvPr id="13" name="Grafik 12">
            <a:extLst>
              <a:ext uri="{FF2B5EF4-FFF2-40B4-BE49-F238E27FC236}">
                <a16:creationId xmlns:a16="http://schemas.microsoft.com/office/drawing/2014/main" xmlns="" id="{648A6CA0-8486-4150-8991-8CC2AC8C6A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810" y="2015785"/>
            <a:ext cx="2134020" cy="4523127"/>
          </a:xfrm>
          <a:prstGeom prst="rect">
            <a:avLst/>
          </a:prstGeom>
        </p:spPr>
      </p:pic>
    </p:spTree>
    <p:extLst>
      <p:ext uri="{BB962C8B-B14F-4D97-AF65-F5344CB8AC3E}">
        <p14:creationId xmlns:p14="http://schemas.microsoft.com/office/powerpoint/2010/main" val="1860135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Features</a:t>
            </a:r>
          </a:p>
        </p:txBody>
      </p:sp>
      <p:sp>
        <p:nvSpPr>
          <p:cNvPr id="3" name="Inhaltsplatzhalter 2"/>
          <p:cNvSpPr>
            <a:spLocks noGrp="1"/>
          </p:cNvSpPr>
          <p:nvPr>
            <p:ph sz="half" idx="1"/>
          </p:nvPr>
        </p:nvSpPr>
        <p:spPr/>
        <p:txBody>
          <a:bodyPr>
            <a:normAutofit/>
          </a:bodyPr>
          <a:lstStyle/>
          <a:p>
            <a:r>
              <a:rPr lang="de-DE" dirty="0" err="1"/>
              <a:t>Sitecollectionfeatures</a:t>
            </a:r>
            <a:endParaRPr lang="de-DE" dirty="0"/>
          </a:p>
          <a:p>
            <a:r>
              <a:rPr lang="de-DE" dirty="0" smtClean="0"/>
              <a:t>Websitefeatures</a:t>
            </a:r>
          </a:p>
          <a:p>
            <a:endParaRPr lang="de-DE" dirty="0"/>
          </a:p>
          <a:p>
            <a:pPr marL="0" indent="0">
              <a:buNone/>
            </a:pPr>
            <a:r>
              <a:rPr lang="de-DE" dirty="0" smtClean="0"/>
              <a:t>(bei „modern“ alle deaktiviert)</a:t>
            </a:r>
            <a:endParaRPr lang="de-DE" dirty="0"/>
          </a:p>
        </p:txBody>
      </p:sp>
      <p:sp>
        <p:nvSpPr>
          <p:cNvPr id="5" name="Foliennummernplatzhalter 4"/>
          <p:cNvSpPr>
            <a:spLocks noGrp="1"/>
          </p:cNvSpPr>
          <p:nvPr>
            <p:ph type="sldNum" sz="quarter" idx="12"/>
          </p:nvPr>
        </p:nvSpPr>
        <p:spPr/>
        <p:txBody>
          <a:bodyPr/>
          <a:lstStyle/>
          <a:p>
            <a:fld id="{62F8B784-6BE8-4121-A5DD-184BF916DF1B}" type="slidenum">
              <a:rPr lang="de-DE" smtClean="0"/>
              <a:t>18</a:t>
            </a:fld>
            <a:endParaRPr lang="de-DE"/>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8039" y="2473691"/>
            <a:ext cx="2267266" cy="1895740"/>
          </a:xfrm>
          <a:prstGeom prst="rect">
            <a:avLst/>
          </a:prstGeom>
        </p:spPr>
      </p:pic>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7757" y="2774785"/>
            <a:ext cx="2133898" cy="1181265"/>
          </a:xfrm>
          <a:prstGeom prst="rect">
            <a:avLst/>
          </a:prstGeom>
        </p:spPr>
      </p:pic>
      <p:sp>
        <p:nvSpPr>
          <p:cNvPr id="10" name="Pfeil nach links 9"/>
          <p:cNvSpPr/>
          <p:nvPr/>
        </p:nvSpPr>
        <p:spPr>
          <a:xfrm>
            <a:off x="7126165" y="4010129"/>
            <a:ext cx="536330" cy="96716"/>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nach links 11"/>
          <p:cNvSpPr/>
          <p:nvPr/>
        </p:nvSpPr>
        <p:spPr>
          <a:xfrm>
            <a:off x="10223308" y="3049138"/>
            <a:ext cx="536331" cy="105508"/>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69573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Websitestruktur</a:t>
            </a:r>
          </a:p>
        </p:txBody>
      </p:sp>
      <p:pic>
        <p:nvPicPr>
          <p:cNvPr id="6" name="Inhaltsplatzhalt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6009" y="1847850"/>
            <a:ext cx="3083721" cy="4351338"/>
          </a:xfrm>
        </p:spPr>
      </p:pic>
      <p:sp>
        <p:nvSpPr>
          <p:cNvPr id="4" name="Foliennummernplatzhalter 3"/>
          <p:cNvSpPr>
            <a:spLocks noGrp="1"/>
          </p:cNvSpPr>
          <p:nvPr>
            <p:ph type="sldNum" sz="quarter" idx="12"/>
          </p:nvPr>
        </p:nvSpPr>
        <p:spPr/>
        <p:txBody>
          <a:bodyPr/>
          <a:lstStyle/>
          <a:p>
            <a:fld id="{62F8B784-6BE8-4121-A5DD-184BF916DF1B}" type="slidenum">
              <a:rPr lang="de-DE" smtClean="0"/>
              <a:t>19</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8208" y="1690688"/>
            <a:ext cx="5140043" cy="5167312"/>
          </a:xfrm>
          <a:prstGeom prst="rect">
            <a:avLst/>
          </a:prstGeom>
        </p:spPr>
      </p:pic>
      <p:sp>
        <p:nvSpPr>
          <p:cNvPr id="8" name="Nach links gekrümmter Pfeil 7"/>
          <p:cNvSpPr>
            <a:spLocks/>
          </p:cNvSpPr>
          <p:nvPr/>
        </p:nvSpPr>
        <p:spPr>
          <a:xfrm>
            <a:off x="9982200" y="2822330"/>
            <a:ext cx="1082655" cy="382880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1" name="Pfeil nach oben 10"/>
          <p:cNvSpPr/>
          <p:nvPr/>
        </p:nvSpPr>
        <p:spPr>
          <a:xfrm>
            <a:off x="7244862" y="4023519"/>
            <a:ext cx="114300" cy="838627"/>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p:cNvSpPr txBox="1"/>
          <p:nvPr/>
        </p:nvSpPr>
        <p:spPr>
          <a:xfrm>
            <a:off x="6954715" y="4862146"/>
            <a:ext cx="1046285" cy="276999"/>
          </a:xfrm>
          <a:prstGeom prst="rect">
            <a:avLst/>
          </a:prstGeom>
          <a:noFill/>
        </p:spPr>
        <p:txBody>
          <a:bodyPr wrap="square" rtlCol="0">
            <a:spAutoFit/>
          </a:bodyPr>
          <a:lstStyle/>
          <a:p>
            <a:r>
              <a:rPr lang="de-DE" sz="1200" dirty="0"/>
              <a:t>Webpart</a:t>
            </a:r>
          </a:p>
        </p:txBody>
      </p:sp>
    </p:spTree>
    <p:extLst>
      <p:ext uri="{BB962C8B-B14F-4D97-AF65-F5344CB8AC3E}">
        <p14:creationId xmlns:p14="http://schemas.microsoft.com/office/powerpoint/2010/main" val="2291194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IN" dirty="0"/>
              <a:t>Was </a:t>
            </a:r>
            <a:r>
              <a:rPr lang="en-IN" dirty="0" err="1"/>
              <a:t>ist</a:t>
            </a:r>
            <a:r>
              <a:rPr lang="en-IN" dirty="0"/>
              <a:t> </a:t>
            </a:r>
            <a:r>
              <a:rPr lang="en-IN" dirty="0" err="1"/>
              <a:t>eine</a:t>
            </a:r>
            <a:r>
              <a:rPr lang="en-IN" dirty="0"/>
              <a:t> </a:t>
            </a:r>
            <a:r>
              <a:rPr lang="en-IN" dirty="0" err="1"/>
              <a:t>Informationsarchitektur</a:t>
            </a:r>
            <a:r>
              <a:rPr lang="en-IN" dirty="0"/>
              <a:t> und </a:t>
            </a:r>
            <a:r>
              <a:rPr lang="en-IN" dirty="0" err="1"/>
              <a:t>warum</a:t>
            </a:r>
            <a:r>
              <a:rPr lang="en-IN" dirty="0"/>
              <a:t> </a:t>
            </a:r>
            <a:r>
              <a:rPr lang="en-IN" dirty="0" err="1"/>
              <a:t>ist</a:t>
            </a:r>
            <a:r>
              <a:rPr lang="en-IN" dirty="0"/>
              <a:t> </a:t>
            </a:r>
            <a:r>
              <a:rPr lang="en-IN" dirty="0" err="1"/>
              <a:t>sie</a:t>
            </a:r>
            <a:r>
              <a:rPr lang="en-IN" dirty="0"/>
              <a:t> </a:t>
            </a:r>
            <a:r>
              <a:rPr lang="en-IN" dirty="0" err="1"/>
              <a:t>wichtig</a:t>
            </a:r>
            <a:r>
              <a:rPr lang="en-IN" dirty="0"/>
              <a:t>?</a:t>
            </a:r>
            <a:endParaRPr lang="de-DE" dirty="0"/>
          </a:p>
        </p:txBody>
      </p:sp>
      <p:sp>
        <p:nvSpPr>
          <p:cNvPr id="3" name="Inhaltsplatzhalter 2"/>
          <p:cNvSpPr>
            <a:spLocks noGrp="1"/>
          </p:cNvSpPr>
          <p:nvPr>
            <p:ph idx="1"/>
          </p:nvPr>
        </p:nvSpPr>
        <p:spPr/>
        <p:txBody>
          <a:bodyPr/>
          <a:lstStyle/>
          <a:p>
            <a:r>
              <a:rPr lang="en-US" dirty="0"/>
              <a:t>Was </a:t>
            </a:r>
            <a:r>
              <a:rPr lang="en-US" dirty="0" err="1"/>
              <a:t>ist</a:t>
            </a:r>
            <a:r>
              <a:rPr lang="en-US" dirty="0"/>
              <a:t> </a:t>
            </a:r>
            <a:r>
              <a:rPr lang="en-US" dirty="0" err="1"/>
              <a:t>eine</a:t>
            </a:r>
            <a:r>
              <a:rPr lang="en-US" dirty="0"/>
              <a:t> </a:t>
            </a:r>
            <a:r>
              <a:rPr lang="en-US" dirty="0" err="1"/>
              <a:t>Informationsarchitektur</a:t>
            </a:r>
            <a:r>
              <a:rPr lang="en-US" dirty="0"/>
              <a:t>?</a:t>
            </a:r>
          </a:p>
          <a:p>
            <a:pPr lvl="1"/>
            <a:r>
              <a:rPr lang="en-US" dirty="0" err="1"/>
              <a:t>Beschreibung</a:t>
            </a:r>
            <a:r>
              <a:rPr lang="en-US" dirty="0"/>
              <a:t> der </a:t>
            </a:r>
            <a:r>
              <a:rPr lang="en-US" dirty="0" err="1"/>
              <a:t>Informationsstruktur</a:t>
            </a:r>
            <a:r>
              <a:rPr lang="en-US" dirty="0"/>
              <a:t> </a:t>
            </a:r>
            <a:r>
              <a:rPr lang="en-US" dirty="0" err="1"/>
              <a:t>für</a:t>
            </a:r>
            <a:r>
              <a:rPr lang="en-US" dirty="0"/>
              <a:t> </a:t>
            </a:r>
            <a:r>
              <a:rPr lang="en-US" dirty="0" err="1"/>
              <a:t>eine</a:t>
            </a:r>
            <a:r>
              <a:rPr lang="en-US" dirty="0"/>
              <a:t> </a:t>
            </a:r>
            <a:r>
              <a:rPr lang="en-US" dirty="0" err="1"/>
              <a:t>Organisation</a:t>
            </a:r>
            <a:endParaRPr lang="en-US" dirty="0"/>
          </a:p>
          <a:p>
            <a:pPr lvl="1"/>
            <a:r>
              <a:rPr lang="en-US" dirty="0" err="1"/>
              <a:t>Spezifisch</a:t>
            </a:r>
            <a:r>
              <a:rPr lang="en-US" dirty="0"/>
              <a:t> </a:t>
            </a:r>
            <a:r>
              <a:rPr lang="en-US" dirty="0" err="1"/>
              <a:t>für</a:t>
            </a:r>
            <a:r>
              <a:rPr lang="en-US" dirty="0"/>
              <a:t> </a:t>
            </a:r>
            <a:r>
              <a:rPr lang="en-US" dirty="0" err="1"/>
              <a:t>jede</a:t>
            </a:r>
            <a:r>
              <a:rPr lang="en-US" dirty="0"/>
              <a:t> </a:t>
            </a:r>
            <a:r>
              <a:rPr lang="en-US" dirty="0" err="1"/>
              <a:t>Organisation</a:t>
            </a:r>
            <a:endParaRPr lang="en-US" dirty="0"/>
          </a:p>
          <a:p>
            <a:pPr lvl="1"/>
            <a:r>
              <a:rPr lang="en-US" dirty="0" err="1"/>
              <a:t>Flexibel</a:t>
            </a:r>
            <a:r>
              <a:rPr lang="en-US" dirty="0"/>
              <a:t> </a:t>
            </a:r>
            <a:r>
              <a:rPr lang="en-US" dirty="0" err="1"/>
              <a:t>zur</a:t>
            </a:r>
            <a:r>
              <a:rPr lang="en-US" dirty="0"/>
              <a:t> </a:t>
            </a:r>
            <a:r>
              <a:rPr lang="en-US" dirty="0" err="1"/>
              <a:t>Unterstützung</a:t>
            </a:r>
            <a:r>
              <a:rPr lang="en-US" dirty="0"/>
              <a:t> von </a:t>
            </a:r>
            <a:r>
              <a:rPr lang="en-US" dirty="0" err="1"/>
              <a:t>Änderungen</a:t>
            </a:r>
            <a:endParaRPr lang="en-US" dirty="0"/>
          </a:p>
          <a:p>
            <a:r>
              <a:rPr lang="en-US" dirty="0" err="1"/>
              <a:t>Warum</a:t>
            </a:r>
            <a:r>
              <a:rPr lang="en-US" dirty="0"/>
              <a:t> </a:t>
            </a:r>
            <a:r>
              <a:rPr lang="en-US" dirty="0" err="1"/>
              <a:t>spielt</a:t>
            </a:r>
            <a:r>
              <a:rPr lang="en-US" dirty="0"/>
              <a:t> die </a:t>
            </a:r>
            <a:r>
              <a:rPr lang="en-US" dirty="0" err="1"/>
              <a:t>Informationsarchitektur</a:t>
            </a:r>
            <a:r>
              <a:rPr lang="en-US" dirty="0"/>
              <a:t> </a:t>
            </a:r>
            <a:r>
              <a:rPr lang="en-US" dirty="0" err="1"/>
              <a:t>eine</a:t>
            </a:r>
            <a:r>
              <a:rPr lang="en-US" dirty="0"/>
              <a:t> Rolle?</a:t>
            </a:r>
          </a:p>
          <a:p>
            <a:pPr lvl="1"/>
            <a:r>
              <a:rPr lang="en-US" dirty="0" err="1"/>
              <a:t>Erhöhte</a:t>
            </a:r>
            <a:r>
              <a:rPr lang="en-US" dirty="0"/>
              <a:t> </a:t>
            </a:r>
            <a:r>
              <a:rPr lang="en-US" dirty="0" err="1"/>
              <a:t>Benutzerfreundlichkeit</a:t>
            </a:r>
            <a:r>
              <a:rPr lang="en-US" dirty="0"/>
              <a:t> und </a:t>
            </a:r>
            <a:r>
              <a:rPr lang="en-US" dirty="0" err="1"/>
              <a:t>bessere</a:t>
            </a:r>
            <a:r>
              <a:rPr lang="en-US" dirty="0"/>
              <a:t> </a:t>
            </a:r>
            <a:r>
              <a:rPr lang="en-US" dirty="0" err="1"/>
              <a:t>Wiederverwertbarkeit</a:t>
            </a:r>
            <a:endParaRPr lang="en-US" dirty="0"/>
          </a:p>
          <a:p>
            <a:pPr lvl="1"/>
            <a:r>
              <a:rPr lang="en-US" dirty="0" err="1"/>
              <a:t>Bessere</a:t>
            </a:r>
            <a:r>
              <a:rPr lang="en-US" dirty="0"/>
              <a:t> </a:t>
            </a:r>
            <a:r>
              <a:rPr lang="en-US" dirty="0" err="1"/>
              <a:t>Benutzerakzeptanz</a:t>
            </a:r>
            <a:endParaRPr lang="en-US" dirty="0"/>
          </a:p>
          <a:p>
            <a:pPr lvl="1"/>
            <a:r>
              <a:rPr lang="en-US" dirty="0" err="1"/>
              <a:t>Reaktionsfähigkeit</a:t>
            </a:r>
            <a:r>
              <a:rPr lang="en-US" dirty="0"/>
              <a:t> </a:t>
            </a:r>
            <a:r>
              <a:rPr lang="en-US" dirty="0" err="1"/>
              <a:t>zu</a:t>
            </a:r>
            <a:r>
              <a:rPr lang="en-US" dirty="0"/>
              <a:t> </a:t>
            </a:r>
            <a:r>
              <a:rPr lang="en-US" dirty="0" err="1"/>
              <a:t>ändern</a:t>
            </a:r>
            <a:endParaRPr lang="en-US" dirty="0"/>
          </a:p>
          <a:p>
            <a:endParaRPr lang="de-DE" dirty="0"/>
          </a:p>
        </p:txBody>
      </p:sp>
      <p:sp>
        <p:nvSpPr>
          <p:cNvPr id="4" name="Foliennummernplatzhalter 3"/>
          <p:cNvSpPr>
            <a:spLocks noGrp="1"/>
          </p:cNvSpPr>
          <p:nvPr>
            <p:ph type="sldNum" sz="quarter" idx="12"/>
          </p:nvPr>
        </p:nvSpPr>
        <p:spPr/>
        <p:txBody>
          <a:bodyPr/>
          <a:lstStyle/>
          <a:p>
            <a:fld id="{62F8B784-6BE8-4121-A5DD-184BF916DF1B}" type="slidenum">
              <a:rPr lang="de-DE" smtClean="0"/>
              <a:t>2</a:t>
            </a:fld>
            <a:endParaRPr lang="de-DE"/>
          </a:p>
        </p:txBody>
      </p:sp>
    </p:spTree>
    <p:extLst>
      <p:ext uri="{BB962C8B-B14F-4D97-AF65-F5344CB8AC3E}">
        <p14:creationId xmlns:p14="http://schemas.microsoft.com/office/powerpoint/2010/main" val="1981752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Website vs. Seite/Page</a:t>
            </a:r>
          </a:p>
        </p:txBody>
      </p:sp>
      <p:sp>
        <p:nvSpPr>
          <p:cNvPr id="3" name="Inhaltsplatzhalter 2"/>
          <p:cNvSpPr>
            <a:spLocks noGrp="1"/>
          </p:cNvSpPr>
          <p:nvPr>
            <p:ph idx="1"/>
          </p:nvPr>
        </p:nvSpPr>
        <p:spPr/>
        <p:txBody>
          <a:bodyPr/>
          <a:lstStyle/>
          <a:p>
            <a:r>
              <a:rPr lang="de-DE" dirty="0"/>
              <a:t>Website</a:t>
            </a:r>
          </a:p>
          <a:p>
            <a:pPr lvl="1"/>
            <a:r>
              <a:rPr lang="de-DE" dirty="0"/>
              <a:t>besitzen einen eigenen Satz Features</a:t>
            </a:r>
          </a:p>
          <a:p>
            <a:pPr lvl="1"/>
            <a:r>
              <a:rPr lang="de-DE" dirty="0"/>
              <a:t>können eine Hierarchie bilden</a:t>
            </a:r>
          </a:p>
          <a:p>
            <a:pPr lvl="1"/>
            <a:r>
              <a:rPr lang="de-DE" dirty="0"/>
              <a:t>bilden eine Verwaltungsgrenze</a:t>
            </a:r>
          </a:p>
          <a:p>
            <a:endParaRPr lang="de-DE" dirty="0"/>
          </a:p>
          <a:p>
            <a:r>
              <a:rPr lang="de-DE" dirty="0"/>
              <a:t>Page/Seite</a:t>
            </a:r>
          </a:p>
          <a:p>
            <a:pPr lvl="1"/>
            <a:r>
              <a:rPr lang="de-DE" dirty="0"/>
              <a:t>HTML-formatierte Datei</a:t>
            </a:r>
          </a:p>
          <a:p>
            <a:pPr lvl="1"/>
            <a:r>
              <a:rPr lang="de-DE" dirty="0"/>
              <a:t>können Webparts beinhalten</a:t>
            </a:r>
          </a:p>
          <a:p>
            <a:pPr lvl="1"/>
            <a:r>
              <a:rPr lang="de-DE" dirty="0"/>
              <a:t>werden in einer Bibliothek gespeichert</a:t>
            </a:r>
          </a:p>
          <a:p>
            <a:pPr lvl="1"/>
            <a:endParaRPr lang="de-DE" dirty="0"/>
          </a:p>
          <a:p>
            <a:pPr lvl="1"/>
            <a:endParaRPr lang="de-DE" dirty="0"/>
          </a:p>
          <a:p>
            <a:pPr lvl="1"/>
            <a:endParaRPr lang="de-DE" dirty="0"/>
          </a:p>
        </p:txBody>
      </p:sp>
      <p:sp>
        <p:nvSpPr>
          <p:cNvPr id="4" name="Foliennummernplatzhalter 3"/>
          <p:cNvSpPr>
            <a:spLocks noGrp="1"/>
          </p:cNvSpPr>
          <p:nvPr>
            <p:ph type="sldNum" sz="quarter" idx="12"/>
          </p:nvPr>
        </p:nvSpPr>
        <p:spPr/>
        <p:txBody>
          <a:bodyPr/>
          <a:lstStyle/>
          <a:p>
            <a:fld id="{62F8B784-6BE8-4121-A5DD-184BF916DF1B}" type="slidenum">
              <a:rPr lang="de-DE" smtClean="0"/>
              <a:t>20</a:t>
            </a:fld>
            <a:endParaRPr lang="de-DE"/>
          </a:p>
        </p:txBody>
      </p:sp>
    </p:spTree>
    <p:extLst>
      <p:ext uri="{BB962C8B-B14F-4D97-AF65-F5344CB8AC3E}">
        <p14:creationId xmlns:p14="http://schemas.microsoft.com/office/powerpoint/2010/main" val="2422620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Add-Ins / Apps (Listen und Bibliotheken)</a:t>
            </a:r>
          </a:p>
        </p:txBody>
      </p:sp>
      <p:sp>
        <p:nvSpPr>
          <p:cNvPr id="3" name="Inhaltsplatzhalter 2"/>
          <p:cNvSpPr>
            <a:spLocks noGrp="1"/>
          </p:cNvSpPr>
          <p:nvPr>
            <p:ph idx="1"/>
          </p:nvPr>
        </p:nvSpPr>
        <p:spPr/>
        <p:txBody>
          <a:bodyPr/>
          <a:lstStyle/>
          <a:p>
            <a:r>
              <a:rPr lang="de-DE" dirty="0"/>
              <a:t>Können einer Website hinzugefügt werden</a:t>
            </a:r>
          </a:p>
          <a:p>
            <a:r>
              <a:rPr lang="de-DE" dirty="0"/>
              <a:t>Dienen der Inhaltsspeicherung- Verwaltung</a:t>
            </a:r>
          </a:p>
          <a:p>
            <a:pPr lvl="1"/>
            <a:r>
              <a:rPr lang="de-DE" sz="1800" dirty="0"/>
              <a:t>Dokumente</a:t>
            </a:r>
          </a:p>
          <a:p>
            <a:pPr lvl="1"/>
            <a:r>
              <a:rPr lang="de-DE" sz="1800" dirty="0"/>
              <a:t>Bilder</a:t>
            </a:r>
          </a:p>
          <a:p>
            <a:pPr lvl="1"/>
            <a:r>
              <a:rPr lang="de-DE" sz="1800" dirty="0"/>
              <a:t>Videos</a:t>
            </a:r>
          </a:p>
          <a:p>
            <a:pPr lvl="1"/>
            <a:r>
              <a:rPr lang="de-DE" sz="1800" dirty="0"/>
              <a:t>Elemente</a:t>
            </a:r>
          </a:p>
          <a:p>
            <a:pPr lvl="1"/>
            <a:r>
              <a:rPr lang="de-DE" sz="1800" dirty="0"/>
              <a:t>Externe Datenquellen</a:t>
            </a:r>
          </a:p>
          <a:p>
            <a:pPr lvl="1"/>
            <a:r>
              <a:rPr lang="de-DE" sz="1800" dirty="0"/>
              <a:t>etc.</a:t>
            </a:r>
          </a:p>
          <a:p>
            <a:pPr lvl="1"/>
            <a:endParaRPr lang="de-DE" dirty="0"/>
          </a:p>
          <a:p>
            <a:r>
              <a:rPr lang="de-DE" dirty="0"/>
              <a:t>Bilden eine Verwaltungsgrenze</a:t>
            </a:r>
          </a:p>
          <a:p>
            <a:endParaRPr lang="de-DE" dirty="0"/>
          </a:p>
          <a:p>
            <a:endParaRPr lang="de-DE" dirty="0"/>
          </a:p>
        </p:txBody>
      </p:sp>
      <p:sp>
        <p:nvSpPr>
          <p:cNvPr id="4" name="Foliennummernplatzhalter 3"/>
          <p:cNvSpPr>
            <a:spLocks noGrp="1"/>
          </p:cNvSpPr>
          <p:nvPr>
            <p:ph type="sldNum" sz="quarter" idx="12"/>
          </p:nvPr>
        </p:nvSpPr>
        <p:spPr/>
        <p:txBody>
          <a:bodyPr/>
          <a:lstStyle/>
          <a:p>
            <a:fld id="{62F8B784-6BE8-4121-A5DD-184BF916DF1B}" type="slidenum">
              <a:rPr lang="de-DE" smtClean="0"/>
              <a:t>21</a:t>
            </a:fld>
            <a:endParaRPr lang="de-DE"/>
          </a:p>
        </p:txBody>
      </p:sp>
    </p:spTree>
    <p:extLst>
      <p:ext uri="{BB962C8B-B14F-4D97-AF65-F5344CB8AC3E}">
        <p14:creationId xmlns:p14="http://schemas.microsoft.com/office/powerpoint/2010/main" val="1135692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Unterschiede Bibliothek </a:t>
            </a:r>
            <a:r>
              <a:rPr lang="de-DE" dirty="0" err="1"/>
              <a:t>vs.Liste</a:t>
            </a:r>
            <a:endParaRPr lang="de-DE" dirty="0"/>
          </a:p>
        </p:txBody>
      </p:sp>
      <p:sp>
        <p:nvSpPr>
          <p:cNvPr id="3" name="Inhaltsplatzhalter 2"/>
          <p:cNvSpPr>
            <a:spLocks noGrp="1"/>
          </p:cNvSpPr>
          <p:nvPr>
            <p:ph idx="1"/>
          </p:nvPr>
        </p:nvSpPr>
        <p:spPr/>
        <p:txBody>
          <a:bodyPr/>
          <a:lstStyle/>
          <a:p>
            <a:r>
              <a:rPr lang="de-DE" dirty="0"/>
              <a:t>Bibliotheken</a:t>
            </a:r>
          </a:p>
          <a:p>
            <a:pPr lvl="1"/>
            <a:r>
              <a:rPr lang="de-DE" dirty="0"/>
              <a:t>Dateispeicherung  gleich welchen Dateityps</a:t>
            </a:r>
          </a:p>
          <a:p>
            <a:pPr lvl="1"/>
            <a:r>
              <a:rPr lang="de-DE" dirty="0"/>
              <a:t>Je nach Dateityp und Bibliothekstyp unterschiedliche Darstellung</a:t>
            </a:r>
          </a:p>
          <a:p>
            <a:pPr lvl="1"/>
            <a:r>
              <a:rPr lang="de-DE" dirty="0"/>
              <a:t>Metadatenverwaltung pro Datei</a:t>
            </a:r>
          </a:p>
          <a:p>
            <a:pPr lvl="1"/>
            <a:endParaRPr lang="de-DE" dirty="0"/>
          </a:p>
          <a:p>
            <a:r>
              <a:rPr lang="de-DE" dirty="0"/>
              <a:t>Listen</a:t>
            </a:r>
          </a:p>
          <a:p>
            <a:pPr lvl="1"/>
            <a:r>
              <a:rPr lang="de-DE" dirty="0"/>
              <a:t>Beinhalten Elemente</a:t>
            </a:r>
          </a:p>
          <a:p>
            <a:pPr lvl="1"/>
            <a:r>
              <a:rPr lang="de-DE" dirty="0"/>
              <a:t>Definieren sich ausschl. über Metadaten</a:t>
            </a:r>
          </a:p>
          <a:p>
            <a:pPr lvl="1"/>
            <a:r>
              <a:rPr lang="de-DE" dirty="0"/>
              <a:t>Darstellung je nach Typ unterschiedlich</a:t>
            </a:r>
          </a:p>
          <a:p>
            <a:pPr lvl="1"/>
            <a:endParaRPr lang="de-DE" dirty="0"/>
          </a:p>
        </p:txBody>
      </p:sp>
      <p:sp>
        <p:nvSpPr>
          <p:cNvPr id="4" name="Foliennummernplatzhalter 3"/>
          <p:cNvSpPr>
            <a:spLocks noGrp="1"/>
          </p:cNvSpPr>
          <p:nvPr>
            <p:ph type="sldNum" sz="quarter" idx="12"/>
          </p:nvPr>
        </p:nvSpPr>
        <p:spPr/>
        <p:txBody>
          <a:bodyPr/>
          <a:lstStyle/>
          <a:p>
            <a:fld id="{62F8B784-6BE8-4121-A5DD-184BF916DF1B}" type="slidenum">
              <a:rPr lang="de-DE" smtClean="0"/>
              <a:t>22</a:t>
            </a:fld>
            <a:endParaRPr lang="de-DE"/>
          </a:p>
        </p:txBody>
      </p:sp>
      <p:pic>
        <p:nvPicPr>
          <p:cNvPr id="5" name="Grafik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19952" y="3032858"/>
            <a:ext cx="2623234" cy="3279042"/>
          </a:xfrm>
          <a:prstGeom prst="rect">
            <a:avLst/>
          </a:prstGeom>
        </p:spPr>
      </p:pic>
    </p:spTree>
    <p:extLst>
      <p:ext uri="{BB962C8B-B14F-4D97-AF65-F5344CB8AC3E}">
        <p14:creationId xmlns:p14="http://schemas.microsoft.com/office/powerpoint/2010/main" val="2379333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Vorteil Apps</a:t>
            </a:r>
          </a:p>
        </p:txBody>
      </p:sp>
      <p:sp>
        <p:nvSpPr>
          <p:cNvPr id="3" name="Inhaltsplatzhalter 2"/>
          <p:cNvSpPr>
            <a:spLocks noGrp="1"/>
          </p:cNvSpPr>
          <p:nvPr>
            <p:ph idx="1"/>
          </p:nvPr>
        </p:nvSpPr>
        <p:spPr/>
        <p:txBody>
          <a:bodyPr/>
          <a:lstStyle/>
          <a:p>
            <a:r>
              <a:rPr lang="de-DE" dirty="0"/>
              <a:t>Anwendungen, die auf einem Webserver gehostet werden</a:t>
            </a:r>
          </a:p>
          <a:p>
            <a:r>
              <a:rPr lang="de-DE" dirty="0"/>
              <a:t>Laufen in einem eigenen Frame</a:t>
            </a:r>
          </a:p>
          <a:p>
            <a:r>
              <a:rPr lang="de-DE" dirty="0"/>
              <a:t>Kein </a:t>
            </a:r>
            <a:r>
              <a:rPr lang="de-DE" dirty="0" err="1"/>
              <a:t>sharepointseitiger</a:t>
            </a:r>
            <a:r>
              <a:rPr lang="de-DE" dirty="0"/>
              <a:t> installierter Code notwendig</a:t>
            </a:r>
          </a:p>
          <a:p>
            <a:r>
              <a:rPr lang="de-DE" dirty="0"/>
              <a:t>Nicht mit einer Solution zu verwechseln</a:t>
            </a:r>
          </a:p>
        </p:txBody>
      </p:sp>
      <p:sp>
        <p:nvSpPr>
          <p:cNvPr id="4" name="Foliennummernplatzhalter 3"/>
          <p:cNvSpPr>
            <a:spLocks noGrp="1"/>
          </p:cNvSpPr>
          <p:nvPr>
            <p:ph type="sldNum" sz="quarter" idx="12"/>
          </p:nvPr>
        </p:nvSpPr>
        <p:spPr/>
        <p:txBody>
          <a:bodyPr/>
          <a:lstStyle/>
          <a:p>
            <a:fld id="{62F8B784-6BE8-4121-A5DD-184BF916DF1B}" type="slidenum">
              <a:rPr lang="de-DE" smtClean="0"/>
              <a:t>23</a:t>
            </a:fld>
            <a:endParaRPr lang="de-DE"/>
          </a:p>
        </p:txBody>
      </p:sp>
    </p:spTree>
    <p:extLst>
      <p:ext uri="{BB962C8B-B14F-4D97-AF65-F5344CB8AC3E}">
        <p14:creationId xmlns:p14="http://schemas.microsoft.com/office/powerpoint/2010/main" val="4119383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App-Katalog</a:t>
            </a:r>
          </a:p>
        </p:txBody>
      </p:sp>
      <p:sp>
        <p:nvSpPr>
          <p:cNvPr id="3" name="Inhaltsplatzhalter 2"/>
          <p:cNvSpPr>
            <a:spLocks noGrp="1"/>
          </p:cNvSpPr>
          <p:nvPr>
            <p:ph idx="1"/>
          </p:nvPr>
        </p:nvSpPr>
        <p:spPr/>
        <p:txBody>
          <a:bodyPr/>
          <a:lstStyle/>
          <a:p>
            <a:r>
              <a:rPr lang="de-DE" dirty="0" err="1"/>
              <a:t>Sitecollection</a:t>
            </a:r>
            <a:endParaRPr lang="de-DE" dirty="0"/>
          </a:p>
          <a:p>
            <a:r>
              <a:rPr lang="de-DE" dirty="0"/>
              <a:t>Beinhaltet 3 Bibliotheken</a:t>
            </a:r>
          </a:p>
          <a:p>
            <a:pPr lvl="1"/>
            <a:r>
              <a:rPr lang="de-DE" dirty="0"/>
              <a:t>Apps für </a:t>
            </a:r>
            <a:r>
              <a:rPr lang="de-DE" dirty="0" err="1"/>
              <a:t>Sharepoint</a:t>
            </a:r>
            <a:endParaRPr lang="de-DE" dirty="0"/>
          </a:p>
          <a:p>
            <a:pPr lvl="1"/>
            <a:r>
              <a:rPr lang="de-DE" dirty="0"/>
              <a:t>Apps für Office</a:t>
            </a:r>
          </a:p>
          <a:p>
            <a:pPr lvl="1"/>
            <a:r>
              <a:rPr lang="de-DE" dirty="0"/>
              <a:t>App-Anforderungen</a:t>
            </a:r>
          </a:p>
          <a:p>
            <a:r>
              <a:rPr lang="de-DE" dirty="0"/>
              <a:t>Interner Speicherort für Apps</a:t>
            </a:r>
          </a:p>
          <a:p>
            <a:endParaRPr lang="de-DE" dirty="0"/>
          </a:p>
        </p:txBody>
      </p:sp>
      <p:sp>
        <p:nvSpPr>
          <p:cNvPr id="4" name="Foliennummernplatzhalter 3"/>
          <p:cNvSpPr>
            <a:spLocks noGrp="1"/>
          </p:cNvSpPr>
          <p:nvPr>
            <p:ph type="sldNum" sz="quarter" idx="12"/>
          </p:nvPr>
        </p:nvSpPr>
        <p:spPr/>
        <p:txBody>
          <a:bodyPr/>
          <a:lstStyle/>
          <a:p>
            <a:fld id="{62F8B784-6BE8-4121-A5DD-184BF916DF1B}" type="slidenum">
              <a:rPr lang="de-DE" smtClean="0"/>
              <a:t>24</a:t>
            </a:fld>
            <a:endParaRPr lang="de-DE"/>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1669" y="1870075"/>
            <a:ext cx="5361172" cy="3258263"/>
          </a:xfrm>
          <a:prstGeom prst="rect">
            <a:avLst/>
          </a:prstGeom>
        </p:spPr>
      </p:pic>
    </p:spTree>
    <p:extLst>
      <p:ext uri="{BB962C8B-B14F-4D97-AF65-F5344CB8AC3E}">
        <p14:creationId xmlns:p14="http://schemas.microsoft.com/office/powerpoint/2010/main" val="712595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Listen					Bibliotheken</a:t>
            </a:r>
          </a:p>
        </p:txBody>
      </p:sp>
      <p:sp>
        <p:nvSpPr>
          <p:cNvPr id="3" name="Inhaltsplatzhalter 2"/>
          <p:cNvSpPr>
            <a:spLocks noGrp="1"/>
          </p:cNvSpPr>
          <p:nvPr>
            <p:ph sz="half" idx="1"/>
          </p:nvPr>
        </p:nvSpPr>
        <p:spPr/>
        <p:txBody>
          <a:bodyPr>
            <a:normAutofit fontScale="92500" lnSpcReduction="20000"/>
          </a:bodyPr>
          <a:lstStyle/>
          <a:p>
            <a:r>
              <a:rPr lang="de-DE" sz="2200" dirty="0"/>
              <a:t>Benutzerdefinierte Liste</a:t>
            </a:r>
          </a:p>
          <a:p>
            <a:r>
              <a:rPr lang="de-DE" sz="2200" dirty="0"/>
              <a:t>Aufgaben</a:t>
            </a:r>
          </a:p>
          <a:p>
            <a:r>
              <a:rPr lang="de-DE" sz="2200" dirty="0"/>
              <a:t>Links</a:t>
            </a:r>
          </a:p>
          <a:p>
            <a:r>
              <a:rPr lang="de-DE" sz="2200" dirty="0"/>
              <a:t>Ankündigungen</a:t>
            </a:r>
          </a:p>
          <a:p>
            <a:r>
              <a:rPr lang="de-DE" sz="2200" dirty="0"/>
              <a:t>Kontakte</a:t>
            </a:r>
          </a:p>
          <a:p>
            <a:r>
              <a:rPr lang="de-DE" sz="2200" dirty="0"/>
              <a:t>Kalender</a:t>
            </a:r>
          </a:p>
          <a:p>
            <a:r>
              <a:rPr lang="de-DE" sz="2200" dirty="0"/>
              <a:t>Diskussionsrunde</a:t>
            </a:r>
          </a:p>
          <a:p>
            <a:r>
              <a:rPr lang="de-DE" sz="2200" dirty="0"/>
              <a:t>Höhergestufte Links</a:t>
            </a:r>
          </a:p>
          <a:p>
            <a:r>
              <a:rPr lang="de-DE" sz="2200" dirty="0"/>
              <a:t>Problemverfolgung</a:t>
            </a:r>
          </a:p>
          <a:p>
            <a:r>
              <a:rPr lang="de-DE" sz="2200" dirty="0"/>
              <a:t>Benutzerdefinierte Liste in Datenblattansicht</a:t>
            </a:r>
          </a:p>
          <a:p>
            <a:r>
              <a:rPr lang="de-DE" sz="2200" dirty="0"/>
              <a:t>Externe Liste</a:t>
            </a:r>
          </a:p>
          <a:p>
            <a:r>
              <a:rPr lang="de-DE" sz="2200" dirty="0"/>
              <a:t>Umfrage</a:t>
            </a:r>
          </a:p>
          <a:p>
            <a:endParaRPr lang="de-DE" sz="2200" dirty="0"/>
          </a:p>
          <a:p>
            <a:endParaRPr lang="de-DE" dirty="0"/>
          </a:p>
        </p:txBody>
      </p:sp>
      <p:sp>
        <p:nvSpPr>
          <p:cNvPr id="4" name="Inhaltsplatzhalter 3"/>
          <p:cNvSpPr>
            <a:spLocks noGrp="1"/>
          </p:cNvSpPr>
          <p:nvPr>
            <p:ph sz="half" idx="2"/>
          </p:nvPr>
        </p:nvSpPr>
        <p:spPr/>
        <p:txBody>
          <a:bodyPr>
            <a:normAutofit fontScale="92500" lnSpcReduction="20000"/>
          </a:bodyPr>
          <a:lstStyle/>
          <a:p>
            <a:r>
              <a:rPr lang="de-DE" sz="2000" dirty="0"/>
              <a:t>Dokumentenbibliothek</a:t>
            </a:r>
          </a:p>
          <a:p>
            <a:r>
              <a:rPr lang="de-DE" sz="2000" dirty="0"/>
              <a:t>Bildbibliothek</a:t>
            </a:r>
          </a:p>
          <a:p>
            <a:r>
              <a:rPr lang="de-DE" sz="2000" dirty="0"/>
              <a:t>Objektbibliothek</a:t>
            </a:r>
          </a:p>
          <a:p>
            <a:r>
              <a:rPr lang="de-DE" sz="2000" dirty="0"/>
              <a:t>Formularbibliothek</a:t>
            </a:r>
          </a:p>
          <a:p>
            <a:r>
              <a:rPr lang="de-DE" sz="2000" dirty="0"/>
              <a:t>Wiki-Seitenbibliothek</a:t>
            </a:r>
          </a:p>
          <a:p>
            <a:r>
              <a:rPr lang="de-DE" sz="2000" dirty="0"/>
              <a:t>Datenverbindungsbibliothek</a:t>
            </a:r>
          </a:p>
          <a:p>
            <a:r>
              <a:rPr lang="de-DE" sz="2000" dirty="0"/>
              <a:t>Berichtsbibliothek</a:t>
            </a:r>
          </a:p>
        </p:txBody>
      </p:sp>
      <p:sp>
        <p:nvSpPr>
          <p:cNvPr id="5" name="Foliennummernplatzhalter 4"/>
          <p:cNvSpPr>
            <a:spLocks noGrp="1"/>
          </p:cNvSpPr>
          <p:nvPr>
            <p:ph type="sldNum" sz="quarter" idx="12"/>
          </p:nvPr>
        </p:nvSpPr>
        <p:spPr/>
        <p:txBody>
          <a:bodyPr/>
          <a:lstStyle/>
          <a:p>
            <a:fld id="{62F8B784-6BE8-4121-A5DD-184BF916DF1B}" type="slidenum">
              <a:rPr lang="de-DE" smtClean="0"/>
              <a:t>25</a:t>
            </a:fld>
            <a:endParaRPr lang="de-DE"/>
          </a:p>
        </p:txBody>
      </p:sp>
    </p:spTree>
    <p:extLst>
      <p:ext uri="{BB962C8B-B14F-4D97-AF65-F5344CB8AC3E}">
        <p14:creationId xmlns:p14="http://schemas.microsoft.com/office/powerpoint/2010/main" val="2612160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Bibliotheken</a:t>
            </a:r>
          </a:p>
        </p:txBody>
      </p:sp>
      <p:sp>
        <p:nvSpPr>
          <p:cNvPr id="3" name="Inhaltsplatzhalter 2"/>
          <p:cNvSpPr>
            <a:spLocks noGrp="1"/>
          </p:cNvSpPr>
          <p:nvPr>
            <p:ph idx="1"/>
          </p:nvPr>
        </p:nvSpPr>
        <p:spPr/>
        <p:txBody>
          <a:bodyPr/>
          <a:lstStyle/>
          <a:p>
            <a:r>
              <a:rPr lang="de-DE" dirty="0"/>
              <a:t>Dateiablage inkl. Metadaten</a:t>
            </a:r>
          </a:p>
          <a:p>
            <a:r>
              <a:rPr lang="de-DE" dirty="0"/>
              <a:t>Neu erstellen</a:t>
            </a:r>
          </a:p>
          <a:p>
            <a:r>
              <a:rPr lang="de-DE" dirty="0"/>
              <a:t>Einfach-Upload</a:t>
            </a:r>
          </a:p>
          <a:p>
            <a:r>
              <a:rPr lang="de-DE" dirty="0"/>
              <a:t>Mehrfach-Upload</a:t>
            </a:r>
          </a:p>
          <a:p>
            <a:r>
              <a:rPr lang="de-DE" dirty="0"/>
              <a:t>„Drag </a:t>
            </a:r>
            <a:r>
              <a:rPr lang="de-DE" dirty="0" err="1"/>
              <a:t>and</a:t>
            </a:r>
            <a:r>
              <a:rPr lang="de-DE" dirty="0"/>
              <a:t> </a:t>
            </a:r>
            <a:r>
              <a:rPr lang="de-DE" dirty="0" err="1"/>
              <a:t>drop</a:t>
            </a:r>
            <a:r>
              <a:rPr lang="de-DE" dirty="0"/>
              <a:t>“ Unterstützung</a:t>
            </a:r>
          </a:p>
          <a:p>
            <a:r>
              <a:rPr lang="de-DE" dirty="0"/>
              <a:t>Windows </a:t>
            </a:r>
            <a:r>
              <a:rPr lang="de-DE" dirty="0" err="1"/>
              <a:t>Exploreransicht</a:t>
            </a:r>
            <a:endParaRPr lang="de-DE" dirty="0"/>
          </a:p>
        </p:txBody>
      </p:sp>
      <p:sp>
        <p:nvSpPr>
          <p:cNvPr id="4" name="Foliennummernplatzhalter 3"/>
          <p:cNvSpPr>
            <a:spLocks noGrp="1"/>
          </p:cNvSpPr>
          <p:nvPr>
            <p:ph type="sldNum" sz="quarter" idx="12"/>
          </p:nvPr>
        </p:nvSpPr>
        <p:spPr/>
        <p:txBody>
          <a:bodyPr/>
          <a:lstStyle/>
          <a:p>
            <a:fld id="{62F8B784-6BE8-4121-A5DD-184BF916DF1B}" type="slidenum">
              <a:rPr lang="de-DE" smtClean="0"/>
              <a:t>26</a:t>
            </a:fld>
            <a:endParaRPr lang="de-DE"/>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3308" y="1073944"/>
            <a:ext cx="6678049" cy="2202159"/>
          </a:xfrm>
          <a:prstGeom prst="rect">
            <a:avLst/>
          </a:prstGeom>
        </p:spPr>
      </p:pic>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345" y="3519462"/>
            <a:ext cx="3888512" cy="2839453"/>
          </a:xfrm>
          <a:prstGeom prst="rect">
            <a:avLst/>
          </a:prstGeom>
        </p:spPr>
      </p:pic>
      <p:sp>
        <p:nvSpPr>
          <p:cNvPr id="10" name="Pfeil nach unten 9"/>
          <p:cNvSpPr/>
          <p:nvPr/>
        </p:nvSpPr>
        <p:spPr>
          <a:xfrm>
            <a:off x="7332785" y="1608992"/>
            <a:ext cx="123092" cy="56603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Pfeil nach rechts 10"/>
          <p:cNvSpPr/>
          <p:nvPr/>
        </p:nvSpPr>
        <p:spPr>
          <a:xfrm>
            <a:off x="6096000" y="4343400"/>
            <a:ext cx="524608" cy="10011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nach oben 12"/>
          <p:cNvSpPr/>
          <p:nvPr/>
        </p:nvSpPr>
        <p:spPr>
          <a:xfrm>
            <a:off x="11560967" y="1821909"/>
            <a:ext cx="115218" cy="485523"/>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010399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Metadaten (Spalten)</a:t>
            </a:r>
          </a:p>
        </p:txBody>
      </p:sp>
      <p:sp>
        <p:nvSpPr>
          <p:cNvPr id="3" name="Inhaltsplatzhalter 2"/>
          <p:cNvSpPr>
            <a:spLocks noGrp="1"/>
          </p:cNvSpPr>
          <p:nvPr>
            <p:ph idx="1"/>
          </p:nvPr>
        </p:nvSpPr>
        <p:spPr/>
        <p:txBody>
          <a:bodyPr/>
          <a:lstStyle/>
          <a:p>
            <a:r>
              <a:rPr lang="de-DE" dirty="0"/>
              <a:t>Eigenschaften und deren Werte der Dateien wie z.B. Titel, Name …</a:t>
            </a:r>
          </a:p>
          <a:p>
            <a:r>
              <a:rPr lang="de-DE" dirty="0"/>
              <a:t>Werden als Spalte (</a:t>
            </a:r>
            <a:r>
              <a:rPr lang="de-DE" dirty="0" err="1"/>
              <a:t>Column</a:t>
            </a:r>
            <a:r>
              <a:rPr lang="de-DE" dirty="0"/>
              <a:t>) der Bibliothek oder Liste hinzugefügt</a:t>
            </a:r>
          </a:p>
          <a:p>
            <a:r>
              <a:rPr lang="de-DE" dirty="0"/>
              <a:t>Dienen der gezielten Weiterverarbeitung durch einzelne Prozesse wie</a:t>
            </a:r>
          </a:p>
          <a:p>
            <a:pPr lvl="1"/>
            <a:r>
              <a:rPr lang="de-DE" dirty="0"/>
              <a:t>Workflows</a:t>
            </a:r>
          </a:p>
          <a:p>
            <a:pPr lvl="1"/>
            <a:r>
              <a:rPr lang="de-DE" dirty="0"/>
              <a:t>Ansichten</a:t>
            </a:r>
          </a:p>
          <a:p>
            <a:pPr lvl="1"/>
            <a:r>
              <a:rPr lang="de-DE" dirty="0"/>
              <a:t>Filter</a:t>
            </a:r>
          </a:p>
          <a:p>
            <a:pPr lvl="1"/>
            <a:r>
              <a:rPr lang="de-DE" dirty="0"/>
              <a:t>Sucheinschränkung</a:t>
            </a:r>
          </a:p>
          <a:p>
            <a:pPr lvl="1"/>
            <a:r>
              <a:rPr lang="de-DE" dirty="0"/>
              <a:t>Sortierung</a:t>
            </a:r>
          </a:p>
          <a:p>
            <a:pPr lvl="1"/>
            <a:r>
              <a:rPr lang="de-DE" dirty="0"/>
              <a:t>Gruppierung</a:t>
            </a:r>
          </a:p>
          <a:p>
            <a:pPr lvl="1"/>
            <a:r>
              <a:rPr lang="de-DE" dirty="0"/>
              <a:t>etc.</a:t>
            </a:r>
          </a:p>
          <a:p>
            <a:pPr lvl="1"/>
            <a:endParaRPr lang="de-DE" dirty="0"/>
          </a:p>
          <a:p>
            <a:endParaRPr lang="de-DE" dirty="0"/>
          </a:p>
        </p:txBody>
      </p:sp>
      <p:sp>
        <p:nvSpPr>
          <p:cNvPr id="4" name="Foliennummernplatzhalter 3"/>
          <p:cNvSpPr>
            <a:spLocks noGrp="1"/>
          </p:cNvSpPr>
          <p:nvPr>
            <p:ph type="sldNum" sz="quarter" idx="12"/>
          </p:nvPr>
        </p:nvSpPr>
        <p:spPr/>
        <p:txBody>
          <a:bodyPr/>
          <a:lstStyle/>
          <a:p>
            <a:fld id="{62F8B784-6BE8-4121-A5DD-184BF916DF1B}" type="slidenum">
              <a:rPr lang="de-DE" smtClean="0"/>
              <a:t>27</a:t>
            </a:fld>
            <a:endParaRPr lang="de-DE"/>
          </a:p>
        </p:txBody>
      </p:sp>
    </p:spTree>
    <p:extLst>
      <p:ext uri="{BB962C8B-B14F-4D97-AF65-F5344CB8AC3E}">
        <p14:creationId xmlns:p14="http://schemas.microsoft.com/office/powerpoint/2010/main" val="3853616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Spalten</a:t>
            </a:r>
          </a:p>
        </p:txBody>
      </p:sp>
      <p:sp>
        <p:nvSpPr>
          <p:cNvPr id="3" name="Inhaltsplatzhalter 2"/>
          <p:cNvSpPr>
            <a:spLocks noGrp="1"/>
          </p:cNvSpPr>
          <p:nvPr>
            <p:ph idx="1"/>
          </p:nvPr>
        </p:nvSpPr>
        <p:spPr/>
        <p:txBody>
          <a:bodyPr>
            <a:normAutofit/>
          </a:bodyPr>
          <a:lstStyle/>
          <a:p>
            <a:pPr marL="0" indent="0">
              <a:buNone/>
            </a:pPr>
            <a:r>
              <a:rPr lang="de-DE" sz="2000" dirty="0"/>
              <a:t>Je nach Liste oder Bibliothek</a:t>
            </a:r>
          </a:p>
          <a:p>
            <a:pPr marL="0" indent="0">
              <a:buNone/>
            </a:pPr>
            <a:r>
              <a:rPr lang="de-DE" sz="2000" dirty="0"/>
              <a:t>unterschiedliche Spalten und Formatierungen</a:t>
            </a:r>
          </a:p>
          <a:p>
            <a:pPr marL="0" indent="0">
              <a:buNone/>
            </a:pPr>
            <a:endParaRPr lang="de-DE" sz="2000" dirty="0"/>
          </a:p>
          <a:p>
            <a:pPr marL="0" indent="0">
              <a:buNone/>
            </a:pPr>
            <a:r>
              <a:rPr lang="de-DE" sz="1600" dirty="0"/>
              <a:t>Beispiel einer Dokumentenbibliothek </a:t>
            </a:r>
          </a:p>
        </p:txBody>
      </p:sp>
      <p:sp>
        <p:nvSpPr>
          <p:cNvPr id="4" name="Foliennummernplatzhalter 3"/>
          <p:cNvSpPr>
            <a:spLocks noGrp="1"/>
          </p:cNvSpPr>
          <p:nvPr>
            <p:ph type="sldNum" sz="quarter" idx="12"/>
          </p:nvPr>
        </p:nvSpPr>
        <p:spPr/>
        <p:txBody>
          <a:bodyPr/>
          <a:lstStyle/>
          <a:p>
            <a:fld id="{62F8B784-6BE8-4121-A5DD-184BF916DF1B}" type="slidenum">
              <a:rPr lang="de-DE" smtClean="0"/>
              <a:t>28</a:t>
            </a:fld>
            <a:endParaRPr lang="de-DE"/>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9721" y="1073944"/>
            <a:ext cx="3972479" cy="5372850"/>
          </a:xfrm>
          <a:prstGeom prst="rect">
            <a:avLst/>
          </a:prstGeom>
        </p:spPr>
      </p:pic>
    </p:spTree>
    <p:extLst>
      <p:ext uri="{BB962C8B-B14F-4D97-AF65-F5344CB8AC3E}">
        <p14:creationId xmlns:p14="http://schemas.microsoft.com/office/powerpoint/2010/main" val="2885428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Spaltenerstellung- Verknüpfung</a:t>
            </a:r>
          </a:p>
        </p:txBody>
      </p:sp>
      <p:sp>
        <p:nvSpPr>
          <p:cNvPr id="3" name="Inhaltsplatzhalter 2"/>
          <p:cNvSpPr>
            <a:spLocks noGrp="1"/>
          </p:cNvSpPr>
          <p:nvPr>
            <p:ph idx="1"/>
          </p:nvPr>
        </p:nvSpPr>
        <p:spPr/>
        <p:txBody>
          <a:bodyPr/>
          <a:lstStyle/>
          <a:p>
            <a:r>
              <a:rPr lang="de-DE" dirty="0"/>
              <a:t>Websitesammlungsebene</a:t>
            </a:r>
          </a:p>
          <a:p>
            <a:r>
              <a:rPr lang="de-DE" dirty="0"/>
              <a:t>Websiteebene</a:t>
            </a:r>
          </a:p>
          <a:p>
            <a:r>
              <a:rPr lang="de-DE" dirty="0"/>
              <a:t>Bibliothek- Listenebene</a:t>
            </a:r>
          </a:p>
          <a:p>
            <a:r>
              <a:rPr lang="de-DE" dirty="0"/>
              <a:t>Inhaltstyp</a:t>
            </a:r>
          </a:p>
        </p:txBody>
      </p:sp>
      <p:sp>
        <p:nvSpPr>
          <p:cNvPr id="4" name="Foliennummernplatzhalter 3"/>
          <p:cNvSpPr>
            <a:spLocks noGrp="1"/>
          </p:cNvSpPr>
          <p:nvPr>
            <p:ph type="sldNum" sz="quarter" idx="12"/>
          </p:nvPr>
        </p:nvSpPr>
        <p:spPr/>
        <p:txBody>
          <a:bodyPr/>
          <a:lstStyle/>
          <a:p>
            <a:fld id="{62F8B784-6BE8-4121-A5DD-184BF916DF1B}" type="slidenum">
              <a:rPr lang="de-DE" smtClean="0"/>
              <a:t>29</a:t>
            </a:fld>
            <a:endParaRPr lang="de-DE"/>
          </a:p>
        </p:txBody>
      </p:sp>
    </p:spTree>
    <p:extLst>
      <p:ext uri="{BB962C8B-B14F-4D97-AF65-F5344CB8AC3E}">
        <p14:creationId xmlns:p14="http://schemas.microsoft.com/office/powerpoint/2010/main" val="398200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2"/>
          </p:nvPr>
        </p:nvSpPr>
        <p:spPr/>
        <p:txBody>
          <a:bodyPr/>
          <a:lstStyle/>
          <a:p>
            <a:fld id="{62F8B784-6BE8-4121-A5DD-184BF916DF1B}" type="slidenum">
              <a:rPr lang="de-DE" smtClean="0"/>
              <a:t>3</a:t>
            </a:fld>
            <a:endParaRPr lang="de-DE"/>
          </a:p>
        </p:txBody>
      </p:sp>
      <p:sp>
        <p:nvSpPr>
          <p:cNvPr id="3" name="Title 1"/>
          <p:cNvSpPr txBox="1">
            <a:spLocks/>
          </p:cNvSpPr>
          <p:nvPr/>
        </p:nvSpPr>
        <p:spPr>
          <a:xfrm>
            <a:off x="498272" y="705084"/>
            <a:ext cx="7773988" cy="58712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SharePoint </a:t>
            </a:r>
            <a:r>
              <a:rPr lang="en-GB" dirty="0" smtClean="0"/>
              <a:t>2019 </a:t>
            </a:r>
            <a:r>
              <a:rPr lang="en-GB" dirty="0"/>
              <a:t>Hybrid-</a:t>
            </a:r>
            <a:r>
              <a:rPr lang="en-GB" dirty="0" err="1"/>
              <a:t>Bereitstellungen</a:t>
            </a:r>
            <a:endParaRPr lang="en-GB" dirty="0"/>
          </a:p>
        </p:txBody>
      </p:sp>
      <p:grpSp>
        <p:nvGrpSpPr>
          <p:cNvPr id="4" name="Group 3" descr="Diagram showing the connectivity from the line-of-business (LOB) data to the Microsoft Business Connectivity Services (BCS) instance of the on-premises SharePoint farm, and from the on-premises farm to a reverse proxy. The SharePoint Online environment connects to the reverse proxy, and the user requests the content from SharePoint Online.&#10;&#10;"/>
          <p:cNvGrpSpPr/>
          <p:nvPr/>
        </p:nvGrpSpPr>
        <p:grpSpPr>
          <a:xfrm>
            <a:off x="336296" y="2273643"/>
            <a:ext cx="8466268" cy="4187062"/>
            <a:chOff x="225911" y="1387736"/>
            <a:chExt cx="8466268" cy="5282005"/>
          </a:xfrm>
        </p:grpSpPr>
        <p:sp>
          <p:nvSpPr>
            <p:cNvPr id="5" name="Rounded Rectangle 4"/>
            <p:cNvSpPr/>
            <p:nvPr/>
          </p:nvSpPr>
          <p:spPr bwMode="auto">
            <a:xfrm>
              <a:off x="3872753" y="2006300"/>
              <a:ext cx="1473797" cy="1850315"/>
            </a:xfrm>
            <a:prstGeom prst="roundRect">
              <a:avLst>
                <a:gd name="adj" fmla="val 0"/>
              </a:avLst>
            </a:prstGeom>
            <a:solidFill>
              <a:srgbClr val="00D8CC"/>
            </a:solidFill>
            <a:ln>
              <a:noFill/>
              <a:headEnd type="none" w="med" len="med"/>
              <a:tailEnd type="none" w="med" len="med"/>
            </a:ln>
            <a:effectLst/>
          </p:spPr>
          <p:txBody>
            <a:bodyPr vert="horz" wrap="square" lIns="182880" tIns="45720" rIns="182880" bIns="45720" numCol="1" rtlCol="0" anchor="b"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effectLst/>
                  <a:uLnTx/>
                  <a:uFillTx/>
                  <a:latin typeface="Segoe UI" pitchFamily="34" charset="0"/>
                  <a:ea typeface="Segoe UI" pitchFamily="34" charset="0"/>
                  <a:cs typeface="Segoe UI" pitchFamily="34" charset="0"/>
                </a:rPr>
                <a:t>Reverse-Proxy</a:t>
              </a:r>
            </a:p>
          </p:txBody>
        </p:sp>
        <p:sp>
          <p:nvSpPr>
            <p:cNvPr id="6" name="Rounded Rectangle 5"/>
            <p:cNvSpPr/>
            <p:nvPr/>
          </p:nvSpPr>
          <p:spPr bwMode="auto">
            <a:xfrm>
              <a:off x="6433073" y="1387736"/>
              <a:ext cx="2259106" cy="3087445"/>
            </a:xfrm>
            <a:prstGeom prst="roundRect">
              <a:avLst>
                <a:gd name="adj" fmla="val 0"/>
              </a:avLst>
            </a:prstGeom>
            <a:solidFill>
              <a:srgbClr val="6DC2E9"/>
            </a:solidFill>
            <a:ln>
              <a:noFill/>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effectLst/>
                  <a:uLnTx/>
                  <a:uFillTx/>
                  <a:latin typeface="Segoe UI" pitchFamily="34" charset="0"/>
                  <a:ea typeface="Segoe UI" pitchFamily="34" charset="0"/>
                  <a:cs typeface="Segoe UI" pitchFamily="34" charset="0"/>
                </a:rPr>
                <a:t>SharePoint Online</a:t>
              </a:r>
            </a:p>
          </p:txBody>
        </p:sp>
        <p:sp>
          <p:nvSpPr>
            <p:cNvPr id="7" name="Rounded Rectangle 6"/>
            <p:cNvSpPr/>
            <p:nvPr/>
          </p:nvSpPr>
          <p:spPr bwMode="auto">
            <a:xfrm>
              <a:off x="225911" y="2983710"/>
              <a:ext cx="2549562" cy="2398956"/>
            </a:xfrm>
            <a:prstGeom prst="roundRect">
              <a:avLst>
                <a:gd name="adj" fmla="val 0"/>
              </a:avLst>
            </a:prstGeom>
            <a:solidFill>
              <a:schemeClr val="accent2"/>
            </a:solidFill>
            <a:ln>
              <a:noFill/>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lang="en-GB" b="0" kern="0" dirty="0">
                  <a:latin typeface="Segoe UI" pitchFamily="34" charset="0"/>
                  <a:ea typeface="Segoe UI" pitchFamily="34" charset="0"/>
                  <a:cs typeface="Segoe UI" pitchFamily="34" charset="0"/>
                </a:rPr>
                <a:t>Interne</a:t>
              </a:r>
              <a:endParaRPr kumimoji="0" lang="en-GB" sz="1800" b="0" i="0" u="none" strike="noStrike" kern="0" cap="none" spc="0" normalizeH="0" baseline="0" noProof="0" dirty="0">
                <a:ln>
                  <a:noFill/>
                </a:ln>
                <a:effectLst/>
                <a:uLnTx/>
                <a:uFillTx/>
                <a:latin typeface="Segoe UI" pitchFamily="34" charset="0"/>
                <a:ea typeface="Segoe UI" pitchFamily="34" charset="0"/>
                <a:cs typeface="Segoe UI" pitchFamily="34" charset="0"/>
              </a:endParaRPr>
            </a:p>
            <a:p>
              <a:pPr marL="0" marR="0" lvl="0" indent="0" algn="ctr" defTabSz="914400" eaLnBrk="0" fontAlgn="auto" latinLnBrk="0" hangingPunct="0">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effectLst/>
                  <a:uLnTx/>
                  <a:uFillTx/>
                  <a:latin typeface="Segoe UI" pitchFamily="34" charset="0"/>
                  <a:ea typeface="Segoe UI" pitchFamily="34" charset="0"/>
                  <a:cs typeface="Segoe UI" pitchFamily="34" charset="0"/>
                </a:rPr>
                <a:t>SharePoint-Farm</a:t>
              </a:r>
            </a:p>
          </p:txBody>
        </p:sp>
        <p:sp>
          <p:nvSpPr>
            <p:cNvPr id="8" name="Rounded Rectangle 7"/>
            <p:cNvSpPr/>
            <p:nvPr/>
          </p:nvSpPr>
          <p:spPr bwMode="auto">
            <a:xfrm>
              <a:off x="6723529" y="3496235"/>
              <a:ext cx="1775012" cy="688489"/>
            </a:xfrm>
            <a:prstGeom prst="roundRect">
              <a:avLst>
                <a:gd name="adj" fmla="val 11994"/>
              </a:avLst>
            </a:prstGeom>
            <a:solidFill>
              <a:srgbClr val="FF8C00"/>
            </a:solidFill>
            <a:ln w="6350" cap="flat" cmpd="sng" algn="ctr">
              <a:solidFill>
                <a:sysClr val="window" lastClr="FFFFFF"/>
              </a:solidFill>
              <a:prstDash val="solid"/>
              <a:miter lim="800000"/>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effectLst/>
                  <a:uLnTx/>
                  <a:uFillTx/>
                  <a:latin typeface="Segoe UI" pitchFamily="34" charset="0"/>
                  <a:ea typeface="Segoe UI" pitchFamily="34" charset="0"/>
                  <a:cs typeface="Segoe UI" pitchFamily="34" charset="0"/>
                </a:rPr>
                <a:t>Azure-Zugriffssteuerungsdienst</a:t>
              </a:r>
            </a:p>
          </p:txBody>
        </p:sp>
        <p:sp>
          <p:nvSpPr>
            <p:cNvPr id="9" name="Rounded Rectangle 8"/>
            <p:cNvSpPr/>
            <p:nvPr/>
          </p:nvSpPr>
          <p:spPr bwMode="auto">
            <a:xfrm>
              <a:off x="225912" y="5873675"/>
              <a:ext cx="2420470" cy="796066"/>
            </a:xfrm>
            <a:prstGeom prst="roundRect">
              <a:avLst>
                <a:gd name="adj" fmla="val 0"/>
              </a:avLst>
            </a:prstGeom>
            <a:solidFill>
              <a:schemeClr val="bg1">
                <a:lumMod val="75000"/>
              </a:schemeClr>
            </a:solidFill>
            <a:ln w="6350" cap="flat" cmpd="sng" algn="ctr">
              <a:noFill/>
              <a:prstDash val="solid"/>
              <a:miter lim="800000"/>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effectLst/>
                  <a:uLnTx/>
                  <a:uFillTx/>
                  <a:latin typeface="Segoe UI" pitchFamily="34" charset="0"/>
                  <a:ea typeface="Segoe UI" pitchFamily="34" charset="0"/>
                  <a:cs typeface="Segoe UI" pitchFamily="34" charset="0"/>
                </a:rPr>
                <a:t>Lob-System</a:t>
              </a:r>
            </a:p>
          </p:txBody>
        </p:sp>
        <p:sp>
          <p:nvSpPr>
            <p:cNvPr id="10" name="Rounded Rectangle 9"/>
            <p:cNvSpPr/>
            <p:nvPr/>
          </p:nvSpPr>
          <p:spPr bwMode="auto">
            <a:xfrm>
              <a:off x="683112" y="4614162"/>
              <a:ext cx="1506070" cy="628887"/>
            </a:xfrm>
            <a:prstGeom prst="roundRect">
              <a:avLst/>
            </a:prstGeom>
            <a:solidFill>
              <a:srgbClr val="00D8CC"/>
            </a:solidFill>
            <a:ln w="9525" cap="flat" cmpd="sng" algn="ctr">
              <a:solidFill>
                <a:sysClr val="window" lastClr="FFFFFF"/>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effectLst/>
                  <a:uLnTx/>
                  <a:uFillTx/>
                  <a:latin typeface="Segoe UI" pitchFamily="34" charset="0"/>
                  <a:ea typeface="Segoe UI" pitchFamily="34" charset="0"/>
                  <a:cs typeface="Segoe UI" pitchFamily="34" charset="0"/>
                </a:rPr>
                <a:t>BCS</a:t>
              </a:r>
            </a:p>
          </p:txBody>
        </p:sp>
        <p:sp>
          <p:nvSpPr>
            <p:cNvPr id="11" name="Left-Right Arrow 10"/>
            <p:cNvSpPr/>
            <p:nvPr/>
          </p:nvSpPr>
          <p:spPr bwMode="auto">
            <a:xfrm>
              <a:off x="2696859" y="3151554"/>
              <a:ext cx="1261955" cy="429437"/>
            </a:xfrm>
            <a:prstGeom prst="leftRightArrow">
              <a:avLst/>
            </a:prstGeom>
            <a:solidFill>
              <a:srgbClr val="FF0000"/>
            </a:solidFill>
            <a:ln>
              <a:noFill/>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Left-Right Arrow 11"/>
            <p:cNvSpPr/>
            <p:nvPr/>
          </p:nvSpPr>
          <p:spPr bwMode="auto">
            <a:xfrm>
              <a:off x="5257179" y="3151554"/>
              <a:ext cx="1261955" cy="429437"/>
            </a:xfrm>
            <a:prstGeom prst="leftRightArrow">
              <a:avLst/>
            </a:prstGeom>
            <a:solidFill>
              <a:srgbClr val="FF0000"/>
            </a:solidFill>
            <a:ln>
              <a:noFill/>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 name="Left-Right Arrow 12"/>
            <p:cNvSpPr/>
            <p:nvPr/>
          </p:nvSpPr>
          <p:spPr bwMode="auto">
            <a:xfrm rot="16200000">
              <a:off x="992300" y="5419505"/>
              <a:ext cx="1016784" cy="429437"/>
            </a:xfrm>
            <a:prstGeom prst="leftRightArrow">
              <a:avLst/>
            </a:prstGeom>
            <a:solidFill>
              <a:srgbClr val="FF0000"/>
            </a:solidFill>
            <a:ln>
              <a:noFill/>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 name="Left-Right Arrow 13"/>
            <p:cNvSpPr/>
            <p:nvPr/>
          </p:nvSpPr>
          <p:spPr bwMode="auto">
            <a:xfrm rot="5400000">
              <a:off x="7139777" y="4605484"/>
              <a:ext cx="845696" cy="429437"/>
            </a:xfrm>
            <a:prstGeom prst="leftRightArrow">
              <a:avLst/>
            </a:prstGeom>
            <a:solidFill>
              <a:srgbClr val="FF0000"/>
            </a:solidFill>
            <a:ln>
              <a:noFill/>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15" name="Group 14"/>
            <p:cNvGrpSpPr/>
            <p:nvPr/>
          </p:nvGrpSpPr>
          <p:grpSpPr>
            <a:xfrm>
              <a:off x="6723529" y="1644481"/>
              <a:ext cx="1627991" cy="875062"/>
              <a:chOff x="6723529" y="1644481"/>
              <a:chExt cx="1627991" cy="875062"/>
            </a:xfrm>
          </p:grpSpPr>
          <p:pic>
            <p:nvPicPr>
              <p:cNvPr id="33" name="Picture 32"/>
              <p:cNvPicPr>
                <a:picLocks noChangeAspect="1"/>
              </p:cNvPicPr>
              <p:nvPr/>
            </p:nvPicPr>
            <p:blipFill>
              <a:blip r:embed="rId2"/>
              <a:stretch>
                <a:fillRect/>
              </a:stretch>
            </p:blipFill>
            <p:spPr>
              <a:xfrm>
                <a:off x="6723529" y="1644481"/>
                <a:ext cx="464877" cy="875062"/>
              </a:xfrm>
              <a:prstGeom prst="rect">
                <a:avLst/>
              </a:prstGeom>
            </p:spPr>
          </p:pic>
          <p:pic>
            <p:nvPicPr>
              <p:cNvPr id="34" name="Picture 33"/>
              <p:cNvPicPr>
                <a:picLocks noChangeAspect="1"/>
              </p:cNvPicPr>
              <p:nvPr/>
            </p:nvPicPr>
            <p:blipFill>
              <a:blip r:embed="rId2"/>
              <a:stretch>
                <a:fillRect/>
              </a:stretch>
            </p:blipFill>
            <p:spPr>
              <a:xfrm>
                <a:off x="7305086" y="1644481"/>
                <a:ext cx="464877" cy="875062"/>
              </a:xfrm>
              <a:prstGeom prst="rect">
                <a:avLst/>
              </a:prstGeom>
            </p:spPr>
          </p:pic>
          <p:pic>
            <p:nvPicPr>
              <p:cNvPr id="35" name="Picture 34"/>
              <p:cNvPicPr>
                <a:picLocks noChangeAspect="1"/>
              </p:cNvPicPr>
              <p:nvPr/>
            </p:nvPicPr>
            <p:blipFill>
              <a:blip r:embed="rId2"/>
              <a:stretch>
                <a:fillRect/>
              </a:stretch>
            </p:blipFill>
            <p:spPr>
              <a:xfrm>
                <a:off x="7886643" y="1644481"/>
                <a:ext cx="464877" cy="875062"/>
              </a:xfrm>
              <a:prstGeom prst="rect">
                <a:avLst/>
              </a:prstGeom>
            </p:spPr>
          </p:pic>
        </p:grpSp>
        <p:grpSp>
          <p:nvGrpSpPr>
            <p:cNvPr id="16" name="Group 15"/>
            <p:cNvGrpSpPr/>
            <p:nvPr/>
          </p:nvGrpSpPr>
          <p:grpSpPr>
            <a:xfrm>
              <a:off x="977475" y="3075659"/>
              <a:ext cx="1046434" cy="875062"/>
              <a:chOff x="269256" y="1733538"/>
              <a:chExt cx="1046434" cy="875062"/>
            </a:xfrm>
          </p:grpSpPr>
          <p:pic>
            <p:nvPicPr>
              <p:cNvPr id="31" name="Picture 30"/>
              <p:cNvPicPr>
                <a:picLocks noChangeAspect="1"/>
              </p:cNvPicPr>
              <p:nvPr/>
            </p:nvPicPr>
            <p:blipFill>
              <a:blip r:embed="rId2"/>
              <a:stretch>
                <a:fillRect/>
              </a:stretch>
            </p:blipFill>
            <p:spPr>
              <a:xfrm>
                <a:off x="269256" y="1733538"/>
                <a:ext cx="464877" cy="875062"/>
              </a:xfrm>
              <a:prstGeom prst="rect">
                <a:avLst/>
              </a:prstGeom>
            </p:spPr>
          </p:pic>
          <p:pic>
            <p:nvPicPr>
              <p:cNvPr id="32" name="Picture 31"/>
              <p:cNvPicPr>
                <a:picLocks noChangeAspect="1"/>
              </p:cNvPicPr>
              <p:nvPr/>
            </p:nvPicPr>
            <p:blipFill>
              <a:blip r:embed="rId2"/>
              <a:stretch>
                <a:fillRect/>
              </a:stretch>
            </p:blipFill>
            <p:spPr>
              <a:xfrm>
                <a:off x="850813" y="1733538"/>
                <a:ext cx="464877" cy="875062"/>
              </a:xfrm>
              <a:prstGeom prst="rect">
                <a:avLst/>
              </a:prstGeom>
            </p:spPr>
          </p:pic>
        </p:grpSp>
        <p:pic>
          <p:nvPicPr>
            <p:cNvPr id="17" name="Picture 16"/>
            <p:cNvPicPr>
              <a:picLocks noChangeAspect="1"/>
            </p:cNvPicPr>
            <p:nvPr/>
          </p:nvPicPr>
          <p:blipFill>
            <a:blip r:embed="rId2"/>
            <a:stretch>
              <a:fillRect/>
            </a:stretch>
          </p:blipFill>
          <p:spPr>
            <a:xfrm>
              <a:off x="4377213" y="2198897"/>
              <a:ext cx="464877" cy="875062"/>
            </a:xfrm>
            <a:prstGeom prst="rect">
              <a:avLst/>
            </a:prstGeom>
          </p:spPr>
        </p:pic>
        <p:grpSp>
          <p:nvGrpSpPr>
            <p:cNvPr id="18" name="Group 17"/>
            <p:cNvGrpSpPr/>
            <p:nvPr/>
          </p:nvGrpSpPr>
          <p:grpSpPr>
            <a:xfrm>
              <a:off x="2493524" y="5530090"/>
              <a:ext cx="747434" cy="1049925"/>
              <a:chOff x="-1527229" y="3366071"/>
              <a:chExt cx="1073436" cy="1507860"/>
            </a:xfrm>
          </p:grpSpPr>
          <p:pic>
            <p:nvPicPr>
              <p:cNvPr id="27" name="Picture 26"/>
              <p:cNvPicPr>
                <a:picLocks noChangeAspect="1"/>
              </p:cNvPicPr>
              <p:nvPr/>
            </p:nvPicPr>
            <p:blipFill>
              <a:blip r:embed="rId2"/>
              <a:stretch>
                <a:fillRect/>
              </a:stretch>
            </p:blipFill>
            <p:spPr>
              <a:xfrm>
                <a:off x="-1527229" y="3366071"/>
                <a:ext cx="801052" cy="1507860"/>
              </a:xfrm>
              <a:prstGeom prst="rect">
                <a:avLst/>
              </a:prstGeom>
            </p:spPr>
          </p:pic>
          <p:grpSp>
            <p:nvGrpSpPr>
              <p:cNvPr id="28" name="Group 27"/>
              <p:cNvGrpSpPr/>
              <p:nvPr/>
            </p:nvGrpSpPr>
            <p:grpSpPr>
              <a:xfrm>
                <a:off x="-889024" y="4165798"/>
                <a:ext cx="435231" cy="666397"/>
                <a:chOff x="7978408" y="2244220"/>
                <a:chExt cx="435231" cy="666397"/>
              </a:xfrm>
            </p:grpSpPr>
            <p:sp>
              <p:nvSpPr>
                <p:cNvPr id="29" name="Oval 28"/>
                <p:cNvSpPr>
                  <a:spLocks noChangeArrowheads="1"/>
                </p:cNvSpPr>
                <p:nvPr/>
              </p:nvSpPr>
              <p:spPr bwMode="auto">
                <a:xfrm>
                  <a:off x="7978408" y="2244220"/>
                  <a:ext cx="435231" cy="137441"/>
                </a:xfrm>
                <a:prstGeom prst="ellipse">
                  <a:avLst/>
                </a:prstGeom>
                <a:solidFill>
                  <a:srgbClr val="EDC87E"/>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30" name="Freeform 29"/>
                <p:cNvSpPr>
                  <a:spLocks/>
                </p:cNvSpPr>
                <p:nvPr/>
              </p:nvSpPr>
              <p:spPr bwMode="auto">
                <a:xfrm>
                  <a:off x="7978408" y="2375429"/>
                  <a:ext cx="435231" cy="535188"/>
                </a:xfrm>
                <a:custGeom>
                  <a:avLst/>
                  <a:gdLst>
                    <a:gd name="T0" fmla="*/ 189 w 378"/>
                    <a:gd name="T1" fmla="*/ 43 h 464"/>
                    <a:gd name="T2" fmla="*/ 0 w 378"/>
                    <a:gd name="T3" fmla="*/ 0 h 464"/>
                    <a:gd name="T4" fmla="*/ 0 w 378"/>
                    <a:gd name="T5" fmla="*/ 381 h 464"/>
                    <a:gd name="T6" fmla="*/ 189 w 378"/>
                    <a:gd name="T7" fmla="*/ 464 h 464"/>
                    <a:gd name="T8" fmla="*/ 378 w 378"/>
                    <a:gd name="T9" fmla="*/ 381 h 464"/>
                    <a:gd name="T10" fmla="*/ 378 w 378"/>
                    <a:gd name="T11" fmla="*/ 0 h 464"/>
                    <a:gd name="T12" fmla="*/ 189 w 378"/>
                    <a:gd name="T13" fmla="*/ 43 h 464"/>
                  </a:gdLst>
                  <a:ahLst/>
                  <a:cxnLst>
                    <a:cxn ang="0">
                      <a:pos x="T0" y="T1"/>
                    </a:cxn>
                    <a:cxn ang="0">
                      <a:pos x="T2" y="T3"/>
                    </a:cxn>
                    <a:cxn ang="0">
                      <a:pos x="T4" y="T5"/>
                    </a:cxn>
                    <a:cxn ang="0">
                      <a:pos x="T6" y="T7"/>
                    </a:cxn>
                    <a:cxn ang="0">
                      <a:pos x="T8" y="T9"/>
                    </a:cxn>
                    <a:cxn ang="0">
                      <a:pos x="T10" y="T11"/>
                    </a:cxn>
                    <a:cxn ang="0">
                      <a:pos x="T12" y="T13"/>
                    </a:cxn>
                  </a:cxnLst>
                  <a:rect l="0" t="0" r="r" b="b"/>
                  <a:pathLst>
                    <a:path w="378" h="464">
                      <a:moveTo>
                        <a:pt x="189" y="43"/>
                      </a:moveTo>
                      <a:cubicBezTo>
                        <a:pt x="114" y="43"/>
                        <a:pt x="34" y="30"/>
                        <a:pt x="0" y="0"/>
                      </a:cubicBezTo>
                      <a:lnTo>
                        <a:pt x="0" y="381"/>
                      </a:lnTo>
                      <a:cubicBezTo>
                        <a:pt x="0" y="427"/>
                        <a:pt x="84" y="464"/>
                        <a:pt x="189" y="464"/>
                      </a:cubicBezTo>
                      <a:cubicBezTo>
                        <a:pt x="293" y="464"/>
                        <a:pt x="378" y="427"/>
                        <a:pt x="378" y="381"/>
                      </a:cubicBezTo>
                      <a:lnTo>
                        <a:pt x="378" y="0"/>
                      </a:lnTo>
                      <a:cubicBezTo>
                        <a:pt x="343" y="30"/>
                        <a:pt x="264" y="43"/>
                        <a:pt x="189" y="43"/>
                      </a:cubicBezTo>
                      <a:close/>
                    </a:path>
                  </a:pathLst>
                </a:custGeom>
                <a:solidFill>
                  <a:srgbClr val="EDC87E"/>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cs typeface="+mn-cs"/>
                  </a:endParaRPr>
                </a:p>
              </p:txBody>
            </p:sp>
          </p:grpSp>
        </p:grpSp>
        <p:grpSp>
          <p:nvGrpSpPr>
            <p:cNvPr id="19" name="Group 18"/>
            <p:cNvGrpSpPr/>
            <p:nvPr/>
          </p:nvGrpSpPr>
          <p:grpSpPr>
            <a:xfrm>
              <a:off x="6955967" y="5268553"/>
              <a:ext cx="1223365" cy="1049140"/>
              <a:chOff x="6955967" y="5268553"/>
              <a:chExt cx="1223365" cy="1049140"/>
            </a:xfrm>
          </p:grpSpPr>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5967" y="5268553"/>
                <a:ext cx="1035244" cy="1049140"/>
              </a:xfrm>
              <a:prstGeom prst="rect">
                <a:avLst/>
              </a:prstGeom>
            </p:spPr>
          </p:pic>
          <p:grpSp>
            <p:nvGrpSpPr>
              <p:cNvPr id="21" name="Group 20"/>
              <p:cNvGrpSpPr>
                <a:grpSpLocks noChangeAspect="1"/>
              </p:cNvGrpSpPr>
              <p:nvPr/>
            </p:nvGrpSpPr>
            <p:grpSpPr bwMode="auto">
              <a:xfrm>
                <a:off x="7537524" y="5335662"/>
                <a:ext cx="641808" cy="590121"/>
                <a:chOff x="398" y="532"/>
                <a:chExt cx="3750" cy="3448"/>
              </a:xfrm>
            </p:grpSpPr>
            <p:sp>
              <p:nvSpPr>
                <p:cNvPr id="22" name="AutoShape 3"/>
                <p:cNvSpPr>
                  <a:spLocks noChangeAspect="1" noChangeArrowheads="1" noTextEdit="1"/>
                </p:cNvSpPr>
                <p:nvPr/>
              </p:nvSpPr>
              <p:spPr bwMode="auto">
                <a:xfrm>
                  <a:off x="398" y="532"/>
                  <a:ext cx="3750" cy="3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cs typeface="+mn-cs"/>
                  </a:endParaRPr>
                </a:p>
              </p:txBody>
            </p:sp>
            <p:grpSp>
              <p:nvGrpSpPr>
                <p:cNvPr id="23" name="Group 22"/>
                <p:cNvGrpSpPr>
                  <a:grpSpLocks/>
                </p:cNvGrpSpPr>
                <p:nvPr/>
              </p:nvGrpSpPr>
              <p:grpSpPr bwMode="auto">
                <a:xfrm>
                  <a:off x="399" y="532"/>
                  <a:ext cx="3749" cy="3447"/>
                  <a:chOff x="399" y="532"/>
                  <a:chExt cx="3749" cy="3447"/>
                </a:xfrm>
              </p:grpSpPr>
              <p:sp>
                <p:nvSpPr>
                  <p:cNvPr id="24" name="Freeform 23"/>
                  <p:cNvSpPr>
                    <a:spLocks/>
                  </p:cNvSpPr>
                  <p:nvPr/>
                </p:nvSpPr>
                <p:spPr bwMode="auto">
                  <a:xfrm flipV="1">
                    <a:off x="399" y="532"/>
                    <a:ext cx="3647" cy="3447"/>
                  </a:xfrm>
                  <a:custGeom>
                    <a:avLst/>
                    <a:gdLst>
                      <a:gd name="T0" fmla="*/ 10382 w 16057"/>
                      <a:gd name="T1" fmla="*/ 14435 h 15177"/>
                      <a:gd name="T2" fmla="*/ 13606 w 16057"/>
                      <a:gd name="T3" fmla="*/ 15177 h 15177"/>
                      <a:gd name="T4" fmla="*/ 15197 w 16057"/>
                      <a:gd name="T5" fmla="*/ 14773 h 15177"/>
                      <a:gd name="T6" fmla="*/ 15978 w 16057"/>
                      <a:gd name="T7" fmla="*/ 13179 h 15177"/>
                      <a:gd name="T8" fmla="*/ 15534 w 16057"/>
                      <a:gd name="T9" fmla="*/ 10668 h 15177"/>
                      <a:gd name="T10" fmla="*/ 15324 w 16057"/>
                      <a:gd name="T11" fmla="*/ 11003 h 15177"/>
                      <a:gd name="T12" fmla="*/ 15688 w 16057"/>
                      <a:gd name="T13" fmla="*/ 12760 h 15177"/>
                      <a:gd name="T14" fmla="*/ 15347 w 16057"/>
                      <a:gd name="T15" fmla="*/ 13797 h 15177"/>
                      <a:gd name="T16" fmla="*/ 14350 w 16057"/>
                      <a:gd name="T17" fmla="*/ 14269 h 15177"/>
                      <a:gd name="T18" fmla="*/ 12657 w 16057"/>
                      <a:gd name="T19" fmla="*/ 13999 h 15177"/>
                      <a:gd name="T20" fmla="*/ 9847 w 16057"/>
                      <a:gd name="T21" fmla="*/ 12534 h 15177"/>
                      <a:gd name="T22" fmla="*/ 6184 w 16057"/>
                      <a:gd name="T23" fmla="*/ 9425 h 15177"/>
                      <a:gd name="T24" fmla="*/ 3624 w 16057"/>
                      <a:gd name="T25" fmla="*/ 6269 h 15177"/>
                      <a:gd name="T26" fmla="*/ 2135 w 16057"/>
                      <a:gd name="T27" fmla="*/ 3234 h 15177"/>
                      <a:gd name="T28" fmla="*/ 2042 w 16057"/>
                      <a:gd name="T29" fmla="*/ 1539 h 15177"/>
                      <a:gd name="T30" fmla="*/ 2590 w 16057"/>
                      <a:gd name="T31" fmla="*/ 791 h 15177"/>
                      <a:gd name="T32" fmla="*/ 3587 w 16057"/>
                      <a:gd name="T33" fmla="*/ 554 h 15177"/>
                      <a:gd name="T34" fmla="*/ 5802 w 16057"/>
                      <a:gd name="T35" fmla="*/ 1160 h 15177"/>
                      <a:gd name="T36" fmla="*/ 6232 w 16057"/>
                      <a:gd name="T37" fmla="*/ 923 h 15177"/>
                      <a:gd name="T38" fmla="*/ 6149 w 16057"/>
                      <a:gd name="T39" fmla="*/ 851 h 15177"/>
                      <a:gd name="T40" fmla="*/ 2950 w 16057"/>
                      <a:gd name="T41" fmla="*/ 45 h 15177"/>
                      <a:gd name="T42" fmla="*/ 1191 w 16057"/>
                      <a:gd name="T43" fmla="*/ 309 h 15177"/>
                      <a:gd name="T44" fmla="*/ 332 w 16057"/>
                      <a:gd name="T45" fmla="*/ 1037 h 15177"/>
                      <a:gd name="T46" fmla="*/ 48 w 16057"/>
                      <a:gd name="T47" fmla="*/ 2843 h 15177"/>
                      <a:gd name="T48" fmla="*/ 1315 w 16057"/>
                      <a:gd name="T49" fmla="*/ 6537 h 15177"/>
                      <a:gd name="T50" fmla="*/ 3704 w 16057"/>
                      <a:gd name="T51" fmla="*/ 9750 h 15177"/>
                      <a:gd name="T52" fmla="*/ 5947 w 16057"/>
                      <a:gd name="T53" fmla="*/ 11746 h 15177"/>
                      <a:gd name="T54" fmla="*/ 6839 w 16057"/>
                      <a:gd name="T55" fmla="*/ 12399 h 15177"/>
                      <a:gd name="T56" fmla="*/ 10382 w 16057"/>
                      <a:gd name="T57" fmla="*/ 14435 h 15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057" h="15177">
                        <a:moveTo>
                          <a:pt x="10382" y="14435"/>
                        </a:moveTo>
                        <a:cubicBezTo>
                          <a:pt x="11408" y="14846"/>
                          <a:pt x="12494" y="15155"/>
                          <a:pt x="13606" y="15177"/>
                        </a:cubicBezTo>
                        <a:cubicBezTo>
                          <a:pt x="14155" y="15174"/>
                          <a:pt x="14742" y="15108"/>
                          <a:pt x="15197" y="14773"/>
                        </a:cubicBezTo>
                        <a:cubicBezTo>
                          <a:pt x="15675" y="14388"/>
                          <a:pt x="15925" y="13780"/>
                          <a:pt x="15978" y="13179"/>
                        </a:cubicBezTo>
                        <a:cubicBezTo>
                          <a:pt x="16057" y="12320"/>
                          <a:pt x="15832" y="11466"/>
                          <a:pt x="15534" y="10668"/>
                        </a:cubicBezTo>
                        <a:cubicBezTo>
                          <a:pt x="15463" y="10779"/>
                          <a:pt x="15398" y="10894"/>
                          <a:pt x="15324" y="11003"/>
                        </a:cubicBezTo>
                        <a:cubicBezTo>
                          <a:pt x="15520" y="11568"/>
                          <a:pt x="15697" y="12155"/>
                          <a:pt x="15688" y="12760"/>
                        </a:cubicBezTo>
                        <a:cubicBezTo>
                          <a:pt x="15679" y="13127"/>
                          <a:pt x="15591" y="13511"/>
                          <a:pt x="15347" y="13797"/>
                        </a:cubicBezTo>
                        <a:cubicBezTo>
                          <a:pt x="15103" y="14090"/>
                          <a:pt x="14722" y="14235"/>
                          <a:pt x="14350" y="14269"/>
                        </a:cubicBezTo>
                        <a:cubicBezTo>
                          <a:pt x="13773" y="14317"/>
                          <a:pt x="13200" y="14181"/>
                          <a:pt x="12657" y="13999"/>
                        </a:cubicBezTo>
                        <a:cubicBezTo>
                          <a:pt x="11655" y="13650"/>
                          <a:pt x="10727" y="13121"/>
                          <a:pt x="9847" y="12534"/>
                        </a:cubicBezTo>
                        <a:cubicBezTo>
                          <a:pt x="8518" y="11634"/>
                          <a:pt x="7299" y="10577"/>
                          <a:pt x="6184" y="9425"/>
                        </a:cubicBezTo>
                        <a:cubicBezTo>
                          <a:pt x="5243" y="8448"/>
                          <a:pt x="4374" y="7399"/>
                          <a:pt x="3624" y="6269"/>
                        </a:cubicBezTo>
                        <a:cubicBezTo>
                          <a:pt x="3008" y="5324"/>
                          <a:pt x="2449" y="4323"/>
                          <a:pt x="2135" y="3234"/>
                        </a:cubicBezTo>
                        <a:cubicBezTo>
                          <a:pt x="1985" y="2687"/>
                          <a:pt x="1885" y="2096"/>
                          <a:pt x="2042" y="1539"/>
                        </a:cubicBezTo>
                        <a:cubicBezTo>
                          <a:pt x="2127" y="1235"/>
                          <a:pt x="2318" y="957"/>
                          <a:pt x="2590" y="791"/>
                        </a:cubicBezTo>
                        <a:cubicBezTo>
                          <a:pt x="2886" y="606"/>
                          <a:pt x="3244" y="551"/>
                          <a:pt x="3587" y="554"/>
                        </a:cubicBezTo>
                        <a:cubicBezTo>
                          <a:pt x="4361" y="580"/>
                          <a:pt x="5102" y="848"/>
                          <a:pt x="5802" y="1160"/>
                        </a:cubicBezTo>
                        <a:cubicBezTo>
                          <a:pt x="5943" y="1077"/>
                          <a:pt x="6088" y="1000"/>
                          <a:pt x="6232" y="923"/>
                        </a:cubicBezTo>
                        <a:cubicBezTo>
                          <a:pt x="6237" y="875"/>
                          <a:pt x="6179" y="871"/>
                          <a:pt x="6149" y="851"/>
                        </a:cubicBezTo>
                        <a:cubicBezTo>
                          <a:pt x="5151" y="381"/>
                          <a:pt x="4069" y="0"/>
                          <a:pt x="2950" y="45"/>
                        </a:cubicBezTo>
                        <a:cubicBezTo>
                          <a:pt x="2356" y="29"/>
                          <a:pt x="1745" y="79"/>
                          <a:pt x="1191" y="309"/>
                        </a:cubicBezTo>
                        <a:cubicBezTo>
                          <a:pt x="840" y="455"/>
                          <a:pt x="516" y="697"/>
                          <a:pt x="332" y="1037"/>
                        </a:cubicBezTo>
                        <a:cubicBezTo>
                          <a:pt x="29" y="1583"/>
                          <a:pt x="0" y="2233"/>
                          <a:pt x="48" y="2843"/>
                        </a:cubicBezTo>
                        <a:cubicBezTo>
                          <a:pt x="174" y="4153"/>
                          <a:pt x="684" y="5394"/>
                          <a:pt x="1315" y="6537"/>
                        </a:cubicBezTo>
                        <a:cubicBezTo>
                          <a:pt x="1970" y="7704"/>
                          <a:pt x="2786" y="8777"/>
                          <a:pt x="3704" y="9750"/>
                        </a:cubicBezTo>
                        <a:cubicBezTo>
                          <a:pt x="4391" y="10480"/>
                          <a:pt x="5143" y="11148"/>
                          <a:pt x="5947" y="11746"/>
                        </a:cubicBezTo>
                        <a:cubicBezTo>
                          <a:pt x="6239" y="11971"/>
                          <a:pt x="6552" y="12168"/>
                          <a:pt x="6839" y="12399"/>
                        </a:cubicBezTo>
                        <a:cubicBezTo>
                          <a:pt x="7928" y="13223"/>
                          <a:pt x="9115" y="13922"/>
                          <a:pt x="10382" y="14435"/>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25" name="Freeform 24"/>
                  <p:cNvSpPr>
                    <a:spLocks/>
                  </p:cNvSpPr>
                  <p:nvPr/>
                </p:nvSpPr>
                <p:spPr bwMode="auto">
                  <a:xfrm flipV="1">
                    <a:off x="994" y="756"/>
                    <a:ext cx="1508" cy="1208"/>
                  </a:xfrm>
                  <a:custGeom>
                    <a:avLst/>
                    <a:gdLst>
                      <a:gd name="T0" fmla="*/ 1910 w 6638"/>
                      <a:gd name="T1" fmla="*/ 3335 h 5315"/>
                      <a:gd name="T2" fmla="*/ 6638 w 6638"/>
                      <a:gd name="T3" fmla="*/ 5315 h 5315"/>
                      <a:gd name="T4" fmla="*/ 3853 w 6638"/>
                      <a:gd name="T5" fmla="*/ 3541 h 5315"/>
                      <a:gd name="T6" fmla="*/ 954 w 6638"/>
                      <a:gd name="T7" fmla="*/ 1081 h 5315"/>
                      <a:gd name="T8" fmla="*/ 0 w 6638"/>
                      <a:gd name="T9" fmla="*/ 0 h 5315"/>
                      <a:gd name="T10" fmla="*/ 1910 w 6638"/>
                      <a:gd name="T11" fmla="*/ 3335 h 5315"/>
                    </a:gdLst>
                    <a:ahLst/>
                    <a:cxnLst>
                      <a:cxn ang="0">
                        <a:pos x="T0" y="T1"/>
                      </a:cxn>
                      <a:cxn ang="0">
                        <a:pos x="T2" y="T3"/>
                      </a:cxn>
                      <a:cxn ang="0">
                        <a:pos x="T4" y="T5"/>
                      </a:cxn>
                      <a:cxn ang="0">
                        <a:pos x="T6" y="T7"/>
                      </a:cxn>
                      <a:cxn ang="0">
                        <a:pos x="T8" y="T9"/>
                      </a:cxn>
                      <a:cxn ang="0">
                        <a:pos x="T10" y="T11"/>
                      </a:cxn>
                    </a:cxnLst>
                    <a:rect l="0" t="0" r="r" b="b"/>
                    <a:pathLst>
                      <a:path w="6638" h="5315">
                        <a:moveTo>
                          <a:pt x="1910" y="3335"/>
                        </a:moveTo>
                        <a:cubicBezTo>
                          <a:pt x="3157" y="4566"/>
                          <a:pt x="4886" y="5288"/>
                          <a:pt x="6638" y="5315"/>
                        </a:cubicBezTo>
                        <a:cubicBezTo>
                          <a:pt x="5656" y="4814"/>
                          <a:pt x="4720" y="4222"/>
                          <a:pt x="3853" y="3541"/>
                        </a:cubicBezTo>
                        <a:cubicBezTo>
                          <a:pt x="2808" y="2821"/>
                          <a:pt x="1824" y="2007"/>
                          <a:pt x="954" y="1081"/>
                        </a:cubicBezTo>
                        <a:cubicBezTo>
                          <a:pt x="620" y="735"/>
                          <a:pt x="310" y="367"/>
                          <a:pt x="0" y="0"/>
                        </a:cubicBezTo>
                        <a:cubicBezTo>
                          <a:pt x="304" y="1262"/>
                          <a:pt x="977" y="2433"/>
                          <a:pt x="1910" y="3335"/>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26" name="Freeform 25"/>
                  <p:cNvSpPr>
                    <a:spLocks noEditPoints="1"/>
                  </p:cNvSpPr>
                  <p:nvPr/>
                </p:nvSpPr>
                <p:spPr bwMode="auto">
                  <a:xfrm flipV="1">
                    <a:off x="1061" y="892"/>
                    <a:ext cx="3087" cy="3071"/>
                  </a:xfrm>
                  <a:custGeom>
                    <a:avLst/>
                    <a:gdLst>
                      <a:gd name="T0" fmla="*/ 7683 w 13594"/>
                      <a:gd name="T1" fmla="*/ 12664 h 13518"/>
                      <a:gd name="T2" fmla="*/ 9330 w 13594"/>
                      <a:gd name="T3" fmla="*/ 13518 h 13518"/>
                      <a:gd name="T4" fmla="*/ 12621 w 13594"/>
                      <a:gd name="T5" fmla="*/ 10488 h 13518"/>
                      <a:gd name="T6" fmla="*/ 13432 w 13594"/>
                      <a:gd name="T7" fmla="*/ 6338 h 13518"/>
                      <a:gd name="T8" fmla="*/ 3558 w 13594"/>
                      <a:gd name="T9" fmla="*/ 6337 h 13518"/>
                      <a:gd name="T10" fmla="*/ 4162 w 13594"/>
                      <a:gd name="T11" fmla="*/ 4502 h 13518"/>
                      <a:gd name="T12" fmla="*/ 5429 w 13594"/>
                      <a:gd name="T13" fmla="*/ 3507 h 13518"/>
                      <a:gd name="T14" fmla="*/ 7715 w 13594"/>
                      <a:gd name="T15" fmla="*/ 3468 h 13518"/>
                      <a:gd name="T16" fmla="*/ 9314 w 13594"/>
                      <a:gd name="T17" fmla="*/ 4873 h 13518"/>
                      <a:gd name="T18" fmla="*/ 13103 w 13594"/>
                      <a:gd name="T19" fmla="*/ 4873 h 13518"/>
                      <a:gd name="T20" fmla="*/ 10924 w 13594"/>
                      <a:gd name="T21" fmla="*/ 1733 h 13518"/>
                      <a:gd name="T22" fmla="*/ 7513 w 13594"/>
                      <a:gd name="T23" fmla="*/ 222 h 13518"/>
                      <a:gd name="T24" fmla="*/ 3158 w 13594"/>
                      <a:gd name="T25" fmla="*/ 991 h 13518"/>
                      <a:gd name="T26" fmla="*/ 24 w 13594"/>
                      <a:gd name="T27" fmla="*/ 4487 h 13518"/>
                      <a:gd name="T28" fmla="*/ 48 w 13594"/>
                      <a:gd name="T29" fmla="*/ 4601 h 13518"/>
                      <a:gd name="T30" fmla="*/ 2202 w 13594"/>
                      <a:gd name="T31" fmla="*/ 7808 h 13518"/>
                      <a:gd name="T32" fmla="*/ 4635 w 13594"/>
                      <a:gd name="T33" fmla="*/ 10349 h 13518"/>
                      <a:gd name="T34" fmla="*/ 7683 w 13594"/>
                      <a:gd name="T35" fmla="*/ 12664 h 13518"/>
                      <a:gd name="T36" fmla="*/ 4245 w 13594"/>
                      <a:gd name="T37" fmla="*/ 9894 h 13518"/>
                      <a:gd name="T38" fmla="*/ 3563 w 13594"/>
                      <a:gd name="T39" fmla="*/ 8181 h 13518"/>
                      <a:gd name="T40" fmla="*/ 9420 w 13594"/>
                      <a:gd name="T41" fmla="*/ 8180 h 13518"/>
                      <a:gd name="T42" fmla="*/ 8061 w 13594"/>
                      <a:gd name="T43" fmla="*/ 10487 h 13518"/>
                      <a:gd name="T44" fmla="*/ 6103 w 13594"/>
                      <a:gd name="T45" fmla="*/ 10917 h 13518"/>
                      <a:gd name="T46" fmla="*/ 4245 w 13594"/>
                      <a:gd name="T47" fmla="*/ 9894 h 1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594" h="13518">
                        <a:moveTo>
                          <a:pt x="7683" y="12664"/>
                        </a:moveTo>
                        <a:cubicBezTo>
                          <a:pt x="8211" y="12987"/>
                          <a:pt x="8759" y="13277"/>
                          <a:pt x="9330" y="13518"/>
                        </a:cubicBezTo>
                        <a:cubicBezTo>
                          <a:pt x="10719" y="12904"/>
                          <a:pt x="11893" y="11821"/>
                          <a:pt x="12621" y="10488"/>
                        </a:cubicBezTo>
                        <a:cubicBezTo>
                          <a:pt x="13315" y="9233"/>
                          <a:pt x="13594" y="7761"/>
                          <a:pt x="13432" y="6338"/>
                        </a:cubicBezTo>
                        <a:cubicBezTo>
                          <a:pt x="10141" y="6337"/>
                          <a:pt x="6850" y="6338"/>
                          <a:pt x="3558" y="6337"/>
                        </a:cubicBezTo>
                        <a:cubicBezTo>
                          <a:pt x="3550" y="5681"/>
                          <a:pt x="3771" y="5028"/>
                          <a:pt x="4162" y="4502"/>
                        </a:cubicBezTo>
                        <a:cubicBezTo>
                          <a:pt x="4488" y="4068"/>
                          <a:pt x="4926" y="3717"/>
                          <a:pt x="5429" y="3507"/>
                        </a:cubicBezTo>
                        <a:cubicBezTo>
                          <a:pt x="6147" y="3199"/>
                          <a:pt x="6986" y="3187"/>
                          <a:pt x="7715" y="3468"/>
                        </a:cubicBezTo>
                        <a:cubicBezTo>
                          <a:pt x="8393" y="3728"/>
                          <a:pt x="8967" y="4237"/>
                          <a:pt x="9314" y="4873"/>
                        </a:cubicBezTo>
                        <a:cubicBezTo>
                          <a:pt x="10577" y="4874"/>
                          <a:pt x="11840" y="4874"/>
                          <a:pt x="13103" y="4873"/>
                        </a:cubicBezTo>
                        <a:cubicBezTo>
                          <a:pt x="12686" y="3652"/>
                          <a:pt x="11923" y="2550"/>
                          <a:pt x="10924" y="1733"/>
                        </a:cubicBezTo>
                        <a:cubicBezTo>
                          <a:pt x="9953" y="931"/>
                          <a:pt x="8760" y="401"/>
                          <a:pt x="7513" y="222"/>
                        </a:cubicBezTo>
                        <a:cubicBezTo>
                          <a:pt x="6029" y="0"/>
                          <a:pt x="4475" y="271"/>
                          <a:pt x="3158" y="991"/>
                        </a:cubicBezTo>
                        <a:cubicBezTo>
                          <a:pt x="1754" y="1751"/>
                          <a:pt x="626" y="3007"/>
                          <a:pt x="24" y="4487"/>
                        </a:cubicBezTo>
                        <a:cubicBezTo>
                          <a:pt x="0" y="4527"/>
                          <a:pt x="33" y="4566"/>
                          <a:pt x="48" y="4601"/>
                        </a:cubicBezTo>
                        <a:cubicBezTo>
                          <a:pt x="635" y="5751"/>
                          <a:pt x="1381" y="6814"/>
                          <a:pt x="2202" y="7808"/>
                        </a:cubicBezTo>
                        <a:cubicBezTo>
                          <a:pt x="2951" y="8711"/>
                          <a:pt x="3766" y="9560"/>
                          <a:pt x="4635" y="10349"/>
                        </a:cubicBezTo>
                        <a:cubicBezTo>
                          <a:pt x="5582" y="11206"/>
                          <a:pt x="6593" y="11997"/>
                          <a:pt x="7683" y="12664"/>
                        </a:cubicBezTo>
                        <a:moveTo>
                          <a:pt x="4245" y="9894"/>
                        </a:moveTo>
                        <a:cubicBezTo>
                          <a:pt x="3841" y="9416"/>
                          <a:pt x="3597" y="8806"/>
                          <a:pt x="3563" y="8181"/>
                        </a:cubicBezTo>
                        <a:cubicBezTo>
                          <a:pt x="5515" y="8180"/>
                          <a:pt x="7468" y="8183"/>
                          <a:pt x="9420" y="8180"/>
                        </a:cubicBezTo>
                        <a:cubicBezTo>
                          <a:pt x="9374" y="9108"/>
                          <a:pt x="8849" y="9994"/>
                          <a:pt x="8061" y="10487"/>
                        </a:cubicBezTo>
                        <a:cubicBezTo>
                          <a:pt x="7486" y="10855"/>
                          <a:pt x="6780" y="11010"/>
                          <a:pt x="6103" y="10917"/>
                        </a:cubicBezTo>
                        <a:cubicBezTo>
                          <a:pt x="5385" y="10824"/>
                          <a:pt x="4708" y="10451"/>
                          <a:pt x="4245" y="9894"/>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cs typeface="+mn-cs"/>
                    </a:endParaRPr>
                  </a:p>
                </p:txBody>
              </p:sp>
            </p:grpSp>
          </p:grpSp>
        </p:grpSp>
      </p:grpSp>
    </p:spTree>
    <p:extLst>
      <p:ext uri="{BB962C8B-B14F-4D97-AF65-F5344CB8AC3E}">
        <p14:creationId xmlns:p14="http://schemas.microsoft.com/office/powerpoint/2010/main" val="33103069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Spalte (Bibliothek-Liste)</a:t>
            </a:r>
          </a:p>
        </p:txBody>
      </p:sp>
      <p:pic>
        <p:nvPicPr>
          <p:cNvPr id="6" name="Inhaltsplatzhalt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3495" y="1825625"/>
            <a:ext cx="6565010" cy="4351338"/>
          </a:xfrm>
        </p:spPr>
      </p:pic>
      <p:sp>
        <p:nvSpPr>
          <p:cNvPr id="4" name="Foliennummernplatzhalter 3"/>
          <p:cNvSpPr>
            <a:spLocks noGrp="1"/>
          </p:cNvSpPr>
          <p:nvPr>
            <p:ph type="sldNum" sz="quarter" idx="12"/>
          </p:nvPr>
        </p:nvSpPr>
        <p:spPr/>
        <p:txBody>
          <a:bodyPr/>
          <a:lstStyle/>
          <a:p>
            <a:fld id="{62F8B784-6BE8-4121-A5DD-184BF916DF1B}" type="slidenum">
              <a:rPr lang="de-DE" smtClean="0"/>
              <a:t>30</a:t>
            </a:fld>
            <a:endParaRPr lang="de-DE"/>
          </a:p>
        </p:txBody>
      </p:sp>
    </p:spTree>
    <p:extLst>
      <p:ext uri="{BB962C8B-B14F-4D97-AF65-F5344CB8AC3E}">
        <p14:creationId xmlns:p14="http://schemas.microsoft.com/office/powerpoint/2010/main" val="42817449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Spalte (Websitesammlung)</a:t>
            </a:r>
          </a:p>
        </p:txBody>
      </p:sp>
      <p:sp>
        <p:nvSpPr>
          <p:cNvPr id="3" name="Inhaltsplatzhalter 2"/>
          <p:cNvSpPr>
            <a:spLocks noGrp="1"/>
          </p:cNvSpPr>
          <p:nvPr>
            <p:ph idx="1"/>
          </p:nvPr>
        </p:nvSpPr>
        <p:spPr/>
        <p:txBody>
          <a:bodyPr/>
          <a:lstStyle/>
          <a:p>
            <a:r>
              <a:rPr lang="de-DE" dirty="0"/>
              <a:t>Werden in Gruppen gespeichert</a:t>
            </a:r>
          </a:p>
        </p:txBody>
      </p:sp>
      <p:sp>
        <p:nvSpPr>
          <p:cNvPr id="4" name="Foliennummernplatzhalter 3"/>
          <p:cNvSpPr>
            <a:spLocks noGrp="1"/>
          </p:cNvSpPr>
          <p:nvPr>
            <p:ph type="sldNum" sz="quarter" idx="12"/>
          </p:nvPr>
        </p:nvSpPr>
        <p:spPr/>
        <p:txBody>
          <a:bodyPr/>
          <a:lstStyle/>
          <a:p>
            <a:fld id="{62F8B784-6BE8-4121-A5DD-184BF916DF1B}" type="slidenum">
              <a:rPr lang="de-DE" smtClean="0"/>
              <a:t>31</a:t>
            </a:fld>
            <a:endParaRPr lang="de-DE"/>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761" y="2749927"/>
            <a:ext cx="3153215" cy="3362794"/>
          </a:xfrm>
          <a:prstGeom prst="rect">
            <a:avLst/>
          </a:prstGeom>
        </p:spPr>
      </p:pic>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52965"/>
            <a:ext cx="5628578" cy="4237404"/>
          </a:xfrm>
          <a:prstGeom prst="rect">
            <a:avLst/>
          </a:prstGeom>
        </p:spPr>
      </p:pic>
      <p:sp>
        <p:nvSpPr>
          <p:cNvPr id="9" name="Pfeil nach links 8"/>
          <p:cNvSpPr/>
          <p:nvPr/>
        </p:nvSpPr>
        <p:spPr>
          <a:xfrm>
            <a:off x="2866292" y="4756638"/>
            <a:ext cx="501162" cy="123093"/>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186755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Demo (Spalte)</a:t>
            </a:r>
          </a:p>
        </p:txBody>
      </p:sp>
      <p:sp>
        <p:nvSpPr>
          <p:cNvPr id="3" name="Inhaltsplatzhalter 2"/>
          <p:cNvSpPr>
            <a:spLocks noGrp="1"/>
          </p:cNvSpPr>
          <p:nvPr>
            <p:ph idx="1"/>
          </p:nvPr>
        </p:nvSpPr>
        <p:spPr/>
        <p:txBody>
          <a:bodyPr/>
          <a:lstStyle/>
          <a:p>
            <a:r>
              <a:rPr lang="de-DE" dirty="0"/>
              <a:t>Erstellen einer Spalte „Kunde“ mit der Auswahl der Werte</a:t>
            </a:r>
          </a:p>
          <a:p>
            <a:pPr lvl="1"/>
            <a:r>
              <a:rPr lang="de-DE" dirty="0"/>
              <a:t>Spalte erstellen</a:t>
            </a:r>
          </a:p>
          <a:p>
            <a:pPr lvl="1"/>
            <a:r>
              <a:rPr lang="de-DE" dirty="0"/>
              <a:t>Formatierung „Auswahl (Menü)“</a:t>
            </a:r>
          </a:p>
          <a:p>
            <a:pPr lvl="1"/>
            <a:r>
              <a:rPr lang="de-DE" dirty="0"/>
              <a:t>Werte im unteren Menü eintragen</a:t>
            </a:r>
          </a:p>
          <a:p>
            <a:pPr lvl="1"/>
            <a:r>
              <a:rPr lang="de-DE" dirty="0"/>
              <a:t>Spalte in der Ansicht einblenden</a:t>
            </a:r>
          </a:p>
          <a:p>
            <a:pPr marL="457200" lvl="1" indent="0">
              <a:buNone/>
            </a:pPr>
            <a:r>
              <a:rPr lang="de-DE" dirty="0"/>
              <a:t>   (wenn nicht schon angezeigt)</a:t>
            </a:r>
          </a:p>
        </p:txBody>
      </p:sp>
      <p:sp>
        <p:nvSpPr>
          <p:cNvPr id="4" name="Foliennummernplatzhalter 3"/>
          <p:cNvSpPr>
            <a:spLocks noGrp="1"/>
          </p:cNvSpPr>
          <p:nvPr>
            <p:ph type="sldNum" sz="quarter" idx="12"/>
          </p:nvPr>
        </p:nvSpPr>
        <p:spPr/>
        <p:txBody>
          <a:bodyPr/>
          <a:lstStyle/>
          <a:p>
            <a:fld id="{62F8B784-6BE8-4121-A5DD-184BF916DF1B}" type="slidenum">
              <a:rPr lang="de-DE" smtClean="0"/>
              <a:t>32</a:t>
            </a:fld>
            <a:endParaRPr lang="de-DE"/>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5425" y="4733804"/>
            <a:ext cx="3446308" cy="1285303"/>
          </a:xfrm>
          <a:prstGeom prst="rect">
            <a:avLst/>
          </a:prstGeom>
        </p:spPr>
      </p:pic>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8869" y="2316884"/>
            <a:ext cx="3707795" cy="3860079"/>
          </a:xfrm>
          <a:prstGeom prst="rect">
            <a:avLst/>
          </a:prstGeom>
        </p:spPr>
      </p:pic>
    </p:spTree>
    <p:extLst>
      <p:ext uri="{BB962C8B-B14F-4D97-AF65-F5344CB8AC3E}">
        <p14:creationId xmlns:p14="http://schemas.microsoft.com/office/powerpoint/2010/main" val="154259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Ansichten Views</a:t>
            </a:r>
          </a:p>
        </p:txBody>
      </p:sp>
      <p:sp>
        <p:nvSpPr>
          <p:cNvPr id="3" name="Inhaltsplatzhalter 2"/>
          <p:cNvSpPr>
            <a:spLocks noGrp="1"/>
          </p:cNvSpPr>
          <p:nvPr>
            <p:ph idx="1"/>
          </p:nvPr>
        </p:nvSpPr>
        <p:spPr/>
        <p:txBody>
          <a:bodyPr/>
          <a:lstStyle/>
          <a:p>
            <a:r>
              <a:rPr lang="de-DE" dirty="0"/>
              <a:t>Je nach Listen- Bibliothekstyp unterschiedlich</a:t>
            </a:r>
          </a:p>
          <a:p>
            <a:r>
              <a:rPr lang="de-DE" dirty="0"/>
              <a:t>Stehen in Listen, Bibliotheken, Webparts zur Verfügung</a:t>
            </a:r>
          </a:p>
          <a:p>
            <a:r>
              <a:rPr lang="de-DE" dirty="0"/>
              <a:t>Teilweise durch Features gesteuert</a:t>
            </a:r>
          </a:p>
          <a:p>
            <a:r>
              <a:rPr lang="de-DE" dirty="0"/>
              <a:t>Dienen der besseren Übersicht der Elemente/Dateien</a:t>
            </a:r>
          </a:p>
          <a:p>
            <a:r>
              <a:rPr lang="de-DE" dirty="0"/>
              <a:t>Helfen beim schnellen Auffinden von Elementen/Dateien</a:t>
            </a:r>
          </a:p>
          <a:p>
            <a:endParaRPr lang="de-DE" dirty="0"/>
          </a:p>
        </p:txBody>
      </p:sp>
      <p:sp>
        <p:nvSpPr>
          <p:cNvPr id="4" name="Foliennummernplatzhalter 3"/>
          <p:cNvSpPr>
            <a:spLocks noGrp="1"/>
          </p:cNvSpPr>
          <p:nvPr>
            <p:ph type="sldNum" sz="quarter" idx="12"/>
          </p:nvPr>
        </p:nvSpPr>
        <p:spPr/>
        <p:txBody>
          <a:bodyPr/>
          <a:lstStyle/>
          <a:p>
            <a:fld id="{62F8B784-6BE8-4121-A5DD-184BF916DF1B}" type="slidenum">
              <a:rPr lang="de-DE" smtClean="0"/>
              <a:t>33</a:t>
            </a:fld>
            <a:endParaRPr lang="de-DE"/>
          </a:p>
        </p:txBody>
      </p:sp>
    </p:spTree>
    <p:extLst>
      <p:ext uri="{BB962C8B-B14F-4D97-AF65-F5344CB8AC3E}">
        <p14:creationId xmlns:p14="http://schemas.microsoft.com/office/powerpoint/2010/main" val="161505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View erstellen</a:t>
            </a:r>
          </a:p>
        </p:txBody>
      </p:sp>
      <p:sp>
        <p:nvSpPr>
          <p:cNvPr id="3" name="Inhaltsplatzhalter 2"/>
          <p:cNvSpPr>
            <a:spLocks noGrp="1"/>
          </p:cNvSpPr>
          <p:nvPr>
            <p:ph idx="1"/>
          </p:nvPr>
        </p:nvSpPr>
        <p:spPr/>
        <p:txBody>
          <a:bodyPr/>
          <a:lstStyle/>
          <a:p>
            <a:r>
              <a:rPr lang="de-DE" dirty="0"/>
              <a:t>Bibliothekseinstellungen</a:t>
            </a:r>
          </a:p>
          <a:p>
            <a:r>
              <a:rPr lang="de-DE" dirty="0" err="1"/>
              <a:t>Ribbonmenü</a:t>
            </a:r>
            <a:endParaRPr lang="de-DE" dirty="0"/>
          </a:p>
          <a:p>
            <a:r>
              <a:rPr lang="de-DE" dirty="0"/>
              <a:t>Kontextmenü in Kopfzeile der Liste/Bibliothek</a:t>
            </a:r>
          </a:p>
          <a:p>
            <a:pPr marL="0" indent="0">
              <a:buNone/>
            </a:pPr>
            <a:endParaRPr lang="de-DE" dirty="0"/>
          </a:p>
        </p:txBody>
      </p:sp>
      <p:sp>
        <p:nvSpPr>
          <p:cNvPr id="4" name="Foliennummernplatzhalter 3"/>
          <p:cNvSpPr>
            <a:spLocks noGrp="1"/>
          </p:cNvSpPr>
          <p:nvPr>
            <p:ph type="sldNum" sz="quarter" idx="12"/>
          </p:nvPr>
        </p:nvSpPr>
        <p:spPr/>
        <p:txBody>
          <a:bodyPr/>
          <a:lstStyle/>
          <a:p>
            <a:fld id="{62F8B784-6BE8-4121-A5DD-184BF916DF1B}" type="slidenum">
              <a:rPr lang="de-DE" smtClean="0"/>
              <a:t>34</a:t>
            </a:fld>
            <a:endParaRPr lang="de-DE"/>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308" y="3678695"/>
            <a:ext cx="2743583" cy="2191056"/>
          </a:xfrm>
          <a:prstGeom prst="rect">
            <a:avLst/>
          </a:prstGeom>
        </p:spPr>
      </p:pic>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6532" y="4216557"/>
            <a:ext cx="3905795" cy="1238423"/>
          </a:xfrm>
          <a:prstGeom prst="rect">
            <a:avLst/>
          </a:prstGeom>
        </p:spPr>
      </p:pic>
      <p:pic>
        <p:nvPicPr>
          <p:cNvPr id="7" name="Grafik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2968" y="4216557"/>
            <a:ext cx="2276793" cy="1467055"/>
          </a:xfrm>
          <a:prstGeom prst="rect">
            <a:avLst/>
          </a:prstGeom>
        </p:spPr>
      </p:pic>
      <p:sp>
        <p:nvSpPr>
          <p:cNvPr id="8" name="Pfeil nach oben 7"/>
          <p:cNvSpPr/>
          <p:nvPr/>
        </p:nvSpPr>
        <p:spPr>
          <a:xfrm>
            <a:off x="2409092" y="4835768"/>
            <a:ext cx="96716" cy="439617"/>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1408013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„Gruppierte Ansicht“</a:t>
            </a:r>
          </a:p>
        </p:txBody>
      </p:sp>
      <p:sp>
        <p:nvSpPr>
          <p:cNvPr id="3" name="Inhaltsplatzhalter 2"/>
          <p:cNvSpPr>
            <a:spLocks noGrp="1"/>
          </p:cNvSpPr>
          <p:nvPr>
            <p:ph idx="1"/>
          </p:nvPr>
        </p:nvSpPr>
        <p:spPr/>
        <p:txBody>
          <a:bodyPr/>
          <a:lstStyle/>
          <a:p>
            <a:pPr marL="0" indent="0">
              <a:buNone/>
            </a:pPr>
            <a:r>
              <a:rPr lang="de-DE" dirty="0"/>
              <a:t>Am Beispiel der zuvor erstellten Spalte „Kunde“</a:t>
            </a:r>
          </a:p>
          <a:p>
            <a:pPr marL="0" indent="0">
              <a:buNone/>
            </a:pPr>
            <a:r>
              <a:rPr lang="de-DE" dirty="0"/>
              <a:t>2 Stufen möglich</a:t>
            </a:r>
          </a:p>
          <a:p>
            <a:pPr marL="0" indent="0">
              <a:buNone/>
            </a:pPr>
            <a:endParaRPr lang="de-DE" dirty="0"/>
          </a:p>
          <a:p>
            <a:pPr marL="0" indent="0">
              <a:buNone/>
            </a:pPr>
            <a:endParaRPr lang="de-DE" dirty="0"/>
          </a:p>
        </p:txBody>
      </p:sp>
      <p:sp>
        <p:nvSpPr>
          <p:cNvPr id="4" name="Foliennummernplatzhalter 3"/>
          <p:cNvSpPr>
            <a:spLocks noGrp="1"/>
          </p:cNvSpPr>
          <p:nvPr>
            <p:ph type="sldNum" sz="quarter" idx="12"/>
          </p:nvPr>
        </p:nvSpPr>
        <p:spPr/>
        <p:txBody>
          <a:bodyPr/>
          <a:lstStyle/>
          <a:p>
            <a:fld id="{62F8B784-6BE8-4121-A5DD-184BF916DF1B}" type="slidenum">
              <a:rPr lang="de-DE" smtClean="0"/>
              <a:t>35</a:t>
            </a:fld>
            <a:endParaRPr lang="de-DE"/>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0243" y="1292097"/>
            <a:ext cx="3147680" cy="2709197"/>
          </a:xfrm>
          <a:prstGeom prst="rect">
            <a:avLst/>
          </a:prstGeom>
        </p:spPr>
      </p:pic>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094295"/>
            <a:ext cx="4996642" cy="2803582"/>
          </a:xfrm>
          <a:prstGeom prst="rect">
            <a:avLst/>
          </a:prstGeom>
        </p:spPr>
      </p:pic>
    </p:spTree>
    <p:extLst>
      <p:ext uri="{BB962C8B-B14F-4D97-AF65-F5344CB8AC3E}">
        <p14:creationId xmlns:p14="http://schemas.microsoft.com/office/powerpoint/2010/main" val="33373252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Metadatennavigation</a:t>
            </a:r>
          </a:p>
        </p:txBody>
      </p:sp>
      <p:sp>
        <p:nvSpPr>
          <p:cNvPr id="3" name="Inhaltsplatzhalter 2"/>
          <p:cNvSpPr>
            <a:spLocks noGrp="1"/>
          </p:cNvSpPr>
          <p:nvPr>
            <p:ph idx="1"/>
          </p:nvPr>
        </p:nvSpPr>
        <p:spPr/>
        <p:txBody>
          <a:bodyPr/>
          <a:lstStyle/>
          <a:p>
            <a:r>
              <a:rPr lang="de-DE" dirty="0"/>
              <a:t>Strukturansicht</a:t>
            </a:r>
          </a:p>
          <a:p>
            <a:r>
              <a:rPr lang="de-DE" dirty="0" smtClean="0"/>
              <a:t>Abfragebox</a:t>
            </a:r>
          </a:p>
          <a:p>
            <a:r>
              <a:rPr lang="de-DE" dirty="0" err="1" smtClean="0"/>
              <a:t>Bib</a:t>
            </a:r>
            <a:r>
              <a:rPr lang="de-DE" dirty="0" smtClean="0"/>
              <a:t>. Einstellungen</a:t>
            </a:r>
          </a:p>
          <a:p>
            <a:r>
              <a:rPr lang="de-DE" dirty="0" smtClean="0"/>
              <a:t>Websitefeature</a:t>
            </a:r>
            <a:endParaRPr lang="de-DE" dirty="0"/>
          </a:p>
        </p:txBody>
      </p:sp>
      <p:sp>
        <p:nvSpPr>
          <p:cNvPr id="4" name="Foliennummernplatzhalter 3"/>
          <p:cNvSpPr>
            <a:spLocks noGrp="1"/>
          </p:cNvSpPr>
          <p:nvPr>
            <p:ph type="sldNum" sz="quarter" idx="12"/>
          </p:nvPr>
        </p:nvSpPr>
        <p:spPr/>
        <p:txBody>
          <a:bodyPr/>
          <a:lstStyle/>
          <a:p>
            <a:fld id="{62F8B784-6BE8-4121-A5DD-184BF916DF1B}" type="slidenum">
              <a:rPr lang="de-DE" smtClean="0"/>
              <a:t>36</a:t>
            </a:fld>
            <a:endParaRPr lang="de-DE"/>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8953" y="1528440"/>
            <a:ext cx="6048799" cy="5329560"/>
          </a:xfrm>
          <a:prstGeom prst="rect">
            <a:avLst/>
          </a:prstGeom>
        </p:spPr>
      </p:pic>
    </p:spTree>
    <p:extLst>
      <p:ext uri="{BB962C8B-B14F-4D97-AF65-F5344CB8AC3E}">
        <p14:creationId xmlns:p14="http://schemas.microsoft.com/office/powerpoint/2010/main" val="3497957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Inhaltstypen</a:t>
            </a:r>
          </a:p>
        </p:txBody>
      </p:sp>
      <p:sp>
        <p:nvSpPr>
          <p:cNvPr id="3" name="Inhaltsplatzhalter 2"/>
          <p:cNvSpPr>
            <a:spLocks noGrp="1"/>
          </p:cNvSpPr>
          <p:nvPr>
            <p:ph idx="1"/>
          </p:nvPr>
        </p:nvSpPr>
        <p:spPr/>
        <p:txBody>
          <a:bodyPr/>
          <a:lstStyle/>
          <a:p>
            <a:r>
              <a:rPr lang="de-DE" dirty="0"/>
              <a:t>Dienen als Vorlage für Inhalt</a:t>
            </a:r>
          </a:p>
          <a:p>
            <a:r>
              <a:rPr lang="de-DE" dirty="0"/>
              <a:t>Metadatenspalten können explizit angeheftet werden</a:t>
            </a:r>
          </a:p>
          <a:p>
            <a:r>
              <a:rPr lang="de-DE" dirty="0"/>
              <a:t>Können </a:t>
            </a:r>
            <a:r>
              <a:rPr lang="de-DE" dirty="0" err="1"/>
              <a:t>Sitecollectionübergreifend</a:t>
            </a:r>
            <a:r>
              <a:rPr lang="de-DE" dirty="0"/>
              <a:t> bereitgestellt werden</a:t>
            </a:r>
          </a:p>
          <a:p>
            <a:r>
              <a:rPr lang="de-DE" dirty="0"/>
              <a:t>Wert als Bezug für automatische Prozesse verwendbar</a:t>
            </a:r>
          </a:p>
          <a:p>
            <a:r>
              <a:rPr lang="de-DE" dirty="0"/>
              <a:t>Werden Listen und Bibliotheken zugeordnet</a:t>
            </a:r>
          </a:p>
        </p:txBody>
      </p:sp>
      <p:sp>
        <p:nvSpPr>
          <p:cNvPr id="4" name="Foliennummernplatzhalter 3"/>
          <p:cNvSpPr>
            <a:spLocks noGrp="1"/>
          </p:cNvSpPr>
          <p:nvPr>
            <p:ph type="sldNum" sz="quarter" idx="12"/>
          </p:nvPr>
        </p:nvSpPr>
        <p:spPr/>
        <p:txBody>
          <a:bodyPr/>
          <a:lstStyle/>
          <a:p>
            <a:fld id="{62F8B784-6BE8-4121-A5DD-184BF916DF1B}" type="slidenum">
              <a:rPr lang="de-DE" smtClean="0"/>
              <a:t>37</a:t>
            </a:fld>
            <a:endParaRPr lang="de-DE"/>
          </a:p>
        </p:txBody>
      </p:sp>
    </p:spTree>
    <p:extLst>
      <p:ext uri="{BB962C8B-B14F-4D97-AF65-F5344CB8AC3E}">
        <p14:creationId xmlns:p14="http://schemas.microsoft.com/office/powerpoint/2010/main" val="19092604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Erstellen eines Inhaltstyps</a:t>
            </a:r>
          </a:p>
        </p:txBody>
      </p:sp>
      <p:sp>
        <p:nvSpPr>
          <p:cNvPr id="3" name="Inhaltsplatzhalter 2"/>
          <p:cNvSpPr>
            <a:spLocks noGrp="1"/>
          </p:cNvSpPr>
          <p:nvPr>
            <p:ph idx="1"/>
          </p:nvPr>
        </p:nvSpPr>
        <p:spPr/>
        <p:txBody>
          <a:bodyPr/>
          <a:lstStyle/>
          <a:p>
            <a:r>
              <a:rPr lang="de-DE" dirty="0" err="1"/>
              <a:t>Sitecollectionebene</a:t>
            </a:r>
            <a:endParaRPr lang="de-DE" dirty="0"/>
          </a:p>
          <a:p>
            <a:r>
              <a:rPr lang="de-DE" dirty="0"/>
              <a:t>Websiteebene</a:t>
            </a:r>
          </a:p>
          <a:p>
            <a:endParaRPr lang="de-DE" dirty="0"/>
          </a:p>
        </p:txBody>
      </p:sp>
      <p:sp>
        <p:nvSpPr>
          <p:cNvPr id="4" name="Foliennummernplatzhalter 3"/>
          <p:cNvSpPr>
            <a:spLocks noGrp="1"/>
          </p:cNvSpPr>
          <p:nvPr>
            <p:ph type="sldNum" sz="quarter" idx="12"/>
          </p:nvPr>
        </p:nvSpPr>
        <p:spPr/>
        <p:txBody>
          <a:bodyPr/>
          <a:lstStyle/>
          <a:p>
            <a:fld id="{62F8B784-6BE8-4121-A5DD-184BF916DF1B}" type="slidenum">
              <a:rPr lang="de-DE" smtClean="0"/>
              <a:t>38</a:t>
            </a:fld>
            <a:endParaRPr lang="de-DE"/>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927" y="3344588"/>
            <a:ext cx="2288600" cy="2572940"/>
          </a:xfrm>
          <a:prstGeom prst="rect">
            <a:avLst/>
          </a:prstGeom>
        </p:spPr>
      </p:pic>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9869" y="3245203"/>
            <a:ext cx="2155067" cy="2771709"/>
          </a:xfrm>
          <a:prstGeom prst="rect">
            <a:avLst/>
          </a:prstGeom>
        </p:spPr>
      </p:pic>
      <p:pic>
        <p:nvPicPr>
          <p:cNvPr id="7" name="Grafik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0217" y="1646238"/>
            <a:ext cx="5940766" cy="3002399"/>
          </a:xfrm>
          <a:prstGeom prst="rect">
            <a:avLst/>
          </a:prstGeom>
        </p:spPr>
      </p:pic>
      <p:sp>
        <p:nvSpPr>
          <p:cNvPr id="8" name="Pfeil: nach rechts 7">
            <a:extLst>
              <a:ext uri="{FF2B5EF4-FFF2-40B4-BE49-F238E27FC236}">
                <a16:creationId xmlns:a16="http://schemas.microsoft.com/office/drawing/2014/main" xmlns="" id="{D3BD1567-7045-4CD6-A451-797FBD60418B}"/>
              </a:ext>
            </a:extLst>
          </p:cNvPr>
          <p:cNvSpPr/>
          <p:nvPr/>
        </p:nvSpPr>
        <p:spPr>
          <a:xfrm>
            <a:off x="266330" y="5024761"/>
            <a:ext cx="571870" cy="17755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684026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Dokumentenmappe</a:t>
            </a:r>
          </a:p>
        </p:txBody>
      </p:sp>
      <p:sp>
        <p:nvSpPr>
          <p:cNvPr id="3" name="Inhaltsplatzhalter 2"/>
          <p:cNvSpPr>
            <a:spLocks noGrp="1"/>
          </p:cNvSpPr>
          <p:nvPr>
            <p:ph idx="1"/>
          </p:nvPr>
        </p:nvSpPr>
        <p:spPr/>
        <p:txBody>
          <a:bodyPr/>
          <a:lstStyle/>
          <a:p>
            <a:r>
              <a:rPr lang="de-DE" dirty="0" err="1"/>
              <a:t>Sitecollectionfeature</a:t>
            </a:r>
            <a:endParaRPr lang="de-DE" dirty="0"/>
          </a:p>
          <a:p>
            <a:r>
              <a:rPr lang="de-DE" dirty="0"/>
              <a:t>Inhaltstyp</a:t>
            </a:r>
          </a:p>
          <a:p>
            <a:r>
              <a:rPr lang="de-DE" dirty="0"/>
              <a:t>„besserer Ordner“</a:t>
            </a:r>
          </a:p>
          <a:p>
            <a:pPr lvl="1"/>
            <a:r>
              <a:rPr lang="de-DE" dirty="0"/>
              <a:t>Eigene Spalten</a:t>
            </a:r>
          </a:p>
          <a:p>
            <a:pPr lvl="1"/>
            <a:r>
              <a:rPr lang="de-DE" dirty="0"/>
              <a:t>Eigene inhaltstypen</a:t>
            </a:r>
          </a:p>
          <a:p>
            <a:pPr lvl="1"/>
            <a:r>
              <a:rPr lang="de-DE" dirty="0"/>
              <a:t>Content zusammen als ein Objekt </a:t>
            </a:r>
            <a:r>
              <a:rPr lang="de-DE" dirty="0" err="1"/>
              <a:t>verwaltbar</a:t>
            </a:r>
            <a:r>
              <a:rPr lang="de-DE" dirty="0"/>
              <a:t>	</a:t>
            </a:r>
          </a:p>
          <a:p>
            <a:r>
              <a:rPr lang="de-DE" dirty="0"/>
              <a:t>Eigenes Design/Format</a:t>
            </a:r>
          </a:p>
          <a:p>
            <a:r>
              <a:rPr lang="de-DE" dirty="0"/>
              <a:t>Webparts integrierbar</a:t>
            </a:r>
          </a:p>
        </p:txBody>
      </p:sp>
      <p:sp>
        <p:nvSpPr>
          <p:cNvPr id="4" name="Foliennummernplatzhalter 3"/>
          <p:cNvSpPr>
            <a:spLocks noGrp="1"/>
          </p:cNvSpPr>
          <p:nvPr>
            <p:ph type="sldNum" sz="quarter" idx="12"/>
          </p:nvPr>
        </p:nvSpPr>
        <p:spPr/>
        <p:txBody>
          <a:bodyPr/>
          <a:lstStyle/>
          <a:p>
            <a:fld id="{62F8B784-6BE8-4121-A5DD-184BF916DF1B}" type="slidenum">
              <a:rPr lang="de-DE" smtClean="0"/>
              <a:t>39</a:t>
            </a:fld>
            <a:endParaRPr lang="de-DE"/>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7038" y="883921"/>
            <a:ext cx="2384042" cy="3009593"/>
          </a:xfrm>
          <a:prstGeom prst="rect">
            <a:avLst/>
          </a:prstGeom>
        </p:spPr>
      </p:pic>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6025" y="4050978"/>
            <a:ext cx="2419688" cy="2305372"/>
          </a:xfrm>
          <a:prstGeom prst="rect">
            <a:avLst/>
          </a:prstGeom>
        </p:spPr>
      </p:pic>
      <p:sp>
        <p:nvSpPr>
          <p:cNvPr id="8" name="Pfeil nach links 7"/>
          <p:cNvSpPr/>
          <p:nvPr/>
        </p:nvSpPr>
        <p:spPr>
          <a:xfrm>
            <a:off x="9750669" y="2708031"/>
            <a:ext cx="590411" cy="131884"/>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437861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685BE33B-C8F2-4512-8763-211267AD747C}"/>
              </a:ext>
            </a:extLst>
          </p:cNvPr>
          <p:cNvSpPr>
            <a:spLocks noGrp="1"/>
          </p:cNvSpPr>
          <p:nvPr>
            <p:ph type="title"/>
          </p:nvPr>
        </p:nvSpPr>
        <p:spPr/>
        <p:txBody>
          <a:bodyPr/>
          <a:lstStyle/>
          <a:p>
            <a:r>
              <a:rPr lang="de-DE" dirty="0"/>
              <a:t>O365 Pläne</a:t>
            </a:r>
          </a:p>
        </p:txBody>
      </p:sp>
      <p:pic>
        <p:nvPicPr>
          <p:cNvPr id="6" name="Inhaltsplatzhalter 5">
            <a:extLst>
              <a:ext uri="{FF2B5EF4-FFF2-40B4-BE49-F238E27FC236}">
                <a16:creationId xmlns:a16="http://schemas.microsoft.com/office/drawing/2014/main" xmlns="" id="{8687661D-508D-4D59-8465-FB25BDDAA6F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74523" y="1443845"/>
            <a:ext cx="6649376" cy="3428527"/>
          </a:xfrm>
        </p:spPr>
      </p:pic>
      <p:sp>
        <p:nvSpPr>
          <p:cNvPr id="4" name="Foliennummernplatzhalter 3">
            <a:extLst>
              <a:ext uri="{FF2B5EF4-FFF2-40B4-BE49-F238E27FC236}">
                <a16:creationId xmlns:a16="http://schemas.microsoft.com/office/drawing/2014/main" xmlns="" id="{51D37BE3-3119-48D2-A939-F248E0E00FAC}"/>
              </a:ext>
            </a:extLst>
          </p:cNvPr>
          <p:cNvSpPr>
            <a:spLocks noGrp="1"/>
          </p:cNvSpPr>
          <p:nvPr>
            <p:ph type="sldNum" sz="quarter" idx="12"/>
          </p:nvPr>
        </p:nvSpPr>
        <p:spPr/>
        <p:txBody>
          <a:bodyPr/>
          <a:lstStyle/>
          <a:p>
            <a:fld id="{62F8B784-6BE8-4121-A5DD-184BF916DF1B}" type="slidenum">
              <a:rPr lang="de-DE" smtClean="0"/>
              <a:t>4</a:t>
            </a:fld>
            <a:endParaRPr lang="de-DE"/>
          </a:p>
        </p:txBody>
      </p:sp>
      <p:pic>
        <p:nvPicPr>
          <p:cNvPr id="8" name="Grafik 7">
            <a:extLst>
              <a:ext uri="{FF2B5EF4-FFF2-40B4-BE49-F238E27FC236}">
                <a16:creationId xmlns:a16="http://schemas.microsoft.com/office/drawing/2014/main" xmlns="" id="{21F09E2D-1FDC-4E17-BA12-E6EFF20056F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1413" y="4982774"/>
            <a:ext cx="6603507" cy="1628299"/>
          </a:xfrm>
          <a:prstGeom prst="rect">
            <a:avLst/>
          </a:prstGeom>
        </p:spPr>
      </p:pic>
    </p:spTree>
    <p:extLst>
      <p:ext uri="{BB962C8B-B14F-4D97-AF65-F5344CB8AC3E}">
        <p14:creationId xmlns:p14="http://schemas.microsoft.com/office/powerpoint/2010/main" val="20740058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Direkte Datensatzverwaltung</a:t>
            </a:r>
          </a:p>
        </p:txBody>
      </p:sp>
      <p:sp>
        <p:nvSpPr>
          <p:cNvPr id="3" name="Inhaltsplatzhalter 2"/>
          <p:cNvSpPr>
            <a:spLocks noGrp="1"/>
          </p:cNvSpPr>
          <p:nvPr>
            <p:ph idx="1"/>
          </p:nvPr>
        </p:nvSpPr>
        <p:spPr/>
        <p:txBody>
          <a:bodyPr/>
          <a:lstStyle/>
          <a:p>
            <a:r>
              <a:rPr lang="de-DE" dirty="0" err="1"/>
              <a:t>Sitecollectionfeature</a:t>
            </a:r>
            <a:endParaRPr lang="de-DE" dirty="0"/>
          </a:p>
          <a:p>
            <a:r>
              <a:rPr lang="de-DE" dirty="0"/>
              <a:t>Bearbeiten und/oder Löschen sperren</a:t>
            </a:r>
          </a:p>
          <a:p>
            <a:r>
              <a:rPr lang="de-DE" dirty="0"/>
              <a:t>In Listen und Bibliotheken verfügbar</a:t>
            </a:r>
          </a:p>
          <a:p>
            <a:r>
              <a:rPr lang="de-DE" dirty="0"/>
              <a:t>Keine Revisionssicherheit!</a:t>
            </a:r>
          </a:p>
        </p:txBody>
      </p:sp>
      <p:sp>
        <p:nvSpPr>
          <p:cNvPr id="4" name="Foliennummernplatzhalter 3"/>
          <p:cNvSpPr>
            <a:spLocks noGrp="1"/>
          </p:cNvSpPr>
          <p:nvPr>
            <p:ph type="sldNum" sz="quarter" idx="12"/>
          </p:nvPr>
        </p:nvSpPr>
        <p:spPr/>
        <p:txBody>
          <a:bodyPr/>
          <a:lstStyle/>
          <a:p>
            <a:fld id="{62F8B784-6BE8-4121-A5DD-184BF916DF1B}" type="slidenum">
              <a:rPr lang="de-DE" smtClean="0"/>
              <a:t>40</a:t>
            </a:fld>
            <a:endParaRPr lang="de-DE"/>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607" y="3883598"/>
            <a:ext cx="1240302" cy="1952328"/>
          </a:xfrm>
          <a:prstGeom prst="rect">
            <a:avLst/>
          </a:prstGeom>
        </p:spPr>
      </p:pic>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7355" y="3883598"/>
            <a:ext cx="3727938" cy="1765662"/>
          </a:xfrm>
          <a:prstGeom prst="rect">
            <a:avLst/>
          </a:prstGeom>
        </p:spPr>
      </p:pic>
      <p:pic>
        <p:nvPicPr>
          <p:cNvPr id="7" name="Grafik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4716" y="1870075"/>
            <a:ext cx="4918699" cy="2521077"/>
          </a:xfrm>
          <a:prstGeom prst="rect">
            <a:avLst/>
          </a:prstGeom>
        </p:spPr>
      </p:pic>
      <p:sp>
        <p:nvSpPr>
          <p:cNvPr id="8" name="Pfeil nach rechts 7"/>
          <p:cNvSpPr/>
          <p:nvPr/>
        </p:nvSpPr>
        <p:spPr>
          <a:xfrm>
            <a:off x="395654" y="5328138"/>
            <a:ext cx="442546" cy="1055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Pfeil nach links 8"/>
          <p:cNvSpPr/>
          <p:nvPr/>
        </p:nvSpPr>
        <p:spPr>
          <a:xfrm>
            <a:off x="5767754" y="5433646"/>
            <a:ext cx="457200" cy="105508"/>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Pfeil nach unten 10"/>
          <p:cNvSpPr/>
          <p:nvPr/>
        </p:nvSpPr>
        <p:spPr>
          <a:xfrm>
            <a:off x="9284677" y="1565031"/>
            <a:ext cx="129388" cy="41323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nach rechts 11"/>
          <p:cNvSpPr/>
          <p:nvPr/>
        </p:nvSpPr>
        <p:spPr>
          <a:xfrm>
            <a:off x="6884377" y="3288323"/>
            <a:ext cx="580292" cy="13188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5340195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Versionsverwaltung</a:t>
            </a:r>
          </a:p>
        </p:txBody>
      </p:sp>
      <p:sp>
        <p:nvSpPr>
          <p:cNvPr id="3" name="Inhaltsplatzhalter 2"/>
          <p:cNvSpPr>
            <a:spLocks noGrp="1"/>
          </p:cNvSpPr>
          <p:nvPr>
            <p:ph idx="1"/>
          </p:nvPr>
        </p:nvSpPr>
        <p:spPr/>
        <p:txBody>
          <a:bodyPr/>
          <a:lstStyle/>
          <a:p>
            <a:r>
              <a:rPr lang="de-DE" dirty="0"/>
              <a:t>In Listen und Bibliotheken einstellbar</a:t>
            </a:r>
          </a:p>
          <a:p>
            <a:r>
              <a:rPr lang="de-DE" dirty="0"/>
              <a:t>Schnelles Wiederherstellen zurückliegender Versionen</a:t>
            </a:r>
          </a:p>
          <a:p>
            <a:r>
              <a:rPr lang="de-DE" dirty="0"/>
              <a:t>Default 500 Hauptversionen </a:t>
            </a:r>
          </a:p>
          <a:p>
            <a:r>
              <a:rPr lang="de-DE" dirty="0"/>
              <a:t>Hauptversionen und Entwürfe (Nebenversionen)</a:t>
            </a:r>
          </a:p>
        </p:txBody>
      </p:sp>
      <p:sp>
        <p:nvSpPr>
          <p:cNvPr id="4" name="Foliennummernplatzhalter 3"/>
          <p:cNvSpPr>
            <a:spLocks noGrp="1"/>
          </p:cNvSpPr>
          <p:nvPr>
            <p:ph type="sldNum" sz="quarter" idx="12"/>
          </p:nvPr>
        </p:nvSpPr>
        <p:spPr/>
        <p:txBody>
          <a:bodyPr/>
          <a:lstStyle/>
          <a:p>
            <a:fld id="{62F8B784-6BE8-4121-A5DD-184BF916DF1B}" type="slidenum">
              <a:rPr lang="de-DE" smtClean="0"/>
              <a:t>41</a:t>
            </a:fld>
            <a:endParaRPr lang="de-DE"/>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769063"/>
            <a:ext cx="2798329" cy="2952412"/>
          </a:xfrm>
          <a:prstGeom prst="rect">
            <a:avLst/>
          </a:prstGeom>
        </p:spPr>
      </p:pic>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3546" y="3769883"/>
            <a:ext cx="6720254" cy="2951591"/>
          </a:xfrm>
          <a:prstGeom prst="rect">
            <a:avLst/>
          </a:prstGeom>
        </p:spPr>
      </p:pic>
    </p:spTree>
    <p:extLst>
      <p:ext uri="{BB962C8B-B14F-4D97-AF65-F5344CB8AC3E}">
        <p14:creationId xmlns:p14="http://schemas.microsoft.com/office/powerpoint/2010/main" val="24164568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  Auschecken</a:t>
            </a:r>
          </a:p>
        </p:txBody>
      </p:sp>
      <p:sp>
        <p:nvSpPr>
          <p:cNvPr id="3" name="Inhaltsplatzhalter 2"/>
          <p:cNvSpPr>
            <a:spLocks noGrp="1"/>
          </p:cNvSpPr>
          <p:nvPr>
            <p:ph idx="1"/>
          </p:nvPr>
        </p:nvSpPr>
        <p:spPr/>
        <p:txBody>
          <a:bodyPr/>
          <a:lstStyle/>
          <a:p>
            <a:r>
              <a:rPr lang="de-DE" dirty="0"/>
              <a:t>Sperren von Dateien oder Elementen zur </a:t>
            </a:r>
            <a:r>
              <a:rPr lang="de-DE" b="1" dirty="0"/>
              <a:t>persönlichen</a:t>
            </a:r>
            <a:r>
              <a:rPr lang="de-DE" dirty="0"/>
              <a:t> Bearbeitung</a:t>
            </a:r>
          </a:p>
          <a:p>
            <a:r>
              <a:rPr lang="de-DE" dirty="0"/>
              <a:t>Kein Zugriff auf die ausgecheckte Version zum Bearbeiten durch andere</a:t>
            </a:r>
          </a:p>
          <a:p>
            <a:endParaRPr lang="de-DE" dirty="0"/>
          </a:p>
        </p:txBody>
      </p:sp>
      <p:sp>
        <p:nvSpPr>
          <p:cNvPr id="4" name="Foliennummernplatzhalter 3"/>
          <p:cNvSpPr>
            <a:spLocks noGrp="1"/>
          </p:cNvSpPr>
          <p:nvPr>
            <p:ph type="sldNum" sz="quarter" idx="12"/>
          </p:nvPr>
        </p:nvSpPr>
        <p:spPr/>
        <p:txBody>
          <a:bodyPr/>
          <a:lstStyle/>
          <a:p>
            <a:fld id="{62F8B784-6BE8-4121-A5DD-184BF916DF1B}" type="slidenum">
              <a:rPr lang="de-DE" smtClean="0"/>
              <a:t>42</a:t>
            </a:fld>
            <a:endParaRPr lang="de-DE"/>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8269" y="2862833"/>
            <a:ext cx="4015462" cy="3245255"/>
          </a:xfrm>
          <a:prstGeom prst="rect">
            <a:avLst/>
          </a:prstGeom>
        </p:spPr>
      </p:pic>
      <p:sp>
        <p:nvSpPr>
          <p:cNvPr id="6" name="Pfeil nach links 5"/>
          <p:cNvSpPr/>
          <p:nvPr/>
        </p:nvSpPr>
        <p:spPr>
          <a:xfrm>
            <a:off x="6163408" y="3446586"/>
            <a:ext cx="483577" cy="1143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Pfeil nach oben 6"/>
          <p:cNvSpPr/>
          <p:nvPr/>
        </p:nvSpPr>
        <p:spPr>
          <a:xfrm>
            <a:off x="5697415" y="6108088"/>
            <a:ext cx="105508" cy="336674"/>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Pfeil nach links 7"/>
          <p:cNvSpPr/>
          <p:nvPr/>
        </p:nvSpPr>
        <p:spPr>
          <a:xfrm>
            <a:off x="8103731" y="5873262"/>
            <a:ext cx="389638" cy="100927"/>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35207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Kontextmenü der Dateien/Elemente</a:t>
            </a:r>
          </a:p>
        </p:txBody>
      </p:sp>
      <p:sp>
        <p:nvSpPr>
          <p:cNvPr id="3" name="Inhaltsplatzhalter 2"/>
          <p:cNvSpPr>
            <a:spLocks noGrp="1"/>
          </p:cNvSpPr>
          <p:nvPr>
            <p:ph idx="1"/>
          </p:nvPr>
        </p:nvSpPr>
        <p:spPr/>
        <p:txBody>
          <a:bodyPr>
            <a:normAutofit/>
          </a:bodyPr>
          <a:lstStyle/>
          <a:p>
            <a:r>
              <a:rPr lang="de-DE" dirty="0"/>
              <a:t>Dienen der Verwaltung</a:t>
            </a:r>
          </a:p>
          <a:p>
            <a:r>
              <a:rPr lang="de-DE" dirty="0"/>
              <a:t>Unterstützung für rechte Maustaste</a:t>
            </a:r>
          </a:p>
          <a:p>
            <a:r>
              <a:rPr lang="de-DE" dirty="0"/>
              <a:t>Shortcuts</a:t>
            </a:r>
          </a:p>
          <a:p>
            <a:pPr lvl="1"/>
            <a:r>
              <a:rPr lang="de-DE" sz="2000" dirty="0" err="1"/>
              <a:t>Alt+N</a:t>
            </a:r>
            <a:r>
              <a:rPr lang="de-DE" sz="2000" dirty="0"/>
              <a:t>: Neu</a:t>
            </a:r>
          </a:p>
          <a:p>
            <a:pPr lvl="1"/>
            <a:r>
              <a:rPr lang="de-DE" sz="2000" dirty="0" err="1"/>
              <a:t>Alt+E</a:t>
            </a:r>
            <a:r>
              <a:rPr lang="de-DE" sz="2000" dirty="0"/>
              <a:t>: Bearbeiten</a:t>
            </a:r>
          </a:p>
          <a:p>
            <a:pPr lvl="1"/>
            <a:r>
              <a:rPr lang="de-DE" sz="2000" dirty="0" err="1"/>
              <a:t>Alt+U</a:t>
            </a:r>
            <a:r>
              <a:rPr lang="de-DE" sz="2000" dirty="0"/>
              <a:t>: Upload</a:t>
            </a:r>
          </a:p>
          <a:p>
            <a:pPr lvl="1"/>
            <a:r>
              <a:rPr lang="de-DE" sz="2000" dirty="0" err="1"/>
              <a:t>Alt+M</a:t>
            </a:r>
            <a:r>
              <a:rPr lang="de-DE" sz="2000" dirty="0"/>
              <a:t>: Verwalten</a:t>
            </a:r>
          </a:p>
          <a:p>
            <a:pPr lvl="1"/>
            <a:r>
              <a:rPr lang="de-DE" sz="2000" dirty="0" err="1"/>
              <a:t>Alt+S</a:t>
            </a:r>
            <a:r>
              <a:rPr lang="de-DE" sz="2000" dirty="0"/>
              <a:t>: Freigeben</a:t>
            </a:r>
          </a:p>
          <a:p>
            <a:pPr lvl="1"/>
            <a:r>
              <a:rPr lang="de-DE" sz="2000" dirty="0" err="1"/>
              <a:t>Alt+Y</a:t>
            </a:r>
            <a:r>
              <a:rPr lang="de-DE" sz="2000" dirty="0"/>
              <a:t>: Synchronisieren</a:t>
            </a:r>
          </a:p>
        </p:txBody>
      </p:sp>
      <p:sp>
        <p:nvSpPr>
          <p:cNvPr id="4" name="Foliennummernplatzhalter 3"/>
          <p:cNvSpPr>
            <a:spLocks noGrp="1"/>
          </p:cNvSpPr>
          <p:nvPr>
            <p:ph type="sldNum" sz="quarter" idx="12"/>
          </p:nvPr>
        </p:nvSpPr>
        <p:spPr/>
        <p:txBody>
          <a:bodyPr/>
          <a:lstStyle/>
          <a:p>
            <a:fld id="{62F8B784-6BE8-4121-A5DD-184BF916DF1B}" type="slidenum">
              <a:rPr lang="de-DE" smtClean="0"/>
              <a:t>43</a:t>
            </a:fld>
            <a:endParaRPr lang="de-DE"/>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3039" y="1690688"/>
            <a:ext cx="4941879" cy="4665662"/>
          </a:xfrm>
          <a:prstGeom prst="rect">
            <a:avLst/>
          </a:prstGeom>
        </p:spPr>
      </p:pic>
    </p:spTree>
    <p:extLst>
      <p:ext uri="{BB962C8B-B14F-4D97-AF65-F5344CB8AC3E}">
        <p14:creationId xmlns:p14="http://schemas.microsoft.com/office/powerpoint/2010/main" val="4102337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Dateieigenschaften und Grenzwerte</a:t>
            </a:r>
          </a:p>
        </p:txBody>
      </p:sp>
      <p:sp>
        <p:nvSpPr>
          <p:cNvPr id="3" name="Inhaltsplatzhalter 2"/>
          <p:cNvSpPr>
            <a:spLocks noGrp="1"/>
          </p:cNvSpPr>
          <p:nvPr>
            <p:ph idx="1"/>
          </p:nvPr>
        </p:nvSpPr>
        <p:spPr/>
        <p:txBody>
          <a:bodyPr/>
          <a:lstStyle/>
          <a:p>
            <a:r>
              <a:rPr lang="de-DE" dirty="0"/>
              <a:t>Unterstützung von mehr als 128 Zeichen</a:t>
            </a:r>
          </a:p>
          <a:p>
            <a:r>
              <a:rPr lang="de-DE" dirty="0"/>
              <a:t>Sonderzeichen wie z.B. ~ &amp; {}</a:t>
            </a:r>
          </a:p>
          <a:p>
            <a:r>
              <a:rPr lang="de-DE" dirty="0"/>
              <a:t>Max. Dateigröße 10GB (</a:t>
            </a:r>
            <a:r>
              <a:rPr lang="de-DE" dirty="0" err="1"/>
              <a:t>default</a:t>
            </a:r>
            <a:r>
              <a:rPr lang="de-DE" dirty="0"/>
              <a:t> 2GB)</a:t>
            </a:r>
          </a:p>
          <a:p>
            <a:r>
              <a:rPr lang="de-DE" dirty="0"/>
              <a:t>Dateidownload via BITS (wie bei Windows Updates)</a:t>
            </a:r>
          </a:p>
          <a:p>
            <a:r>
              <a:rPr lang="de-DE" dirty="0"/>
              <a:t>Unterstützung von ODF-Files (</a:t>
            </a:r>
            <a:r>
              <a:rPr lang="de-DE" dirty="0" err="1"/>
              <a:t>OpenDocumentFormat</a:t>
            </a:r>
            <a:r>
              <a:rPr lang="de-DE" dirty="0"/>
              <a:t>)</a:t>
            </a:r>
          </a:p>
        </p:txBody>
      </p:sp>
      <p:sp>
        <p:nvSpPr>
          <p:cNvPr id="4" name="Foliennummernplatzhalter 3"/>
          <p:cNvSpPr>
            <a:spLocks noGrp="1"/>
          </p:cNvSpPr>
          <p:nvPr>
            <p:ph type="sldNum" sz="quarter" idx="12"/>
          </p:nvPr>
        </p:nvSpPr>
        <p:spPr/>
        <p:txBody>
          <a:bodyPr/>
          <a:lstStyle/>
          <a:p>
            <a:fld id="{62F8B784-6BE8-4121-A5DD-184BF916DF1B}" type="slidenum">
              <a:rPr lang="de-DE" smtClean="0"/>
              <a:t>44</a:t>
            </a:fld>
            <a:endParaRPr lang="de-DE"/>
          </a:p>
        </p:txBody>
      </p:sp>
    </p:spTree>
    <p:extLst>
      <p:ext uri="{BB962C8B-B14F-4D97-AF65-F5344CB8AC3E}">
        <p14:creationId xmlns:p14="http://schemas.microsoft.com/office/powerpoint/2010/main" val="12505894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Workflows</a:t>
            </a:r>
          </a:p>
        </p:txBody>
      </p:sp>
      <p:sp>
        <p:nvSpPr>
          <p:cNvPr id="3" name="Inhaltsplatzhalter 2"/>
          <p:cNvSpPr>
            <a:spLocks noGrp="1"/>
          </p:cNvSpPr>
          <p:nvPr>
            <p:ph idx="1"/>
          </p:nvPr>
        </p:nvSpPr>
        <p:spPr/>
        <p:txBody>
          <a:bodyPr/>
          <a:lstStyle/>
          <a:p>
            <a:r>
              <a:rPr lang="de-DE" dirty="0"/>
              <a:t>Automatische Prozesse</a:t>
            </a:r>
          </a:p>
          <a:p>
            <a:r>
              <a:rPr lang="de-DE" dirty="0"/>
              <a:t>Stufen</a:t>
            </a:r>
          </a:p>
          <a:p>
            <a:pPr lvl="1"/>
            <a:r>
              <a:rPr lang="de-DE" dirty="0"/>
              <a:t>OOB-Workflows (</a:t>
            </a:r>
            <a:r>
              <a:rPr lang="de-DE" dirty="0" err="1"/>
              <a:t>SitecollectionFeatures</a:t>
            </a:r>
            <a:r>
              <a:rPr lang="de-DE" dirty="0"/>
              <a:t>) 2010</a:t>
            </a:r>
          </a:p>
          <a:p>
            <a:pPr lvl="1"/>
            <a:r>
              <a:rPr lang="de-DE" dirty="0" err="1"/>
              <a:t>SharepointDesignerWorkflows</a:t>
            </a:r>
            <a:r>
              <a:rPr lang="de-DE" dirty="0"/>
              <a:t> 2010/2013</a:t>
            </a:r>
          </a:p>
          <a:p>
            <a:pPr lvl="1"/>
            <a:r>
              <a:rPr lang="de-DE" dirty="0" err="1"/>
              <a:t>VisualStudio</a:t>
            </a:r>
            <a:r>
              <a:rPr lang="de-DE" dirty="0"/>
              <a:t>; </a:t>
            </a:r>
            <a:r>
              <a:rPr lang="de-DE" dirty="0" err="1"/>
              <a:t>Nintex</a:t>
            </a:r>
            <a:r>
              <a:rPr lang="de-DE" dirty="0"/>
              <a:t>; K2; Flow</a:t>
            </a:r>
          </a:p>
          <a:p>
            <a:pPr lvl="1"/>
            <a:endParaRPr lang="de-DE" dirty="0"/>
          </a:p>
          <a:p>
            <a:r>
              <a:rPr lang="de-DE" dirty="0"/>
              <a:t>Verknüpfung</a:t>
            </a:r>
          </a:p>
          <a:p>
            <a:pPr lvl="1"/>
            <a:r>
              <a:rPr lang="de-DE" dirty="0"/>
              <a:t>Liste oder Bibliothek</a:t>
            </a:r>
          </a:p>
          <a:p>
            <a:pPr lvl="1"/>
            <a:r>
              <a:rPr lang="de-DE" dirty="0"/>
              <a:t>Inhaltstyp</a:t>
            </a:r>
          </a:p>
          <a:p>
            <a:pPr lvl="1"/>
            <a:r>
              <a:rPr lang="de-DE" dirty="0"/>
              <a:t>Website</a:t>
            </a:r>
          </a:p>
        </p:txBody>
      </p:sp>
      <p:sp>
        <p:nvSpPr>
          <p:cNvPr id="4" name="Foliennummernplatzhalter 3"/>
          <p:cNvSpPr>
            <a:spLocks noGrp="1"/>
          </p:cNvSpPr>
          <p:nvPr>
            <p:ph type="sldNum" sz="quarter" idx="12"/>
          </p:nvPr>
        </p:nvSpPr>
        <p:spPr/>
        <p:txBody>
          <a:bodyPr/>
          <a:lstStyle/>
          <a:p>
            <a:fld id="{62F8B784-6BE8-4121-A5DD-184BF916DF1B}" type="slidenum">
              <a:rPr lang="de-DE" smtClean="0"/>
              <a:t>45</a:t>
            </a:fld>
            <a:endParaRPr lang="de-DE"/>
          </a:p>
        </p:txBody>
      </p:sp>
    </p:spTree>
    <p:extLst>
      <p:ext uri="{BB962C8B-B14F-4D97-AF65-F5344CB8AC3E}">
        <p14:creationId xmlns:p14="http://schemas.microsoft.com/office/powerpoint/2010/main" val="11586484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Workflows (</a:t>
            </a:r>
            <a:r>
              <a:rPr lang="de-DE" dirty="0" err="1"/>
              <a:t>SharepointDesigner</a:t>
            </a:r>
            <a:r>
              <a:rPr lang="de-DE" dirty="0"/>
              <a:t> 2013)</a:t>
            </a:r>
          </a:p>
        </p:txBody>
      </p:sp>
      <p:sp>
        <p:nvSpPr>
          <p:cNvPr id="4" name="Foliennummernplatzhalter 3"/>
          <p:cNvSpPr>
            <a:spLocks noGrp="1"/>
          </p:cNvSpPr>
          <p:nvPr>
            <p:ph type="sldNum" sz="quarter" idx="12"/>
          </p:nvPr>
        </p:nvSpPr>
        <p:spPr/>
        <p:txBody>
          <a:bodyPr/>
          <a:lstStyle/>
          <a:p>
            <a:fld id="{62F8B784-6BE8-4121-A5DD-184BF916DF1B}" type="slidenum">
              <a:rPr lang="de-DE" smtClean="0"/>
              <a:t>46</a:t>
            </a:fld>
            <a:endParaRPr lang="de-DE"/>
          </a:p>
        </p:txBody>
      </p:sp>
      <p:sp>
        <p:nvSpPr>
          <p:cNvPr id="9" name="Inhaltsplatzhalter 8"/>
          <p:cNvSpPr>
            <a:spLocks noGrp="1"/>
          </p:cNvSpPr>
          <p:nvPr>
            <p:ph idx="1"/>
          </p:nvPr>
        </p:nvSpPr>
        <p:spPr>
          <a:xfrm>
            <a:off x="926122" y="1617785"/>
            <a:ext cx="10515600" cy="4844561"/>
          </a:xfrm>
        </p:spPr>
        <p:txBody>
          <a:bodyPr>
            <a:normAutofit/>
          </a:bodyPr>
          <a:lstStyle/>
          <a:p>
            <a:r>
              <a:rPr lang="de-DE" sz="2000" dirty="0"/>
              <a:t>Technisch 2010</a:t>
            </a:r>
          </a:p>
          <a:p>
            <a:r>
              <a:rPr lang="de-DE" sz="2000" dirty="0"/>
              <a:t>Schritte</a:t>
            </a:r>
          </a:p>
          <a:p>
            <a:r>
              <a:rPr lang="de-DE" sz="2000" dirty="0" err="1"/>
              <a:t>If-else</a:t>
            </a:r>
            <a:endParaRPr lang="de-DE" sz="2000" dirty="0"/>
          </a:p>
          <a:p>
            <a:r>
              <a:rPr lang="de-DE" sz="2000" dirty="0"/>
              <a:t>Block</a:t>
            </a:r>
          </a:p>
        </p:txBody>
      </p:sp>
      <p:pic>
        <p:nvPicPr>
          <p:cNvPr id="10" name="Grafik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122" y="3552092"/>
            <a:ext cx="3541503" cy="2634764"/>
          </a:xfrm>
          <a:prstGeom prst="rect">
            <a:avLst/>
          </a:prstGeom>
        </p:spPr>
      </p:pic>
      <p:pic>
        <p:nvPicPr>
          <p:cNvPr id="11" name="Grafik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1519" y="1631978"/>
            <a:ext cx="6888125" cy="2649875"/>
          </a:xfrm>
          <a:prstGeom prst="rect">
            <a:avLst/>
          </a:prstGeom>
        </p:spPr>
      </p:pic>
      <p:sp>
        <p:nvSpPr>
          <p:cNvPr id="12" name="Pfeil nach oben 11"/>
          <p:cNvSpPr/>
          <p:nvPr/>
        </p:nvSpPr>
        <p:spPr>
          <a:xfrm>
            <a:off x="2804746" y="5917223"/>
            <a:ext cx="140677" cy="439127"/>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977934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Workflows (</a:t>
            </a:r>
            <a:r>
              <a:rPr lang="de-DE" dirty="0" err="1"/>
              <a:t>SharepointDesigner</a:t>
            </a:r>
            <a:r>
              <a:rPr lang="de-DE" dirty="0"/>
              <a:t> 2013)</a:t>
            </a:r>
          </a:p>
        </p:txBody>
      </p:sp>
      <p:sp>
        <p:nvSpPr>
          <p:cNvPr id="3" name="Inhaltsplatzhalter 2"/>
          <p:cNvSpPr>
            <a:spLocks noGrp="1"/>
          </p:cNvSpPr>
          <p:nvPr>
            <p:ph idx="1"/>
          </p:nvPr>
        </p:nvSpPr>
        <p:spPr/>
        <p:txBody>
          <a:bodyPr/>
          <a:lstStyle/>
          <a:p>
            <a:r>
              <a:rPr lang="de-DE" dirty="0"/>
              <a:t>Technisch 2013 </a:t>
            </a:r>
            <a:r>
              <a:rPr lang="de-DE" sz="2000" dirty="0"/>
              <a:t>(</a:t>
            </a:r>
            <a:r>
              <a:rPr lang="de-DE" sz="2000" dirty="0" err="1"/>
              <a:t>WorkflowManager</a:t>
            </a:r>
            <a:r>
              <a:rPr lang="de-DE" sz="2000" dirty="0"/>
              <a:t> 1.0 notwendig)</a:t>
            </a:r>
          </a:p>
          <a:p>
            <a:r>
              <a:rPr lang="de-DE" sz="2000" dirty="0"/>
              <a:t>Stufen</a:t>
            </a:r>
          </a:p>
          <a:p>
            <a:r>
              <a:rPr lang="de-DE" sz="2000" dirty="0"/>
              <a:t>Schritte</a:t>
            </a:r>
          </a:p>
          <a:p>
            <a:r>
              <a:rPr lang="de-DE" sz="2000" dirty="0" err="1"/>
              <a:t>If-else</a:t>
            </a:r>
            <a:endParaRPr lang="de-DE" sz="2000" dirty="0"/>
          </a:p>
          <a:p>
            <a:r>
              <a:rPr lang="de-DE" sz="2000" dirty="0"/>
              <a:t>Block</a:t>
            </a:r>
          </a:p>
          <a:p>
            <a:r>
              <a:rPr lang="de-DE" sz="2000" dirty="0"/>
              <a:t>Schleifen</a:t>
            </a:r>
          </a:p>
          <a:p>
            <a:endParaRPr lang="de-DE" sz="2000" dirty="0"/>
          </a:p>
        </p:txBody>
      </p:sp>
      <p:sp>
        <p:nvSpPr>
          <p:cNvPr id="4" name="Foliennummernplatzhalter 3"/>
          <p:cNvSpPr>
            <a:spLocks noGrp="1"/>
          </p:cNvSpPr>
          <p:nvPr>
            <p:ph type="sldNum" sz="quarter" idx="12"/>
          </p:nvPr>
        </p:nvSpPr>
        <p:spPr/>
        <p:txBody>
          <a:bodyPr/>
          <a:lstStyle/>
          <a:p>
            <a:fld id="{62F8B784-6BE8-4121-A5DD-184BF916DF1B}" type="slidenum">
              <a:rPr lang="de-DE" smtClean="0"/>
              <a:t>47</a:t>
            </a:fld>
            <a:endParaRPr lang="de-DE"/>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9823" y="2599810"/>
            <a:ext cx="6356574" cy="3420352"/>
          </a:xfrm>
          <a:prstGeom prst="rect">
            <a:avLst/>
          </a:prstGeom>
        </p:spPr>
      </p:pic>
    </p:spTree>
    <p:extLst>
      <p:ext uri="{BB962C8B-B14F-4D97-AF65-F5344CB8AC3E}">
        <p14:creationId xmlns:p14="http://schemas.microsoft.com/office/powerpoint/2010/main" val="18239938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E53989D5-0C80-4769-939B-0D63C4E01178}"/>
              </a:ext>
            </a:extLst>
          </p:cNvPr>
          <p:cNvSpPr>
            <a:spLocks noGrp="1"/>
          </p:cNvSpPr>
          <p:nvPr>
            <p:ph type="title"/>
          </p:nvPr>
        </p:nvSpPr>
        <p:spPr/>
        <p:txBody>
          <a:bodyPr/>
          <a:lstStyle/>
          <a:p>
            <a:r>
              <a:rPr lang="de-DE" dirty="0"/>
              <a:t>Microsoft </a:t>
            </a:r>
            <a:r>
              <a:rPr lang="de-DE" dirty="0" smtClean="0"/>
              <a:t>„</a:t>
            </a:r>
            <a:r>
              <a:rPr lang="de-DE" dirty="0" err="1" smtClean="0"/>
              <a:t>Powerautomate</a:t>
            </a:r>
            <a:r>
              <a:rPr lang="de-DE" dirty="0" smtClean="0"/>
              <a:t>“</a:t>
            </a:r>
            <a:endParaRPr lang="de-DE" dirty="0"/>
          </a:p>
        </p:txBody>
      </p:sp>
      <p:sp>
        <p:nvSpPr>
          <p:cNvPr id="4" name="Foliennummernplatzhalter 3">
            <a:extLst>
              <a:ext uri="{FF2B5EF4-FFF2-40B4-BE49-F238E27FC236}">
                <a16:creationId xmlns:a16="http://schemas.microsoft.com/office/drawing/2014/main" xmlns="" id="{4771E080-08E6-4062-9391-51E3ABA1C2FE}"/>
              </a:ext>
            </a:extLst>
          </p:cNvPr>
          <p:cNvSpPr>
            <a:spLocks noGrp="1"/>
          </p:cNvSpPr>
          <p:nvPr>
            <p:ph type="sldNum" sz="quarter" idx="12"/>
          </p:nvPr>
        </p:nvSpPr>
        <p:spPr/>
        <p:txBody>
          <a:bodyPr/>
          <a:lstStyle/>
          <a:p>
            <a:fld id="{62F8B784-6BE8-4121-A5DD-184BF916DF1B}" type="slidenum">
              <a:rPr lang="de-DE" smtClean="0"/>
              <a:t>48</a:t>
            </a:fld>
            <a:endParaRPr lang="de-DE"/>
          </a:p>
        </p:txBody>
      </p:sp>
      <p:sp>
        <p:nvSpPr>
          <p:cNvPr id="8" name="Inhaltsplatzhalter 7">
            <a:extLst>
              <a:ext uri="{FF2B5EF4-FFF2-40B4-BE49-F238E27FC236}">
                <a16:creationId xmlns:a16="http://schemas.microsoft.com/office/drawing/2014/main" xmlns="" id="{863DD193-8C3B-4B62-B38D-EF2C8F7E4FC3}"/>
              </a:ext>
            </a:extLst>
          </p:cNvPr>
          <p:cNvSpPr>
            <a:spLocks noGrp="1"/>
          </p:cNvSpPr>
          <p:nvPr>
            <p:ph idx="1"/>
          </p:nvPr>
        </p:nvSpPr>
        <p:spPr/>
        <p:txBody>
          <a:bodyPr/>
          <a:lstStyle/>
          <a:p>
            <a:r>
              <a:rPr lang="de-DE" dirty="0"/>
              <a:t>Stellt fertige Workflowvorlagen zur Verfügung</a:t>
            </a:r>
          </a:p>
        </p:txBody>
      </p:sp>
      <p:pic>
        <p:nvPicPr>
          <p:cNvPr id="10" name="Grafik 9">
            <a:extLst>
              <a:ext uri="{FF2B5EF4-FFF2-40B4-BE49-F238E27FC236}">
                <a16:creationId xmlns:a16="http://schemas.microsoft.com/office/drawing/2014/main" xmlns="" id="{188DA8D9-53B8-4C60-8DB6-A1654F3CD0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7879" y="2283289"/>
            <a:ext cx="8383480" cy="4117511"/>
          </a:xfrm>
          <a:prstGeom prst="rect">
            <a:avLst/>
          </a:prstGeom>
        </p:spPr>
      </p:pic>
    </p:spTree>
    <p:extLst>
      <p:ext uri="{BB962C8B-B14F-4D97-AF65-F5344CB8AC3E}">
        <p14:creationId xmlns:p14="http://schemas.microsoft.com/office/powerpoint/2010/main" val="7561697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E0DDE7FA-0878-44A4-B7B1-3B99CFA250EF}"/>
              </a:ext>
            </a:extLst>
          </p:cNvPr>
          <p:cNvSpPr>
            <a:spLocks noGrp="1"/>
          </p:cNvSpPr>
          <p:nvPr>
            <p:ph type="title"/>
          </p:nvPr>
        </p:nvSpPr>
        <p:spPr/>
        <p:txBody>
          <a:bodyPr/>
          <a:lstStyle/>
          <a:p>
            <a:r>
              <a:rPr lang="de-DE" dirty="0" err="1" smtClean="0"/>
              <a:t>Powerautomate</a:t>
            </a:r>
            <a:endParaRPr lang="de-DE" dirty="0"/>
          </a:p>
        </p:txBody>
      </p:sp>
      <p:sp>
        <p:nvSpPr>
          <p:cNvPr id="3" name="Inhaltsplatzhalter 2">
            <a:extLst>
              <a:ext uri="{FF2B5EF4-FFF2-40B4-BE49-F238E27FC236}">
                <a16:creationId xmlns:a16="http://schemas.microsoft.com/office/drawing/2014/main" xmlns="" id="{4515434E-4B24-4277-891C-3030B807F601}"/>
              </a:ext>
            </a:extLst>
          </p:cNvPr>
          <p:cNvSpPr>
            <a:spLocks noGrp="1"/>
          </p:cNvSpPr>
          <p:nvPr>
            <p:ph idx="1"/>
          </p:nvPr>
        </p:nvSpPr>
        <p:spPr/>
        <p:txBody>
          <a:bodyPr/>
          <a:lstStyle/>
          <a:p>
            <a:r>
              <a:rPr lang="de-DE" dirty="0"/>
              <a:t>Option direkt aus dem Listenmenü abrufbar</a:t>
            </a:r>
          </a:p>
          <a:p>
            <a:endParaRPr lang="de-DE" dirty="0"/>
          </a:p>
        </p:txBody>
      </p:sp>
      <p:sp>
        <p:nvSpPr>
          <p:cNvPr id="4" name="Foliennummernplatzhalter 3">
            <a:extLst>
              <a:ext uri="{FF2B5EF4-FFF2-40B4-BE49-F238E27FC236}">
                <a16:creationId xmlns:a16="http://schemas.microsoft.com/office/drawing/2014/main" xmlns="" id="{817380C2-7567-47F4-85F9-250889E20AFB}"/>
              </a:ext>
            </a:extLst>
          </p:cNvPr>
          <p:cNvSpPr>
            <a:spLocks noGrp="1"/>
          </p:cNvSpPr>
          <p:nvPr>
            <p:ph type="sldNum" sz="quarter" idx="12"/>
          </p:nvPr>
        </p:nvSpPr>
        <p:spPr/>
        <p:txBody>
          <a:bodyPr/>
          <a:lstStyle/>
          <a:p>
            <a:fld id="{62F8B784-6BE8-4121-A5DD-184BF916DF1B}" type="slidenum">
              <a:rPr lang="de-DE" smtClean="0"/>
              <a:t>49</a:t>
            </a:fld>
            <a:endParaRPr lang="de-DE"/>
          </a:p>
        </p:txBody>
      </p:sp>
      <p:pic>
        <p:nvPicPr>
          <p:cNvPr id="6" name="Grafik 5">
            <a:extLst>
              <a:ext uri="{FF2B5EF4-FFF2-40B4-BE49-F238E27FC236}">
                <a16:creationId xmlns:a16="http://schemas.microsoft.com/office/drawing/2014/main" xmlns="" id="{5B28F731-8D8B-4680-B174-53F740299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687" y="2488099"/>
            <a:ext cx="7369904" cy="4050813"/>
          </a:xfrm>
          <a:prstGeom prst="rect">
            <a:avLst/>
          </a:prstGeom>
        </p:spPr>
      </p:pic>
      <p:pic>
        <p:nvPicPr>
          <p:cNvPr id="8" name="Grafik 7">
            <a:extLst>
              <a:ext uri="{FF2B5EF4-FFF2-40B4-BE49-F238E27FC236}">
                <a16:creationId xmlns:a16="http://schemas.microsoft.com/office/drawing/2014/main" xmlns="" id="{9576A792-040B-4D4C-BE62-E2B8E1E9E3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9400" y="1825625"/>
            <a:ext cx="1966644" cy="4176944"/>
          </a:xfrm>
          <a:prstGeom prst="rect">
            <a:avLst/>
          </a:prstGeom>
        </p:spPr>
      </p:pic>
    </p:spTree>
    <p:extLst>
      <p:ext uri="{BB962C8B-B14F-4D97-AF65-F5344CB8AC3E}">
        <p14:creationId xmlns:p14="http://schemas.microsoft.com/office/powerpoint/2010/main" val="2896995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7548BB5F-2494-4FAA-8893-14BDEA9FA5FE}"/>
              </a:ext>
            </a:extLst>
          </p:cNvPr>
          <p:cNvSpPr>
            <a:spLocks noGrp="1"/>
          </p:cNvSpPr>
          <p:nvPr>
            <p:ph type="title"/>
          </p:nvPr>
        </p:nvSpPr>
        <p:spPr/>
        <p:txBody>
          <a:bodyPr/>
          <a:lstStyle/>
          <a:p>
            <a:r>
              <a:rPr lang="de-DE" dirty="0"/>
              <a:t>O365-Anmeldeseite</a:t>
            </a:r>
          </a:p>
        </p:txBody>
      </p:sp>
      <p:sp>
        <p:nvSpPr>
          <p:cNvPr id="4" name="Foliennummernplatzhalter 3">
            <a:extLst>
              <a:ext uri="{FF2B5EF4-FFF2-40B4-BE49-F238E27FC236}">
                <a16:creationId xmlns:a16="http://schemas.microsoft.com/office/drawing/2014/main" xmlns="" id="{09AD4ABA-6FFE-48D8-AF5D-A198DAF0A426}"/>
              </a:ext>
            </a:extLst>
          </p:cNvPr>
          <p:cNvSpPr>
            <a:spLocks noGrp="1"/>
          </p:cNvSpPr>
          <p:nvPr>
            <p:ph type="sldNum" sz="quarter" idx="12"/>
          </p:nvPr>
        </p:nvSpPr>
        <p:spPr/>
        <p:txBody>
          <a:bodyPr/>
          <a:lstStyle/>
          <a:p>
            <a:fld id="{62F8B784-6BE8-4121-A5DD-184BF916DF1B}" type="slidenum">
              <a:rPr lang="de-DE" smtClean="0"/>
              <a:t>5</a:t>
            </a:fld>
            <a:endParaRPr lang="de-DE"/>
          </a:p>
        </p:txBody>
      </p:sp>
      <p:sp>
        <p:nvSpPr>
          <p:cNvPr id="8" name="Inhaltsplatzhalter 7">
            <a:extLst>
              <a:ext uri="{FF2B5EF4-FFF2-40B4-BE49-F238E27FC236}">
                <a16:creationId xmlns:a16="http://schemas.microsoft.com/office/drawing/2014/main" xmlns="" id="{E516F725-DFC8-4C78-9047-05D3BF2909C2}"/>
              </a:ext>
            </a:extLst>
          </p:cNvPr>
          <p:cNvSpPr>
            <a:spLocks noGrp="1"/>
          </p:cNvSpPr>
          <p:nvPr>
            <p:ph idx="1"/>
          </p:nvPr>
        </p:nvSpPr>
        <p:spPr/>
        <p:txBody>
          <a:bodyPr/>
          <a:lstStyle/>
          <a:p>
            <a:r>
              <a:rPr lang="de-DE" dirty="0"/>
              <a:t>Personalisierte Anmeldeseite</a:t>
            </a:r>
          </a:p>
          <a:p>
            <a:r>
              <a:rPr lang="de-DE" dirty="0"/>
              <a:t>Anwendungsübersicht</a:t>
            </a:r>
          </a:p>
          <a:p>
            <a:r>
              <a:rPr lang="de-DE" dirty="0"/>
              <a:t>Office-Installationsoptionen etc.</a:t>
            </a:r>
          </a:p>
          <a:p>
            <a:endParaRPr lang="de-DE" dirty="0"/>
          </a:p>
        </p:txBody>
      </p:sp>
      <p:pic>
        <p:nvPicPr>
          <p:cNvPr id="10" name="Grafik 9">
            <a:extLst>
              <a:ext uri="{FF2B5EF4-FFF2-40B4-BE49-F238E27FC236}">
                <a16:creationId xmlns:a16="http://schemas.microsoft.com/office/drawing/2014/main" xmlns="" id="{918147DD-24C0-4F1E-8C36-E02140846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485" y="3429000"/>
            <a:ext cx="8140823" cy="2747963"/>
          </a:xfrm>
          <a:prstGeom prst="rect">
            <a:avLst/>
          </a:prstGeom>
        </p:spPr>
      </p:pic>
      <p:sp>
        <p:nvSpPr>
          <p:cNvPr id="12" name="Pfeil: nach oben 11">
            <a:extLst>
              <a:ext uri="{FF2B5EF4-FFF2-40B4-BE49-F238E27FC236}">
                <a16:creationId xmlns:a16="http://schemas.microsoft.com/office/drawing/2014/main" xmlns="" id="{8C365AB7-62E4-41D1-BB9E-BE0A10EB9DDF}"/>
              </a:ext>
            </a:extLst>
          </p:cNvPr>
          <p:cNvSpPr/>
          <p:nvPr/>
        </p:nvSpPr>
        <p:spPr>
          <a:xfrm>
            <a:off x="5584054" y="5149049"/>
            <a:ext cx="168676" cy="621436"/>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a:extLst>
              <a:ext uri="{FF2B5EF4-FFF2-40B4-BE49-F238E27FC236}">
                <a16:creationId xmlns:a16="http://schemas.microsoft.com/office/drawing/2014/main" xmlns="" id="{59B7C8C8-1254-4C8A-A416-4B0F6C2FE4FB}"/>
              </a:ext>
            </a:extLst>
          </p:cNvPr>
          <p:cNvSpPr txBox="1"/>
          <p:nvPr/>
        </p:nvSpPr>
        <p:spPr>
          <a:xfrm>
            <a:off x="5832629" y="5252928"/>
            <a:ext cx="1606858" cy="646331"/>
          </a:xfrm>
          <a:prstGeom prst="rect">
            <a:avLst/>
          </a:prstGeom>
          <a:noFill/>
        </p:spPr>
        <p:txBody>
          <a:bodyPr wrap="square" rtlCol="0">
            <a:spAutoFit/>
          </a:bodyPr>
          <a:lstStyle/>
          <a:p>
            <a:r>
              <a:rPr lang="de-DE" dirty="0" err="1">
                <a:solidFill>
                  <a:srgbClr val="FF0000"/>
                </a:solidFill>
              </a:rPr>
              <a:t>Sharepoint-ModernDesign</a:t>
            </a:r>
            <a:endParaRPr lang="de-DE" dirty="0">
              <a:solidFill>
                <a:srgbClr val="FF0000"/>
              </a:solidFill>
            </a:endParaRPr>
          </a:p>
        </p:txBody>
      </p:sp>
    </p:spTree>
    <p:extLst>
      <p:ext uri="{BB962C8B-B14F-4D97-AF65-F5344CB8AC3E}">
        <p14:creationId xmlns:p14="http://schemas.microsoft.com/office/powerpoint/2010/main" val="6068112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671787E2-2298-4C97-B190-D9E424889560}"/>
              </a:ext>
            </a:extLst>
          </p:cNvPr>
          <p:cNvSpPr>
            <a:spLocks noGrp="1"/>
          </p:cNvSpPr>
          <p:nvPr>
            <p:ph type="title"/>
          </p:nvPr>
        </p:nvSpPr>
        <p:spPr/>
        <p:txBody>
          <a:bodyPr>
            <a:normAutofit/>
          </a:bodyPr>
          <a:lstStyle/>
          <a:p>
            <a:r>
              <a:rPr lang="de-DE" dirty="0"/>
              <a:t>Flow (Sample) </a:t>
            </a:r>
            <a:r>
              <a:rPr lang="de-DE" sz="2200" dirty="0"/>
              <a:t>„Genehmigung für neues Element starten“</a:t>
            </a:r>
          </a:p>
        </p:txBody>
      </p:sp>
      <p:pic>
        <p:nvPicPr>
          <p:cNvPr id="6" name="Inhaltsplatzhalter 5">
            <a:extLst>
              <a:ext uri="{FF2B5EF4-FFF2-40B4-BE49-F238E27FC236}">
                <a16:creationId xmlns:a16="http://schemas.microsoft.com/office/drawing/2014/main" xmlns="" id="{9B211CC4-7FA0-47AB-93CF-F0ED1CB547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4395" y="1825625"/>
            <a:ext cx="8883209" cy="4351338"/>
          </a:xfrm>
        </p:spPr>
      </p:pic>
      <p:sp>
        <p:nvSpPr>
          <p:cNvPr id="4" name="Foliennummernplatzhalter 3">
            <a:extLst>
              <a:ext uri="{FF2B5EF4-FFF2-40B4-BE49-F238E27FC236}">
                <a16:creationId xmlns:a16="http://schemas.microsoft.com/office/drawing/2014/main" xmlns="" id="{0ABFE036-E818-4442-8A5C-52DB5684DA31}"/>
              </a:ext>
            </a:extLst>
          </p:cNvPr>
          <p:cNvSpPr>
            <a:spLocks noGrp="1"/>
          </p:cNvSpPr>
          <p:nvPr>
            <p:ph type="sldNum" sz="quarter" idx="12"/>
          </p:nvPr>
        </p:nvSpPr>
        <p:spPr/>
        <p:txBody>
          <a:bodyPr/>
          <a:lstStyle/>
          <a:p>
            <a:fld id="{62F8B784-6BE8-4121-A5DD-184BF916DF1B}" type="slidenum">
              <a:rPr lang="de-DE" smtClean="0"/>
              <a:t>50</a:t>
            </a:fld>
            <a:endParaRPr lang="de-DE"/>
          </a:p>
        </p:txBody>
      </p:sp>
    </p:spTree>
    <p:extLst>
      <p:ext uri="{BB962C8B-B14F-4D97-AF65-F5344CB8AC3E}">
        <p14:creationId xmlns:p14="http://schemas.microsoft.com/office/powerpoint/2010/main" val="29098038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45268C0-CE5B-4654-94CF-BD75F7170AE7}"/>
              </a:ext>
            </a:extLst>
          </p:cNvPr>
          <p:cNvSpPr>
            <a:spLocks noGrp="1"/>
          </p:cNvSpPr>
          <p:nvPr>
            <p:ph type="title"/>
          </p:nvPr>
        </p:nvSpPr>
        <p:spPr/>
        <p:txBody>
          <a:bodyPr/>
          <a:lstStyle/>
          <a:p>
            <a:r>
              <a:rPr lang="de-DE" dirty="0" err="1"/>
              <a:t>PowerApps</a:t>
            </a:r>
            <a:endParaRPr lang="de-DE" dirty="0"/>
          </a:p>
        </p:txBody>
      </p:sp>
      <p:sp>
        <p:nvSpPr>
          <p:cNvPr id="3" name="Inhaltsplatzhalter 2">
            <a:extLst>
              <a:ext uri="{FF2B5EF4-FFF2-40B4-BE49-F238E27FC236}">
                <a16:creationId xmlns:a16="http://schemas.microsoft.com/office/drawing/2014/main" xmlns="" id="{7CDE242B-76BF-4DA0-A85E-FE08332C3CFD}"/>
              </a:ext>
            </a:extLst>
          </p:cNvPr>
          <p:cNvSpPr>
            <a:spLocks noGrp="1"/>
          </p:cNvSpPr>
          <p:nvPr>
            <p:ph idx="1"/>
          </p:nvPr>
        </p:nvSpPr>
        <p:spPr/>
        <p:txBody>
          <a:bodyPr/>
          <a:lstStyle/>
          <a:p>
            <a:r>
              <a:rPr lang="de-DE" dirty="0" err="1"/>
              <a:t>Apperstellung</a:t>
            </a:r>
            <a:r>
              <a:rPr lang="de-DE" dirty="0"/>
              <a:t> für diverse Anwendungen </a:t>
            </a:r>
          </a:p>
          <a:p>
            <a:pPr marL="0" indent="0">
              <a:buNone/>
            </a:pPr>
            <a:r>
              <a:rPr lang="de-DE" dirty="0"/>
              <a:t> z.B. für die Erstellung von </a:t>
            </a:r>
            <a:r>
              <a:rPr lang="de-DE" dirty="0" err="1"/>
              <a:t>ListItems</a:t>
            </a:r>
            <a:r>
              <a:rPr lang="de-DE" dirty="0"/>
              <a:t> via </a:t>
            </a:r>
            <a:r>
              <a:rPr lang="de-DE" dirty="0" err="1"/>
              <a:t>MobileDevice</a:t>
            </a:r>
            <a:endParaRPr lang="de-DE" dirty="0"/>
          </a:p>
          <a:p>
            <a:pPr marL="0" indent="0">
              <a:buNone/>
            </a:pPr>
            <a:endParaRPr lang="de-DE" dirty="0"/>
          </a:p>
        </p:txBody>
      </p:sp>
      <p:sp>
        <p:nvSpPr>
          <p:cNvPr id="4" name="Foliennummernplatzhalter 3">
            <a:extLst>
              <a:ext uri="{FF2B5EF4-FFF2-40B4-BE49-F238E27FC236}">
                <a16:creationId xmlns:a16="http://schemas.microsoft.com/office/drawing/2014/main" xmlns="" id="{8FF73C4F-6D96-4B0C-AC4E-8FCD860642B2}"/>
              </a:ext>
            </a:extLst>
          </p:cNvPr>
          <p:cNvSpPr>
            <a:spLocks noGrp="1"/>
          </p:cNvSpPr>
          <p:nvPr>
            <p:ph type="sldNum" sz="quarter" idx="12"/>
          </p:nvPr>
        </p:nvSpPr>
        <p:spPr/>
        <p:txBody>
          <a:bodyPr/>
          <a:lstStyle/>
          <a:p>
            <a:fld id="{62F8B784-6BE8-4121-A5DD-184BF916DF1B}" type="slidenum">
              <a:rPr lang="de-DE" smtClean="0"/>
              <a:t>51</a:t>
            </a:fld>
            <a:endParaRPr lang="de-DE"/>
          </a:p>
        </p:txBody>
      </p:sp>
      <p:pic>
        <p:nvPicPr>
          <p:cNvPr id="6" name="Grafik 5">
            <a:extLst>
              <a:ext uri="{FF2B5EF4-FFF2-40B4-BE49-F238E27FC236}">
                <a16:creationId xmlns:a16="http://schemas.microsoft.com/office/drawing/2014/main" xmlns="" id="{4C10B87B-146B-47DC-9E77-554C1413CC7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054" y="2949319"/>
            <a:ext cx="7699899" cy="2899493"/>
          </a:xfrm>
          <a:prstGeom prst="rect">
            <a:avLst/>
          </a:prstGeom>
        </p:spPr>
      </p:pic>
    </p:spTree>
    <p:extLst>
      <p:ext uri="{BB962C8B-B14F-4D97-AF65-F5344CB8AC3E}">
        <p14:creationId xmlns:p14="http://schemas.microsoft.com/office/powerpoint/2010/main" val="19431363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6846980E-FF32-48D0-88EE-5848EBCDBCE9}"/>
              </a:ext>
            </a:extLst>
          </p:cNvPr>
          <p:cNvSpPr>
            <a:spLocks noGrp="1"/>
          </p:cNvSpPr>
          <p:nvPr>
            <p:ph type="title"/>
          </p:nvPr>
        </p:nvSpPr>
        <p:spPr/>
        <p:txBody>
          <a:bodyPr/>
          <a:lstStyle/>
          <a:p>
            <a:r>
              <a:rPr lang="de-DE" dirty="0" err="1"/>
              <a:t>PowerApps</a:t>
            </a:r>
            <a:r>
              <a:rPr lang="de-DE" dirty="0"/>
              <a:t> - Designer</a:t>
            </a:r>
          </a:p>
        </p:txBody>
      </p:sp>
      <p:pic>
        <p:nvPicPr>
          <p:cNvPr id="6" name="Inhaltsplatzhalter 5">
            <a:extLst>
              <a:ext uri="{FF2B5EF4-FFF2-40B4-BE49-F238E27FC236}">
                <a16:creationId xmlns:a16="http://schemas.microsoft.com/office/drawing/2014/main" xmlns="" id="{E7DE3B9D-28E6-4811-B02F-D9CC2C1447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53692"/>
            <a:ext cx="8785712" cy="3958146"/>
          </a:xfrm>
        </p:spPr>
      </p:pic>
      <p:sp>
        <p:nvSpPr>
          <p:cNvPr id="4" name="Foliennummernplatzhalter 3">
            <a:extLst>
              <a:ext uri="{FF2B5EF4-FFF2-40B4-BE49-F238E27FC236}">
                <a16:creationId xmlns:a16="http://schemas.microsoft.com/office/drawing/2014/main" xmlns="" id="{99486283-C7B1-4E0B-9CEF-1BF9B4F4B62D}"/>
              </a:ext>
            </a:extLst>
          </p:cNvPr>
          <p:cNvSpPr>
            <a:spLocks noGrp="1"/>
          </p:cNvSpPr>
          <p:nvPr>
            <p:ph type="sldNum" sz="quarter" idx="12"/>
          </p:nvPr>
        </p:nvSpPr>
        <p:spPr/>
        <p:txBody>
          <a:bodyPr/>
          <a:lstStyle/>
          <a:p>
            <a:fld id="{62F8B784-6BE8-4121-A5DD-184BF916DF1B}" type="slidenum">
              <a:rPr lang="de-DE" smtClean="0"/>
              <a:t>52</a:t>
            </a:fld>
            <a:endParaRPr lang="de-DE"/>
          </a:p>
        </p:txBody>
      </p:sp>
      <p:pic>
        <p:nvPicPr>
          <p:cNvPr id="8" name="Grafik 7">
            <a:extLst>
              <a:ext uri="{FF2B5EF4-FFF2-40B4-BE49-F238E27FC236}">
                <a16:creationId xmlns:a16="http://schemas.microsoft.com/office/drawing/2014/main" xmlns="" id="{594B6DA2-46E2-4A7E-BF34-C07A5C752C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4212" y="3368767"/>
            <a:ext cx="3937610" cy="2987583"/>
          </a:xfrm>
          <a:prstGeom prst="rect">
            <a:avLst/>
          </a:prstGeom>
        </p:spPr>
      </p:pic>
    </p:spTree>
    <p:extLst>
      <p:ext uri="{BB962C8B-B14F-4D97-AF65-F5344CB8AC3E}">
        <p14:creationId xmlns:p14="http://schemas.microsoft.com/office/powerpoint/2010/main" val="4053196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Inhaltsorganisation</a:t>
            </a:r>
          </a:p>
        </p:txBody>
      </p:sp>
      <p:sp>
        <p:nvSpPr>
          <p:cNvPr id="3" name="Inhaltsplatzhalter 2"/>
          <p:cNvSpPr>
            <a:spLocks noGrp="1"/>
          </p:cNvSpPr>
          <p:nvPr>
            <p:ph idx="1"/>
          </p:nvPr>
        </p:nvSpPr>
        <p:spPr/>
        <p:txBody>
          <a:bodyPr/>
          <a:lstStyle/>
          <a:p>
            <a:r>
              <a:rPr lang="de-DE" dirty="0"/>
              <a:t>Websitefeature</a:t>
            </a:r>
          </a:p>
          <a:p>
            <a:pPr marL="0" indent="0">
              <a:buNone/>
            </a:pPr>
            <a:r>
              <a:rPr lang="de-DE" dirty="0"/>
              <a:t>Ziel: Datenrouting anhand „Regeln“</a:t>
            </a:r>
          </a:p>
          <a:p>
            <a:pPr marL="0" indent="0">
              <a:buNone/>
            </a:pPr>
            <a:endParaRPr lang="de-DE" dirty="0"/>
          </a:p>
        </p:txBody>
      </p:sp>
      <p:sp>
        <p:nvSpPr>
          <p:cNvPr id="4" name="Foliennummernplatzhalter 3"/>
          <p:cNvSpPr>
            <a:spLocks noGrp="1"/>
          </p:cNvSpPr>
          <p:nvPr>
            <p:ph type="sldNum" sz="quarter" idx="12"/>
          </p:nvPr>
        </p:nvSpPr>
        <p:spPr/>
        <p:txBody>
          <a:bodyPr/>
          <a:lstStyle/>
          <a:p>
            <a:fld id="{62F8B784-6BE8-4121-A5DD-184BF916DF1B}" type="slidenum">
              <a:rPr lang="de-DE" smtClean="0"/>
              <a:t>53</a:t>
            </a:fld>
            <a:endParaRPr lang="de-DE"/>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760737"/>
            <a:ext cx="8992855" cy="685896"/>
          </a:xfrm>
          <a:prstGeom prst="rect">
            <a:avLst/>
          </a:prstGeom>
        </p:spPr>
      </p:pic>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199" y="3446633"/>
            <a:ext cx="2616673" cy="935112"/>
          </a:xfrm>
          <a:prstGeom prst="rect">
            <a:avLst/>
          </a:prstGeom>
        </p:spPr>
      </p:pic>
      <p:pic>
        <p:nvPicPr>
          <p:cNvPr id="7" name="Grafik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479" y="4392685"/>
            <a:ext cx="1504367" cy="1963665"/>
          </a:xfrm>
          <a:prstGeom prst="rect">
            <a:avLst/>
          </a:prstGeom>
        </p:spPr>
      </p:pic>
      <p:pic>
        <p:nvPicPr>
          <p:cNvPr id="8" name="Grafik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2631" y="3522231"/>
            <a:ext cx="3906770" cy="3199244"/>
          </a:xfrm>
          <a:prstGeom prst="rect">
            <a:avLst/>
          </a:prstGeom>
        </p:spPr>
      </p:pic>
      <p:sp>
        <p:nvSpPr>
          <p:cNvPr id="10" name="Pfeil nach links 9"/>
          <p:cNvSpPr/>
          <p:nvPr/>
        </p:nvSpPr>
        <p:spPr>
          <a:xfrm>
            <a:off x="2581125" y="5416062"/>
            <a:ext cx="417052" cy="105507"/>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874997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Listenelement drucken</a:t>
            </a:r>
          </a:p>
        </p:txBody>
      </p:sp>
      <p:sp>
        <p:nvSpPr>
          <p:cNvPr id="3" name="Inhaltsplatzhalter 2"/>
          <p:cNvSpPr>
            <a:spLocks noGrp="1"/>
          </p:cNvSpPr>
          <p:nvPr>
            <p:ph idx="1"/>
          </p:nvPr>
        </p:nvSpPr>
        <p:spPr/>
        <p:txBody>
          <a:bodyPr/>
          <a:lstStyle/>
          <a:p>
            <a:r>
              <a:rPr lang="de-DE" dirty="0"/>
              <a:t>Auf direktem Wege nicht möglich</a:t>
            </a:r>
          </a:p>
          <a:p>
            <a:r>
              <a:rPr lang="de-DE" dirty="0"/>
              <a:t>Benutzerdefinierte Lösung notwendig</a:t>
            </a:r>
          </a:p>
          <a:p>
            <a:endParaRPr lang="de-DE" dirty="0"/>
          </a:p>
        </p:txBody>
      </p:sp>
      <p:sp>
        <p:nvSpPr>
          <p:cNvPr id="4" name="Foliennummernplatzhalter 3"/>
          <p:cNvSpPr>
            <a:spLocks noGrp="1"/>
          </p:cNvSpPr>
          <p:nvPr>
            <p:ph type="sldNum" sz="quarter" idx="12"/>
          </p:nvPr>
        </p:nvSpPr>
        <p:spPr/>
        <p:txBody>
          <a:bodyPr/>
          <a:lstStyle/>
          <a:p>
            <a:fld id="{62F8B784-6BE8-4121-A5DD-184BF916DF1B}" type="slidenum">
              <a:rPr lang="de-DE" smtClean="0"/>
              <a:t>54</a:t>
            </a:fld>
            <a:endParaRPr lang="de-DE"/>
          </a:p>
        </p:txBody>
      </p:sp>
      <p:pic>
        <p:nvPicPr>
          <p:cNvPr id="5" name="Grafik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9377" y="2963008"/>
            <a:ext cx="4945278" cy="3490545"/>
          </a:xfrm>
          <a:prstGeom prst="rect">
            <a:avLst/>
          </a:prstGeom>
        </p:spPr>
      </p:pic>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2810" y="677007"/>
            <a:ext cx="4995408" cy="5398477"/>
          </a:xfrm>
          <a:prstGeom prst="rect">
            <a:avLst/>
          </a:prstGeom>
        </p:spPr>
      </p:pic>
      <p:sp>
        <p:nvSpPr>
          <p:cNvPr id="7" name="Pfeil nach links 6"/>
          <p:cNvSpPr/>
          <p:nvPr/>
        </p:nvSpPr>
        <p:spPr>
          <a:xfrm>
            <a:off x="4598377" y="4106008"/>
            <a:ext cx="536331" cy="167054"/>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Pfeil nach links 7"/>
          <p:cNvSpPr/>
          <p:nvPr/>
        </p:nvSpPr>
        <p:spPr>
          <a:xfrm>
            <a:off x="9706708" y="2004646"/>
            <a:ext cx="518746" cy="131885"/>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604579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9DB92FD3-ADE5-4C60-9F24-3CB525A0C8A4}"/>
              </a:ext>
            </a:extLst>
          </p:cNvPr>
          <p:cNvSpPr>
            <a:spLocks noGrp="1"/>
          </p:cNvSpPr>
          <p:nvPr>
            <p:ph type="title"/>
          </p:nvPr>
        </p:nvSpPr>
        <p:spPr/>
        <p:txBody>
          <a:bodyPr/>
          <a:lstStyle/>
          <a:p>
            <a:r>
              <a:rPr lang="de-DE" dirty="0"/>
              <a:t>Verwalteter Metadatendienst</a:t>
            </a:r>
          </a:p>
        </p:txBody>
      </p:sp>
      <p:pic>
        <p:nvPicPr>
          <p:cNvPr id="6" name="Inhaltsplatzhalter 5">
            <a:extLst>
              <a:ext uri="{FF2B5EF4-FFF2-40B4-BE49-F238E27FC236}">
                <a16:creationId xmlns:a16="http://schemas.microsoft.com/office/drawing/2014/main" xmlns="" id="{34DC3D96-7713-405D-ACE8-25756EA0ED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9678" y="1825625"/>
            <a:ext cx="6392643" cy="4351338"/>
          </a:xfrm>
        </p:spPr>
      </p:pic>
      <p:sp>
        <p:nvSpPr>
          <p:cNvPr id="4" name="Foliennummernplatzhalter 3">
            <a:extLst>
              <a:ext uri="{FF2B5EF4-FFF2-40B4-BE49-F238E27FC236}">
                <a16:creationId xmlns:a16="http://schemas.microsoft.com/office/drawing/2014/main" xmlns="" id="{5E785D9A-E024-4975-A958-7E08F3310726}"/>
              </a:ext>
            </a:extLst>
          </p:cNvPr>
          <p:cNvSpPr>
            <a:spLocks noGrp="1"/>
          </p:cNvSpPr>
          <p:nvPr>
            <p:ph type="sldNum" sz="quarter" idx="12"/>
          </p:nvPr>
        </p:nvSpPr>
        <p:spPr/>
        <p:txBody>
          <a:bodyPr/>
          <a:lstStyle/>
          <a:p>
            <a:fld id="{62F8B784-6BE8-4121-A5DD-184BF916DF1B}" type="slidenum">
              <a:rPr lang="de-DE" smtClean="0"/>
              <a:t>55</a:t>
            </a:fld>
            <a:endParaRPr lang="de-DE"/>
          </a:p>
        </p:txBody>
      </p:sp>
      <p:sp>
        <p:nvSpPr>
          <p:cNvPr id="7" name="Pfeil: nach rechts 6">
            <a:extLst>
              <a:ext uri="{FF2B5EF4-FFF2-40B4-BE49-F238E27FC236}">
                <a16:creationId xmlns:a16="http://schemas.microsoft.com/office/drawing/2014/main" xmlns="" id="{AF04850A-1F9A-499F-B23A-020BA4EB72A7}"/>
              </a:ext>
            </a:extLst>
          </p:cNvPr>
          <p:cNvSpPr/>
          <p:nvPr/>
        </p:nvSpPr>
        <p:spPr>
          <a:xfrm>
            <a:off x="1935332" y="3160450"/>
            <a:ext cx="825623" cy="15979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0514857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hteck 15"/>
          <p:cNvSpPr/>
          <p:nvPr/>
        </p:nvSpPr>
        <p:spPr>
          <a:xfrm>
            <a:off x="4554415" y="4906108"/>
            <a:ext cx="2048608" cy="30773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p:nvSpPr>
        <p:spPr>
          <a:xfrm>
            <a:off x="3622431" y="4519246"/>
            <a:ext cx="1380392" cy="31652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2699238" y="4167554"/>
            <a:ext cx="1995854" cy="2989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p:cNvSpPr/>
          <p:nvPr/>
        </p:nvSpPr>
        <p:spPr>
          <a:xfrm>
            <a:off x="1688123" y="3675185"/>
            <a:ext cx="1222131" cy="457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lstStyle/>
          <a:p>
            <a:r>
              <a:rPr lang="de-DE" dirty="0"/>
              <a:t>Verwalteter Metadatendienst</a:t>
            </a:r>
          </a:p>
        </p:txBody>
      </p:sp>
      <p:sp>
        <p:nvSpPr>
          <p:cNvPr id="3" name="Inhaltsplatzhalter 2"/>
          <p:cNvSpPr>
            <a:spLocks noGrp="1"/>
          </p:cNvSpPr>
          <p:nvPr>
            <p:ph idx="1"/>
          </p:nvPr>
        </p:nvSpPr>
        <p:spPr/>
        <p:txBody>
          <a:bodyPr/>
          <a:lstStyle/>
          <a:p>
            <a:r>
              <a:rPr lang="de-DE" dirty="0"/>
              <a:t>Dienstanwendung (</a:t>
            </a:r>
            <a:r>
              <a:rPr lang="de-DE" dirty="0" err="1"/>
              <a:t>onpremise</a:t>
            </a:r>
            <a:r>
              <a:rPr lang="de-DE" dirty="0"/>
              <a:t>)</a:t>
            </a:r>
          </a:p>
          <a:p>
            <a:r>
              <a:rPr lang="de-DE" dirty="0"/>
              <a:t>Zentraler Schlagwortkatalog</a:t>
            </a:r>
          </a:p>
          <a:p>
            <a:r>
              <a:rPr lang="de-DE" dirty="0"/>
              <a:t>Hierarchie</a:t>
            </a:r>
          </a:p>
          <a:p>
            <a:pPr marL="457200" lvl="1" indent="0">
              <a:buNone/>
            </a:pPr>
            <a:endParaRPr lang="de-DE" dirty="0"/>
          </a:p>
          <a:p>
            <a:pPr marL="457200" lvl="1" indent="0">
              <a:buNone/>
            </a:pPr>
            <a:r>
              <a:rPr lang="de-DE" dirty="0"/>
              <a:t>	Gruppe</a:t>
            </a:r>
          </a:p>
          <a:p>
            <a:pPr marL="457200" lvl="1" indent="0">
              <a:buNone/>
            </a:pPr>
            <a:r>
              <a:rPr lang="de-DE" dirty="0"/>
              <a:t>		Ausdruckssatz1   </a:t>
            </a:r>
            <a:r>
              <a:rPr lang="de-DE" dirty="0">
                <a:solidFill>
                  <a:schemeClr val="accent1"/>
                </a:solidFill>
              </a:rPr>
              <a:t>---------------------------------</a:t>
            </a:r>
            <a:r>
              <a:rPr lang="de-DE" dirty="0">
                <a:solidFill>
                  <a:schemeClr val="accent5"/>
                </a:solidFill>
              </a:rPr>
              <a:t>Planung für Spalte</a:t>
            </a:r>
          </a:p>
          <a:p>
            <a:pPr marL="457200" lvl="1" indent="0">
              <a:buNone/>
            </a:pPr>
            <a:r>
              <a:rPr lang="de-DE" dirty="0"/>
              <a:t>			Ausdruck1</a:t>
            </a:r>
          </a:p>
          <a:p>
            <a:pPr marL="457200" lvl="1" indent="0">
              <a:buNone/>
            </a:pPr>
            <a:r>
              <a:rPr lang="de-DE" dirty="0"/>
              <a:t>				Unterausdruck1</a:t>
            </a:r>
          </a:p>
        </p:txBody>
      </p:sp>
      <p:sp>
        <p:nvSpPr>
          <p:cNvPr id="4" name="Foliennummernplatzhalter 3"/>
          <p:cNvSpPr>
            <a:spLocks noGrp="1"/>
          </p:cNvSpPr>
          <p:nvPr>
            <p:ph type="sldNum" sz="quarter" idx="12"/>
          </p:nvPr>
        </p:nvSpPr>
        <p:spPr/>
        <p:txBody>
          <a:bodyPr/>
          <a:lstStyle/>
          <a:p>
            <a:fld id="{62F8B784-6BE8-4121-A5DD-184BF916DF1B}" type="slidenum">
              <a:rPr lang="de-DE" smtClean="0"/>
              <a:t>56</a:t>
            </a:fld>
            <a:endParaRPr lang="de-DE"/>
          </a:p>
        </p:txBody>
      </p:sp>
      <p:sp>
        <p:nvSpPr>
          <p:cNvPr id="5" name="Pfeil nach unten 4"/>
          <p:cNvSpPr/>
          <p:nvPr/>
        </p:nvSpPr>
        <p:spPr>
          <a:xfrm>
            <a:off x="8932985" y="4589584"/>
            <a:ext cx="237392" cy="6242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5898495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Verwalteter Metadatendienst</a:t>
            </a:r>
          </a:p>
        </p:txBody>
      </p:sp>
      <p:pic>
        <p:nvPicPr>
          <p:cNvPr id="5" name="Inhaltsplatzhalt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9429" y="1690688"/>
            <a:ext cx="5249768" cy="2578344"/>
          </a:xfrm>
        </p:spPr>
      </p:pic>
      <p:sp>
        <p:nvSpPr>
          <p:cNvPr id="4" name="Foliennummernplatzhalter 3"/>
          <p:cNvSpPr>
            <a:spLocks noGrp="1"/>
          </p:cNvSpPr>
          <p:nvPr>
            <p:ph type="sldNum" sz="quarter" idx="12"/>
          </p:nvPr>
        </p:nvSpPr>
        <p:spPr/>
        <p:txBody>
          <a:bodyPr/>
          <a:lstStyle/>
          <a:p>
            <a:fld id="{62F8B784-6BE8-4121-A5DD-184BF916DF1B}" type="slidenum">
              <a:rPr lang="de-DE" smtClean="0"/>
              <a:t>57</a:t>
            </a:fld>
            <a:endParaRPr lang="de-DE"/>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1787" y="1690688"/>
            <a:ext cx="4528646" cy="2146342"/>
          </a:xfrm>
          <a:prstGeom prst="rect">
            <a:avLst/>
          </a:prstGeom>
        </p:spPr>
      </p:pic>
      <p:pic>
        <p:nvPicPr>
          <p:cNvPr id="7" name="Grafik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6269" y="4557174"/>
            <a:ext cx="5363323" cy="2076740"/>
          </a:xfrm>
          <a:prstGeom prst="rect">
            <a:avLst/>
          </a:prstGeom>
        </p:spPr>
      </p:pic>
    </p:spTree>
    <p:extLst>
      <p:ext uri="{BB962C8B-B14F-4D97-AF65-F5344CB8AC3E}">
        <p14:creationId xmlns:p14="http://schemas.microsoft.com/office/powerpoint/2010/main" val="26933421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Inhaltstyp-</a:t>
            </a:r>
            <a:r>
              <a:rPr lang="de-DE" dirty="0" err="1"/>
              <a:t>VeröffentlichungsHUB</a:t>
            </a:r>
            <a:endParaRPr lang="de-DE" dirty="0"/>
          </a:p>
        </p:txBody>
      </p:sp>
      <p:sp>
        <p:nvSpPr>
          <p:cNvPr id="3" name="Inhaltsplatzhalter 2"/>
          <p:cNvSpPr>
            <a:spLocks noGrp="1"/>
          </p:cNvSpPr>
          <p:nvPr>
            <p:ph idx="1"/>
          </p:nvPr>
        </p:nvSpPr>
        <p:spPr/>
        <p:txBody>
          <a:bodyPr/>
          <a:lstStyle/>
          <a:p>
            <a:r>
              <a:rPr lang="de-DE" dirty="0"/>
              <a:t>Sammlungsfeature</a:t>
            </a:r>
          </a:p>
          <a:p>
            <a:pPr marL="0" indent="0">
              <a:buNone/>
            </a:pPr>
            <a:endParaRPr lang="de-DE" dirty="0"/>
          </a:p>
          <a:p>
            <a:pPr marL="0" indent="0">
              <a:buNone/>
            </a:pPr>
            <a:r>
              <a:rPr lang="de-DE" dirty="0"/>
              <a:t>Ziel: 	Die Bereitstellung von sammlungsübergreifenden Inhaltstypen 	inkl. Spalten und anderen Einstellungen die an dem Inhaltstyp 	konfiguriert worden sind</a:t>
            </a:r>
            <a:r>
              <a:rPr lang="de-DE" dirty="0" smtClean="0"/>
              <a:t>.</a:t>
            </a:r>
          </a:p>
          <a:p>
            <a:pPr marL="0" indent="0">
              <a:buNone/>
            </a:pPr>
            <a:endParaRPr lang="de-DE" dirty="0"/>
          </a:p>
          <a:p>
            <a:pPr marL="0" indent="0">
              <a:buNone/>
            </a:pPr>
            <a:r>
              <a:rPr lang="de-DE" dirty="0" smtClean="0">
                <a:solidFill>
                  <a:srgbClr val="FF0000"/>
                </a:solidFill>
              </a:rPr>
              <a:t>Nicht mehr verfügbar! …./</a:t>
            </a:r>
            <a:r>
              <a:rPr lang="de-DE" dirty="0" err="1" smtClean="0">
                <a:solidFill>
                  <a:srgbClr val="FF0000"/>
                </a:solidFill>
              </a:rPr>
              <a:t>sites</a:t>
            </a:r>
            <a:r>
              <a:rPr lang="de-DE" dirty="0" smtClean="0">
                <a:solidFill>
                  <a:srgbClr val="FF0000"/>
                </a:solidFill>
              </a:rPr>
              <a:t>/</a:t>
            </a:r>
            <a:r>
              <a:rPr lang="de-DE" dirty="0" err="1" smtClean="0">
                <a:solidFill>
                  <a:srgbClr val="FF0000"/>
                </a:solidFill>
              </a:rPr>
              <a:t>contenttypehub</a:t>
            </a:r>
            <a:r>
              <a:rPr lang="de-DE" dirty="0" smtClean="0">
                <a:solidFill>
                  <a:srgbClr val="FF0000"/>
                </a:solidFill>
              </a:rPr>
              <a:t>  benutzen!</a:t>
            </a:r>
          </a:p>
          <a:p>
            <a:pPr marL="0" indent="0">
              <a:buNone/>
            </a:pPr>
            <a:r>
              <a:rPr lang="de-DE" dirty="0" smtClean="0">
                <a:solidFill>
                  <a:srgbClr val="FF0000"/>
                </a:solidFill>
              </a:rPr>
              <a:t>Oder direkt im SP-</a:t>
            </a:r>
            <a:r>
              <a:rPr lang="de-DE" dirty="0" err="1" smtClean="0">
                <a:solidFill>
                  <a:srgbClr val="FF0000"/>
                </a:solidFill>
              </a:rPr>
              <a:t>Admincenter</a:t>
            </a:r>
            <a:r>
              <a:rPr lang="de-DE" dirty="0" smtClean="0">
                <a:solidFill>
                  <a:srgbClr val="FF0000"/>
                </a:solidFill>
              </a:rPr>
              <a:t> „Inhaltstypkatalog“</a:t>
            </a:r>
            <a:endParaRPr lang="de-DE" dirty="0">
              <a:solidFill>
                <a:srgbClr val="FF0000"/>
              </a:solidFill>
            </a:endParaRPr>
          </a:p>
          <a:p>
            <a:pPr marL="0" indent="0">
              <a:buNone/>
            </a:pPr>
            <a:endParaRPr lang="de-DE" dirty="0"/>
          </a:p>
        </p:txBody>
      </p:sp>
      <p:sp>
        <p:nvSpPr>
          <p:cNvPr id="4" name="Foliennummernplatzhalter 3"/>
          <p:cNvSpPr>
            <a:spLocks noGrp="1"/>
          </p:cNvSpPr>
          <p:nvPr>
            <p:ph type="sldNum" sz="quarter" idx="12"/>
          </p:nvPr>
        </p:nvSpPr>
        <p:spPr/>
        <p:txBody>
          <a:bodyPr/>
          <a:lstStyle/>
          <a:p>
            <a:fld id="{62F8B784-6BE8-4121-A5DD-184BF916DF1B}" type="slidenum">
              <a:rPr lang="de-DE" smtClean="0"/>
              <a:t>58</a:t>
            </a:fld>
            <a:endParaRPr lang="de-DE"/>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9656" y="1757185"/>
            <a:ext cx="4534533" cy="562053"/>
          </a:xfrm>
          <a:prstGeom prst="rect">
            <a:avLst/>
          </a:prstGeom>
        </p:spPr>
      </p:pic>
    </p:spTree>
    <p:extLst>
      <p:ext uri="{BB962C8B-B14F-4D97-AF65-F5344CB8AC3E}">
        <p14:creationId xmlns:p14="http://schemas.microsoft.com/office/powerpoint/2010/main" val="20852087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Inhaltstyp-</a:t>
            </a:r>
            <a:r>
              <a:rPr lang="de-DE" dirty="0" err="1"/>
              <a:t>VeröffentlichungsHUB</a:t>
            </a:r>
            <a:endParaRPr lang="de-DE" dirty="0"/>
          </a:p>
        </p:txBody>
      </p:sp>
      <p:pic>
        <p:nvPicPr>
          <p:cNvPr id="6" name="Inhaltsplatzhalt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83627" y="2175470"/>
            <a:ext cx="10616711" cy="2507059"/>
          </a:xfrm>
        </p:spPr>
      </p:pic>
      <p:sp>
        <p:nvSpPr>
          <p:cNvPr id="4" name="Foliennummernplatzhalter 3"/>
          <p:cNvSpPr>
            <a:spLocks noGrp="1"/>
          </p:cNvSpPr>
          <p:nvPr>
            <p:ph type="sldNum" sz="quarter" idx="12"/>
          </p:nvPr>
        </p:nvSpPr>
        <p:spPr/>
        <p:txBody>
          <a:bodyPr/>
          <a:lstStyle/>
          <a:p>
            <a:fld id="{62F8B784-6BE8-4121-A5DD-184BF916DF1B}" type="slidenum">
              <a:rPr lang="de-DE" smtClean="0"/>
              <a:t>59</a:t>
            </a:fld>
            <a:endParaRPr lang="de-DE"/>
          </a:p>
        </p:txBody>
      </p:sp>
    </p:spTree>
    <p:extLst>
      <p:ext uri="{BB962C8B-B14F-4D97-AF65-F5344CB8AC3E}">
        <p14:creationId xmlns:p14="http://schemas.microsoft.com/office/powerpoint/2010/main" val="114937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7C8D8E0C-AD6F-42A3-8616-9EE5DB949139}"/>
              </a:ext>
            </a:extLst>
          </p:cNvPr>
          <p:cNvSpPr>
            <a:spLocks noGrp="1"/>
          </p:cNvSpPr>
          <p:nvPr>
            <p:ph type="title"/>
          </p:nvPr>
        </p:nvSpPr>
        <p:spPr/>
        <p:txBody>
          <a:bodyPr/>
          <a:lstStyle/>
          <a:p>
            <a:r>
              <a:rPr lang="de-DE" dirty="0"/>
              <a:t>O365 </a:t>
            </a:r>
            <a:r>
              <a:rPr lang="de-DE" dirty="0" err="1"/>
              <a:t>AdminCenter</a:t>
            </a:r>
            <a:endParaRPr lang="de-DE" dirty="0"/>
          </a:p>
        </p:txBody>
      </p:sp>
      <p:sp>
        <p:nvSpPr>
          <p:cNvPr id="4" name="Foliennummernplatzhalter 3">
            <a:extLst>
              <a:ext uri="{FF2B5EF4-FFF2-40B4-BE49-F238E27FC236}">
                <a16:creationId xmlns:a16="http://schemas.microsoft.com/office/drawing/2014/main" xmlns="" id="{78246BD3-A218-4539-A98B-76E0E91FD71A}"/>
              </a:ext>
            </a:extLst>
          </p:cNvPr>
          <p:cNvSpPr>
            <a:spLocks noGrp="1"/>
          </p:cNvSpPr>
          <p:nvPr>
            <p:ph type="sldNum" sz="quarter" idx="12"/>
          </p:nvPr>
        </p:nvSpPr>
        <p:spPr/>
        <p:txBody>
          <a:bodyPr/>
          <a:lstStyle/>
          <a:p>
            <a:fld id="{62F8B784-6BE8-4121-A5DD-184BF916DF1B}" type="slidenum">
              <a:rPr lang="de-DE" smtClean="0"/>
              <a:t>6</a:t>
            </a:fld>
            <a:endParaRPr lang="de-DE"/>
          </a:p>
        </p:txBody>
      </p:sp>
      <p:sp>
        <p:nvSpPr>
          <p:cNvPr id="8" name="Inhaltsplatzhalter 7">
            <a:extLst>
              <a:ext uri="{FF2B5EF4-FFF2-40B4-BE49-F238E27FC236}">
                <a16:creationId xmlns:a16="http://schemas.microsoft.com/office/drawing/2014/main" xmlns="" id="{D8A50D6B-9BD8-4D5F-B22C-58A2623A1073}"/>
              </a:ext>
            </a:extLst>
          </p:cNvPr>
          <p:cNvSpPr>
            <a:spLocks noGrp="1"/>
          </p:cNvSpPr>
          <p:nvPr>
            <p:ph idx="1"/>
          </p:nvPr>
        </p:nvSpPr>
        <p:spPr/>
        <p:txBody>
          <a:bodyPr/>
          <a:lstStyle/>
          <a:p>
            <a:r>
              <a:rPr lang="de-DE" dirty="0"/>
              <a:t>Übersicht über Produkte laut Plan</a:t>
            </a:r>
          </a:p>
          <a:p>
            <a:r>
              <a:rPr lang="de-DE" dirty="0"/>
              <a:t>Zentrale Verwaltungsoberfläche</a:t>
            </a:r>
          </a:p>
          <a:p>
            <a:endParaRPr lang="de-DE" dirty="0"/>
          </a:p>
        </p:txBody>
      </p:sp>
      <p:pic>
        <p:nvPicPr>
          <p:cNvPr id="5" name="Grafik 4">
            <a:extLst>
              <a:ext uri="{FF2B5EF4-FFF2-40B4-BE49-F238E27FC236}">
                <a16:creationId xmlns:a16="http://schemas.microsoft.com/office/drawing/2014/main" xmlns="" id="{FC773DD9-7F6B-4491-8953-C7CF6F5764B9}"/>
              </a:ext>
            </a:extLst>
          </p:cNvPr>
          <p:cNvPicPr>
            <a:picLocks noChangeAspect="1"/>
          </p:cNvPicPr>
          <p:nvPr/>
        </p:nvPicPr>
        <p:blipFill>
          <a:blip r:embed="rId2"/>
          <a:stretch>
            <a:fillRect/>
          </a:stretch>
        </p:blipFill>
        <p:spPr>
          <a:xfrm>
            <a:off x="1136257" y="2817897"/>
            <a:ext cx="7821312" cy="3782271"/>
          </a:xfrm>
          <a:prstGeom prst="rect">
            <a:avLst/>
          </a:prstGeom>
        </p:spPr>
      </p:pic>
    </p:spTree>
    <p:extLst>
      <p:ext uri="{BB962C8B-B14F-4D97-AF65-F5344CB8AC3E}">
        <p14:creationId xmlns:p14="http://schemas.microsoft.com/office/powerpoint/2010/main" val="41258404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Informationsverwaltungsrichtlinien</a:t>
            </a:r>
          </a:p>
        </p:txBody>
      </p:sp>
      <p:sp>
        <p:nvSpPr>
          <p:cNvPr id="3" name="Inhaltsplatzhalter 2"/>
          <p:cNvSpPr>
            <a:spLocks noGrp="1"/>
          </p:cNvSpPr>
          <p:nvPr>
            <p:ph idx="1"/>
          </p:nvPr>
        </p:nvSpPr>
        <p:spPr/>
        <p:txBody>
          <a:bodyPr/>
          <a:lstStyle/>
          <a:p>
            <a:r>
              <a:rPr lang="de-DE" dirty="0"/>
              <a:t>In Listen, Bibliotheken und Inhaltstypen konfigurierbar</a:t>
            </a:r>
          </a:p>
          <a:p>
            <a:endParaRPr lang="de-DE" dirty="0"/>
          </a:p>
        </p:txBody>
      </p:sp>
      <p:sp>
        <p:nvSpPr>
          <p:cNvPr id="4" name="Foliennummernplatzhalter 3"/>
          <p:cNvSpPr>
            <a:spLocks noGrp="1"/>
          </p:cNvSpPr>
          <p:nvPr>
            <p:ph type="sldNum" sz="quarter" idx="12"/>
          </p:nvPr>
        </p:nvSpPr>
        <p:spPr/>
        <p:txBody>
          <a:bodyPr/>
          <a:lstStyle/>
          <a:p>
            <a:fld id="{62F8B784-6BE8-4121-A5DD-184BF916DF1B}" type="slidenum">
              <a:rPr lang="de-DE" smtClean="0"/>
              <a:t>60</a:t>
            </a:fld>
            <a:endParaRPr lang="de-DE"/>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415" y="2295456"/>
            <a:ext cx="5964004" cy="4016444"/>
          </a:xfrm>
          <a:prstGeom prst="rect">
            <a:avLst/>
          </a:prstGeom>
        </p:spPr>
      </p:pic>
    </p:spTree>
    <p:extLst>
      <p:ext uri="{BB962C8B-B14F-4D97-AF65-F5344CB8AC3E}">
        <p14:creationId xmlns:p14="http://schemas.microsoft.com/office/powerpoint/2010/main" val="33607253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Informationsverwaltungsrichtlinien</a:t>
            </a:r>
          </a:p>
        </p:txBody>
      </p:sp>
      <p:sp>
        <p:nvSpPr>
          <p:cNvPr id="3" name="Inhaltsplatzhalter 2"/>
          <p:cNvSpPr>
            <a:spLocks noGrp="1"/>
          </p:cNvSpPr>
          <p:nvPr>
            <p:ph idx="1"/>
          </p:nvPr>
        </p:nvSpPr>
        <p:spPr/>
        <p:txBody>
          <a:bodyPr/>
          <a:lstStyle/>
          <a:p>
            <a:r>
              <a:rPr lang="de-DE" b="1" dirty="0"/>
              <a:t>Aufbewahrung</a:t>
            </a:r>
            <a:r>
              <a:rPr lang="de-DE" dirty="0"/>
              <a:t>  (ein- oder mehrphasig)</a:t>
            </a:r>
          </a:p>
          <a:p>
            <a:pPr marL="0" indent="0">
              <a:buNone/>
            </a:pPr>
            <a:r>
              <a:rPr lang="de-DE" dirty="0"/>
              <a:t>Ziel: Daten basierend auf einen „Zeitstempel“ eine Aktion zuordnen</a:t>
            </a:r>
          </a:p>
          <a:p>
            <a:pPr marL="0" indent="0">
              <a:buNone/>
            </a:pPr>
            <a:endParaRPr lang="de-DE" dirty="0"/>
          </a:p>
        </p:txBody>
      </p:sp>
      <p:sp>
        <p:nvSpPr>
          <p:cNvPr id="4" name="Foliennummernplatzhalter 3"/>
          <p:cNvSpPr>
            <a:spLocks noGrp="1"/>
          </p:cNvSpPr>
          <p:nvPr>
            <p:ph type="sldNum" sz="quarter" idx="12"/>
          </p:nvPr>
        </p:nvSpPr>
        <p:spPr/>
        <p:txBody>
          <a:bodyPr/>
          <a:lstStyle/>
          <a:p>
            <a:fld id="{62F8B784-6BE8-4121-A5DD-184BF916DF1B}" type="slidenum">
              <a:rPr lang="de-DE" smtClean="0"/>
              <a:t>61</a:t>
            </a:fld>
            <a:endParaRPr lang="de-DE"/>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5369" y="2966345"/>
            <a:ext cx="3393441" cy="3544115"/>
          </a:xfrm>
          <a:prstGeom prst="rect">
            <a:avLst/>
          </a:prstGeom>
        </p:spPr>
      </p:pic>
    </p:spTree>
    <p:extLst>
      <p:ext uri="{BB962C8B-B14F-4D97-AF65-F5344CB8AC3E}">
        <p14:creationId xmlns:p14="http://schemas.microsoft.com/office/powerpoint/2010/main" val="42081456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Informationsverwaltungsrichtlinien</a:t>
            </a:r>
          </a:p>
        </p:txBody>
      </p:sp>
      <p:sp>
        <p:nvSpPr>
          <p:cNvPr id="3" name="Inhaltsplatzhalter 2"/>
          <p:cNvSpPr>
            <a:spLocks noGrp="1"/>
          </p:cNvSpPr>
          <p:nvPr>
            <p:ph idx="1"/>
          </p:nvPr>
        </p:nvSpPr>
        <p:spPr>
          <a:xfrm>
            <a:off x="949570" y="1626577"/>
            <a:ext cx="10404230" cy="4550386"/>
          </a:xfrm>
        </p:spPr>
        <p:txBody>
          <a:bodyPr/>
          <a:lstStyle/>
          <a:p>
            <a:r>
              <a:rPr lang="de-DE" dirty="0"/>
              <a:t>Überwachung aktivieren</a:t>
            </a:r>
          </a:p>
          <a:p>
            <a:r>
              <a:rPr lang="de-DE" dirty="0"/>
              <a:t>Logs auf Sammlungsebene</a:t>
            </a:r>
          </a:p>
        </p:txBody>
      </p:sp>
      <p:sp>
        <p:nvSpPr>
          <p:cNvPr id="4" name="Foliennummernplatzhalter 3"/>
          <p:cNvSpPr>
            <a:spLocks noGrp="1"/>
          </p:cNvSpPr>
          <p:nvPr>
            <p:ph type="sldNum" sz="quarter" idx="12"/>
          </p:nvPr>
        </p:nvSpPr>
        <p:spPr/>
        <p:txBody>
          <a:bodyPr/>
          <a:lstStyle/>
          <a:p>
            <a:fld id="{62F8B784-6BE8-4121-A5DD-184BF916DF1B}" type="slidenum">
              <a:rPr lang="de-DE" smtClean="0"/>
              <a:t>62</a:t>
            </a:fld>
            <a:endParaRPr lang="de-DE"/>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570" y="3327833"/>
            <a:ext cx="8505919" cy="1427779"/>
          </a:xfrm>
          <a:prstGeom prst="rect">
            <a:avLst/>
          </a:prstGeom>
        </p:spPr>
      </p:pic>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1456" y="2446210"/>
            <a:ext cx="2326377" cy="2975231"/>
          </a:xfrm>
          <a:prstGeom prst="rect">
            <a:avLst/>
          </a:prstGeom>
        </p:spPr>
      </p:pic>
      <p:sp>
        <p:nvSpPr>
          <p:cNvPr id="7" name="Pfeil nach links 6"/>
          <p:cNvSpPr/>
          <p:nvPr/>
        </p:nvSpPr>
        <p:spPr>
          <a:xfrm>
            <a:off x="10867292" y="4584675"/>
            <a:ext cx="486508" cy="166027"/>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083775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Informationsverwaltungsrichtlinien</a:t>
            </a:r>
          </a:p>
        </p:txBody>
      </p:sp>
      <p:sp>
        <p:nvSpPr>
          <p:cNvPr id="3" name="Inhaltsplatzhalter 2"/>
          <p:cNvSpPr>
            <a:spLocks noGrp="1"/>
          </p:cNvSpPr>
          <p:nvPr>
            <p:ph idx="1"/>
          </p:nvPr>
        </p:nvSpPr>
        <p:spPr/>
        <p:txBody>
          <a:bodyPr/>
          <a:lstStyle/>
          <a:p>
            <a:r>
              <a:rPr lang="de-DE" b="1" dirty="0"/>
              <a:t>Barcodes</a:t>
            </a:r>
          </a:p>
          <a:p>
            <a:r>
              <a:rPr lang="de-DE" dirty="0"/>
              <a:t>Stehen auch als Metadaten zur Verfügung</a:t>
            </a:r>
          </a:p>
          <a:p>
            <a:endParaRPr lang="de-DE" dirty="0"/>
          </a:p>
        </p:txBody>
      </p:sp>
      <p:sp>
        <p:nvSpPr>
          <p:cNvPr id="4" name="Foliennummernplatzhalter 3"/>
          <p:cNvSpPr>
            <a:spLocks noGrp="1"/>
          </p:cNvSpPr>
          <p:nvPr>
            <p:ph type="sldNum" sz="quarter" idx="12"/>
          </p:nvPr>
        </p:nvSpPr>
        <p:spPr/>
        <p:txBody>
          <a:bodyPr/>
          <a:lstStyle/>
          <a:p>
            <a:fld id="{62F8B784-6BE8-4121-A5DD-184BF916DF1B}" type="slidenum">
              <a:rPr lang="de-DE" smtClean="0"/>
              <a:t>63</a:t>
            </a:fld>
            <a:endParaRPr lang="de-DE"/>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232" y="2963008"/>
            <a:ext cx="8013579" cy="858857"/>
          </a:xfrm>
          <a:prstGeom prst="rect">
            <a:avLst/>
          </a:prstGeom>
        </p:spPr>
      </p:pic>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362" y="3933006"/>
            <a:ext cx="5717791" cy="2113487"/>
          </a:xfrm>
          <a:prstGeom prst="rect">
            <a:avLst/>
          </a:prstGeom>
        </p:spPr>
      </p:pic>
    </p:spTree>
    <p:extLst>
      <p:ext uri="{BB962C8B-B14F-4D97-AF65-F5344CB8AC3E}">
        <p14:creationId xmlns:p14="http://schemas.microsoft.com/office/powerpoint/2010/main" val="17464979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Informationsverwaltungsrichtlinien</a:t>
            </a:r>
          </a:p>
        </p:txBody>
      </p:sp>
      <p:sp>
        <p:nvSpPr>
          <p:cNvPr id="3" name="Inhaltsplatzhalter 2"/>
          <p:cNvSpPr>
            <a:spLocks noGrp="1"/>
          </p:cNvSpPr>
          <p:nvPr>
            <p:ph idx="1"/>
          </p:nvPr>
        </p:nvSpPr>
        <p:spPr/>
        <p:txBody>
          <a:bodyPr/>
          <a:lstStyle/>
          <a:p>
            <a:r>
              <a:rPr lang="de-DE" dirty="0"/>
              <a:t>Bezeichnungen</a:t>
            </a:r>
          </a:p>
          <a:p>
            <a:endParaRPr lang="de-DE" dirty="0"/>
          </a:p>
        </p:txBody>
      </p:sp>
      <p:sp>
        <p:nvSpPr>
          <p:cNvPr id="4" name="Foliennummernplatzhalter 3"/>
          <p:cNvSpPr>
            <a:spLocks noGrp="1"/>
          </p:cNvSpPr>
          <p:nvPr>
            <p:ph type="sldNum" sz="quarter" idx="12"/>
          </p:nvPr>
        </p:nvSpPr>
        <p:spPr/>
        <p:txBody>
          <a:bodyPr/>
          <a:lstStyle/>
          <a:p>
            <a:fld id="{62F8B784-6BE8-4121-A5DD-184BF916DF1B}" type="slidenum">
              <a:rPr lang="de-DE" smtClean="0"/>
              <a:t>64</a:t>
            </a:fld>
            <a:endParaRPr lang="de-DE"/>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3637" y="2229006"/>
            <a:ext cx="7229833" cy="3494960"/>
          </a:xfrm>
          <a:prstGeom prst="rect">
            <a:avLst/>
          </a:prstGeom>
        </p:spPr>
      </p:pic>
    </p:spTree>
    <p:extLst>
      <p:ext uri="{BB962C8B-B14F-4D97-AF65-F5344CB8AC3E}">
        <p14:creationId xmlns:p14="http://schemas.microsoft.com/office/powerpoint/2010/main" val="14527201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Benutzerprofildienst</a:t>
            </a:r>
          </a:p>
        </p:txBody>
      </p:sp>
      <p:sp>
        <p:nvSpPr>
          <p:cNvPr id="3" name="Inhaltsplatzhalter 2"/>
          <p:cNvSpPr>
            <a:spLocks noGrp="1"/>
          </p:cNvSpPr>
          <p:nvPr>
            <p:ph idx="1"/>
          </p:nvPr>
        </p:nvSpPr>
        <p:spPr/>
        <p:txBody>
          <a:bodyPr/>
          <a:lstStyle/>
          <a:p>
            <a:r>
              <a:rPr lang="de-DE" dirty="0"/>
              <a:t>Dienstanwendung</a:t>
            </a:r>
          </a:p>
          <a:p>
            <a:pPr marL="0" indent="0">
              <a:buNone/>
            </a:pPr>
            <a:r>
              <a:rPr lang="de-DE" dirty="0"/>
              <a:t>Ziel: 	Benutzerprofildaten aus einer LDAP-Quelle importieren bzw. 	Synchronisieren</a:t>
            </a:r>
          </a:p>
          <a:p>
            <a:r>
              <a:rPr lang="de-DE" dirty="0"/>
              <a:t>Stellt die Benutzerprofileigenschaften in der </a:t>
            </a:r>
            <a:r>
              <a:rPr lang="de-DE" dirty="0" err="1"/>
              <a:t>MySite</a:t>
            </a:r>
            <a:r>
              <a:rPr lang="de-DE" dirty="0"/>
              <a:t> zur Verfügung</a:t>
            </a:r>
          </a:p>
          <a:p>
            <a:r>
              <a:rPr lang="de-DE" dirty="0"/>
              <a:t>Dient als  Basis für Zielgruppen</a:t>
            </a:r>
          </a:p>
          <a:p>
            <a:r>
              <a:rPr lang="de-DE" dirty="0"/>
              <a:t>Beinhaltet die Konfiguration der </a:t>
            </a:r>
            <a:r>
              <a:rPr lang="de-DE" dirty="0" err="1"/>
              <a:t>MySite</a:t>
            </a:r>
            <a:endParaRPr lang="de-DE" dirty="0"/>
          </a:p>
          <a:p>
            <a:r>
              <a:rPr lang="de-DE" dirty="0"/>
              <a:t>Speicherort/Template „</a:t>
            </a:r>
            <a:r>
              <a:rPr lang="de-DE" dirty="0" err="1"/>
              <a:t>MySiteHost</a:t>
            </a:r>
            <a:r>
              <a:rPr lang="de-DE" dirty="0"/>
              <a:t>“</a:t>
            </a:r>
          </a:p>
        </p:txBody>
      </p:sp>
      <p:sp>
        <p:nvSpPr>
          <p:cNvPr id="4" name="Foliennummernplatzhalter 3"/>
          <p:cNvSpPr>
            <a:spLocks noGrp="1"/>
          </p:cNvSpPr>
          <p:nvPr>
            <p:ph type="sldNum" sz="quarter" idx="12"/>
          </p:nvPr>
        </p:nvSpPr>
        <p:spPr/>
        <p:txBody>
          <a:bodyPr/>
          <a:lstStyle/>
          <a:p>
            <a:fld id="{62F8B784-6BE8-4121-A5DD-184BF916DF1B}" type="slidenum">
              <a:rPr lang="de-DE" smtClean="0"/>
              <a:t>65</a:t>
            </a:fld>
            <a:endParaRPr lang="de-DE"/>
          </a:p>
        </p:txBody>
      </p:sp>
    </p:spTree>
    <p:extLst>
      <p:ext uri="{BB962C8B-B14F-4D97-AF65-F5344CB8AC3E}">
        <p14:creationId xmlns:p14="http://schemas.microsoft.com/office/powerpoint/2010/main" val="35546299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Benutzerprofildienst</a:t>
            </a:r>
          </a:p>
        </p:txBody>
      </p:sp>
      <p:pic>
        <p:nvPicPr>
          <p:cNvPr id="5" name="Inhaltsplatzhalt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5075" y="1581605"/>
            <a:ext cx="9261231" cy="1999897"/>
          </a:xfrm>
        </p:spPr>
      </p:pic>
      <p:sp>
        <p:nvSpPr>
          <p:cNvPr id="4" name="Foliennummernplatzhalter 3"/>
          <p:cNvSpPr>
            <a:spLocks noGrp="1"/>
          </p:cNvSpPr>
          <p:nvPr>
            <p:ph type="sldNum" sz="quarter" idx="12"/>
          </p:nvPr>
        </p:nvSpPr>
        <p:spPr/>
        <p:txBody>
          <a:bodyPr/>
          <a:lstStyle/>
          <a:p>
            <a:fld id="{62F8B784-6BE8-4121-A5DD-184BF916DF1B}" type="slidenum">
              <a:rPr lang="de-DE" smtClean="0"/>
              <a:t>66</a:t>
            </a:fld>
            <a:endParaRPr lang="de-DE"/>
          </a:p>
        </p:txBody>
      </p:sp>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8123" y="3602848"/>
            <a:ext cx="3416011" cy="3118627"/>
          </a:xfrm>
          <a:prstGeom prst="rect">
            <a:avLst/>
          </a:prstGeom>
        </p:spPr>
      </p:pic>
      <p:pic>
        <p:nvPicPr>
          <p:cNvPr id="7" name="Grafik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1142" y="3581502"/>
            <a:ext cx="5459714" cy="2368980"/>
          </a:xfrm>
          <a:prstGeom prst="rect">
            <a:avLst/>
          </a:prstGeom>
        </p:spPr>
      </p:pic>
      <p:sp>
        <p:nvSpPr>
          <p:cNvPr id="9" name="Nach rechts gekrümmter Pfeil 8"/>
          <p:cNvSpPr/>
          <p:nvPr/>
        </p:nvSpPr>
        <p:spPr>
          <a:xfrm>
            <a:off x="580292" y="2549769"/>
            <a:ext cx="703385" cy="2453054"/>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1" name="Nach unten gekrümmter Pfeil 10"/>
          <p:cNvSpPr/>
          <p:nvPr/>
        </p:nvSpPr>
        <p:spPr>
          <a:xfrm rot="1797969">
            <a:off x="5058015" y="2284920"/>
            <a:ext cx="3314324" cy="702353"/>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1468151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27E86986-9887-49E2-9B87-059FF031F3A5}"/>
              </a:ext>
            </a:extLst>
          </p:cNvPr>
          <p:cNvSpPr>
            <a:spLocks noGrp="1"/>
          </p:cNvSpPr>
          <p:nvPr>
            <p:ph type="title"/>
          </p:nvPr>
        </p:nvSpPr>
        <p:spPr/>
        <p:txBody>
          <a:bodyPr/>
          <a:lstStyle/>
          <a:p>
            <a:r>
              <a:rPr lang="de-DE" dirty="0"/>
              <a:t>Suche</a:t>
            </a:r>
          </a:p>
        </p:txBody>
      </p:sp>
      <p:sp>
        <p:nvSpPr>
          <p:cNvPr id="3" name="Inhaltsplatzhalter 2">
            <a:extLst>
              <a:ext uri="{FF2B5EF4-FFF2-40B4-BE49-F238E27FC236}">
                <a16:creationId xmlns:a16="http://schemas.microsoft.com/office/drawing/2014/main" xmlns="" id="{C61A5D0B-4A04-4692-B103-54767D302E38}"/>
              </a:ext>
            </a:extLst>
          </p:cNvPr>
          <p:cNvSpPr>
            <a:spLocks noGrp="1"/>
          </p:cNvSpPr>
          <p:nvPr>
            <p:ph idx="1"/>
          </p:nvPr>
        </p:nvSpPr>
        <p:spPr/>
        <p:txBody>
          <a:bodyPr/>
          <a:lstStyle/>
          <a:p>
            <a:r>
              <a:rPr lang="de-DE" dirty="0"/>
              <a:t>Verwaltung via „</a:t>
            </a:r>
            <a:r>
              <a:rPr lang="de-DE" dirty="0" err="1"/>
              <a:t>Sharepoint-Admincenter</a:t>
            </a:r>
            <a:r>
              <a:rPr lang="de-DE" dirty="0"/>
              <a:t>“</a:t>
            </a:r>
          </a:p>
          <a:p>
            <a:r>
              <a:rPr lang="de-DE" dirty="0"/>
              <a:t>Standardindizierung online</a:t>
            </a:r>
          </a:p>
          <a:p>
            <a:r>
              <a:rPr lang="de-DE" dirty="0"/>
              <a:t>Ergebnisse „on-</a:t>
            </a:r>
            <a:r>
              <a:rPr lang="de-DE" dirty="0" err="1"/>
              <a:t>the</a:t>
            </a:r>
            <a:r>
              <a:rPr lang="de-DE" dirty="0"/>
              <a:t>-</a:t>
            </a:r>
            <a:r>
              <a:rPr lang="de-DE" dirty="0" err="1"/>
              <a:t>fly</a:t>
            </a:r>
            <a:r>
              <a:rPr lang="de-DE" dirty="0"/>
              <a:t>“ im modern Design</a:t>
            </a:r>
          </a:p>
          <a:p>
            <a:r>
              <a:rPr lang="de-DE" dirty="0" err="1"/>
              <a:t>Searchcenter</a:t>
            </a:r>
            <a:r>
              <a:rPr lang="de-DE" dirty="0"/>
              <a:t> „klassisch“</a:t>
            </a:r>
          </a:p>
          <a:p>
            <a:r>
              <a:rPr lang="de-DE" dirty="0"/>
              <a:t>Suchwebparts</a:t>
            </a:r>
          </a:p>
          <a:p>
            <a:r>
              <a:rPr lang="de-DE" dirty="0"/>
              <a:t>Abfragewebparts</a:t>
            </a:r>
          </a:p>
          <a:p>
            <a:r>
              <a:rPr lang="de-DE" dirty="0" err="1"/>
              <a:t>Ediscovery</a:t>
            </a:r>
            <a:endParaRPr lang="de-DE" dirty="0"/>
          </a:p>
          <a:p>
            <a:r>
              <a:rPr lang="de-DE" dirty="0" err="1"/>
              <a:t>ComplianceRichtlinienCenter</a:t>
            </a:r>
            <a:endParaRPr lang="de-DE" dirty="0"/>
          </a:p>
          <a:p>
            <a:endParaRPr lang="de-DE" dirty="0"/>
          </a:p>
        </p:txBody>
      </p:sp>
      <p:sp>
        <p:nvSpPr>
          <p:cNvPr id="4" name="Foliennummernplatzhalter 3">
            <a:extLst>
              <a:ext uri="{FF2B5EF4-FFF2-40B4-BE49-F238E27FC236}">
                <a16:creationId xmlns:a16="http://schemas.microsoft.com/office/drawing/2014/main" xmlns="" id="{DD474AC2-7938-4C8D-866D-C142D81BBD05}"/>
              </a:ext>
            </a:extLst>
          </p:cNvPr>
          <p:cNvSpPr>
            <a:spLocks noGrp="1"/>
          </p:cNvSpPr>
          <p:nvPr>
            <p:ph type="sldNum" sz="quarter" idx="12"/>
          </p:nvPr>
        </p:nvSpPr>
        <p:spPr/>
        <p:txBody>
          <a:bodyPr/>
          <a:lstStyle/>
          <a:p>
            <a:fld id="{62F8B784-6BE8-4121-A5DD-184BF916DF1B}" type="slidenum">
              <a:rPr lang="de-DE" smtClean="0"/>
              <a:t>67</a:t>
            </a:fld>
            <a:endParaRPr lang="de-DE"/>
          </a:p>
        </p:txBody>
      </p:sp>
    </p:spTree>
    <p:extLst>
      <p:ext uri="{BB962C8B-B14F-4D97-AF65-F5344CB8AC3E}">
        <p14:creationId xmlns:p14="http://schemas.microsoft.com/office/powerpoint/2010/main" val="26275887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DB6893C3-7A83-49C2-8A67-D54658135929}"/>
              </a:ext>
            </a:extLst>
          </p:cNvPr>
          <p:cNvSpPr>
            <a:spLocks noGrp="1"/>
          </p:cNvSpPr>
          <p:nvPr>
            <p:ph type="title"/>
          </p:nvPr>
        </p:nvSpPr>
        <p:spPr/>
        <p:txBody>
          <a:bodyPr/>
          <a:lstStyle/>
          <a:p>
            <a:r>
              <a:rPr lang="de-DE" dirty="0"/>
              <a:t>Suchschema</a:t>
            </a:r>
          </a:p>
        </p:txBody>
      </p:sp>
      <p:sp>
        <p:nvSpPr>
          <p:cNvPr id="3" name="Inhaltsplatzhalter 2">
            <a:extLst>
              <a:ext uri="{FF2B5EF4-FFF2-40B4-BE49-F238E27FC236}">
                <a16:creationId xmlns:a16="http://schemas.microsoft.com/office/drawing/2014/main" xmlns="" id="{FC7F373D-1F14-4123-A1CD-6708D6B0FD72}"/>
              </a:ext>
            </a:extLst>
          </p:cNvPr>
          <p:cNvSpPr>
            <a:spLocks noGrp="1"/>
          </p:cNvSpPr>
          <p:nvPr>
            <p:ph idx="1"/>
          </p:nvPr>
        </p:nvSpPr>
        <p:spPr/>
        <p:txBody>
          <a:bodyPr/>
          <a:lstStyle/>
          <a:p>
            <a:pPr marL="0" indent="0">
              <a:buNone/>
            </a:pPr>
            <a:r>
              <a:rPr lang="de-DE" dirty="0"/>
              <a:t>Zusammenhang zwischen indizierten Werten und Optionen in der Suche</a:t>
            </a:r>
          </a:p>
          <a:p>
            <a:pPr marL="0" indent="0">
              <a:buNone/>
            </a:pPr>
            <a:endParaRPr lang="de-DE" dirty="0"/>
          </a:p>
          <a:p>
            <a:pPr marL="0" indent="0">
              <a:buNone/>
            </a:pPr>
            <a:r>
              <a:rPr lang="de-DE" sz="2000" dirty="0">
                <a:solidFill>
                  <a:schemeClr val="accent1">
                    <a:lumMod val="75000"/>
                  </a:schemeClr>
                </a:solidFill>
              </a:rPr>
              <a:t>     Verwaltete Eigenschaft				Indizierte Eigenschaft</a:t>
            </a:r>
          </a:p>
          <a:p>
            <a:pPr marL="0" indent="0">
              <a:buNone/>
            </a:pPr>
            <a:r>
              <a:rPr lang="de-DE" sz="2000" dirty="0">
                <a:solidFill>
                  <a:schemeClr val="accent6"/>
                </a:solidFill>
              </a:rPr>
              <a:t>      „Option in der Suche“				„indizierter Wert aus einer z.B. Spalte“</a:t>
            </a:r>
          </a:p>
        </p:txBody>
      </p:sp>
      <p:sp>
        <p:nvSpPr>
          <p:cNvPr id="4" name="Foliennummernplatzhalter 3">
            <a:extLst>
              <a:ext uri="{FF2B5EF4-FFF2-40B4-BE49-F238E27FC236}">
                <a16:creationId xmlns:a16="http://schemas.microsoft.com/office/drawing/2014/main" xmlns="" id="{AE9D76BA-C18B-430D-B43D-79742C60DBD0}"/>
              </a:ext>
            </a:extLst>
          </p:cNvPr>
          <p:cNvSpPr>
            <a:spLocks noGrp="1"/>
          </p:cNvSpPr>
          <p:nvPr>
            <p:ph type="sldNum" sz="quarter" idx="12"/>
          </p:nvPr>
        </p:nvSpPr>
        <p:spPr/>
        <p:txBody>
          <a:bodyPr/>
          <a:lstStyle/>
          <a:p>
            <a:fld id="{62F8B784-6BE8-4121-A5DD-184BF916DF1B}" type="slidenum">
              <a:rPr lang="de-DE" smtClean="0"/>
              <a:t>68</a:t>
            </a:fld>
            <a:endParaRPr lang="de-DE"/>
          </a:p>
        </p:txBody>
      </p:sp>
      <p:sp>
        <p:nvSpPr>
          <p:cNvPr id="6" name="Pfeil: nach links 5">
            <a:extLst>
              <a:ext uri="{FF2B5EF4-FFF2-40B4-BE49-F238E27FC236}">
                <a16:creationId xmlns:a16="http://schemas.microsoft.com/office/drawing/2014/main" xmlns="" id="{C6005D1F-CDEA-43A9-846E-1422ECE73E48}"/>
              </a:ext>
            </a:extLst>
          </p:cNvPr>
          <p:cNvSpPr/>
          <p:nvPr/>
        </p:nvSpPr>
        <p:spPr>
          <a:xfrm>
            <a:off x="4190260" y="3318029"/>
            <a:ext cx="1615736" cy="221942"/>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a:extLst>
              <a:ext uri="{FF2B5EF4-FFF2-40B4-BE49-F238E27FC236}">
                <a16:creationId xmlns:a16="http://schemas.microsoft.com/office/drawing/2014/main" xmlns="" id="{8F29D665-E5AA-4564-9DD9-7D863BB3DE4C}"/>
              </a:ext>
            </a:extLst>
          </p:cNvPr>
          <p:cNvSpPr txBox="1"/>
          <p:nvPr/>
        </p:nvSpPr>
        <p:spPr>
          <a:xfrm>
            <a:off x="4358938" y="2906528"/>
            <a:ext cx="1615736" cy="369332"/>
          </a:xfrm>
          <a:prstGeom prst="rect">
            <a:avLst/>
          </a:prstGeom>
          <a:noFill/>
        </p:spPr>
        <p:txBody>
          <a:bodyPr wrap="square" rtlCol="0">
            <a:spAutoFit/>
          </a:bodyPr>
          <a:lstStyle/>
          <a:p>
            <a:r>
              <a:rPr lang="de-DE" dirty="0"/>
              <a:t>Zuordnung</a:t>
            </a:r>
          </a:p>
        </p:txBody>
      </p:sp>
    </p:spTree>
    <p:extLst>
      <p:ext uri="{BB962C8B-B14F-4D97-AF65-F5344CB8AC3E}">
        <p14:creationId xmlns:p14="http://schemas.microsoft.com/office/powerpoint/2010/main" val="8678278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B44F38CA-6764-40A8-B73A-C9BDFF067FE7}"/>
              </a:ext>
            </a:extLst>
          </p:cNvPr>
          <p:cNvSpPr>
            <a:spLocks noGrp="1"/>
          </p:cNvSpPr>
          <p:nvPr>
            <p:ph type="title"/>
          </p:nvPr>
        </p:nvSpPr>
        <p:spPr/>
        <p:txBody>
          <a:bodyPr/>
          <a:lstStyle/>
          <a:p>
            <a:r>
              <a:rPr lang="de-DE" dirty="0"/>
              <a:t>Suchoptionen / Konfiguration</a:t>
            </a:r>
          </a:p>
        </p:txBody>
      </p:sp>
      <p:pic>
        <p:nvPicPr>
          <p:cNvPr id="6" name="Inhaltsplatzhalter 5">
            <a:extLst>
              <a:ext uri="{FF2B5EF4-FFF2-40B4-BE49-F238E27FC236}">
                <a16:creationId xmlns:a16="http://schemas.microsoft.com/office/drawing/2014/main" xmlns="" id="{B7172DBB-C44D-4C46-8716-E0E4CC4201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3177" y="1483072"/>
            <a:ext cx="9492870" cy="4693891"/>
          </a:xfrm>
        </p:spPr>
      </p:pic>
      <p:sp>
        <p:nvSpPr>
          <p:cNvPr id="4" name="Foliennummernplatzhalter 3">
            <a:extLst>
              <a:ext uri="{FF2B5EF4-FFF2-40B4-BE49-F238E27FC236}">
                <a16:creationId xmlns:a16="http://schemas.microsoft.com/office/drawing/2014/main" xmlns="" id="{52CE07FD-57C2-4B10-AFCE-B408CDF8E5F8}"/>
              </a:ext>
            </a:extLst>
          </p:cNvPr>
          <p:cNvSpPr>
            <a:spLocks noGrp="1"/>
          </p:cNvSpPr>
          <p:nvPr>
            <p:ph type="sldNum" sz="quarter" idx="12"/>
          </p:nvPr>
        </p:nvSpPr>
        <p:spPr/>
        <p:txBody>
          <a:bodyPr/>
          <a:lstStyle/>
          <a:p>
            <a:fld id="{62F8B784-6BE8-4121-A5DD-184BF916DF1B}" type="slidenum">
              <a:rPr lang="de-DE" smtClean="0"/>
              <a:t>69</a:t>
            </a:fld>
            <a:endParaRPr lang="de-DE"/>
          </a:p>
        </p:txBody>
      </p:sp>
    </p:spTree>
    <p:extLst>
      <p:ext uri="{BB962C8B-B14F-4D97-AF65-F5344CB8AC3E}">
        <p14:creationId xmlns:p14="http://schemas.microsoft.com/office/powerpoint/2010/main" val="1007347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6B57D4FC-21ED-4CBD-9623-0A5B4AEEB4CA}"/>
              </a:ext>
            </a:extLst>
          </p:cNvPr>
          <p:cNvSpPr>
            <a:spLocks noGrp="1"/>
          </p:cNvSpPr>
          <p:nvPr>
            <p:ph type="title"/>
          </p:nvPr>
        </p:nvSpPr>
        <p:spPr/>
        <p:txBody>
          <a:bodyPr/>
          <a:lstStyle/>
          <a:p>
            <a:r>
              <a:rPr lang="de-DE" dirty="0" err="1"/>
              <a:t>Sharepoint</a:t>
            </a:r>
            <a:r>
              <a:rPr lang="de-DE" dirty="0"/>
              <a:t>-Verwaltung</a:t>
            </a:r>
          </a:p>
        </p:txBody>
      </p:sp>
      <p:sp>
        <p:nvSpPr>
          <p:cNvPr id="4" name="Foliennummernplatzhalter 3">
            <a:extLst>
              <a:ext uri="{FF2B5EF4-FFF2-40B4-BE49-F238E27FC236}">
                <a16:creationId xmlns:a16="http://schemas.microsoft.com/office/drawing/2014/main" xmlns="" id="{A1FFD030-93A6-4911-852F-F924760CF4CB}"/>
              </a:ext>
            </a:extLst>
          </p:cNvPr>
          <p:cNvSpPr>
            <a:spLocks noGrp="1"/>
          </p:cNvSpPr>
          <p:nvPr>
            <p:ph type="sldNum" sz="quarter" idx="12"/>
          </p:nvPr>
        </p:nvSpPr>
        <p:spPr/>
        <p:txBody>
          <a:bodyPr/>
          <a:lstStyle/>
          <a:p>
            <a:fld id="{62F8B784-6BE8-4121-A5DD-184BF916DF1B}" type="slidenum">
              <a:rPr lang="de-DE" smtClean="0"/>
              <a:t>7</a:t>
            </a:fld>
            <a:endParaRPr lang="de-DE"/>
          </a:p>
        </p:txBody>
      </p:sp>
      <p:pic>
        <p:nvPicPr>
          <p:cNvPr id="8" name="Inhaltsplatzhalter 7">
            <a:extLst>
              <a:ext uri="{FF2B5EF4-FFF2-40B4-BE49-F238E27FC236}">
                <a16:creationId xmlns:a16="http://schemas.microsoft.com/office/drawing/2014/main" xmlns="" id="{B4C3F975-71C2-4BC7-AEE3-3003871A60B9}"/>
              </a:ext>
            </a:extLst>
          </p:cNvPr>
          <p:cNvPicPr>
            <a:picLocks noGrp="1" noChangeAspect="1"/>
          </p:cNvPicPr>
          <p:nvPr>
            <p:ph idx="1"/>
          </p:nvPr>
        </p:nvPicPr>
        <p:blipFill>
          <a:blip r:embed="rId2"/>
          <a:stretch>
            <a:fillRect/>
          </a:stretch>
        </p:blipFill>
        <p:spPr>
          <a:xfrm>
            <a:off x="923278" y="1471628"/>
            <a:ext cx="9621581" cy="4705335"/>
          </a:xfrm>
        </p:spPr>
      </p:pic>
    </p:spTree>
    <p:extLst>
      <p:ext uri="{BB962C8B-B14F-4D97-AF65-F5344CB8AC3E}">
        <p14:creationId xmlns:p14="http://schemas.microsoft.com/office/powerpoint/2010/main" val="32979441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Templates</a:t>
            </a:r>
            <a:endParaRPr lang="de-DE" dirty="0"/>
          </a:p>
        </p:txBody>
      </p:sp>
      <p:sp>
        <p:nvSpPr>
          <p:cNvPr id="3" name="Inhaltsplatzhalter 2"/>
          <p:cNvSpPr>
            <a:spLocks noGrp="1"/>
          </p:cNvSpPr>
          <p:nvPr>
            <p:ph idx="1"/>
          </p:nvPr>
        </p:nvSpPr>
        <p:spPr/>
        <p:txBody>
          <a:bodyPr/>
          <a:lstStyle/>
          <a:p>
            <a:pPr marL="0" indent="0">
              <a:buNone/>
            </a:pPr>
            <a:r>
              <a:rPr lang="de-DE" dirty="0" smtClean="0"/>
              <a:t>Möglichkeiten: Liste; Bibliothek; Website</a:t>
            </a:r>
          </a:p>
          <a:p>
            <a:r>
              <a:rPr lang="de-DE" dirty="0" smtClean="0"/>
              <a:t>Bei klassischen Website nur </a:t>
            </a:r>
            <a:r>
              <a:rPr lang="de-DE" dirty="0" err="1" smtClean="0"/>
              <a:t>Subsite</a:t>
            </a:r>
            <a:r>
              <a:rPr lang="de-DE" dirty="0" smtClean="0"/>
              <a:t> möglich!</a:t>
            </a:r>
          </a:p>
          <a:p>
            <a:r>
              <a:rPr lang="de-DE" dirty="0" smtClean="0"/>
              <a:t>Bei „modern Sites“ auch Root möglich</a:t>
            </a:r>
          </a:p>
          <a:p>
            <a:r>
              <a:rPr lang="de-DE" dirty="0" smtClean="0"/>
              <a:t>Bei „modern Sites“ muss erst via SP-Shell das Recht gesetzt werden</a:t>
            </a:r>
          </a:p>
          <a:p>
            <a:pPr marL="0" indent="0">
              <a:buNone/>
            </a:pPr>
            <a:r>
              <a:rPr lang="en-US" sz="1800" dirty="0" smtClean="0">
                <a:solidFill>
                  <a:schemeClr val="accent1">
                    <a:lumMod val="75000"/>
                  </a:schemeClr>
                </a:solidFill>
              </a:rPr>
              <a:t>     </a:t>
            </a:r>
          </a:p>
          <a:p>
            <a:pPr marL="0" indent="0">
              <a:buNone/>
            </a:pPr>
            <a:r>
              <a:rPr lang="en-US" sz="1800" dirty="0">
                <a:solidFill>
                  <a:schemeClr val="accent1">
                    <a:lumMod val="75000"/>
                  </a:schemeClr>
                </a:solidFill>
              </a:rPr>
              <a:t> </a:t>
            </a:r>
            <a:r>
              <a:rPr lang="en-US" sz="1800" dirty="0" smtClean="0">
                <a:solidFill>
                  <a:schemeClr val="accent1">
                    <a:lumMod val="75000"/>
                  </a:schemeClr>
                </a:solidFill>
              </a:rPr>
              <a:t>    Set-</a:t>
            </a:r>
            <a:r>
              <a:rPr lang="en-US" sz="1800" dirty="0" err="1" smtClean="0">
                <a:solidFill>
                  <a:schemeClr val="accent1">
                    <a:lumMod val="75000"/>
                  </a:schemeClr>
                </a:solidFill>
              </a:rPr>
              <a:t>SPOSite</a:t>
            </a:r>
            <a:r>
              <a:rPr lang="en-US" sz="1800" dirty="0" smtClean="0">
                <a:solidFill>
                  <a:schemeClr val="accent1">
                    <a:lumMod val="75000"/>
                  </a:schemeClr>
                </a:solidFill>
              </a:rPr>
              <a:t> </a:t>
            </a:r>
            <a:r>
              <a:rPr lang="en-US" sz="1800" dirty="0">
                <a:solidFill>
                  <a:schemeClr val="accent1">
                    <a:lumMod val="75000"/>
                  </a:schemeClr>
                </a:solidFill>
              </a:rPr>
              <a:t>-Identity https://xxxxxxx.sharepoint.com/sites/Intranet -</a:t>
            </a:r>
            <a:r>
              <a:rPr lang="en-US" sz="1800" dirty="0" err="1">
                <a:solidFill>
                  <a:schemeClr val="accent1">
                    <a:lumMod val="75000"/>
                  </a:schemeClr>
                </a:solidFill>
              </a:rPr>
              <a:t>DenyAddAndCustomizePages</a:t>
            </a:r>
            <a:r>
              <a:rPr lang="en-US" sz="1800" dirty="0">
                <a:solidFill>
                  <a:schemeClr val="accent1">
                    <a:lumMod val="75000"/>
                  </a:schemeClr>
                </a:solidFill>
              </a:rPr>
              <a:t> </a:t>
            </a:r>
            <a:r>
              <a:rPr lang="en-US" sz="1800" dirty="0" smtClean="0">
                <a:solidFill>
                  <a:schemeClr val="accent1">
                    <a:lumMod val="75000"/>
                  </a:schemeClr>
                </a:solidFill>
              </a:rPr>
              <a:t>0</a:t>
            </a:r>
          </a:p>
          <a:p>
            <a:pPr marL="0" indent="0">
              <a:buNone/>
            </a:pPr>
            <a:endParaRPr lang="en-US" sz="1800" dirty="0">
              <a:solidFill>
                <a:schemeClr val="accent1">
                  <a:lumMod val="75000"/>
                </a:schemeClr>
              </a:solidFill>
            </a:endParaRPr>
          </a:p>
          <a:p>
            <a:pPr marL="0" indent="0">
              <a:buNone/>
            </a:pPr>
            <a:r>
              <a:rPr lang="de-DE" dirty="0" smtClean="0"/>
              <a:t>Speicherort: </a:t>
            </a:r>
            <a:r>
              <a:rPr lang="de-DE" dirty="0" err="1" smtClean="0"/>
              <a:t>Rootwebsite</a:t>
            </a:r>
            <a:r>
              <a:rPr lang="de-DE" dirty="0" smtClean="0"/>
              <a:t>-&gt;“Lösungen“</a:t>
            </a:r>
            <a:endParaRPr lang="de-DE" dirty="0"/>
          </a:p>
        </p:txBody>
      </p:sp>
      <p:sp>
        <p:nvSpPr>
          <p:cNvPr id="4" name="Foliennummernplatzhalter 3"/>
          <p:cNvSpPr>
            <a:spLocks noGrp="1"/>
          </p:cNvSpPr>
          <p:nvPr>
            <p:ph type="sldNum" sz="quarter" idx="12"/>
          </p:nvPr>
        </p:nvSpPr>
        <p:spPr/>
        <p:txBody>
          <a:bodyPr/>
          <a:lstStyle/>
          <a:p>
            <a:fld id="{62F8B784-6BE8-4121-A5DD-184BF916DF1B}" type="slidenum">
              <a:rPr lang="de-DE" smtClean="0"/>
              <a:t>70</a:t>
            </a:fld>
            <a:endParaRPr lang="de-DE"/>
          </a:p>
        </p:txBody>
      </p:sp>
    </p:spTree>
    <p:extLst>
      <p:ext uri="{BB962C8B-B14F-4D97-AF65-F5344CB8AC3E}">
        <p14:creationId xmlns:p14="http://schemas.microsoft.com/office/powerpoint/2010/main" val="31858492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Websitedesign</a:t>
            </a:r>
            <a:endParaRPr lang="de-DE" dirty="0"/>
          </a:p>
        </p:txBody>
      </p:sp>
      <p:sp>
        <p:nvSpPr>
          <p:cNvPr id="3" name="Inhaltsplatzhalter 2"/>
          <p:cNvSpPr>
            <a:spLocks noGrp="1"/>
          </p:cNvSpPr>
          <p:nvPr>
            <p:ph idx="1"/>
          </p:nvPr>
        </p:nvSpPr>
        <p:spPr/>
        <p:txBody>
          <a:bodyPr>
            <a:normAutofit lnSpcReduction="10000"/>
          </a:bodyPr>
          <a:lstStyle/>
          <a:p>
            <a:r>
              <a:rPr lang="de-DE" dirty="0" smtClean="0"/>
              <a:t>Möglichkeit einer neuen bzw. bestehenden Sammlung Inhalt und Design zuzuordnen</a:t>
            </a:r>
          </a:p>
          <a:p>
            <a:r>
              <a:rPr lang="de-DE" dirty="0" smtClean="0"/>
              <a:t>Via SP-Shell „</a:t>
            </a:r>
            <a:r>
              <a:rPr lang="de-DE" dirty="0" err="1" smtClean="0"/>
              <a:t>WebsiteScript</a:t>
            </a:r>
            <a:r>
              <a:rPr lang="de-DE" dirty="0" smtClean="0"/>
              <a:t> hinzufügen“</a:t>
            </a:r>
          </a:p>
          <a:p>
            <a:endParaRPr lang="de-DE" sz="1800" dirty="0">
              <a:solidFill>
                <a:schemeClr val="accent1">
                  <a:lumMod val="75000"/>
                </a:schemeClr>
              </a:solidFill>
            </a:endParaRPr>
          </a:p>
          <a:p>
            <a:pPr marL="0" indent="0">
              <a:buNone/>
            </a:pPr>
            <a:r>
              <a:rPr lang="de-DE" sz="1800" dirty="0" smtClean="0">
                <a:solidFill>
                  <a:schemeClr val="accent1">
                    <a:lumMod val="75000"/>
                  </a:schemeClr>
                </a:solidFill>
              </a:rPr>
              <a:t>Add-</a:t>
            </a:r>
            <a:r>
              <a:rPr lang="de-DE" sz="1800" dirty="0" err="1" smtClean="0">
                <a:solidFill>
                  <a:schemeClr val="accent1">
                    <a:lumMod val="75000"/>
                  </a:schemeClr>
                </a:solidFill>
              </a:rPr>
              <a:t>SPOSiteScript</a:t>
            </a:r>
            <a:r>
              <a:rPr lang="de-DE" sz="1800" dirty="0" smtClean="0">
                <a:solidFill>
                  <a:schemeClr val="accent1">
                    <a:lumMod val="75000"/>
                  </a:schemeClr>
                </a:solidFill>
              </a:rPr>
              <a:t> </a:t>
            </a:r>
            <a:r>
              <a:rPr lang="de-DE" sz="1800" dirty="0">
                <a:solidFill>
                  <a:schemeClr val="accent1">
                    <a:lumMod val="75000"/>
                  </a:schemeClr>
                </a:solidFill>
              </a:rPr>
              <a:t>-Title "</a:t>
            </a:r>
            <a:r>
              <a:rPr lang="de-DE" sz="1800" dirty="0" err="1">
                <a:solidFill>
                  <a:schemeClr val="accent1">
                    <a:lumMod val="75000"/>
                  </a:schemeClr>
                </a:solidFill>
              </a:rPr>
              <a:t>testlauf</a:t>
            </a:r>
            <a:r>
              <a:rPr lang="de-DE" sz="1800" dirty="0">
                <a:solidFill>
                  <a:schemeClr val="accent1">
                    <a:lumMod val="75000"/>
                  </a:schemeClr>
                </a:solidFill>
              </a:rPr>
              <a:t>" -Content $</a:t>
            </a:r>
            <a:r>
              <a:rPr lang="de-DE" sz="1800" dirty="0" err="1">
                <a:solidFill>
                  <a:schemeClr val="accent1">
                    <a:lumMod val="75000"/>
                  </a:schemeClr>
                </a:solidFill>
              </a:rPr>
              <a:t>site_script</a:t>
            </a:r>
            <a:r>
              <a:rPr lang="de-DE" sz="1800" dirty="0">
                <a:solidFill>
                  <a:schemeClr val="accent1">
                    <a:lumMod val="75000"/>
                  </a:schemeClr>
                </a:solidFill>
              </a:rPr>
              <a:t> -Description "Bibliothek mit </a:t>
            </a:r>
            <a:r>
              <a:rPr lang="de-DE" sz="1800" dirty="0" smtClean="0">
                <a:solidFill>
                  <a:schemeClr val="accent1">
                    <a:lumMod val="75000"/>
                  </a:schemeClr>
                </a:solidFill>
              </a:rPr>
              <a:t>Spalte„</a:t>
            </a:r>
          </a:p>
          <a:p>
            <a:pPr marL="0" indent="0">
              <a:buNone/>
            </a:pPr>
            <a:endParaRPr lang="de-DE" sz="1800" dirty="0">
              <a:solidFill>
                <a:schemeClr val="accent1">
                  <a:lumMod val="75000"/>
                </a:schemeClr>
              </a:solidFill>
            </a:endParaRPr>
          </a:p>
          <a:p>
            <a:pPr marL="0" indent="0">
              <a:buNone/>
            </a:pPr>
            <a:r>
              <a:rPr lang="de-DE" sz="1800" dirty="0" smtClean="0">
                <a:solidFill>
                  <a:schemeClr val="accent1">
                    <a:lumMod val="75000"/>
                  </a:schemeClr>
                </a:solidFill>
              </a:rPr>
              <a:t>Add-</a:t>
            </a:r>
            <a:r>
              <a:rPr lang="de-DE" sz="1800" dirty="0" err="1" smtClean="0">
                <a:solidFill>
                  <a:schemeClr val="accent1">
                    <a:lumMod val="75000"/>
                  </a:schemeClr>
                </a:solidFill>
              </a:rPr>
              <a:t>SPOSiteDesign</a:t>
            </a:r>
            <a:r>
              <a:rPr lang="de-DE" sz="1800" dirty="0" smtClean="0">
                <a:solidFill>
                  <a:schemeClr val="accent1">
                    <a:lumMod val="75000"/>
                  </a:schemeClr>
                </a:solidFill>
              </a:rPr>
              <a:t> </a:t>
            </a:r>
            <a:r>
              <a:rPr lang="de-DE" sz="1800" dirty="0">
                <a:solidFill>
                  <a:schemeClr val="accent1">
                    <a:lumMod val="75000"/>
                  </a:schemeClr>
                </a:solidFill>
              </a:rPr>
              <a:t>-Title "Testlauf für </a:t>
            </a:r>
            <a:r>
              <a:rPr lang="de-DE" sz="1800" dirty="0" err="1">
                <a:solidFill>
                  <a:schemeClr val="accent1">
                    <a:lumMod val="75000"/>
                  </a:schemeClr>
                </a:solidFill>
              </a:rPr>
              <a:t>Bib</a:t>
            </a:r>
            <a:r>
              <a:rPr lang="de-DE" sz="1800" dirty="0">
                <a:solidFill>
                  <a:schemeClr val="accent1">
                    <a:lumMod val="75000"/>
                  </a:schemeClr>
                </a:solidFill>
              </a:rPr>
              <a:t> mit Spalte" -</a:t>
            </a:r>
            <a:r>
              <a:rPr lang="de-DE" sz="1800" dirty="0" err="1">
                <a:solidFill>
                  <a:schemeClr val="accent1">
                    <a:lumMod val="75000"/>
                  </a:schemeClr>
                </a:solidFill>
              </a:rPr>
              <a:t>WebTemplate</a:t>
            </a:r>
            <a:r>
              <a:rPr lang="de-DE" sz="1800" dirty="0">
                <a:solidFill>
                  <a:schemeClr val="accent1">
                    <a:lumMod val="75000"/>
                  </a:schemeClr>
                </a:solidFill>
              </a:rPr>
              <a:t> "64" -</a:t>
            </a:r>
            <a:r>
              <a:rPr lang="de-DE" sz="1800" dirty="0" err="1">
                <a:solidFill>
                  <a:schemeClr val="accent1">
                    <a:lumMod val="75000"/>
                  </a:schemeClr>
                </a:solidFill>
              </a:rPr>
              <a:t>SiteScripts</a:t>
            </a:r>
            <a:r>
              <a:rPr lang="de-DE" sz="1800" dirty="0">
                <a:solidFill>
                  <a:schemeClr val="accent1">
                    <a:lumMod val="75000"/>
                  </a:schemeClr>
                </a:solidFill>
              </a:rPr>
              <a:t> "</a:t>
            </a:r>
            <a:r>
              <a:rPr lang="de-DE" sz="1800" dirty="0" smtClean="0">
                <a:solidFill>
                  <a:schemeClr val="accent1">
                    <a:lumMod val="75000"/>
                  </a:schemeClr>
                </a:solidFill>
              </a:rPr>
              <a:t>cc33161c-6d17-4104-            b7fb-50a579d61e75</a:t>
            </a:r>
            <a:r>
              <a:rPr lang="de-DE" sz="1800" dirty="0">
                <a:solidFill>
                  <a:schemeClr val="accent1">
                    <a:lumMod val="75000"/>
                  </a:schemeClr>
                </a:solidFill>
              </a:rPr>
              <a:t>" -Description "</a:t>
            </a:r>
            <a:r>
              <a:rPr lang="de-DE" sz="1800" dirty="0" err="1">
                <a:solidFill>
                  <a:schemeClr val="accent1">
                    <a:lumMod val="75000"/>
                  </a:schemeClr>
                </a:solidFill>
              </a:rPr>
              <a:t>Bib</a:t>
            </a:r>
            <a:r>
              <a:rPr lang="de-DE" sz="1800" dirty="0">
                <a:solidFill>
                  <a:schemeClr val="accent1">
                    <a:lumMod val="75000"/>
                  </a:schemeClr>
                </a:solidFill>
              </a:rPr>
              <a:t> Mit </a:t>
            </a:r>
            <a:r>
              <a:rPr lang="de-DE" sz="1800" dirty="0" smtClean="0">
                <a:solidFill>
                  <a:schemeClr val="accent1">
                    <a:lumMod val="75000"/>
                  </a:schemeClr>
                </a:solidFill>
              </a:rPr>
              <a:t>Spalte„ </a:t>
            </a:r>
          </a:p>
          <a:p>
            <a:pPr marL="0" indent="0">
              <a:buNone/>
            </a:pPr>
            <a:endParaRPr lang="de-DE" sz="1800" dirty="0">
              <a:solidFill>
                <a:schemeClr val="accent1">
                  <a:lumMod val="75000"/>
                </a:schemeClr>
              </a:solidFill>
            </a:endParaRPr>
          </a:p>
          <a:p>
            <a:r>
              <a:rPr lang="de-DE" dirty="0" smtClean="0"/>
              <a:t>Kann als „</a:t>
            </a:r>
            <a:r>
              <a:rPr lang="de-DE" dirty="0" err="1" smtClean="0"/>
              <a:t>default</a:t>
            </a:r>
            <a:r>
              <a:rPr lang="de-DE" dirty="0" smtClean="0"/>
              <a:t>“ konfiguriert werden oder im Nachhinein angewendet werden</a:t>
            </a:r>
            <a:endParaRPr lang="de-DE" dirty="0"/>
          </a:p>
        </p:txBody>
      </p:sp>
      <p:sp>
        <p:nvSpPr>
          <p:cNvPr id="4" name="Foliennummernplatzhalter 3"/>
          <p:cNvSpPr>
            <a:spLocks noGrp="1"/>
          </p:cNvSpPr>
          <p:nvPr>
            <p:ph type="sldNum" sz="quarter" idx="12"/>
          </p:nvPr>
        </p:nvSpPr>
        <p:spPr/>
        <p:txBody>
          <a:bodyPr/>
          <a:lstStyle/>
          <a:p>
            <a:fld id="{62F8B784-6BE8-4121-A5DD-184BF916DF1B}" type="slidenum">
              <a:rPr lang="de-DE" smtClean="0"/>
              <a:t>71</a:t>
            </a:fld>
            <a:endParaRPr lang="de-DE"/>
          </a:p>
        </p:txBody>
      </p:sp>
    </p:spTree>
    <p:extLst>
      <p:ext uri="{BB962C8B-B14F-4D97-AF65-F5344CB8AC3E}">
        <p14:creationId xmlns:p14="http://schemas.microsoft.com/office/powerpoint/2010/main" val="28983136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Mandanten Root-URL ändern</a:t>
            </a:r>
            <a:endParaRPr lang="de-DE" dirty="0"/>
          </a:p>
        </p:txBody>
      </p:sp>
      <p:sp>
        <p:nvSpPr>
          <p:cNvPr id="3" name="Inhaltsplatzhalter 2"/>
          <p:cNvSpPr>
            <a:spLocks noGrp="1"/>
          </p:cNvSpPr>
          <p:nvPr>
            <p:ph idx="1"/>
          </p:nvPr>
        </p:nvSpPr>
        <p:spPr/>
        <p:txBody>
          <a:bodyPr>
            <a:normAutofit/>
          </a:bodyPr>
          <a:lstStyle/>
          <a:p>
            <a:r>
              <a:rPr lang="de-DE" sz="2400" dirty="0"/>
              <a:t>Connect-</a:t>
            </a:r>
            <a:r>
              <a:rPr lang="de-DE" sz="2400" dirty="0" err="1"/>
              <a:t>SPOService</a:t>
            </a:r>
            <a:r>
              <a:rPr lang="de-DE" sz="2400" dirty="0"/>
              <a:t> -</a:t>
            </a:r>
            <a:r>
              <a:rPr lang="de-DE" sz="2400" dirty="0" err="1"/>
              <a:t>Url</a:t>
            </a:r>
            <a:r>
              <a:rPr lang="de-DE" sz="2400" dirty="0"/>
              <a:t> https://Mandant-admin.sharepoint.com</a:t>
            </a:r>
          </a:p>
          <a:p>
            <a:r>
              <a:rPr lang="de-DE" sz="1800" dirty="0" err="1"/>
              <a:t>Invoke-SPOSiteSwap</a:t>
            </a:r>
            <a:r>
              <a:rPr lang="de-DE" sz="1800" dirty="0"/>
              <a:t> </a:t>
            </a:r>
            <a:r>
              <a:rPr lang="de-DE" sz="1800" dirty="0" smtClean="0"/>
              <a:t>–</a:t>
            </a:r>
            <a:r>
              <a:rPr lang="de-DE" sz="1800" dirty="0" err="1" smtClean="0"/>
              <a:t>SourceUrl</a:t>
            </a:r>
            <a:r>
              <a:rPr lang="de-DE" sz="1800" dirty="0" smtClean="0"/>
              <a:t> https</a:t>
            </a:r>
            <a:r>
              <a:rPr lang="de-DE" sz="1800" dirty="0"/>
              <a:t>://Mandant.sharepoint.com/sites/NeuesPortal </a:t>
            </a:r>
            <a:r>
              <a:rPr lang="de-DE" sz="1800" dirty="0" smtClean="0"/>
              <a:t>-</a:t>
            </a:r>
            <a:r>
              <a:rPr lang="de-DE" sz="1800" dirty="0" err="1" smtClean="0"/>
              <a:t>TargetUrl</a:t>
            </a:r>
            <a:r>
              <a:rPr lang="de-DE" sz="1800" dirty="0" smtClean="0"/>
              <a:t> </a:t>
            </a:r>
            <a:r>
              <a:rPr lang="de-DE" sz="1800" dirty="0">
                <a:hlinkClick r:id="rId2"/>
              </a:rPr>
              <a:t>https://</a:t>
            </a:r>
            <a:r>
              <a:rPr lang="de-DE" sz="1800" dirty="0" smtClean="0">
                <a:hlinkClick r:id="rId2"/>
              </a:rPr>
              <a:t>Mandant.sharepoint.com</a:t>
            </a:r>
            <a:r>
              <a:rPr lang="de-DE" sz="1800" dirty="0" smtClean="0"/>
              <a:t> -</a:t>
            </a:r>
            <a:r>
              <a:rPr lang="de-DE" sz="1800" dirty="0" err="1" smtClean="0"/>
              <a:t>ArchiveUrl</a:t>
            </a:r>
            <a:r>
              <a:rPr lang="de-DE" sz="1800" dirty="0" smtClean="0"/>
              <a:t> </a:t>
            </a:r>
            <a:r>
              <a:rPr lang="de-DE" sz="1800" dirty="0" smtClean="0">
                <a:hlinkClick r:id="rId3"/>
              </a:rPr>
              <a:t>https</a:t>
            </a:r>
            <a:r>
              <a:rPr lang="de-DE" sz="1800" dirty="0">
                <a:hlinkClick r:id="rId3"/>
              </a:rPr>
              <a:t>://</a:t>
            </a:r>
            <a:r>
              <a:rPr lang="de-DE" sz="1800" dirty="0" smtClean="0">
                <a:hlinkClick r:id="rId3"/>
              </a:rPr>
              <a:t>Mandant.sharepoint.com/sites/oldPortal</a:t>
            </a:r>
            <a:endParaRPr lang="de-DE" sz="1800" dirty="0" smtClean="0"/>
          </a:p>
          <a:p>
            <a:pPr marL="0" indent="0">
              <a:buNone/>
            </a:pPr>
            <a:endParaRPr lang="de-DE" sz="2400" dirty="0"/>
          </a:p>
          <a:p>
            <a:pPr marL="0" indent="0">
              <a:buNone/>
            </a:pPr>
            <a:r>
              <a:rPr lang="de-DE" sz="1600" dirty="0">
                <a:solidFill>
                  <a:srgbClr val="00B050"/>
                </a:solidFill>
              </a:rPr>
              <a:t>#-</a:t>
            </a:r>
            <a:r>
              <a:rPr lang="de-DE" sz="1600" dirty="0" err="1">
                <a:solidFill>
                  <a:srgbClr val="00B050"/>
                </a:solidFill>
              </a:rPr>
              <a:t>SourceURL</a:t>
            </a:r>
            <a:r>
              <a:rPr lang="de-DE" sz="1600" dirty="0">
                <a:solidFill>
                  <a:srgbClr val="00B050"/>
                </a:solidFill>
              </a:rPr>
              <a:t> = die Site die es werden soll</a:t>
            </a:r>
          </a:p>
          <a:p>
            <a:pPr marL="0" indent="0">
              <a:buNone/>
            </a:pPr>
            <a:r>
              <a:rPr lang="de-DE" sz="1600" dirty="0">
                <a:solidFill>
                  <a:srgbClr val="00B050"/>
                </a:solidFill>
              </a:rPr>
              <a:t>#-</a:t>
            </a:r>
            <a:r>
              <a:rPr lang="de-DE" sz="1600" dirty="0" err="1">
                <a:solidFill>
                  <a:srgbClr val="00B050"/>
                </a:solidFill>
              </a:rPr>
              <a:t>TargelURL</a:t>
            </a:r>
            <a:r>
              <a:rPr lang="de-DE" sz="1600" dirty="0">
                <a:solidFill>
                  <a:srgbClr val="00B050"/>
                </a:solidFill>
              </a:rPr>
              <a:t> = unter der URL </a:t>
            </a:r>
            <a:r>
              <a:rPr lang="de-DE" sz="1600" dirty="0" err="1">
                <a:solidFill>
                  <a:srgbClr val="00B050"/>
                </a:solidFill>
              </a:rPr>
              <a:t>solls</a:t>
            </a:r>
            <a:r>
              <a:rPr lang="de-DE" sz="1600" dirty="0">
                <a:solidFill>
                  <a:srgbClr val="00B050"/>
                </a:solidFill>
              </a:rPr>
              <a:t> später erreichbar sein</a:t>
            </a:r>
          </a:p>
          <a:p>
            <a:pPr marL="0" indent="0">
              <a:buNone/>
            </a:pPr>
            <a:r>
              <a:rPr lang="de-DE" sz="1600" dirty="0">
                <a:solidFill>
                  <a:srgbClr val="00B050"/>
                </a:solidFill>
              </a:rPr>
              <a:t>#-</a:t>
            </a:r>
            <a:r>
              <a:rPr lang="de-DE" sz="1600" dirty="0" err="1">
                <a:solidFill>
                  <a:srgbClr val="00B050"/>
                </a:solidFill>
              </a:rPr>
              <a:t>ArchivURL</a:t>
            </a:r>
            <a:r>
              <a:rPr lang="de-DE" sz="1600" dirty="0">
                <a:solidFill>
                  <a:srgbClr val="00B050"/>
                </a:solidFill>
              </a:rPr>
              <a:t> = alte Seite</a:t>
            </a:r>
          </a:p>
          <a:p>
            <a:pPr marL="0" indent="0">
              <a:buNone/>
            </a:pPr>
            <a:r>
              <a:rPr lang="de-DE" sz="1600" dirty="0">
                <a:solidFill>
                  <a:srgbClr val="00B050"/>
                </a:solidFill>
              </a:rPr>
              <a:t># alle Seiten müssen bereits bestehen! ... </a:t>
            </a:r>
            <a:r>
              <a:rPr lang="de-DE" sz="1600" dirty="0" err="1">
                <a:solidFill>
                  <a:srgbClr val="00B050"/>
                </a:solidFill>
              </a:rPr>
              <a:t>ausser</a:t>
            </a:r>
            <a:r>
              <a:rPr lang="de-DE" sz="1600" dirty="0">
                <a:solidFill>
                  <a:srgbClr val="00B050"/>
                </a:solidFill>
              </a:rPr>
              <a:t> Archivseite</a:t>
            </a:r>
          </a:p>
          <a:p>
            <a:endParaRPr lang="de-DE" dirty="0"/>
          </a:p>
        </p:txBody>
      </p:sp>
      <p:sp>
        <p:nvSpPr>
          <p:cNvPr id="4" name="Foliennummernplatzhalter 3"/>
          <p:cNvSpPr>
            <a:spLocks noGrp="1"/>
          </p:cNvSpPr>
          <p:nvPr>
            <p:ph type="sldNum" sz="quarter" idx="12"/>
          </p:nvPr>
        </p:nvSpPr>
        <p:spPr/>
        <p:txBody>
          <a:bodyPr/>
          <a:lstStyle/>
          <a:p>
            <a:fld id="{62F8B784-6BE8-4121-A5DD-184BF916DF1B}" type="slidenum">
              <a:rPr lang="de-DE" smtClean="0"/>
              <a:t>72</a:t>
            </a:fld>
            <a:endParaRPr lang="de-DE"/>
          </a:p>
        </p:txBody>
      </p:sp>
    </p:spTree>
    <p:extLst>
      <p:ext uri="{BB962C8B-B14F-4D97-AF65-F5344CB8AC3E}">
        <p14:creationId xmlns:p14="http://schemas.microsoft.com/office/powerpoint/2010/main" val="24948254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Hub-Sites</a:t>
            </a:r>
            <a:endParaRPr lang="de-DE" dirty="0"/>
          </a:p>
        </p:txBody>
      </p:sp>
      <p:sp>
        <p:nvSpPr>
          <p:cNvPr id="3" name="Inhaltsplatzhalter 2"/>
          <p:cNvSpPr>
            <a:spLocks noGrp="1"/>
          </p:cNvSpPr>
          <p:nvPr>
            <p:ph idx="1"/>
          </p:nvPr>
        </p:nvSpPr>
        <p:spPr/>
        <p:txBody>
          <a:bodyPr/>
          <a:lstStyle/>
          <a:p>
            <a:r>
              <a:rPr lang="de-DE" dirty="0" smtClean="0"/>
              <a:t>Möglichkeit für „globale Navigation“</a:t>
            </a:r>
          </a:p>
          <a:p>
            <a:r>
              <a:rPr lang="de-DE" dirty="0" err="1" smtClean="0"/>
              <a:t>Sitecollection</a:t>
            </a:r>
            <a:r>
              <a:rPr lang="de-DE" dirty="0" smtClean="0"/>
              <a:t> als „HUB“ registrieren (SP-</a:t>
            </a:r>
            <a:r>
              <a:rPr lang="de-DE" dirty="0" err="1" smtClean="0"/>
              <a:t>Admincenter</a:t>
            </a:r>
            <a:r>
              <a:rPr lang="de-DE" dirty="0" smtClean="0"/>
              <a:t>)</a:t>
            </a:r>
          </a:p>
          <a:p>
            <a:r>
              <a:rPr lang="de-DE" dirty="0" smtClean="0"/>
              <a:t>Andere </a:t>
            </a:r>
            <a:r>
              <a:rPr lang="de-DE" dirty="0" err="1" smtClean="0"/>
              <a:t>Sitecollections</a:t>
            </a:r>
            <a:r>
              <a:rPr lang="de-DE" dirty="0" smtClean="0"/>
              <a:t> dem Hub zuordnen (SP-</a:t>
            </a:r>
            <a:r>
              <a:rPr lang="de-DE" dirty="0" err="1" smtClean="0"/>
              <a:t>Admincenter</a:t>
            </a:r>
            <a:r>
              <a:rPr lang="de-DE" dirty="0" smtClean="0"/>
              <a:t> oder in der </a:t>
            </a:r>
            <a:r>
              <a:rPr lang="de-DE" dirty="0" err="1" smtClean="0"/>
              <a:t>Sitecollection</a:t>
            </a:r>
            <a:r>
              <a:rPr lang="de-DE" dirty="0" smtClean="0"/>
              <a:t>)</a:t>
            </a:r>
          </a:p>
          <a:p>
            <a:r>
              <a:rPr lang="de-DE" dirty="0" smtClean="0"/>
              <a:t>Die im HUB erstellte Navigation (Communication-Site</a:t>
            </a:r>
            <a:r>
              <a:rPr lang="de-DE" dirty="0" smtClean="0">
                <a:solidFill>
                  <a:srgbClr val="FF0000"/>
                </a:solidFill>
              </a:rPr>
              <a:t>!</a:t>
            </a:r>
            <a:r>
              <a:rPr lang="de-DE" dirty="0" smtClean="0"/>
              <a:t>) wird für alle zugeordneten </a:t>
            </a:r>
            <a:r>
              <a:rPr lang="de-DE" dirty="0" err="1" smtClean="0"/>
              <a:t>Sitecollections</a:t>
            </a:r>
            <a:r>
              <a:rPr lang="de-DE" dirty="0" smtClean="0"/>
              <a:t> veröffentlicht</a:t>
            </a:r>
            <a:endParaRPr lang="de-DE" dirty="0"/>
          </a:p>
        </p:txBody>
      </p:sp>
      <p:sp>
        <p:nvSpPr>
          <p:cNvPr id="4" name="Foliennummernplatzhalter 3"/>
          <p:cNvSpPr>
            <a:spLocks noGrp="1"/>
          </p:cNvSpPr>
          <p:nvPr>
            <p:ph type="sldNum" sz="quarter" idx="12"/>
          </p:nvPr>
        </p:nvSpPr>
        <p:spPr/>
        <p:txBody>
          <a:bodyPr/>
          <a:lstStyle/>
          <a:p>
            <a:fld id="{62F8B784-6BE8-4121-A5DD-184BF916DF1B}" type="slidenum">
              <a:rPr lang="de-DE" smtClean="0"/>
              <a:t>73</a:t>
            </a:fld>
            <a:endParaRPr lang="de-DE"/>
          </a:p>
        </p:txBody>
      </p:sp>
    </p:spTree>
    <p:extLst>
      <p:ext uri="{BB962C8B-B14F-4D97-AF65-F5344CB8AC3E}">
        <p14:creationId xmlns:p14="http://schemas.microsoft.com/office/powerpoint/2010/main" val="280070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Sitecollection</a:t>
            </a:r>
            <a:r>
              <a:rPr lang="de-DE" dirty="0" smtClean="0"/>
              <a:t> (</a:t>
            </a:r>
            <a:r>
              <a:rPr lang="de-DE" dirty="0" err="1" smtClean="0"/>
              <a:t>active</a:t>
            </a:r>
            <a:r>
              <a:rPr lang="de-DE" dirty="0" smtClean="0"/>
              <a:t> </a:t>
            </a:r>
            <a:r>
              <a:rPr lang="de-DE" dirty="0" err="1" smtClean="0"/>
              <a:t>sites</a:t>
            </a:r>
            <a:r>
              <a:rPr lang="de-DE" dirty="0" smtClean="0"/>
              <a:t>)</a:t>
            </a:r>
            <a:endParaRPr lang="de-DE" dirty="0"/>
          </a:p>
        </p:txBody>
      </p:sp>
      <p:sp>
        <p:nvSpPr>
          <p:cNvPr id="3" name="Inhaltsplatzhalter 2"/>
          <p:cNvSpPr>
            <a:spLocks noGrp="1"/>
          </p:cNvSpPr>
          <p:nvPr>
            <p:ph idx="1"/>
          </p:nvPr>
        </p:nvSpPr>
        <p:spPr/>
        <p:txBody>
          <a:bodyPr/>
          <a:lstStyle/>
          <a:p>
            <a:r>
              <a:rPr lang="de-DE" dirty="0"/>
              <a:t>Definiert den produktiven Bereich</a:t>
            </a:r>
          </a:p>
          <a:p>
            <a:r>
              <a:rPr lang="de-DE" dirty="0"/>
              <a:t>Stellt eine Websitestruktur dar</a:t>
            </a:r>
          </a:p>
          <a:p>
            <a:r>
              <a:rPr lang="de-DE" dirty="0"/>
              <a:t>Definiert Grenzen für</a:t>
            </a:r>
          </a:p>
          <a:p>
            <a:pPr lvl="1"/>
            <a:r>
              <a:rPr lang="de-DE" dirty="0"/>
              <a:t>Verwaltung</a:t>
            </a:r>
          </a:p>
          <a:p>
            <a:pPr lvl="1"/>
            <a:r>
              <a:rPr lang="de-DE" dirty="0"/>
              <a:t>Konfiguration</a:t>
            </a:r>
          </a:p>
          <a:p>
            <a:pPr lvl="1"/>
            <a:r>
              <a:rPr lang="de-DE" dirty="0"/>
              <a:t>Berechtigungen</a:t>
            </a:r>
          </a:p>
          <a:p>
            <a:pPr marL="0" indent="0">
              <a:buNone/>
            </a:pPr>
            <a:endParaRPr lang="de-DE" dirty="0"/>
          </a:p>
          <a:p>
            <a:pPr marL="457200" lvl="1" indent="0">
              <a:buNone/>
            </a:pPr>
            <a:endParaRPr lang="de-DE" dirty="0"/>
          </a:p>
        </p:txBody>
      </p:sp>
      <p:sp>
        <p:nvSpPr>
          <p:cNvPr id="4" name="Foliennummernplatzhalter 3"/>
          <p:cNvSpPr>
            <a:spLocks noGrp="1"/>
          </p:cNvSpPr>
          <p:nvPr>
            <p:ph type="sldNum" sz="quarter" idx="12"/>
          </p:nvPr>
        </p:nvSpPr>
        <p:spPr/>
        <p:txBody>
          <a:bodyPr/>
          <a:lstStyle/>
          <a:p>
            <a:fld id="{62F8B784-6BE8-4121-A5DD-184BF916DF1B}" type="slidenum">
              <a:rPr lang="de-DE" smtClean="0"/>
              <a:t>8</a:t>
            </a:fld>
            <a:endParaRPr lang="de-DE"/>
          </a:p>
        </p:txBody>
      </p:sp>
    </p:spTree>
    <p:extLst>
      <p:ext uri="{BB962C8B-B14F-4D97-AF65-F5344CB8AC3E}">
        <p14:creationId xmlns:p14="http://schemas.microsoft.com/office/powerpoint/2010/main" val="586421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C0D2A322-16DC-4EC5-ACB8-36E82F680505}"/>
              </a:ext>
            </a:extLst>
          </p:cNvPr>
          <p:cNvSpPr>
            <a:spLocks noGrp="1"/>
          </p:cNvSpPr>
          <p:nvPr>
            <p:ph type="title"/>
          </p:nvPr>
        </p:nvSpPr>
        <p:spPr/>
        <p:txBody>
          <a:bodyPr/>
          <a:lstStyle/>
          <a:p>
            <a:r>
              <a:rPr lang="de-DE" dirty="0" err="1"/>
              <a:t>Sitecollection</a:t>
            </a:r>
            <a:r>
              <a:rPr lang="de-DE" dirty="0"/>
              <a:t> via Oberfläche erstellen</a:t>
            </a:r>
          </a:p>
        </p:txBody>
      </p:sp>
      <p:pic>
        <p:nvPicPr>
          <p:cNvPr id="6" name="Inhaltsplatzhalter 5">
            <a:extLst>
              <a:ext uri="{FF2B5EF4-FFF2-40B4-BE49-F238E27FC236}">
                <a16:creationId xmlns:a16="http://schemas.microsoft.com/office/drawing/2014/main" xmlns="" id="{3454CD5A-9E80-4E9B-A391-3FFB998268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8940" y="1558241"/>
            <a:ext cx="4157568" cy="4930556"/>
          </a:xfrm>
        </p:spPr>
      </p:pic>
      <p:sp>
        <p:nvSpPr>
          <p:cNvPr id="4" name="Foliennummernplatzhalter 3">
            <a:extLst>
              <a:ext uri="{FF2B5EF4-FFF2-40B4-BE49-F238E27FC236}">
                <a16:creationId xmlns:a16="http://schemas.microsoft.com/office/drawing/2014/main" xmlns="" id="{E4F03552-EF9E-4F12-A1FE-10D93EAF7FA2}"/>
              </a:ext>
            </a:extLst>
          </p:cNvPr>
          <p:cNvSpPr>
            <a:spLocks noGrp="1"/>
          </p:cNvSpPr>
          <p:nvPr>
            <p:ph type="sldNum" sz="quarter" idx="12"/>
          </p:nvPr>
        </p:nvSpPr>
        <p:spPr/>
        <p:txBody>
          <a:bodyPr/>
          <a:lstStyle/>
          <a:p>
            <a:fld id="{62F8B784-6BE8-4121-A5DD-184BF916DF1B}" type="slidenum">
              <a:rPr lang="de-DE" smtClean="0"/>
              <a:t>9</a:t>
            </a:fld>
            <a:endParaRPr lang="de-DE"/>
          </a:p>
        </p:txBody>
      </p:sp>
    </p:spTree>
    <p:extLst>
      <p:ext uri="{BB962C8B-B14F-4D97-AF65-F5344CB8AC3E}">
        <p14:creationId xmlns:p14="http://schemas.microsoft.com/office/powerpoint/2010/main" val="2200029350"/>
      </p:ext>
    </p:extLst>
  </p:cSld>
  <p:clrMapOvr>
    <a:masterClrMapping/>
  </p:clrMapOvr>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sign1" id="{0FCE38E0-BE17-4927-848D-0B16C397779F}" vid="{49664A67-B900-4707-9FE5-93DE7D07D5A7}"/>
    </a:ext>
  </a:extLst>
</a:theme>
</file>

<file path=ppt/theme/theme2.xml><?xml version="1.0" encoding="utf-8"?>
<a:theme xmlns:a="http://schemas.openxmlformats.org/drawingml/2006/main" name="1_Präsentationsvorlage2016">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4" id="{96C2DDE4-58EC-4188-8E6E-5D2CF000F109}" vid="{9114362B-4C33-4B9C-937C-DB0FA525CEE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3" ma:contentTypeDescription="Ein neues Dokument erstellen." ma:contentTypeScope="" ma:versionID="d90a4fb735d4205c7cf58365e8a50cab">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518b8da3a27b28710ac15a208f5b67f8"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3567E5-A18C-425A-A179-6BAD9A6B3C1D}">
  <ds:schemaRefs>
    <ds:schemaRef ds:uri="http://purl.org/dc/elements/1.1/"/>
    <ds:schemaRef ds:uri="6c0c9536-4234-4ee5-917d-0db1094ec3d5"/>
    <ds:schemaRef ds:uri="http://schemas.microsoft.com/office/2006/metadata/properties"/>
    <ds:schemaRef ds:uri="http://schemas.microsoft.com/sharepoint/v3"/>
    <ds:schemaRef ds:uri="http://purl.org/dc/terms/"/>
    <ds:schemaRef ds:uri="965790fa-1676-40e9-a1b2-ba5f45c567ff"/>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7A22138-72E8-4132-B002-647A60EED2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0c9536-4234-4ee5-917d-0db1094ec3d5"/>
    <ds:schemaRef ds:uri="965790fa-1676-40e9-a1b2-ba5f45c567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848E88C-6CC5-4A6A-8F7E-3E6BAB2AF1F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DesignPPEDV</Template>
  <TotalTime>0</TotalTime>
  <Words>1291</Words>
  <Application>Microsoft Office PowerPoint</Application>
  <PresentationFormat>Breitbild</PresentationFormat>
  <Paragraphs>435</Paragraphs>
  <Slides>73</Slides>
  <Notes>0</Notes>
  <HiddenSlides>0</HiddenSlides>
  <MMClips>0</MMClips>
  <ScaleCrop>false</ScaleCrop>
  <HeadingPairs>
    <vt:vector size="6" baseType="variant">
      <vt:variant>
        <vt:lpstr>Verwendete Schriftarten</vt:lpstr>
      </vt:variant>
      <vt:variant>
        <vt:i4>4</vt:i4>
      </vt:variant>
      <vt:variant>
        <vt:lpstr>Design</vt:lpstr>
      </vt:variant>
      <vt:variant>
        <vt:i4>2</vt:i4>
      </vt:variant>
      <vt:variant>
        <vt:lpstr>Folientitel</vt:lpstr>
      </vt:variant>
      <vt:variant>
        <vt:i4>73</vt:i4>
      </vt:variant>
    </vt:vector>
  </HeadingPairs>
  <TitlesOfParts>
    <vt:vector size="79" baseType="lpstr">
      <vt:lpstr>Arial</vt:lpstr>
      <vt:lpstr>Calibri</vt:lpstr>
      <vt:lpstr>Calibri Light</vt:lpstr>
      <vt:lpstr>Segoe UI</vt:lpstr>
      <vt:lpstr>Design1</vt:lpstr>
      <vt:lpstr>1_Präsentationsvorlage2016</vt:lpstr>
      <vt:lpstr>Sharepoint-Online Administration</vt:lpstr>
      <vt:lpstr>Was ist eine Informationsarchitektur und warum ist sie wichtig?</vt:lpstr>
      <vt:lpstr>PowerPoint-Präsentation</vt:lpstr>
      <vt:lpstr>O365 Pläne</vt:lpstr>
      <vt:lpstr>O365-Anmeldeseite</vt:lpstr>
      <vt:lpstr>O365 AdminCenter</vt:lpstr>
      <vt:lpstr>Sharepoint-Verwaltung</vt:lpstr>
      <vt:lpstr>Sitecollection (active sites)</vt:lpstr>
      <vt:lpstr>Sitecollection via Oberfläche erstellen</vt:lpstr>
      <vt:lpstr>Sitecollection in Shell erstellen / verwalten</vt:lpstr>
      <vt:lpstr>Sitecollection in Shell erstellen / verwalten</vt:lpstr>
      <vt:lpstr>Sitecollection- und Contentmanagement</vt:lpstr>
      <vt:lpstr>Teamsite „klassisch“</vt:lpstr>
      <vt:lpstr>Siteverwaltung „klassisch“</vt:lpstr>
      <vt:lpstr>Siteverwaltung „klassisch“</vt:lpstr>
      <vt:lpstr>Teamsite „modern“</vt:lpstr>
      <vt:lpstr>Teamsite „modern“ Verwaltung </vt:lpstr>
      <vt:lpstr>Features</vt:lpstr>
      <vt:lpstr>Websitestruktur</vt:lpstr>
      <vt:lpstr>Website vs. Seite/Page</vt:lpstr>
      <vt:lpstr>Add-Ins / Apps (Listen und Bibliotheken)</vt:lpstr>
      <vt:lpstr>Unterschiede Bibliothek vs.Liste</vt:lpstr>
      <vt:lpstr>Vorteil Apps</vt:lpstr>
      <vt:lpstr>App-Katalog</vt:lpstr>
      <vt:lpstr>Listen     Bibliotheken</vt:lpstr>
      <vt:lpstr>Bibliotheken</vt:lpstr>
      <vt:lpstr>Metadaten (Spalten)</vt:lpstr>
      <vt:lpstr>Spalten</vt:lpstr>
      <vt:lpstr>Spaltenerstellung- Verknüpfung</vt:lpstr>
      <vt:lpstr>Spalte (Bibliothek-Liste)</vt:lpstr>
      <vt:lpstr>Spalte (Websitesammlung)</vt:lpstr>
      <vt:lpstr>Demo (Spalte)</vt:lpstr>
      <vt:lpstr>Ansichten Views</vt:lpstr>
      <vt:lpstr>View erstellen</vt:lpstr>
      <vt:lpstr>„Gruppierte Ansicht“</vt:lpstr>
      <vt:lpstr>Metadatennavigation</vt:lpstr>
      <vt:lpstr>Inhaltstypen</vt:lpstr>
      <vt:lpstr>Erstellen eines Inhaltstyps</vt:lpstr>
      <vt:lpstr>Dokumentenmappe</vt:lpstr>
      <vt:lpstr>Direkte Datensatzverwaltung</vt:lpstr>
      <vt:lpstr>Versionsverwaltung</vt:lpstr>
      <vt:lpstr>Ein-  Auschecken</vt:lpstr>
      <vt:lpstr>Kontextmenü der Dateien/Elemente</vt:lpstr>
      <vt:lpstr>Dateieigenschaften und Grenzwerte</vt:lpstr>
      <vt:lpstr>Workflows</vt:lpstr>
      <vt:lpstr>Workflows (SharepointDesigner 2013)</vt:lpstr>
      <vt:lpstr>Workflows (SharepointDesigner 2013)</vt:lpstr>
      <vt:lpstr>Microsoft „Powerautomate“</vt:lpstr>
      <vt:lpstr>Powerautomate</vt:lpstr>
      <vt:lpstr>Flow (Sample) „Genehmigung für neues Element starten“</vt:lpstr>
      <vt:lpstr>PowerApps</vt:lpstr>
      <vt:lpstr>PowerApps - Designer</vt:lpstr>
      <vt:lpstr>Inhaltsorganisation</vt:lpstr>
      <vt:lpstr>Listenelement drucken</vt:lpstr>
      <vt:lpstr>Verwalteter Metadatendienst</vt:lpstr>
      <vt:lpstr>Verwalteter Metadatendienst</vt:lpstr>
      <vt:lpstr>Verwalteter Metadatendienst</vt:lpstr>
      <vt:lpstr>Inhaltstyp-VeröffentlichungsHUB</vt:lpstr>
      <vt:lpstr>Inhaltstyp-VeröffentlichungsHUB</vt:lpstr>
      <vt:lpstr>Informationsverwaltungsrichtlinien</vt:lpstr>
      <vt:lpstr>Informationsverwaltungsrichtlinien</vt:lpstr>
      <vt:lpstr>Informationsverwaltungsrichtlinien</vt:lpstr>
      <vt:lpstr>Informationsverwaltungsrichtlinien</vt:lpstr>
      <vt:lpstr>Informationsverwaltungsrichtlinien</vt:lpstr>
      <vt:lpstr>Benutzerprofildienst</vt:lpstr>
      <vt:lpstr>Benutzerprofildienst</vt:lpstr>
      <vt:lpstr>Suche</vt:lpstr>
      <vt:lpstr>Suchschema</vt:lpstr>
      <vt:lpstr>Suchoptionen / Konfiguration</vt:lpstr>
      <vt:lpstr>Templates</vt:lpstr>
      <vt:lpstr>Websitedesign</vt:lpstr>
      <vt:lpstr>Mandanten Root-URL ändern</vt:lpstr>
      <vt:lpstr>Hub-Sites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alexander schwarz</dc:creator>
  <cp:lastModifiedBy>alexander schwarz</cp:lastModifiedBy>
  <cp:revision>200</cp:revision>
  <dcterms:created xsi:type="dcterms:W3CDTF">2017-12-12T14:02:13Z</dcterms:created>
  <dcterms:modified xsi:type="dcterms:W3CDTF">2022-02-10T08:23:51Z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0x010100BF391AEE31C99448A543937035626E06</vt:lpwstr>
  </property>
</Properties>
</file>