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F8584-F80E-431B-B602-8FAEBCE37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FC448-3879-419F-93B3-5B24EB99A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20EEB-F6A4-4B7E-B596-3ADEB93B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7A709-2015-4DB1-B4E4-A5470915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E6DC8-F4A3-4AB0-8B1A-69A3C542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1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063B8-2C11-43E3-8090-1987304F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FAE7FE-A319-4727-8A8F-F8F61B4B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7206B-CF70-424F-887E-F392997F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8ACE3-2132-43D4-8388-B80157DB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B9CDB-A9F9-415E-8BBE-914171F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1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C2239A-BC51-4677-A364-9D5A4542E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EC0DAC-B3D5-4D59-9013-A781A0AF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48670-5A67-409E-94C0-29EB44BE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6A148-9DE9-45AA-8AB7-EA20956E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2F6EE-BCE3-4558-963B-EADCB995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3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C4B5B-F0BC-47C6-B608-896EBF3F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CDA0E-C951-40C5-BB27-D5C86021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661E11-3047-45FC-B848-31E652B5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8580F-9A85-487B-88FF-A324E322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B1A97-928B-4FB3-BD88-547D5E9B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27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F3D-FECD-4C2C-92FA-6330F274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4ABCDC-1D02-4313-B141-0F685470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E62B1-A482-46EE-A1BD-C9830BD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B94E5-E4F2-4A7D-8049-91362664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79B8B-31D1-4B8D-8A7F-CB9CFD32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91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6F671-0E14-437F-A928-BD53FBC2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34090-6B63-46CF-B364-582561889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5A62F-51DB-44A1-8FAD-9F1FF2915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DA5E4D-6BA0-41E7-9BAB-FA55ED86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74869-447A-419A-ABED-F50CC993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E2653-2A23-4B75-BD29-11012B6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29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79CA9-AA2C-4C3C-869C-C69DFA3C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CF3B6-ADDF-4167-BA96-C67883AC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492F9-4E67-4E96-A374-D0E5BA5BE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74B7B-7A9A-4396-B7BB-E82C6FAC1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E41B23-0E8D-4606-88CC-356A0DA2B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6CF034-BFBD-42BA-9441-7DE4A86E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34730-D47F-438C-BC5D-2D2169F0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39B8C5-F5F0-485D-BA5E-FAA74796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51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19D97-01C2-440D-A442-A576FDD6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D8283-86F1-4358-B913-7AD4295A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CE9F7F-027E-41D7-B980-DB569B54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40D3F3-2075-4B22-9575-FD865705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2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A5A130-3B45-4A08-AA36-4CEB3EB3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2693B5-D378-4EBF-BA30-E2B620C3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70B90F-9F04-4C50-8DA7-7D60720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38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FB6BF-12C0-48AA-A57F-48F91588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C79E3-0F19-4EB4-BA33-54F5E636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906B-2DCA-4079-8D39-E83A1DB9F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AEF4F-3DCB-47C6-A575-B440D154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00C1B3-2153-493F-9CFA-8E1DD937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E1F19-AC19-4219-B811-6A4087B2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51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E8D0F-E39D-4122-AF6D-4A875619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F9F72B-E081-45AF-9DE5-C3E208E09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90471B-802D-419B-8B5B-DFDC88B5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05736A-3E34-4C82-B6E6-269530B8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F1AEF5-299C-47F2-B542-ED7B0B0E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7FCAA9-0355-4C08-83E9-DEED885B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40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49D080-3513-49EA-ABD6-E656F753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EC9F7-C31B-4CE9-B215-0EBCF7FD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445A6-6E57-4BDE-A348-4BA194C63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E538-9211-4DD2-BE7D-E45C1FAA1F3A}" type="datetimeFigureOut">
              <a:rPr lang="de-DE" smtClean="0"/>
              <a:t>07.08.2020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DB71B-12DA-47A7-862F-E0B94662A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051FB-1442-486B-96C7-B4AA6C2E4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9D91-9D14-4E3C-9F9A-6D2343ACE0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0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4F9DC3-47D4-4219-8EA2-DE3F7B275507}"/>
              </a:ext>
            </a:extLst>
          </p:cNvPr>
          <p:cNvSpPr/>
          <p:nvPr/>
        </p:nvSpPr>
        <p:spPr>
          <a:xfrm>
            <a:off x="466725" y="323850"/>
            <a:ext cx="11391900" cy="628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04EF4D-DEA5-4005-B5E4-A987D0D109E4}"/>
              </a:ext>
            </a:extLst>
          </p:cNvPr>
          <p:cNvSpPr/>
          <p:nvPr/>
        </p:nvSpPr>
        <p:spPr>
          <a:xfrm>
            <a:off x="571500" y="495300"/>
            <a:ext cx="11049000" cy="1285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DEECC0-8634-4B29-8C0B-0243B07E133C}"/>
              </a:ext>
            </a:extLst>
          </p:cNvPr>
          <p:cNvSpPr/>
          <p:nvPr/>
        </p:nvSpPr>
        <p:spPr>
          <a:xfrm>
            <a:off x="571500" y="1781175"/>
            <a:ext cx="11049000" cy="552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B2D13C-CC57-4A83-BAD1-70B87194F771}"/>
              </a:ext>
            </a:extLst>
          </p:cNvPr>
          <p:cNvSpPr/>
          <p:nvPr/>
        </p:nvSpPr>
        <p:spPr>
          <a:xfrm>
            <a:off x="571501" y="5553075"/>
            <a:ext cx="11049000" cy="809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0A2102-3B0C-4053-AABB-BB34885080E4}"/>
              </a:ext>
            </a:extLst>
          </p:cNvPr>
          <p:cNvSpPr/>
          <p:nvPr/>
        </p:nvSpPr>
        <p:spPr>
          <a:xfrm>
            <a:off x="571500" y="2333625"/>
            <a:ext cx="11049000" cy="3219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BFF710-D788-46E3-8205-4A575F0EE4CB}"/>
              </a:ext>
            </a:extLst>
          </p:cNvPr>
          <p:cNvSpPr/>
          <p:nvPr/>
        </p:nvSpPr>
        <p:spPr>
          <a:xfrm>
            <a:off x="1057275" y="2695574"/>
            <a:ext cx="9991725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37E209-3464-4048-9F61-04BF44771899}"/>
              </a:ext>
            </a:extLst>
          </p:cNvPr>
          <p:cNvSpPr/>
          <p:nvPr/>
        </p:nvSpPr>
        <p:spPr>
          <a:xfrm>
            <a:off x="1057275" y="4324350"/>
            <a:ext cx="9991725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3610F1-25BC-43E3-9D0C-BCCB9D6BC320}"/>
              </a:ext>
            </a:extLst>
          </p:cNvPr>
          <p:cNvSpPr/>
          <p:nvPr/>
        </p:nvSpPr>
        <p:spPr>
          <a:xfrm>
            <a:off x="1285873" y="3095617"/>
            <a:ext cx="9534526" cy="447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EED12B-5971-45A4-9982-72CF05AF83C6}"/>
              </a:ext>
            </a:extLst>
          </p:cNvPr>
          <p:cNvSpPr/>
          <p:nvPr/>
        </p:nvSpPr>
        <p:spPr>
          <a:xfrm>
            <a:off x="1285874" y="3619499"/>
            <a:ext cx="4810126" cy="333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8358A9-13C3-453F-973B-357637A7156A}"/>
              </a:ext>
            </a:extLst>
          </p:cNvPr>
          <p:cNvSpPr/>
          <p:nvPr/>
        </p:nvSpPr>
        <p:spPr>
          <a:xfrm>
            <a:off x="1285873" y="2762248"/>
            <a:ext cx="9534526" cy="276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Überschrift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6E41CB-1C96-4617-A1EA-C94F51396B0A}"/>
              </a:ext>
            </a:extLst>
          </p:cNvPr>
          <p:cNvSpPr/>
          <p:nvPr/>
        </p:nvSpPr>
        <p:spPr>
          <a:xfrm>
            <a:off x="1285873" y="4381499"/>
            <a:ext cx="9534526" cy="447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90704ED-7644-4B1D-9F0B-CEAB04709472}"/>
              </a:ext>
            </a:extLst>
          </p:cNvPr>
          <p:cNvSpPr/>
          <p:nvPr/>
        </p:nvSpPr>
        <p:spPr>
          <a:xfrm>
            <a:off x="1285874" y="4972049"/>
            <a:ext cx="4810126" cy="333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347777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277F374-603C-47A7-95B5-ED58B1ECC5C0}"/>
              </a:ext>
            </a:extLst>
          </p:cNvPr>
          <p:cNvSpPr/>
          <p:nvPr/>
        </p:nvSpPr>
        <p:spPr>
          <a:xfrm>
            <a:off x="838200" y="742949"/>
            <a:ext cx="10839450" cy="585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6436D9-A464-4CDE-BCF6-EB1F98464C9F}"/>
              </a:ext>
            </a:extLst>
          </p:cNvPr>
          <p:cNvSpPr/>
          <p:nvPr/>
        </p:nvSpPr>
        <p:spPr>
          <a:xfrm>
            <a:off x="942974" y="5943600"/>
            <a:ext cx="10591800" cy="5524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5569BF-72AA-4B40-97D2-32D06B9BCD65}"/>
              </a:ext>
            </a:extLst>
          </p:cNvPr>
          <p:cNvSpPr/>
          <p:nvPr/>
        </p:nvSpPr>
        <p:spPr>
          <a:xfrm>
            <a:off x="942973" y="4095750"/>
            <a:ext cx="10591800" cy="184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BFE754-3BFA-48A4-BFC9-E663B04A8C1C}"/>
              </a:ext>
            </a:extLst>
          </p:cNvPr>
          <p:cNvSpPr/>
          <p:nvPr/>
        </p:nvSpPr>
        <p:spPr>
          <a:xfrm>
            <a:off x="1609725" y="4476750"/>
            <a:ext cx="2619375" cy="1209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B66464-A16B-4C62-B067-0CBD99516EEE}"/>
              </a:ext>
            </a:extLst>
          </p:cNvPr>
          <p:cNvSpPr/>
          <p:nvPr/>
        </p:nvSpPr>
        <p:spPr>
          <a:xfrm>
            <a:off x="4929185" y="4476750"/>
            <a:ext cx="2619375" cy="1209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6221684-9D00-43F8-9020-B06EF1F6BA74}"/>
              </a:ext>
            </a:extLst>
          </p:cNvPr>
          <p:cNvSpPr/>
          <p:nvPr/>
        </p:nvSpPr>
        <p:spPr>
          <a:xfrm>
            <a:off x="8315325" y="4476751"/>
            <a:ext cx="2619375" cy="1209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17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4F9DC3-47D4-4219-8EA2-DE3F7B275507}"/>
              </a:ext>
            </a:extLst>
          </p:cNvPr>
          <p:cNvSpPr/>
          <p:nvPr/>
        </p:nvSpPr>
        <p:spPr>
          <a:xfrm>
            <a:off x="466725" y="323850"/>
            <a:ext cx="11391900" cy="628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B2D13C-CC57-4A83-BAD1-70B87194F771}"/>
              </a:ext>
            </a:extLst>
          </p:cNvPr>
          <p:cNvSpPr/>
          <p:nvPr/>
        </p:nvSpPr>
        <p:spPr>
          <a:xfrm>
            <a:off x="571501" y="5553075"/>
            <a:ext cx="11049000" cy="809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0A2102-3B0C-4053-AABB-BB34885080E4}"/>
              </a:ext>
            </a:extLst>
          </p:cNvPr>
          <p:cNvSpPr/>
          <p:nvPr/>
        </p:nvSpPr>
        <p:spPr>
          <a:xfrm>
            <a:off x="571500" y="1152525"/>
            <a:ext cx="11049000" cy="440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BFF710-D788-46E3-8205-4A575F0EE4CB}"/>
              </a:ext>
            </a:extLst>
          </p:cNvPr>
          <p:cNvSpPr/>
          <p:nvPr/>
        </p:nvSpPr>
        <p:spPr>
          <a:xfrm>
            <a:off x="1133474" y="1638299"/>
            <a:ext cx="9991725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37E209-3464-4048-9F61-04BF44771899}"/>
              </a:ext>
            </a:extLst>
          </p:cNvPr>
          <p:cNvSpPr/>
          <p:nvPr/>
        </p:nvSpPr>
        <p:spPr>
          <a:xfrm>
            <a:off x="1133473" y="3181349"/>
            <a:ext cx="9991725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EED12B-5971-45A4-9982-72CF05AF83C6}"/>
              </a:ext>
            </a:extLst>
          </p:cNvPr>
          <p:cNvSpPr/>
          <p:nvPr/>
        </p:nvSpPr>
        <p:spPr>
          <a:xfrm>
            <a:off x="1362073" y="2562224"/>
            <a:ext cx="4810126" cy="333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Tabelle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90704ED-7644-4B1D-9F0B-CEAB04709472}"/>
              </a:ext>
            </a:extLst>
          </p:cNvPr>
          <p:cNvSpPr/>
          <p:nvPr/>
        </p:nvSpPr>
        <p:spPr>
          <a:xfrm>
            <a:off x="6238873" y="2562224"/>
            <a:ext cx="4810126" cy="333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17423-0957-41BE-8B38-12F2B6E9AEDA}"/>
              </a:ext>
            </a:extLst>
          </p:cNvPr>
          <p:cNvSpPr/>
          <p:nvPr/>
        </p:nvSpPr>
        <p:spPr>
          <a:xfrm>
            <a:off x="6238874" y="1752599"/>
            <a:ext cx="4810126" cy="7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CB60FAA-D9EF-4C08-9396-9DAE055C46F0}"/>
              </a:ext>
            </a:extLst>
          </p:cNvPr>
          <p:cNvSpPr/>
          <p:nvPr/>
        </p:nvSpPr>
        <p:spPr>
          <a:xfrm>
            <a:off x="1362073" y="1752599"/>
            <a:ext cx="4810126" cy="7048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pic>
        <p:nvPicPr>
          <p:cNvPr id="17" name="Grafik 16" descr="Volltreffer">
            <a:extLst>
              <a:ext uri="{FF2B5EF4-FFF2-40B4-BE49-F238E27FC236}">
                <a16:creationId xmlns:a16="http://schemas.microsoft.com/office/drawing/2014/main" id="{809703EE-A397-4EFF-AF98-C00E0725E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669" y="1745455"/>
            <a:ext cx="700087" cy="70008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DAABCE70-9336-4DE5-A19F-EC4511F8E40A}"/>
              </a:ext>
            </a:extLst>
          </p:cNvPr>
          <p:cNvSpPr/>
          <p:nvPr/>
        </p:nvSpPr>
        <p:spPr>
          <a:xfrm>
            <a:off x="1133473" y="4371974"/>
            <a:ext cx="9991725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6ACE222-D097-437A-92EB-C03182A14DF3}"/>
              </a:ext>
            </a:extLst>
          </p:cNvPr>
          <p:cNvSpPr/>
          <p:nvPr/>
        </p:nvSpPr>
        <p:spPr>
          <a:xfrm>
            <a:off x="1133472" y="3429000"/>
            <a:ext cx="3486151" cy="6953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DC9037-621C-4C47-8005-F59EEE70BB28}"/>
              </a:ext>
            </a:extLst>
          </p:cNvPr>
          <p:cNvSpPr/>
          <p:nvPr/>
        </p:nvSpPr>
        <p:spPr>
          <a:xfrm>
            <a:off x="4619623" y="3429000"/>
            <a:ext cx="3248027" cy="6953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1E019D3-D21F-4AF8-9AF2-92A0D0BA1A1A}"/>
              </a:ext>
            </a:extLst>
          </p:cNvPr>
          <p:cNvSpPr/>
          <p:nvPr/>
        </p:nvSpPr>
        <p:spPr>
          <a:xfrm>
            <a:off x="7867650" y="3433762"/>
            <a:ext cx="3257548" cy="695324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 descr="Planet">
            <a:extLst>
              <a:ext uri="{FF2B5EF4-FFF2-40B4-BE49-F238E27FC236}">
                <a16:creationId xmlns:a16="http://schemas.microsoft.com/office/drawing/2014/main" id="{859501C8-8A8A-458B-9179-13733D56D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750" y="3328987"/>
            <a:ext cx="914400" cy="914400"/>
          </a:xfrm>
          <a:prstGeom prst="rect">
            <a:avLst/>
          </a:prstGeom>
        </p:spPr>
      </p:pic>
      <p:pic>
        <p:nvPicPr>
          <p:cNvPr id="12" name="Grafik 11" descr="Atom">
            <a:extLst>
              <a:ext uri="{FF2B5EF4-FFF2-40B4-BE49-F238E27FC236}">
                <a16:creationId xmlns:a16="http://schemas.microsoft.com/office/drawing/2014/main" id="{0FF63B12-6EEF-4049-A576-4FC0401E5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5010" y="3429001"/>
            <a:ext cx="714375" cy="714375"/>
          </a:xfrm>
          <a:prstGeom prst="rect">
            <a:avLst/>
          </a:prstGeom>
        </p:spPr>
      </p:pic>
      <p:pic>
        <p:nvPicPr>
          <p:cNvPr id="21" name="Grafik 20" descr="Sonnensystem">
            <a:extLst>
              <a:ext uri="{FF2B5EF4-FFF2-40B4-BE49-F238E27FC236}">
                <a16:creationId xmlns:a16="http://schemas.microsoft.com/office/drawing/2014/main" id="{25EE02DE-B4E5-4335-B650-5494AFA54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996" y="3314699"/>
            <a:ext cx="914400" cy="914400"/>
          </a:xfrm>
          <a:prstGeom prst="rect">
            <a:avLst/>
          </a:prstGeom>
        </p:spPr>
      </p:pic>
      <p:sp>
        <p:nvSpPr>
          <p:cNvPr id="5" name="Pfeil: nach links und rechts 4">
            <a:extLst>
              <a:ext uri="{FF2B5EF4-FFF2-40B4-BE49-F238E27FC236}">
                <a16:creationId xmlns:a16="http://schemas.microsoft.com/office/drawing/2014/main" id="{898A78AC-18A2-49C8-B04F-D561503CA7A9}"/>
              </a:ext>
            </a:extLst>
          </p:cNvPr>
          <p:cNvSpPr/>
          <p:nvPr/>
        </p:nvSpPr>
        <p:spPr>
          <a:xfrm>
            <a:off x="7372348" y="3667125"/>
            <a:ext cx="1045369" cy="24764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links und rechts 19">
            <a:extLst>
              <a:ext uri="{FF2B5EF4-FFF2-40B4-BE49-F238E27FC236}">
                <a16:creationId xmlns:a16="http://schemas.microsoft.com/office/drawing/2014/main" id="{9F56AD2A-5666-4AC2-B243-E256A8ABFBCD}"/>
              </a:ext>
            </a:extLst>
          </p:cNvPr>
          <p:cNvSpPr/>
          <p:nvPr/>
        </p:nvSpPr>
        <p:spPr>
          <a:xfrm>
            <a:off x="4086222" y="3648075"/>
            <a:ext cx="1045369" cy="24764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CADC93A-3A24-4F0E-9765-D249A30811AD}"/>
              </a:ext>
            </a:extLst>
          </p:cNvPr>
          <p:cNvSpPr/>
          <p:nvPr/>
        </p:nvSpPr>
        <p:spPr>
          <a:xfrm>
            <a:off x="1771650" y="4581524"/>
            <a:ext cx="2314572" cy="6953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87D901E-49E1-4C90-A269-79E5A1204831}"/>
              </a:ext>
            </a:extLst>
          </p:cNvPr>
          <p:cNvSpPr/>
          <p:nvPr/>
        </p:nvSpPr>
        <p:spPr>
          <a:xfrm>
            <a:off x="5131591" y="4581524"/>
            <a:ext cx="2240757" cy="6953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B1AF8E-02A0-441F-AF9A-978F256C40DB}"/>
              </a:ext>
            </a:extLst>
          </p:cNvPr>
          <p:cNvSpPr/>
          <p:nvPr/>
        </p:nvSpPr>
        <p:spPr>
          <a:xfrm>
            <a:off x="8398669" y="4586286"/>
            <a:ext cx="2240757" cy="695324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5" name="Grafik 24" descr="Planet">
            <a:extLst>
              <a:ext uri="{FF2B5EF4-FFF2-40B4-BE49-F238E27FC236}">
                <a16:creationId xmlns:a16="http://schemas.microsoft.com/office/drawing/2014/main" id="{BF09071D-D071-4B79-B206-766C383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1736" y="4476748"/>
            <a:ext cx="914400" cy="914400"/>
          </a:xfrm>
          <a:prstGeom prst="rect">
            <a:avLst/>
          </a:prstGeom>
        </p:spPr>
      </p:pic>
      <p:pic>
        <p:nvPicPr>
          <p:cNvPr id="26" name="Grafik 25" descr="Atom">
            <a:extLst>
              <a:ext uri="{FF2B5EF4-FFF2-40B4-BE49-F238E27FC236}">
                <a16:creationId xmlns:a16="http://schemas.microsoft.com/office/drawing/2014/main" id="{C3876207-30CE-4839-A126-2AB44F2A8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2884" y="4581524"/>
            <a:ext cx="714375" cy="714375"/>
          </a:xfrm>
          <a:prstGeom prst="rect">
            <a:avLst/>
          </a:prstGeom>
        </p:spPr>
      </p:pic>
      <p:pic>
        <p:nvPicPr>
          <p:cNvPr id="27" name="Grafik 26" descr="Sonnensystem">
            <a:extLst>
              <a:ext uri="{FF2B5EF4-FFF2-40B4-BE49-F238E27FC236}">
                <a16:creationId xmlns:a16="http://schemas.microsoft.com/office/drawing/2014/main" id="{36F98440-63AF-466B-A294-5390E174FB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5897" y="4452937"/>
            <a:ext cx="914400" cy="914400"/>
          </a:xfrm>
          <a:prstGeom prst="rect">
            <a:avLst/>
          </a:prstGeom>
        </p:spPr>
      </p:pic>
      <p:sp>
        <p:nvSpPr>
          <p:cNvPr id="28" name="Pfeil: nach links und rechts 27">
            <a:extLst>
              <a:ext uri="{FF2B5EF4-FFF2-40B4-BE49-F238E27FC236}">
                <a16:creationId xmlns:a16="http://schemas.microsoft.com/office/drawing/2014/main" id="{B4B49ED6-8B40-452E-9362-653DB9B8FD45}"/>
              </a:ext>
            </a:extLst>
          </p:cNvPr>
          <p:cNvSpPr/>
          <p:nvPr/>
        </p:nvSpPr>
        <p:spPr>
          <a:xfrm>
            <a:off x="4086221" y="4786313"/>
            <a:ext cx="1045369" cy="2476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: nach links und rechts 28">
            <a:extLst>
              <a:ext uri="{FF2B5EF4-FFF2-40B4-BE49-F238E27FC236}">
                <a16:creationId xmlns:a16="http://schemas.microsoft.com/office/drawing/2014/main" id="{4437F2BD-C523-406F-A7E6-5B8DCB3B87E9}"/>
              </a:ext>
            </a:extLst>
          </p:cNvPr>
          <p:cNvSpPr/>
          <p:nvPr/>
        </p:nvSpPr>
        <p:spPr>
          <a:xfrm>
            <a:off x="7362824" y="4800599"/>
            <a:ext cx="1045369" cy="2476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8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4F9DC3-47D4-4219-8EA2-DE3F7B275507}"/>
              </a:ext>
            </a:extLst>
          </p:cNvPr>
          <p:cNvSpPr/>
          <p:nvPr/>
        </p:nvSpPr>
        <p:spPr>
          <a:xfrm>
            <a:off x="466725" y="323850"/>
            <a:ext cx="11391900" cy="628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B2D13C-CC57-4A83-BAD1-70B87194F771}"/>
              </a:ext>
            </a:extLst>
          </p:cNvPr>
          <p:cNvSpPr/>
          <p:nvPr/>
        </p:nvSpPr>
        <p:spPr>
          <a:xfrm>
            <a:off x="571501" y="5553075"/>
            <a:ext cx="11049000" cy="809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0A2102-3B0C-4053-AABB-BB34885080E4}"/>
              </a:ext>
            </a:extLst>
          </p:cNvPr>
          <p:cNvSpPr/>
          <p:nvPr/>
        </p:nvSpPr>
        <p:spPr>
          <a:xfrm>
            <a:off x="571500" y="1152525"/>
            <a:ext cx="11049000" cy="440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BFF710-D788-46E3-8205-4A575F0EE4CB}"/>
              </a:ext>
            </a:extLst>
          </p:cNvPr>
          <p:cNvSpPr/>
          <p:nvPr/>
        </p:nvSpPr>
        <p:spPr>
          <a:xfrm>
            <a:off x="1133474" y="1638299"/>
            <a:ext cx="9991725" cy="253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EED12B-5971-45A4-9982-72CF05AF83C6}"/>
              </a:ext>
            </a:extLst>
          </p:cNvPr>
          <p:cNvSpPr/>
          <p:nvPr/>
        </p:nvSpPr>
        <p:spPr>
          <a:xfrm>
            <a:off x="1428747" y="3283743"/>
            <a:ext cx="4810126" cy="47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90704ED-7644-4B1D-9F0B-CEAB04709472}"/>
              </a:ext>
            </a:extLst>
          </p:cNvPr>
          <p:cNvSpPr/>
          <p:nvPr/>
        </p:nvSpPr>
        <p:spPr>
          <a:xfrm>
            <a:off x="6276973" y="3283742"/>
            <a:ext cx="4810126" cy="4643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17423-0957-41BE-8B38-12F2B6E9AEDA}"/>
              </a:ext>
            </a:extLst>
          </p:cNvPr>
          <p:cNvSpPr/>
          <p:nvPr/>
        </p:nvSpPr>
        <p:spPr>
          <a:xfrm>
            <a:off x="6238873" y="1750217"/>
            <a:ext cx="4810126" cy="12668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CB60FAA-D9EF-4C08-9396-9DAE055C46F0}"/>
              </a:ext>
            </a:extLst>
          </p:cNvPr>
          <p:cNvSpPr/>
          <p:nvPr/>
        </p:nvSpPr>
        <p:spPr>
          <a:xfrm>
            <a:off x="1362073" y="1752599"/>
            <a:ext cx="4810126" cy="1266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AABCE70-9336-4DE5-A19F-EC4511F8E40A}"/>
              </a:ext>
            </a:extLst>
          </p:cNvPr>
          <p:cNvSpPr/>
          <p:nvPr/>
        </p:nvSpPr>
        <p:spPr>
          <a:xfrm>
            <a:off x="1133473" y="4371974"/>
            <a:ext cx="9991725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CADC93A-3A24-4F0E-9765-D249A30811AD}"/>
              </a:ext>
            </a:extLst>
          </p:cNvPr>
          <p:cNvSpPr/>
          <p:nvPr/>
        </p:nvSpPr>
        <p:spPr>
          <a:xfrm>
            <a:off x="1771650" y="4581524"/>
            <a:ext cx="2314572" cy="6953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87D901E-49E1-4C90-A269-79E5A1204831}"/>
              </a:ext>
            </a:extLst>
          </p:cNvPr>
          <p:cNvSpPr/>
          <p:nvPr/>
        </p:nvSpPr>
        <p:spPr>
          <a:xfrm>
            <a:off x="5131591" y="4581524"/>
            <a:ext cx="2240757" cy="6953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B1AF8E-02A0-441F-AF9A-978F256C40DB}"/>
              </a:ext>
            </a:extLst>
          </p:cNvPr>
          <p:cNvSpPr/>
          <p:nvPr/>
        </p:nvSpPr>
        <p:spPr>
          <a:xfrm>
            <a:off x="8398669" y="4586286"/>
            <a:ext cx="2240757" cy="695324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5" name="Grafik 24" descr="Planet">
            <a:extLst>
              <a:ext uri="{FF2B5EF4-FFF2-40B4-BE49-F238E27FC236}">
                <a16:creationId xmlns:a16="http://schemas.microsoft.com/office/drawing/2014/main" id="{BF09071D-D071-4B79-B206-766C383D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736" y="4476748"/>
            <a:ext cx="914400" cy="914400"/>
          </a:xfrm>
          <a:prstGeom prst="rect">
            <a:avLst/>
          </a:prstGeom>
        </p:spPr>
      </p:pic>
      <p:pic>
        <p:nvPicPr>
          <p:cNvPr id="26" name="Grafik 25" descr="Atom">
            <a:extLst>
              <a:ext uri="{FF2B5EF4-FFF2-40B4-BE49-F238E27FC236}">
                <a16:creationId xmlns:a16="http://schemas.microsoft.com/office/drawing/2014/main" id="{C3876207-30CE-4839-A126-2AB44F2A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2884" y="4581524"/>
            <a:ext cx="714375" cy="714375"/>
          </a:xfrm>
          <a:prstGeom prst="rect">
            <a:avLst/>
          </a:prstGeom>
        </p:spPr>
      </p:pic>
      <p:pic>
        <p:nvPicPr>
          <p:cNvPr id="27" name="Grafik 26" descr="Sonnensystem">
            <a:extLst>
              <a:ext uri="{FF2B5EF4-FFF2-40B4-BE49-F238E27FC236}">
                <a16:creationId xmlns:a16="http://schemas.microsoft.com/office/drawing/2014/main" id="{36F98440-63AF-466B-A294-5390E174F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5897" y="4452937"/>
            <a:ext cx="914400" cy="914400"/>
          </a:xfrm>
          <a:prstGeom prst="rect">
            <a:avLst/>
          </a:prstGeom>
        </p:spPr>
      </p:pic>
      <p:pic>
        <p:nvPicPr>
          <p:cNvPr id="30" name="Grafik 29" descr="Teleskop">
            <a:extLst>
              <a:ext uri="{FF2B5EF4-FFF2-40B4-BE49-F238E27FC236}">
                <a16:creationId xmlns:a16="http://schemas.microsoft.com/office/drawing/2014/main" id="{41CB3D46-5060-4D8D-A9B5-B1E7138F5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9111" y="1843082"/>
            <a:ext cx="1071560" cy="10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4F9DC3-47D4-4219-8EA2-DE3F7B275507}"/>
              </a:ext>
            </a:extLst>
          </p:cNvPr>
          <p:cNvSpPr/>
          <p:nvPr/>
        </p:nvSpPr>
        <p:spPr>
          <a:xfrm>
            <a:off x="466725" y="323850"/>
            <a:ext cx="11391900" cy="628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04EF4D-DEA5-4005-B5E4-A987D0D109E4}"/>
              </a:ext>
            </a:extLst>
          </p:cNvPr>
          <p:cNvSpPr/>
          <p:nvPr/>
        </p:nvSpPr>
        <p:spPr>
          <a:xfrm>
            <a:off x="571500" y="495300"/>
            <a:ext cx="11049000" cy="1285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DEECC0-8634-4B29-8C0B-0243B07E133C}"/>
              </a:ext>
            </a:extLst>
          </p:cNvPr>
          <p:cNvSpPr/>
          <p:nvPr/>
        </p:nvSpPr>
        <p:spPr>
          <a:xfrm>
            <a:off x="571500" y="1933575"/>
            <a:ext cx="1504950" cy="3467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B2D13C-CC57-4A83-BAD1-70B87194F771}"/>
              </a:ext>
            </a:extLst>
          </p:cNvPr>
          <p:cNvSpPr/>
          <p:nvPr/>
        </p:nvSpPr>
        <p:spPr>
          <a:xfrm>
            <a:off x="571501" y="5553075"/>
            <a:ext cx="11049000" cy="809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0A2102-3B0C-4053-AABB-BB34885080E4}"/>
              </a:ext>
            </a:extLst>
          </p:cNvPr>
          <p:cNvSpPr/>
          <p:nvPr/>
        </p:nvSpPr>
        <p:spPr>
          <a:xfrm>
            <a:off x="2181224" y="1933575"/>
            <a:ext cx="9439275" cy="3467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9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2045DA75-E1D4-4DA8-A60F-FFABB942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47795"/>
              </p:ext>
            </p:extLst>
          </p:nvPr>
        </p:nvGraphicFramePr>
        <p:xfrm>
          <a:off x="2032000" y="1319741"/>
          <a:ext cx="8128000" cy="3833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90279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389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1225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0393818"/>
                    </a:ext>
                  </a:extLst>
                </a:gridCol>
              </a:tblGrid>
              <a:tr h="7666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Anzahl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508627"/>
                  </a:ext>
                </a:extLst>
              </a:tr>
              <a:tr h="7666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Äpfel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Text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30090"/>
                  </a:ext>
                </a:extLst>
              </a:tr>
              <a:tr h="766657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73728"/>
                  </a:ext>
                </a:extLst>
              </a:tr>
              <a:tr h="766657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94245"/>
                  </a:ext>
                </a:extLst>
              </a:tr>
              <a:tr h="766657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F2502F3-AC96-4687-A3DD-9C54A6E11176}"/>
              </a:ext>
            </a:extLst>
          </p:cNvPr>
          <p:cNvSpPr/>
          <p:nvPr/>
        </p:nvSpPr>
        <p:spPr>
          <a:xfrm>
            <a:off x="2990850" y="1657350"/>
            <a:ext cx="5772150" cy="36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222709-6BE7-467A-8692-9A4BB4E2042D}"/>
              </a:ext>
            </a:extLst>
          </p:cNvPr>
          <p:cNvSpPr/>
          <p:nvPr/>
        </p:nvSpPr>
        <p:spPr>
          <a:xfrm>
            <a:off x="3724275" y="2390775"/>
            <a:ext cx="1619250" cy="352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Vorname: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D7DD6C-A1EA-47EB-A99A-0519DA088BB2}"/>
              </a:ext>
            </a:extLst>
          </p:cNvPr>
          <p:cNvSpPr/>
          <p:nvPr/>
        </p:nvSpPr>
        <p:spPr>
          <a:xfrm>
            <a:off x="3724275" y="2833689"/>
            <a:ext cx="1619250" cy="352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Vorname: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EEE9D5-5711-4A62-9362-9AE5A81192BB}"/>
              </a:ext>
            </a:extLst>
          </p:cNvPr>
          <p:cNvSpPr/>
          <p:nvPr/>
        </p:nvSpPr>
        <p:spPr>
          <a:xfrm>
            <a:off x="3724275" y="3300412"/>
            <a:ext cx="1619250" cy="352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Vorname: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1787DF-6B0A-4396-AD3B-2E280696F99C}"/>
              </a:ext>
            </a:extLst>
          </p:cNvPr>
          <p:cNvSpPr/>
          <p:nvPr/>
        </p:nvSpPr>
        <p:spPr>
          <a:xfrm>
            <a:off x="3724275" y="3767135"/>
            <a:ext cx="1619250" cy="352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Vorname: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7ABDFE-7CD4-414B-A209-09F3C19B1F8C}"/>
              </a:ext>
            </a:extLst>
          </p:cNvPr>
          <p:cNvSpPr/>
          <p:nvPr/>
        </p:nvSpPr>
        <p:spPr>
          <a:xfrm>
            <a:off x="5619750" y="2390775"/>
            <a:ext cx="2257425" cy="352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D83E90-AED6-4A36-81B5-C25325130F7A}"/>
              </a:ext>
            </a:extLst>
          </p:cNvPr>
          <p:cNvSpPr/>
          <p:nvPr/>
        </p:nvSpPr>
        <p:spPr>
          <a:xfrm>
            <a:off x="5619748" y="2833689"/>
            <a:ext cx="2257425" cy="352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3408-AC73-4386-89B5-2E30F028D40B}"/>
              </a:ext>
            </a:extLst>
          </p:cNvPr>
          <p:cNvSpPr/>
          <p:nvPr/>
        </p:nvSpPr>
        <p:spPr>
          <a:xfrm>
            <a:off x="5619749" y="3300411"/>
            <a:ext cx="2257425" cy="352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30C4714-97FA-428B-BD27-646F906AA688}"/>
              </a:ext>
            </a:extLst>
          </p:cNvPr>
          <p:cNvSpPr/>
          <p:nvPr/>
        </p:nvSpPr>
        <p:spPr>
          <a:xfrm>
            <a:off x="5619749" y="3767134"/>
            <a:ext cx="2257425" cy="352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F07469-6F82-48D8-8006-C6421C3DDBEF}"/>
              </a:ext>
            </a:extLst>
          </p:cNvPr>
          <p:cNvSpPr/>
          <p:nvPr/>
        </p:nvSpPr>
        <p:spPr>
          <a:xfrm>
            <a:off x="3724275" y="4448175"/>
            <a:ext cx="1619250" cy="43814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147885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8845E0-0258-40BA-874F-590DDB0F78E8}"/>
              </a:ext>
            </a:extLst>
          </p:cNvPr>
          <p:cNvSpPr/>
          <p:nvPr/>
        </p:nvSpPr>
        <p:spPr>
          <a:xfrm>
            <a:off x="2152650" y="1504950"/>
            <a:ext cx="8286750" cy="432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9B18DD5-5982-4D77-B010-60941178BCEE}"/>
              </a:ext>
            </a:extLst>
          </p:cNvPr>
          <p:cNvSpPr/>
          <p:nvPr/>
        </p:nvSpPr>
        <p:spPr>
          <a:xfrm>
            <a:off x="5119687" y="2928937"/>
            <a:ext cx="2352675" cy="1476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2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C2076E5-262F-4BC6-B38C-21474407B3C3}"/>
              </a:ext>
            </a:extLst>
          </p:cNvPr>
          <p:cNvSpPr/>
          <p:nvPr/>
        </p:nvSpPr>
        <p:spPr>
          <a:xfrm>
            <a:off x="1104900" y="1800225"/>
            <a:ext cx="9896475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31B3106-C6C1-455A-BE4D-9DB898E4349C}"/>
              </a:ext>
            </a:extLst>
          </p:cNvPr>
          <p:cNvSpPr/>
          <p:nvPr/>
        </p:nvSpPr>
        <p:spPr>
          <a:xfrm>
            <a:off x="1847850" y="2686049"/>
            <a:ext cx="2295525" cy="1400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16F5B36-D56A-474D-ACAE-33243F652B6F}"/>
              </a:ext>
            </a:extLst>
          </p:cNvPr>
          <p:cNvSpPr/>
          <p:nvPr/>
        </p:nvSpPr>
        <p:spPr>
          <a:xfrm>
            <a:off x="4972049" y="2690810"/>
            <a:ext cx="2295525" cy="1400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AE611AE-75D9-4798-8FBB-55C48ABE4B51}"/>
              </a:ext>
            </a:extLst>
          </p:cNvPr>
          <p:cNvSpPr/>
          <p:nvPr/>
        </p:nvSpPr>
        <p:spPr>
          <a:xfrm>
            <a:off x="8048625" y="2657474"/>
            <a:ext cx="2295525" cy="1400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7628D5-71C9-4483-B618-C82A62284FD9}"/>
              </a:ext>
            </a:extLst>
          </p:cNvPr>
          <p:cNvSpPr/>
          <p:nvPr/>
        </p:nvSpPr>
        <p:spPr>
          <a:xfrm>
            <a:off x="1104900" y="5105400"/>
            <a:ext cx="1276350" cy="5715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Hide!</a:t>
            </a:r>
          </a:p>
        </p:txBody>
      </p:sp>
    </p:spTree>
    <p:extLst>
      <p:ext uri="{BB962C8B-B14F-4D97-AF65-F5344CB8AC3E}">
        <p14:creationId xmlns:p14="http://schemas.microsoft.com/office/powerpoint/2010/main" val="318096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1F4633-C375-484B-A8DB-6747812521A0}"/>
              </a:ext>
            </a:extLst>
          </p:cNvPr>
          <p:cNvSpPr/>
          <p:nvPr/>
        </p:nvSpPr>
        <p:spPr>
          <a:xfrm>
            <a:off x="704850" y="400050"/>
            <a:ext cx="10848975" cy="634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9507EA2-A27A-4FCC-9CA2-2853612943D8}"/>
              </a:ext>
            </a:extLst>
          </p:cNvPr>
          <p:cNvSpPr/>
          <p:nvPr/>
        </p:nvSpPr>
        <p:spPr>
          <a:xfrm>
            <a:off x="809625" y="514350"/>
            <a:ext cx="10591800" cy="184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1562B7-4937-4592-958B-949E7FDE6C47}"/>
              </a:ext>
            </a:extLst>
          </p:cNvPr>
          <p:cNvSpPr/>
          <p:nvPr/>
        </p:nvSpPr>
        <p:spPr>
          <a:xfrm>
            <a:off x="809625" y="4210050"/>
            <a:ext cx="10591800" cy="184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EC145F-69A3-4DE2-8489-19C74DF34220}"/>
              </a:ext>
            </a:extLst>
          </p:cNvPr>
          <p:cNvSpPr/>
          <p:nvPr/>
        </p:nvSpPr>
        <p:spPr>
          <a:xfrm>
            <a:off x="809625" y="2362200"/>
            <a:ext cx="10591800" cy="1847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D6647E-18E3-4814-A69E-AE0826337CD6}"/>
              </a:ext>
            </a:extLst>
          </p:cNvPr>
          <p:cNvSpPr/>
          <p:nvPr/>
        </p:nvSpPr>
        <p:spPr>
          <a:xfrm>
            <a:off x="809625" y="6057900"/>
            <a:ext cx="10591800" cy="5524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FEF99-7E9C-4A3E-B41F-3F7EBB1DF917}"/>
              </a:ext>
            </a:extLst>
          </p:cNvPr>
          <p:cNvSpPr/>
          <p:nvPr/>
        </p:nvSpPr>
        <p:spPr>
          <a:xfrm>
            <a:off x="6096000" y="762000"/>
            <a:ext cx="49530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Companyname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A77A47E-9CC3-4C19-99B1-E9F3BADB7070}"/>
              </a:ext>
            </a:extLst>
          </p:cNvPr>
          <p:cNvSpPr/>
          <p:nvPr/>
        </p:nvSpPr>
        <p:spPr>
          <a:xfrm>
            <a:off x="1400175" y="2609850"/>
            <a:ext cx="4495800" cy="1343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4F8556-15D1-4337-BD29-1F59C4839930}"/>
              </a:ext>
            </a:extLst>
          </p:cNvPr>
          <p:cNvSpPr/>
          <p:nvPr/>
        </p:nvSpPr>
        <p:spPr>
          <a:xfrm>
            <a:off x="6553200" y="4462462"/>
            <a:ext cx="4495800" cy="1343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444CE4-91F3-4A86-8F38-9228E92DB386}"/>
              </a:ext>
            </a:extLst>
          </p:cNvPr>
          <p:cNvSpPr/>
          <p:nvPr/>
        </p:nvSpPr>
        <p:spPr>
          <a:xfrm>
            <a:off x="6553200" y="2609850"/>
            <a:ext cx="4495800" cy="1343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ECFB14-641A-4DDD-AB15-C95E8C35CCEA}"/>
              </a:ext>
            </a:extLst>
          </p:cNvPr>
          <p:cNvSpPr/>
          <p:nvPr/>
        </p:nvSpPr>
        <p:spPr>
          <a:xfrm>
            <a:off x="1400175" y="4457700"/>
            <a:ext cx="4495800" cy="1343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829C6E-57E9-44B0-98E3-4DD9FF7F981F}"/>
              </a:ext>
            </a:extLst>
          </p:cNvPr>
          <p:cNvSpPr/>
          <p:nvPr/>
        </p:nvSpPr>
        <p:spPr>
          <a:xfrm>
            <a:off x="2066925" y="2928937"/>
            <a:ext cx="30289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7E9657-DA15-4FF3-818A-90F5874BF25D}"/>
              </a:ext>
            </a:extLst>
          </p:cNvPr>
          <p:cNvSpPr/>
          <p:nvPr/>
        </p:nvSpPr>
        <p:spPr>
          <a:xfrm>
            <a:off x="7286625" y="4776787"/>
            <a:ext cx="30289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EB97C68-4661-46C3-B608-E45F7917EEDA}"/>
              </a:ext>
            </a:extLst>
          </p:cNvPr>
          <p:cNvSpPr/>
          <p:nvPr/>
        </p:nvSpPr>
        <p:spPr>
          <a:xfrm>
            <a:off x="2790825" y="3095625"/>
            <a:ext cx="1581150" cy="333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23</cp:revision>
  <dcterms:created xsi:type="dcterms:W3CDTF">2020-08-03T12:16:14Z</dcterms:created>
  <dcterms:modified xsi:type="dcterms:W3CDTF">2020-08-07T14:36:41Z</dcterms:modified>
</cp:coreProperties>
</file>