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CD0D2-9B17-4DE0-9295-7015A00D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EC5B59-8BBD-4C72-9459-625B2B60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30233-C895-4DEB-96A5-E208327C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72CF3-D17B-4727-ACAA-BE2DC40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197297-AA13-4788-8860-2A98E10B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94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CC2E-FFE3-4A93-814E-292B4C65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6BCF26-A854-4FFE-9C22-35F6B1CD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F99D9-3206-4E29-AD51-6A90FDA8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B7BB3-78D2-40DB-926F-B19E2769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B3304-B311-409F-A3E0-836D398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9FCED2-65BE-418F-BA4C-587C2A51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AA82BD-7F47-4C8E-9BC3-C0152FC7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E1605B-7EA9-41A5-B1A6-99D24E9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C5717-5FC4-41A7-AB3F-04434DA0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7D4EF-75E4-42F6-BC05-A0FBC57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5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C1C68-F13A-4D8B-B6EA-93653B78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D6274-9CC3-4A93-8AAE-FB702FD8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A0FF6B-1C5A-4D8E-8C66-BC10A65A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240D9-4E63-413C-8701-B34524BC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CEF1D-B81B-4628-94AA-BFC58ABB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3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874F4-E6E1-4B2D-B6A7-DD985C45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A102E-E972-448A-9C20-5EFFC1C8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3812E-6DC1-447B-964B-EE6E3F53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46F27-6837-45EF-BC5B-C50FB22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802A6-84AA-4282-9B42-2FC7CE7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92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4871-F0EE-49BE-B8A9-0E00E371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F5C05-9377-4F89-AD45-CF16788F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C8231-6A06-4F6E-B469-3FEEA9ACF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5587C-2CF9-461E-80FB-DDC3F41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A3EDB-9C0E-4E97-91E8-B049F8D6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9A3220-F471-461B-BD61-A2C08A91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AB49C-3264-4C51-B7E0-5C5E88D2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108FE-25B1-41EE-807C-94E5A304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04E7FD-5E3A-41E6-B273-3D347724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9C60DE-D0BA-4018-971D-42145324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B7A80A-955A-4C88-81DD-0EEFCB190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4EE6DF-AEC7-4DE2-A7E5-69EA3139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D037E4-130C-4094-A831-3954E648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F9132C-569C-4EF7-8C0C-D579560B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8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AFE13-7B53-4306-A28D-462188F4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F62456-48A9-4D98-9A7E-F0F21DC7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7FD79-A2AE-4ADA-A246-C07E910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CEA57-519B-4B5F-936A-413ADAF1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74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E3BE6-503B-40BA-8B5A-9BC49B46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9E8FB2-BE8F-4564-8C27-464D747B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9AC834-1331-4BA0-8F35-226775D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8C074-3F92-4110-AB6C-9E7ACB13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7A1A9-6944-45DF-AD12-23743477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6A48A2-F042-4117-A29B-086BC453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875E7-9894-43E9-BCC3-3833A409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8F26A-75D4-4AEA-AF25-D0B991E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77B6B-A83D-4EA3-8FFB-403AD3FB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0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37DFE-95A7-4917-8DEA-804DF6FB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66E2E6-11EF-4823-926F-DC2BB7ACF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2EAB48-C9C3-4D8F-AE6D-1383D0A1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F93C8-CAFC-461C-A6C7-19FC76E0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D77E7-9A9E-4C97-97CB-B182B4E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4629E-1CDE-42AC-8D96-FD80CBFD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8353BF-06A1-471E-B478-7DFF680C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CD6A3-9940-46B3-9342-12EBBEBE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3303C-0B69-4BCF-B0BA-E61D97603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045E-D5A4-4585-82F5-3F1F7AE3A1FD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E170C-A5A6-422C-9943-D0407E6E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E5D8F-C9CF-4F76-8280-64285113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D560-7271-420C-ADD6-372C883E8C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6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A79C72-CDD4-4DE3-8E08-F31E20030E6C}"/>
              </a:ext>
            </a:extLst>
          </p:cNvPr>
          <p:cNvSpPr/>
          <p:nvPr/>
        </p:nvSpPr>
        <p:spPr>
          <a:xfrm>
            <a:off x="476250" y="323850"/>
            <a:ext cx="11382375" cy="630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6469B5-F944-4401-B66F-9FE597816EA1}"/>
              </a:ext>
            </a:extLst>
          </p:cNvPr>
          <p:cNvSpPr/>
          <p:nvPr/>
        </p:nvSpPr>
        <p:spPr>
          <a:xfrm>
            <a:off x="581025" y="495301"/>
            <a:ext cx="11029950" cy="1190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CompanyName + Logo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4BE56-6581-43D6-AF4E-B38EF728DCC7}"/>
              </a:ext>
            </a:extLst>
          </p:cNvPr>
          <p:cNvSpPr/>
          <p:nvPr/>
        </p:nvSpPr>
        <p:spPr>
          <a:xfrm>
            <a:off x="581025" y="1685925"/>
            <a:ext cx="11029950" cy="5429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42B950-A717-4FD2-927D-7DE9CE8A5A77}"/>
              </a:ext>
            </a:extLst>
          </p:cNvPr>
          <p:cNvSpPr/>
          <p:nvPr/>
        </p:nvSpPr>
        <p:spPr>
          <a:xfrm>
            <a:off x="581025" y="5791198"/>
            <a:ext cx="11029950" cy="54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Impressum im 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E2B2F3-C07C-4FFF-A323-D0ACFB489E4D}"/>
              </a:ext>
            </a:extLst>
          </p:cNvPr>
          <p:cNvSpPr/>
          <p:nvPr/>
        </p:nvSpPr>
        <p:spPr>
          <a:xfrm>
            <a:off x="581025" y="2228851"/>
            <a:ext cx="11029950" cy="3562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Contentbereich</a:t>
            </a:r>
          </a:p>
        </p:txBody>
      </p:sp>
    </p:spTree>
    <p:extLst>
      <p:ext uri="{BB962C8B-B14F-4D97-AF65-F5344CB8AC3E}">
        <p14:creationId xmlns:p14="http://schemas.microsoft.com/office/powerpoint/2010/main" val="2474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E6855A6-4BB2-4D36-8C41-B1908D8BED71}"/>
              </a:ext>
            </a:extLst>
          </p:cNvPr>
          <p:cNvSpPr/>
          <p:nvPr/>
        </p:nvSpPr>
        <p:spPr>
          <a:xfrm>
            <a:off x="1190625" y="847725"/>
            <a:ext cx="9286875" cy="527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ADAAD50-5A00-49CB-A4EA-B616DFA962D8}"/>
              </a:ext>
            </a:extLst>
          </p:cNvPr>
          <p:cNvSpPr/>
          <p:nvPr/>
        </p:nvSpPr>
        <p:spPr>
          <a:xfrm>
            <a:off x="3981450" y="1571625"/>
            <a:ext cx="3657600" cy="408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C65FC3-BE43-447A-A9DE-AF63A0C4DDDD}"/>
              </a:ext>
            </a:extLst>
          </p:cNvPr>
          <p:cNvSpPr/>
          <p:nvPr/>
        </p:nvSpPr>
        <p:spPr>
          <a:xfrm>
            <a:off x="2238375" y="3848100"/>
            <a:ext cx="7791450" cy="1438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Wir verwenden Cookies….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2E6C82-F658-4AA8-B009-B98973C3399C}"/>
              </a:ext>
            </a:extLst>
          </p:cNvPr>
          <p:cNvSpPr/>
          <p:nvPr/>
        </p:nvSpPr>
        <p:spPr>
          <a:xfrm>
            <a:off x="8401050" y="4400550"/>
            <a:ext cx="1057275" cy="40957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1F696-C85A-432F-ABF0-0D0456F88104}"/>
              </a:ext>
            </a:extLst>
          </p:cNvPr>
          <p:cNvSpPr txBox="1"/>
          <p:nvPr/>
        </p:nvSpPr>
        <p:spPr>
          <a:xfrm>
            <a:off x="8534400" y="140017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window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913660-4A4E-48EF-A296-8863378E8654}"/>
              </a:ext>
            </a:extLst>
          </p:cNvPr>
          <p:cNvSpPr txBox="1"/>
          <p:nvPr/>
        </p:nvSpPr>
        <p:spPr>
          <a:xfrm>
            <a:off x="7996237" y="198120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document.body.scrollTop</a:t>
            </a:r>
          </a:p>
        </p:txBody>
      </p:sp>
    </p:spTree>
    <p:extLst>
      <p:ext uri="{BB962C8B-B14F-4D97-AF65-F5344CB8AC3E}">
        <p14:creationId xmlns:p14="http://schemas.microsoft.com/office/powerpoint/2010/main" val="335084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37EFC0-28AB-4659-A401-678A20160409}"/>
              </a:ext>
            </a:extLst>
          </p:cNvPr>
          <p:cNvSpPr txBox="1"/>
          <p:nvPr/>
        </p:nvSpPr>
        <p:spPr>
          <a:xfrm>
            <a:off x="685800" y="942975"/>
            <a:ext cx="612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CompanyName + Log</a:t>
            </a:r>
          </a:p>
          <a:p>
            <a:r>
              <a:rPr lang="de-DE" dirty="0"/>
              <a:t>Navigationsleiste</a:t>
            </a:r>
          </a:p>
          <a:p>
            <a:r>
              <a:rPr lang="de-DE" dirty="0"/>
              <a:t>Contentbereich</a:t>
            </a:r>
          </a:p>
          <a:p>
            <a:r>
              <a:rPr lang="de-DE" dirty="0"/>
              <a:t>Impressum im Footer</a:t>
            </a:r>
          </a:p>
        </p:txBody>
      </p:sp>
    </p:spTree>
    <p:extLst>
      <p:ext uri="{BB962C8B-B14F-4D97-AF65-F5344CB8AC3E}">
        <p14:creationId xmlns:p14="http://schemas.microsoft.com/office/powerpoint/2010/main" val="251980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A79C72-CDD4-4DE3-8E08-F31E20030E6C}"/>
              </a:ext>
            </a:extLst>
          </p:cNvPr>
          <p:cNvSpPr/>
          <p:nvPr/>
        </p:nvSpPr>
        <p:spPr>
          <a:xfrm>
            <a:off x="476250" y="323850"/>
            <a:ext cx="11382375" cy="630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6469B5-F944-4401-B66F-9FE597816EA1}"/>
              </a:ext>
            </a:extLst>
          </p:cNvPr>
          <p:cNvSpPr/>
          <p:nvPr/>
        </p:nvSpPr>
        <p:spPr>
          <a:xfrm>
            <a:off x="581025" y="495301"/>
            <a:ext cx="11029950" cy="1190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CompanyName + Logo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4BE56-6581-43D6-AF4E-B38EF728DCC7}"/>
              </a:ext>
            </a:extLst>
          </p:cNvPr>
          <p:cNvSpPr/>
          <p:nvPr/>
        </p:nvSpPr>
        <p:spPr>
          <a:xfrm>
            <a:off x="581025" y="1685925"/>
            <a:ext cx="11029950" cy="5429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42B950-A717-4FD2-927D-7DE9CE8A5A77}"/>
              </a:ext>
            </a:extLst>
          </p:cNvPr>
          <p:cNvSpPr/>
          <p:nvPr/>
        </p:nvSpPr>
        <p:spPr>
          <a:xfrm>
            <a:off x="581025" y="5791198"/>
            <a:ext cx="11029950" cy="54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Impressum im 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E2B2F3-C07C-4FFF-A323-D0ACFB489E4D}"/>
              </a:ext>
            </a:extLst>
          </p:cNvPr>
          <p:cNvSpPr/>
          <p:nvPr/>
        </p:nvSpPr>
        <p:spPr>
          <a:xfrm>
            <a:off x="581025" y="2228851"/>
            <a:ext cx="11029950" cy="3562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82BD8B-B93D-46AF-AE49-EFD12C237879}"/>
              </a:ext>
            </a:extLst>
          </p:cNvPr>
          <p:cNvSpPr txBox="1"/>
          <p:nvPr/>
        </p:nvSpPr>
        <p:spPr>
          <a:xfrm>
            <a:off x="2133600" y="3181350"/>
            <a:ext cx="35433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Banane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Kiwi</a:t>
            </a:r>
          </a:p>
        </p:txBody>
      </p:sp>
    </p:spTree>
    <p:extLst>
      <p:ext uri="{BB962C8B-B14F-4D97-AF65-F5344CB8AC3E}">
        <p14:creationId xmlns:p14="http://schemas.microsoft.com/office/powerpoint/2010/main" val="307254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46A3C78-E1D1-4DEC-9F9B-DF4A72C9AF25}"/>
              </a:ext>
            </a:extLst>
          </p:cNvPr>
          <p:cNvSpPr/>
          <p:nvPr/>
        </p:nvSpPr>
        <p:spPr>
          <a:xfrm>
            <a:off x="1485900" y="962025"/>
            <a:ext cx="9610725" cy="512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25699C9-BB10-47C4-A720-87833BBD3AB2}"/>
              </a:ext>
            </a:extLst>
          </p:cNvPr>
          <p:cNvSpPr/>
          <p:nvPr/>
        </p:nvSpPr>
        <p:spPr>
          <a:xfrm>
            <a:off x="1743075" y="1381125"/>
            <a:ext cx="896302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1185F-F0A8-4365-A13A-DBF58D59F09F}"/>
              </a:ext>
            </a:extLst>
          </p:cNvPr>
          <p:cNvSpPr/>
          <p:nvPr/>
        </p:nvSpPr>
        <p:spPr>
          <a:xfrm>
            <a:off x="1743075" y="2076450"/>
            <a:ext cx="896302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71AA4F9-8440-4B7C-BEEF-55803E86B930}"/>
              </a:ext>
            </a:extLst>
          </p:cNvPr>
          <p:cNvSpPr/>
          <p:nvPr/>
        </p:nvSpPr>
        <p:spPr>
          <a:xfrm>
            <a:off x="1743075" y="2771775"/>
            <a:ext cx="896302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C1235-1AD6-46DB-AE56-0471D55EE636}"/>
              </a:ext>
            </a:extLst>
          </p:cNvPr>
          <p:cNvSpPr/>
          <p:nvPr/>
        </p:nvSpPr>
        <p:spPr>
          <a:xfrm>
            <a:off x="1743075" y="3467100"/>
            <a:ext cx="896302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1C7073-8F9C-4499-9C61-01959A5AD883}"/>
              </a:ext>
            </a:extLst>
          </p:cNvPr>
          <p:cNvSpPr/>
          <p:nvPr/>
        </p:nvSpPr>
        <p:spPr>
          <a:xfrm>
            <a:off x="1743075" y="4095751"/>
            <a:ext cx="896302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173110-9812-4016-BA89-CE09F8A2D84B}"/>
              </a:ext>
            </a:extLst>
          </p:cNvPr>
          <p:cNvSpPr/>
          <p:nvPr/>
        </p:nvSpPr>
        <p:spPr>
          <a:xfrm>
            <a:off x="1743075" y="4791076"/>
            <a:ext cx="896302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A9D8F5-E64B-4CE7-9B9D-F7775D6A8195}"/>
              </a:ext>
            </a:extLst>
          </p:cNvPr>
          <p:cNvSpPr/>
          <p:nvPr/>
        </p:nvSpPr>
        <p:spPr>
          <a:xfrm>
            <a:off x="1914525" y="1507330"/>
            <a:ext cx="2733675" cy="20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8EB756-DD33-4DC3-8079-ADEB655CB86A}"/>
              </a:ext>
            </a:extLst>
          </p:cNvPr>
          <p:cNvSpPr/>
          <p:nvPr/>
        </p:nvSpPr>
        <p:spPr>
          <a:xfrm>
            <a:off x="4810127" y="1507330"/>
            <a:ext cx="2733675" cy="20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8E0B215-4EA0-489B-8302-3F1318528E8D}"/>
              </a:ext>
            </a:extLst>
          </p:cNvPr>
          <p:cNvSpPr/>
          <p:nvPr/>
        </p:nvSpPr>
        <p:spPr>
          <a:xfrm>
            <a:off x="7800977" y="1506139"/>
            <a:ext cx="2733675" cy="20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90CC69-C327-4BDA-8160-D2576B334F6B}"/>
              </a:ext>
            </a:extLst>
          </p:cNvPr>
          <p:cNvSpPr/>
          <p:nvPr/>
        </p:nvSpPr>
        <p:spPr>
          <a:xfrm>
            <a:off x="1914525" y="2240755"/>
            <a:ext cx="2733675" cy="20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4EA034-5163-434F-BBAD-23C322D03451}"/>
              </a:ext>
            </a:extLst>
          </p:cNvPr>
          <p:cNvSpPr/>
          <p:nvPr/>
        </p:nvSpPr>
        <p:spPr>
          <a:xfrm>
            <a:off x="4810127" y="2240755"/>
            <a:ext cx="2733675" cy="20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EDBBB7F-65CA-431D-8EC3-AA2C902EF198}"/>
              </a:ext>
            </a:extLst>
          </p:cNvPr>
          <p:cNvSpPr/>
          <p:nvPr/>
        </p:nvSpPr>
        <p:spPr>
          <a:xfrm>
            <a:off x="7800977" y="2239564"/>
            <a:ext cx="2733675" cy="207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19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647A6EB-CA61-4EA7-BF70-77F5B447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76732"/>
              </p:ext>
            </p:extLst>
          </p:nvPr>
        </p:nvGraphicFramePr>
        <p:xfrm>
          <a:off x="1727200" y="1317095"/>
          <a:ext cx="8128000" cy="422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27865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688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1810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364911"/>
                    </a:ext>
                  </a:extLst>
                </a:gridCol>
              </a:tblGrid>
              <a:tr h="84476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 Black" panose="020B0A04020102020204" pitchFamily="34" charset="0"/>
                        </a:rPr>
                        <a:t>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 Black" panose="020B0A04020102020204" pitchFamily="34" charset="0"/>
                        </a:rPr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 Black" panose="020B0A04020102020204" pitchFamily="34" charset="0"/>
                        </a:rPr>
                        <a:t>Preis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94422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de-DE" dirty="0"/>
                        <a:t>Äpfel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8705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de-DE" dirty="0"/>
                        <a:t>Bananen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90359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de-DE" dirty="0"/>
                        <a:t>Birnen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7958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de-DE" dirty="0"/>
                        <a:t>Kiwis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36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1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A79C72-CDD4-4DE3-8E08-F31E20030E6C}"/>
              </a:ext>
            </a:extLst>
          </p:cNvPr>
          <p:cNvSpPr/>
          <p:nvPr/>
        </p:nvSpPr>
        <p:spPr>
          <a:xfrm>
            <a:off x="476250" y="323850"/>
            <a:ext cx="11382375" cy="630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6469B5-F944-4401-B66F-9FE597816EA1}"/>
              </a:ext>
            </a:extLst>
          </p:cNvPr>
          <p:cNvSpPr/>
          <p:nvPr/>
        </p:nvSpPr>
        <p:spPr>
          <a:xfrm>
            <a:off x="581025" y="495300"/>
            <a:ext cx="11029950" cy="1190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CompanyName + Logo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4BE56-6581-43D6-AF4E-B38EF728DCC7}"/>
              </a:ext>
            </a:extLst>
          </p:cNvPr>
          <p:cNvSpPr/>
          <p:nvPr/>
        </p:nvSpPr>
        <p:spPr>
          <a:xfrm>
            <a:off x="581025" y="1685925"/>
            <a:ext cx="11029950" cy="5429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42B950-A717-4FD2-927D-7DE9CE8A5A77}"/>
              </a:ext>
            </a:extLst>
          </p:cNvPr>
          <p:cNvSpPr/>
          <p:nvPr/>
        </p:nvSpPr>
        <p:spPr>
          <a:xfrm>
            <a:off x="581025" y="5791198"/>
            <a:ext cx="11029950" cy="54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Impressum im 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E2B2F3-C07C-4FFF-A323-D0ACFB489E4D}"/>
              </a:ext>
            </a:extLst>
          </p:cNvPr>
          <p:cNvSpPr/>
          <p:nvPr/>
        </p:nvSpPr>
        <p:spPr>
          <a:xfrm>
            <a:off x="581025" y="2228851"/>
            <a:ext cx="11029950" cy="3562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711AF4-E273-42F5-9AD4-7160DAC7F447}"/>
              </a:ext>
            </a:extLst>
          </p:cNvPr>
          <p:cNvSpPr/>
          <p:nvPr/>
        </p:nvSpPr>
        <p:spPr>
          <a:xfrm>
            <a:off x="714375" y="2324100"/>
            <a:ext cx="10763250" cy="1666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82BD8B-B93D-46AF-AE49-EFD12C237879}"/>
              </a:ext>
            </a:extLst>
          </p:cNvPr>
          <p:cNvSpPr txBox="1"/>
          <p:nvPr/>
        </p:nvSpPr>
        <p:spPr>
          <a:xfrm>
            <a:off x="4324350" y="2495550"/>
            <a:ext cx="35433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Banane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Kiwi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A1B966B-3043-43CB-9A56-51A251133520}"/>
              </a:ext>
            </a:extLst>
          </p:cNvPr>
          <p:cNvSpPr/>
          <p:nvPr/>
        </p:nvSpPr>
        <p:spPr>
          <a:xfrm>
            <a:off x="714375" y="4038597"/>
            <a:ext cx="10763250" cy="1666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5F2F96-45C5-4481-8B9B-BB72B667DDC7}"/>
              </a:ext>
            </a:extLst>
          </p:cNvPr>
          <p:cNvSpPr/>
          <p:nvPr/>
        </p:nvSpPr>
        <p:spPr>
          <a:xfrm>
            <a:off x="4991100" y="4314822"/>
            <a:ext cx="2209800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Bananenschale mit einfarbiger Füllung">
            <a:extLst>
              <a:ext uri="{FF2B5EF4-FFF2-40B4-BE49-F238E27FC236}">
                <a16:creationId xmlns:a16="http://schemas.microsoft.com/office/drawing/2014/main" id="{B2BDC6AD-7C6C-43C3-8D41-37692083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414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A79C72-CDD4-4DE3-8E08-F31E20030E6C}"/>
              </a:ext>
            </a:extLst>
          </p:cNvPr>
          <p:cNvSpPr/>
          <p:nvPr/>
        </p:nvSpPr>
        <p:spPr>
          <a:xfrm>
            <a:off x="476250" y="323850"/>
            <a:ext cx="11382375" cy="630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6469B5-F944-4401-B66F-9FE597816EA1}"/>
              </a:ext>
            </a:extLst>
          </p:cNvPr>
          <p:cNvSpPr/>
          <p:nvPr/>
        </p:nvSpPr>
        <p:spPr>
          <a:xfrm>
            <a:off x="581025" y="495300"/>
            <a:ext cx="11029950" cy="1190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CompanyName + Logo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4BE56-6581-43D6-AF4E-B38EF728DCC7}"/>
              </a:ext>
            </a:extLst>
          </p:cNvPr>
          <p:cNvSpPr/>
          <p:nvPr/>
        </p:nvSpPr>
        <p:spPr>
          <a:xfrm>
            <a:off x="581025" y="1685925"/>
            <a:ext cx="11029950" cy="5429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42B950-A717-4FD2-927D-7DE9CE8A5A77}"/>
              </a:ext>
            </a:extLst>
          </p:cNvPr>
          <p:cNvSpPr/>
          <p:nvPr/>
        </p:nvSpPr>
        <p:spPr>
          <a:xfrm>
            <a:off x="581025" y="5791198"/>
            <a:ext cx="11029950" cy="54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Impressum im 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E2B2F3-C07C-4FFF-A323-D0ACFB489E4D}"/>
              </a:ext>
            </a:extLst>
          </p:cNvPr>
          <p:cNvSpPr/>
          <p:nvPr/>
        </p:nvSpPr>
        <p:spPr>
          <a:xfrm>
            <a:off x="581025" y="2228851"/>
            <a:ext cx="11029950" cy="3562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711AF4-E273-42F5-9AD4-7160DAC7F447}"/>
              </a:ext>
            </a:extLst>
          </p:cNvPr>
          <p:cNvSpPr/>
          <p:nvPr/>
        </p:nvSpPr>
        <p:spPr>
          <a:xfrm>
            <a:off x="714375" y="2324100"/>
            <a:ext cx="10763250" cy="1666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A1B966B-3043-43CB-9A56-51A251133520}"/>
              </a:ext>
            </a:extLst>
          </p:cNvPr>
          <p:cNvSpPr/>
          <p:nvPr/>
        </p:nvSpPr>
        <p:spPr>
          <a:xfrm>
            <a:off x="714375" y="4038597"/>
            <a:ext cx="10763250" cy="1666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18672B-C573-4CED-BE8B-5ED206C35141}"/>
              </a:ext>
            </a:extLst>
          </p:cNvPr>
          <p:cNvSpPr/>
          <p:nvPr/>
        </p:nvSpPr>
        <p:spPr>
          <a:xfrm>
            <a:off x="714375" y="2533652"/>
            <a:ext cx="2807195" cy="1362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5F2F96-45C5-4481-8B9B-BB72B667DDC7}"/>
              </a:ext>
            </a:extLst>
          </p:cNvPr>
          <p:cNvSpPr/>
          <p:nvPr/>
        </p:nvSpPr>
        <p:spPr>
          <a:xfrm>
            <a:off x="1076325" y="2652711"/>
            <a:ext cx="2209800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6122E0-B845-47C2-9B84-21C506DF68A2}"/>
              </a:ext>
            </a:extLst>
          </p:cNvPr>
          <p:cNvSpPr/>
          <p:nvPr/>
        </p:nvSpPr>
        <p:spPr>
          <a:xfrm>
            <a:off x="3537346" y="2533652"/>
            <a:ext cx="2584550" cy="1362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40F0A1-76BA-463E-B079-02519EAF2A87}"/>
              </a:ext>
            </a:extLst>
          </p:cNvPr>
          <p:cNvSpPr/>
          <p:nvPr/>
        </p:nvSpPr>
        <p:spPr>
          <a:xfrm>
            <a:off x="3780234" y="2662236"/>
            <a:ext cx="2209800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45A62B-728B-4A52-8FAB-805DB84F001A}"/>
              </a:ext>
            </a:extLst>
          </p:cNvPr>
          <p:cNvSpPr/>
          <p:nvPr/>
        </p:nvSpPr>
        <p:spPr>
          <a:xfrm>
            <a:off x="6402585" y="2662236"/>
            <a:ext cx="2209800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0677D7-E101-4C44-B81E-D1687268CEBB}"/>
              </a:ext>
            </a:extLst>
          </p:cNvPr>
          <p:cNvSpPr/>
          <p:nvPr/>
        </p:nvSpPr>
        <p:spPr>
          <a:xfrm>
            <a:off x="9010650" y="2652711"/>
            <a:ext cx="2209800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D4175C-7D35-441D-B66C-D5ADF345963B}"/>
              </a:ext>
            </a:extLst>
          </p:cNvPr>
          <p:cNvSpPr/>
          <p:nvPr/>
        </p:nvSpPr>
        <p:spPr>
          <a:xfrm>
            <a:off x="1087934" y="4343398"/>
            <a:ext cx="3074491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Textbox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B276FEB-8BEE-48E6-80BF-E7CC4F882A73}"/>
              </a:ext>
            </a:extLst>
          </p:cNvPr>
          <p:cNvSpPr/>
          <p:nvPr/>
        </p:nvSpPr>
        <p:spPr>
          <a:xfrm>
            <a:off x="4594175" y="4348160"/>
            <a:ext cx="3074491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Textbox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B78754-9AB9-4515-AE9E-34F21E3118D7}"/>
              </a:ext>
            </a:extLst>
          </p:cNvPr>
          <p:cNvSpPr/>
          <p:nvPr/>
        </p:nvSpPr>
        <p:spPr>
          <a:xfrm>
            <a:off x="8100416" y="4343398"/>
            <a:ext cx="3074491" cy="111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Textbox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CBCC78-B2C5-4D06-BA4A-A6D41FAFA2D8}"/>
              </a:ext>
            </a:extLst>
          </p:cNvPr>
          <p:cNvSpPr/>
          <p:nvPr/>
        </p:nvSpPr>
        <p:spPr>
          <a:xfrm>
            <a:off x="1333500" y="4533901"/>
            <a:ext cx="523875" cy="476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Bananenschale mit einfarbiger Füllung">
            <a:extLst>
              <a:ext uri="{FF2B5EF4-FFF2-40B4-BE49-F238E27FC236}">
                <a16:creationId xmlns:a16="http://schemas.microsoft.com/office/drawing/2014/main" id="{18294BFA-78AF-4C21-B312-C5585F48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354" y="2731296"/>
            <a:ext cx="914400" cy="914400"/>
          </a:xfrm>
          <a:prstGeom prst="rect">
            <a:avLst/>
          </a:prstGeom>
        </p:spPr>
      </p:pic>
      <p:pic>
        <p:nvPicPr>
          <p:cNvPr id="20" name="Grafik 19" descr="Bananenschale mit einfarbiger Füllung">
            <a:extLst>
              <a:ext uri="{FF2B5EF4-FFF2-40B4-BE49-F238E27FC236}">
                <a16:creationId xmlns:a16="http://schemas.microsoft.com/office/drawing/2014/main" id="{F0FEEE26-33AC-4897-AAF2-8774FF3F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7155" y="2721765"/>
            <a:ext cx="914400" cy="914400"/>
          </a:xfrm>
          <a:prstGeom prst="rect">
            <a:avLst/>
          </a:prstGeom>
        </p:spPr>
      </p:pic>
      <p:pic>
        <p:nvPicPr>
          <p:cNvPr id="21" name="Grafik 20" descr="Bananenschale mit einfarbiger Füllung">
            <a:extLst>
              <a:ext uri="{FF2B5EF4-FFF2-40B4-BE49-F238E27FC236}">
                <a16:creationId xmlns:a16="http://schemas.microsoft.com/office/drawing/2014/main" id="{1860092F-BD13-4A99-BC50-2FC404BE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454" y="2750346"/>
            <a:ext cx="914400" cy="914400"/>
          </a:xfrm>
          <a:prstGeom prst="rect">
            <a:avLst/>
          </a:prstGeom>
        </p:spPr>
      </p:pic>
      <p:pic>
        <p:nvPicPr>
          <p:cNvPr id="22" name="Grafik 21" descr="Bananenschale mit einfarbiger Füllung">
            <a:extLst>
              <a:ext uri="{FF2B5EF4-FFF2-40B4-BE49-F238E27FC236}">
                <a16:creationId xmlns:a16="http://schemas.microsoft.com/office/drawing/2014/main" id="{DBAF3D86-BA1F-4F12-8520-C4E483B0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350" y="2740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A79C72-CDD4-4DE3-8E08-F31E20030E6C}"/>
              </a:ext>
            </a:extLst>
          </p:cNvPr>
          <p:cNvSpPr/>
          <p:nvPr/>
        </p:nvSpPr>
        <p:spPr>
          <a:xfrm>
            <a:off x="476250" y="323850"/>
            <a:ext cx="11382375" cy="630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6469B5-F944-4401-B66F-9FE597816EA1}"/>
              </a:ext>
            </a:extLst>
          </p:cNvPr>
          <p:cNvSpPr/>
          <p:nvPr/>
        </p:nvSpPr>
        <p:spPr>
          <a:xfrm>
            <a:off x="581025" y="495300"/>
            <a:ext cx="11029950" cy="1190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CompanyName + Logo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4BE56-6581-43D6-AF4E-B38EF728DCC7}"/>
              </a:ext>
            </a:extLst>
          </p:cNvPr>
          <p:cNvSpPr/>
          <p:nvPr/>
        </p:nvSpPr>
        <p:spPr>
          <a:xfrm>
            <a:off x="581025" y="1685925"/>
            <a:ext cx="11029950" cy="5429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42B950-A717-4FD2-927D-7DE9CE8A5A77}"/>
              </a:ext>
            </a:extLst>
          </p:cNvPr>
          <p:cNvSpPr/>
          <p:nvPr/>
        </p:nvSpPr>
        <p:spPr>
          <a:xfrm>
            <a:off x="581025" y="5791198"/>
            <a:ext cx="11029950" cy="54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Impressum im 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E2B2F3-C07C-4FFF-A323-D0ACFB489E4D}"/>
              </a:ext>
            </a:extLst>
          </p:cNvPr>
          <p:cNvSpPr/>
          <p:nvPr/>
        </p:nvSpPr>
        <p:spPr>
          <a:xfrm>
            <a:off x="581025" y="2228851"/>
            <a:ext cx="11029950" cy="3562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3867B26-FDD8-4579-9CE4-CD2C4E3165BE}"/>
              </a:ext>
            </a:extLst>
          </p:cNvPr>
          <p:cNvSpPr/>
          <p:nvPr/>
        </p:nvSpPr>
        <p:spPr>
          <a:xfrm>
            <a:off x="2085975" y="3048000"/>
            <a:ext cx="4695825" cy="255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1EA27D-FAF6-4993-8EEA-6B909ED12970}"/>
              </a:ext>
            </a:extLst>
          </p:cNvPr>
          <p:cNvSpPr/>
          <p:nvPr/>
        </p:nvSpPr>
        <p:spPr>
          <a:xfrm>
            <a:off x="2305050" y="3219450"/>
            <a:ext cx="2152650" cy="400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70E91B-33FA-4D1B-996B-DCE01CCE17CD}"/>
              </a:ext>
            </a:extLst>
          </p:cNvPr>
          <p:cNvSpPr/>
          <p:nvPr/>
        </p:nvSpPr>
        <p:spPr>
          <a:xfrm>
            <a:off x="2409825" y="3333750"/>
            <a:ext cx="695325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D9B98B-8A41-4AD8-86C0-6FACB4DC73E1}"/>
              </a:ext>
            </a:extLst>
          </p:cNvPr>
          <p:cNvSpPr/>
          <p:nvPr/>
        </p:nvSpPr>
        <p:spPr>
          <a:xfrm>
            <a:off x="3257550" y="3333750"/>
            <a:ext cx="1038225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B2F6F1-58B4-471D-B109-2F2304343926}"/>
              </a:ext>
            </a:extLst>
          </p:cNvPr>
          <p:cNvSpPr/>
          <p:nvPr/>
        </p:nvSpPr>
        <p:spPr>
          <a:xfrm>
            <a:off x="2305050" y="3681411"/>
            <a:ext cx="2152650" cy="400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48E012-3098-40E8-A4E6-4969B380F11C}"/>
              </a:ext>
            </a:extLst>
          </p:cNvPr>
          <p:cNvSpPr/>
          <p:nvPr/>
        </p:nvSpPr>
        <p:spPr>
          <a:xfrm>
            <a:off x="2409825" y="3795711"/>
            <a:ext cx="695325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701248-9F3F-4A85-AA2E-C28AEB3F24AC}"/>
              </a:ext>
            </a:extLst>
          </p:cNvPr>
          <p:cNvSpPr/>
          <p:nvPr/>
        </p:nvSpPr>
        <p:spPr>
          <a:xfrm>
            <a:off x="3257550" y="3795711"/>
            <a:ext cx="1038225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2347B1C-E29A-46F9-BE85-6014F59540FC}"/>
              </a:ext>
            </a:extLst>
          </p:cNvPr>
          <p:cNvSpPr/>
          <p:nvPr/>
        </p:nvSpPr>
        <p:spPr>
          <a:xfrm>
            <a:off x="3257550" y="4714875"/>
            <a:ext cx="2152650" cy="1428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52F4AB9-932D-4D41-9364-EF29D297EF22}"/>
              </a:ext>
            </a:extLst>
          </p:cNvPr>
          <p:cNvSpPr/>
          <p:nvPr/>
        </p:nvSpPr>
        <p:spPr>
          <a:xfrm>
            <a:off x="4152900" y="4519612"/>
            <a:ext cx="304800" cy="51911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5C0E03-D276-46E0-80AD-89A00AC00C24}"/>
              </a:ext>
            </a:extLst>
          </p:cNvPr>
          <p:cNvSpPr/>
          <p:nvPr/>
        </p:nvSpPr>
        <p:spPr>
          <a:xfrm>
            <a:off x="2686050" y="4519612"/>
            <a:ext cx="419100" cy="5191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5DD8B38-1152-4924-8D71-09BA4A0F81DF}"/>
              </a:ext>
            </a:extLst>
          </p:cNvPr>
          <p:cNvSpPr/>
          <p:nvPr/>
        </p:nvSpPr>
        <p:spPr>
          <a:xfrm>
            <a:off x="5524500" y="4519612"/>
            <a:ext cx="419100" cy="5191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3E246D4-1280-4FEF-922D-EE2AC3A9315A}"/>
              </a:ext>
            </a:extLst>
          </p:cNvPr>
          <p:cNvSpPr/>
          <p:nvPr/>
        </p:nvSpPr>
        <p:spPr>
          <a:xfrm>
            <a:off x="4045423" y="5181600"/>
            <a:ext cx="519753" cy="33859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5EC8BF-385B-4165-9307-6A1503AA659E}"/>
              </a:ext>
            </a:extLst>
          </p:cNvPr>
          <p:cNvSpPr txBox="1"/>
          <p:nvPr/>
        </p:nvSpPr>
        <p:spPr>
          <a:xfrm>
            <a:off x="7800975" y="2743200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.getAttribute('name‘);</a:t>
            </a:r>
          </a:p>
          <a:p>
            <a:r>
              <a:rPr lang="de-DE" dirty="0"/>
              <a:t>.value;</a:t>
            </a:r>
          </a:p>
        </p:txBody>
      </p:sp>
    </p:spTree>
    <p:extLst>
      <p:ext uri="{BB962C8B-B14F-4D97-AF65-F5344CB8AC3E}">
        <p14:creationId xmlns:p14="http://schemas.microsoft.com/office/powerpoint/2010/main" val="287460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D3B5E7B-14DB-404A-A36B-785E05AF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14537"/>
            <a:ext cx="5086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21</cp:revision>
  <dcterms:created xsi:type="dcterms:W3CDTF">2021-05-21T09:21:31Z</dcterms:created>
  <dcterms:modified xsi:type="dcterms:W3CDTF">2021-05-28T15:01:02Z</dcterms:modified>
</cp:coreProperties>
</file>