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84" r:id="rId3"/>
    <p:sldId id="285" r:id="rId4"/>
    <p:sldId id="287" r:id="rId5"/>
    <p:sldId id="280" r:id="rId6"/>
    <p:sldId id="283" r:id="rId7"/>
    <p:sldId id="286"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1" autoAdjust="0"/>
    <p:restoredTop sz="94660"/>
  </p:normalViewPr>
  <p:slideViewPr>
    <p:cSldViewPr snapToGrid="0">
      <p:cViewPr varScale="1">
        <p:scale>
          <a:sx n="47" d="100"/>
          <a:sy n="47" d="100"/>
        </p:scale>
        <p:origin x="1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1160CE-2BB1-4E3C-BB8A-740F11B8791A}" type="datetimeFigureOut">
              <a:rPr lang="de-DE" smtClean="0"/>
              <a:t>23.04.2021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2124B9-8CC4-4050-B27F-7A13F57052D7}" type="slidenum">
              <a:rPr lang="de-DE" smtClean="0"/>
              <a:t>‹Nr.›</a:t>
            </a:fld>
            <a:endParaRPr lang="de-DE"/>
          </a:p>
        </p:txBody>
      </p:sp>
    </p:spTree>
    <p:extLst>
      <p:ext uri="{BB962C8B-B14F-4D97-AF65-F5344CB8AC3E}">
        <p14:creationId xmlns:p14="http://schemas.microsoft.com/office/powerpoint/2010/main" val="1578566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Auch ohne Stylesheet kann ein Browser (ein </a:t>
            </a:r>
            <a:r>
              <a:rPr lang="de-DE" i="1" dirty="0"/>
              <a:t>user agent</a:t>
            </a:r>
            <a:r>
              <a:rPr lang="de-DE" dirty="0"/>
              <a:t>) ein HTML-Dokument darstellen. Größtenteils wird das nicht der Darstellung entsprechen, wie wir sie als Web-Designer (</a:t>
            </a:r>
            <a:r>
              <a:rPr lang="de-DE" i="1" dirty="0"/>
              <a:t>author</a:t>
            </a:r>
            <a:r>
              <a:rPr lang="de-DE" dirty="0"/>
              <a:t>) haben möchten. Viele der </a:t>
            </a:r>
            <a:r>
              <a:rPr lang="de-DE" i="1" dirty="0"/>
              <a:t>user agent</a:t>
            </a:r>
            <a:r>
              <a:rPr lang="de-DE" dirty="0"/>
              <a:t>-Einstellungen machen allerdings schon Sinn: So wird zum Beispiel der Inhalt eines &lt;em&gt;-Tags ohne weiteres Styling kursiv dargestellt.</a:t>
            </a:r>
          </a:p>
          <a:p>
            <a:r>
              <a:rPr lang="de-DE" dirty="0"/>
              <a:t>Der Betrachter der Seite (</a:t>
            </a:r>
            <a:r>
              <a:rPr lang="de-DE" i="1" dirty="0"/>
              <a:t>user</a:t>
            </a:r>
            <a:r>
              <a:rPr lang="de-DE" dirty="0"/>
              <a:t>) hat meist die Möglichkeit, Präferenzen bezüglich Darstellung im Browser einzustellen. Das betrifft meist hauptsächlich Farben oder auch Fonts.</a:t>
            </a:r>
          </a:p>
          <a:p>
            <a:r>
              <a:rPr lang="de-DE" dirty="0"/>
              <a:t>Wie die Seite mittels Stylesheet vom </a:t>
            </a:r>
            <a:r>
              <a:rPr lang="de-DE" i="1" dirty="0"/>
              <a:t>author</a:t>
            </a:r>
            <a:r>
              <a:rPr lang="de-DE" dirty="0"/>
              <a:t> gestaltet wurde, hat Priorität; eine Website beispielsweise soll schließlich einheitlich dargestellt werden. Die </a:t>
            </a:r>
            <a:r>
              <a:rPr lang="de-DE" i="1" dirty="0"/>
              <a:t>author normal declarations</a:t>
            </a:r>
            <a:r>
              <a:rPr lang="de-DE" dirty="0"/>
              <a:t> befinden sich in den mitgelieferten Stylesheets der Seite.</a:t>
            </a:r>
          </a:p>
          <a:p>
            <a:r>
              <a:rPr lang="de-DE" dirty="0"/>
              <a:t>Darüber stehen nur noch die !important-Deklarationen. Ein </a:t>
            </a:r>
            <a:r>
              <a:rPr lang="de-DE" i="1" dirty="0"/>
              <a:t>author</a:t>
            </a:r>
            <a:r>
              <a:rPr lang="de-DE" dirty="0"/>
              <a:t> kann mit dieser Angabe erreichen, dass der so gekennzeichnete Wert auf jeden Fall Priorität bekommt.</a:t>
            </a:r>
          </a:p>
          <a:p>
            <a:r>
              <a:rPr lang="de-DE" dirty="0"/>
              <a:t>Allerhöchste Priorität haben </a:t>
            </a:r>
            <a:r>
              <a:rPr lang="de-DE" i="1" dirty="0"/>
              <a:t>user important declarations</a:t>
            </a:r>
            <a:r>
              <a:rPr lang="de-DE" dirty="0"/>
              <a:t>. Bestimmte Einstellungen der User, wie zum Beispiel Schriftgrößen oder Farben für besondere Bedürfnisse (Sehschwächen, Farbenblindheit,…) dürfen selbst </a:t>
            </a:r>
            <a:r>
              <a:rPr lang="de-DE" i="1" dirty="0"/>
              <a:t>author important declarations </a:t>
            </a:r>
            <a:r>
              <a:rPr lang="de-DE" dirty="0"/>
              <a:t>überschreiben.</a:t>
            </a:r>
          </a:p>
        </p:txBody>
      </p:sp>
      <p:sp>
        <p:nvSpPr>
          <p:cNvPr id="4" name="Foliennummernplatzhalter 3"/>
          <p:cNvSpPr>
            <a:spLocks noGrp="1"/>
          </p:cNvSpPr>
          <p:nvPr>
            <p:ph type="sldNum" sz="quarter" idx="10"/>
          </p:nvPr>
        </p:nvSpPr>
        <p:spPr/>
        <p:txBody>
          <a:bodyPr/>
          <a:lstStyle/>
          <a:p>
            <a:fld id="{16AF9509-3B10-45E6-BF83-5ACE9E9ECDAC}" type="slidenum">
              <a:rPr lang="de-DE" smtClean="0"/>
              <a:t>5</a:t>
            </a:fld>
            <a:endParaRPr lang="de-DE" dirty="0"/>
          </a:p>
        </p:txBody>
      </p:sp>
    </p:spTree>
    <p:extLst>
      <p:ext uri="{BB962C8B-B14F-4D97-AF65-F5344CB8AC3E}">
        <p14:creationId xmlns:p14="http://schemas.microsoft.com/office/powerpoint/2010/main" val="322024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Allgemeine Regeln haben eine geringere Priorität als spezifische. Wie spezifisch, also wie konkret ein Element angesprochen wird, errechnet sich durch die Spezifität.</a:t>
            </a:r>
          </a:p>
          <a:p>
            <a:r>
              <a:rPr lang="de-DE" dirty="0"/>
              <a:t>Je genauer auf ein bestimmtes Element hingewiesen wird, desto höher die Spezifität.</a:t>
            </a:r>
          </a:p>
          <a:p>
            <a:r>
              <a:rPr lang="de-DE" dirty="0"/>
              <a:t>Genauer als inline, also im HTML-Tag selbst, kann man ein Element nicht ansprechen. Somit hat dies die höchste Priorität. Die Id ist eindeutig, spricht also auch ein ganz bestimmtes Element an, und hat somit die nächsthöhere Priorität. Danach kommen Attribut- oder Klassenselektoren, danach Typselektoren und Pseudoelemente.</a:t>
            </a:r>
          </a:p>
          <a:p>
            <a:endParaRPr lang="de-DE" dirty="0"/>
          </a:p>
          <a:p>
            <a:r>
              <a:rPr lang="de-DE" dirty="0"/>
              <a:t>Daher kann man sich  kurzgefasst merken:  inline &gt; ID &gt; class &gt; Typ</a:t>
            </a:r>
          </a:p>
          <a:p>
            <a:endParaRPr lang="de-DE" dirty="0"/>
          </a:p>
          <a:p>
            <a:r>
              <a:rPr lang="de-DE" dirty="0"/>
              <a:t>Wie genau dies berechnet wird, wenn man mehr ins Detail geht, und wenn die Selektoren miteinander verschachtelt werden, findet man hier:</a:t>
            </a:r>
          </a:p>
          <a:p>
            <a:r>
              <a:rPr lang="de-DE" dirty="0"/>
              <a:t>https://www.w3.org/TR/CSS21/cascade.html#specificity</a:t>
            </a:r>
          </a:p>
        </p:txBody>
      </p:sp>
      <p:sp>
        <p:nvSpPr>
          <p:cNvPr id="4" name="Foliennummernplatzhalter 3"/>
          <p:cNvSpPr>
            <a:spLocks noGrp="1"/>
          </p:cNvSpPr>
          <p:nvPr>
            <p:ph type="sldNum" sz="quarter" idx="10"/>
          </p:nvPr>
        </p:nvSpPr>
        <p:spPr/>
        <p:txBody>
          <a:bodyPr/>
          <a:lstStyle/>
          <a:p>
            <a:fld id="{16AF9509-3B10-45E6-BF83-5ACE9E9ECDAC}" type="slidenum">
              <a:rPr lang="de-DE" smtClean="0"/>
              <a:t>6</a:t>
            </a:fld>
            <a:endParaRPr lang="de-DE" dirty="0"/>
          </a:p>
        </p:txBody>
      </p:sp>
    </p:spTree>
    <p:extLst>
      <p:ext uri="{BB962C8B-B14F-4D97-AF65-F5344CB8AC3E}">
        <p14:creationId xmlns:p14="http://schemas.microsoft.com/office/powerpoint/2010/main" val="3786303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C6F953-FA9E-42AF-873E-38D43D46D93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7EE1388-2AE8-4092-BBBB-CFDF4CB86D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465D4C68-3452-414D-88A2-D59E00132C47}"/>
              </a:ext>
            </a:extLst>
          </p:cNvPr>
          <p:cNvSpPr>
            <a:spLocks noGrp="1"/>
          </p:cNvSpPr>
          <p:nvPr>
            <p:ph type="dt" sz="half" idx="10"/>
          </p:nvPr>
        </p:nvSpPr>
        <p:spPr/>
        <p:txBody>
          <a:bodyPr/>
          <a:lstStyle/>
          <a:p>
            <a:fld id="{55A3AC84-09D0-47D7-8936-6F9244DD26E3}" type="datetimeFigureOut">
              <a:rPr lang="de-DE" smtClean="0"/>
              <a:t>23.04.2021</a:t>
            </a:fld>
            <a:endParaRPr lang="de-DE"/>
          </a:p>
        </p:txBody>
      </p:sp>
      <p:sp>
        <p:nvSpPr>
          <p:cNvPr id="5" name="Fußzeilenplatzhalter 4">
            <a:extLst>
              <a:ext uri="{FF2B5EF4-FFF2-40B4-BE49-F238E27FC236}">
                <a16:creationId xmlns:a16="http://schemas.microsoft.com/office/drawing/2014/main" id="{77CAA0AB-A42F-41A8-93F0-E56AD6BD72D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064D31B-31ED-4D15-BCB1-41943648BB21}"/>
              </a:ext>
            </a:extLst>
          </p:cNvPr>
          <p:cNvSpPr>
            <a:spLocks noGrp="1"/>
          </p:cNvSpPr>
          <p:nvPr>
            <p:ph type="sldNum" sz="quarter" idx="12"/>
          </p:nvPr>
        </p:nvSpPr>
        <p:spPr/>
        <p:txBody>
          <a:bodyPr/>
          <a:lstStyle/>
          <a:p>
            <a:fld id="{2B9F156F-3626-4568-8AF7-9FD1E4724A44}" type="slidenum">
              <a:rPr lang="de-DE" smtClean="0"/>
              <a:t>‹Nr.›</a:t>
            </a:fld>
            <a:endParaRPr lang="de-DE"/>
          </a:p>
        </p:txBody>
      </p:sp>
    </p:spTree>
    <p:extLst>
      <p:ext uri="{BB962C8B-B14F-4D97-AF65-F5344CB8AC3E}">
        <p14:creationId xmlns:p14="http://schemas.microsoft.com/office/powerpoint/2010/main" val="3513169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7475B9-6A03-4C18-9573-C9367C54B5E9}"/>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F7B9B8AA-F4BD-4DEC-9A55-9C38066145F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0CF14BA-EF62-4145-B437-A04698296A55}"/>
              </a:ext>
            </a:extLst>
          </p:cNvPr>
          <p:cNvSpPr>
            <a:spLocks noGrp="1"/>
          </p:cNvSpPr>
          <p:nvPr>
            <p:ph type="dt" sz="half" idx="10"/>
          </p:nvPr>
        </p:nvSpPr>
        <p:spPr/>
        <p:txBody>
          <a:bodyPr/>
          <a:lstStyle/>
          <a:p>
            <a:fld id="{55A3AC84-09D0-47D7-8936-6F9244DD26E3}" type="datetimeFigureOut">
              <a:rPr lang="de-DE" smtClean="0"/>
              <a:t>23.04.2021</a:t>
            </a:fld>
            <a:endParaRPr lang="de-DE"/>
          </a:p>
        </p:txBody>
      </p:sp>
      <p:sp>
        <p:nvSpPr>
          <p:cNvPr id="5" name="Fußzeilenplatzhalter 4">
            <a:extLst>
              <a:ext uri="{FF2B5EF4-FFF2-40B4-BE49-F238E27FC236}">
                <a16:creationId xmlns:a16="http://schemas.microsoft.com/office/drawing/2014/main" id="{FD7BFE42-F716-417D-9254-053A6DB7C15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8B955C1-1E1F-40D3-AA0E-560920BD8029}"/>
              </a:ext>
            </a:extLst>
          </p:cNvPr>
          <p:cNvSpPr>
            <a:spLocks noGrp="1"/>
          </p:cNvSpPr>
          <p:nvPr>
            <p:ph type="sldNum" sz="quarter" idx="12"/>
          </p:nvPr>
        </p:nvSpPr>
        <p:spPr/>
        <p:txBody>
          <a:bodyPr/>
          <a:lstStyle/>
          <a:p>
            <a:fld id="{2B9F156F-3626-4568-8AF7-9FD1E4724A44}" type="slidenum">
              <a:rPr lang="de-DE" smtClean="0"/>
              <a:t>‹Nr.›</a:t>
            </a:fld>
            <a:endParaRPr lang="de-DE"/>
          </a:p>
        </p:txBody>
      </p:sp>
    </p:spTree>
    <p:extLst>
      <p:ext uri="{BB962C8B-B14F-4D97-AF65-F5344CB8AC3E}">
        <p14:creationId xmlns:p14="http://schemas.microsoft.com/office/powerpoint/2010/main" val="2379230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B1FBCE8-ECBD-4BDC-9579-F94BD3398212}"/>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6ED6933B-5CA2-445D-92F0-F5311A099C9C}"/>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9E86157-06B9-4727-B8EA-E866730347A7}"/>
              </a:ext>
            </a:extLst>
          </p:cNvPr>
          <p:cNvSpPr>
            <a:spLocks noGrp="1"/>
          </p:cNvSpPr>
          <p:nvPr>
            <p:ph type="dt" sz="half" idx="10"/>
          </p:nvPr>
        </p:nvSpPr>
        <p:spPr/>
        <p:txBody>
          <a:bodyPr/>
          <a:lstStyle/>
          <a:p>
            <a:fld id="{55A3AC84-09D0-47D7-8936-6F9244DD26E3}" type="datetimeFigureOut">
              <a:rPr lang="de-DE" smtClean="0"/>
              <a:t>23.04.2021</a:t>
            </a:fld>
            <a:endParaRPr lang="de-DE"/>
          </a:p>
        </p:txBody>
      </p:sp>
      <p:sp>
        <p:nvSpPr>
          <p:cNvPr id="5" name="Fußzeilenplatzhalter 4">
            <a:extLst>
              <a:ext uri="{FF2B5EF4-FFF2-40B4-BE49-F238E27FC236}">
                <a16:creationId xmlns:a16="http://schemas.microsoft.com/office/drawing/2014/main" id="{FFF2A319-ECB2-4FA8-B9E3-5FA4EC5DD83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21F8A91-D259-4A08-B303-ED1A0F4E9A50}"/>
              </a:ext>
            </a:extLst>
          </p:cNvPr>
          <p:cNvSpPr>
            <a:spLocks noGrp="1"/>
          </p:cNvSpPr>
          <p:nvPr>
            <p:ph type="sldNum" sz="quarter" idx="12"/>
          </p:nvPr>
        </p:nvSpPr>
        <p:spPr/>
        <p:txBody>
          <a:bodyPr/>
          <a:lstStyle/>
          <a:p>
            <a:fld id="{2B9F156F-3626-4568-8AF7-9FD1E4724A44}" type="slidenum">
              <a:rPr lang="de-DE" smtClean="0"/>
              <a:t>‹Nr.›</a:t>
            </a:fld>
            <a:endParaRPr lang="de-DE"/>
          </a:p>
        </p:txBody>
      </p:sp>
    </p:spTree>
    <p:extLst>
      <p:ext uri="{BB962C8B-B14F-4D97-AF65-F5344CB8AC3E}">
        <p14:creationId xmlns:p14="http://schemas.microsoft.com/office/powerpoint/2010/main" val="671656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B04A83-17F0-4AF0-BE91-DF82B5C7541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20EB3DA-BE63-4391-8B03-E0450F2FDDA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FB74173-CC5E-4B9A-A266-73924162F089}"/>
              </a:ext>
            </a:extLst>
          </p:cNvPr>
          <p:cNvSpPr>
            <a:spLocks noGrp="1"/>
          </p:cNvSpPr>
          <p:nvPr>
            <p:ph type="dt" sz="half" idx="10"/>
          </p:nvPr>
        </p:nvSpPr>
        <p:spPr/>
        <p:txBody>
          <a:bodyPr/>
          <a:lstStyle/>
          <a:p>
            <a:fld id="{55A3AC84-09D0-47D7-8936-6F9244DD26E3}" type="datetimeFigureOut">
              <a:rPr lang="de-DE" smtClean="0"/>
              <a:t>23.04.2021</a:t>
            </a:fld>
            <a:endParaRPr lang="de-DE"/>
          </a:p>
        </p:txBody>
      </p:sp>
      <p:sp>
        <p:nvSpPr>
          <p:cNvPr id="5" name="Fußzeilenplatzhalter 4">
            <a:extLst>
              <a:ext uri="{FF2B5EF4-FFF2-40B4-BE49-F238E27FC236}">
                <a16:creationId xmlns:a16="http://schemas.microsoft.com/office/drawing/2014/main" id="{16444043-94A0-4AEE-8168-0C9EB67014F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FC045F7-72A9-4907-94B3-48D1E58C402D}"/>
              </a:ext>
            </a:extLst>
          </p:cNvPr>
          <p:cNvSpPr>
            <a:spLocks noGrp="1"/>
          </p:cNvSpPr>
          <p:nvPr>
            <p:ph type="sldNum" sz="quarter" idx="12"/>
          </p:nvPr>
        </p:nvSpPr>
        <p:spPr/>
        <p:txBody>
          <a:bodyPr/>
          <a:lstStyle/>
          <a:p>
            <a:fld id="{2B9F156F-3626-4568-8AF7-9FD1E4724A44}" type="slidenum">
              <a:rPr lang="de-DE" smtClean="0"/>
              <a:t>‹Nr.›</a:t>
            </a:fld>
            <a:endParaRPr lang="de-DE"/>
          </a:p>
        </p:txBody>
      </p:sp>
    </p:spTree>
    <p:extLst>
      <p:ext uri="{BB962C8B-B14F-4D97-AF65-F5344CB8AC3E}">
        <p14:creationId xmlns:p14="http://schemas.microsoft.com/office/powerpoint/2010/main" val="2638844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7288E-926B-446B-BFA7-57823689DE4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102FD33-8465-409D-980D-4A403CF057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4818B44-40ED-499F-882F-188BF5409880}"/>
              </a:ext>
            </a:extLst>
          </p:cNvPr>
          <p:cNvSpPr>
            <a:spLocks noGrp="1"/>
          </p:cNvSpPr>
          <p:nvPr>
            <p:ph type="dt" sz="half" idx="10"/>
          </p:nvPr>
        </p:nvSpPr>
        <p:spPr/>
        <p:txBody>
          <a:bodyPr/>
          <a:lstStyle/>
          <a:p>
            <a:fld id="{55A3AC84-09D0-47D7-8936-6F9244DD26E3}" type="datetimeFigureOut">
              <a:rPr lang="de-DE" smtClean="0"/>
              <a:t>23.04.2021</a:t>
            </a:fld>
            <a:endParaRPr lang="de-DE"/>
          </a:p>
        </p:txBody>
      </p:sp>
      <p:sp>
        <p:nvSpPr>
          <p:cNvPr id="5" name="Fußzeilenplatzhalter 4">
            <a:extLst>
              <a:ext uri="{FF2B5EF4-FFF2-40B4-BE49-F238E27FC236}">
                <a16:creationId xmlns:a16="http://schemas.microsoft.com/office/drawing/2014/main" id="{831A22F8-6783-459E-9B20-0898EE74E01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EAA59D0-03F2-4EE4-A95C-B7083502794D}"/>
              </a:ext>
            </a:extLst>
          </p:cNvPr>
          <p:cNvSpPr>
            <a:spLocks noGrp="1"/>
          </p:cNvSpPr>
          <p:nvPr>
            <p:ph type="sldNum" sz="quarter" idx="12"/>
          </p:nvPr>
        </p:nvSpPr>
        <p:spPr/>
        <p:txBody>
          <a:bodyPr/>
          <a:lstStyle/>
          <a:p>
            <a:fld id="{2B9F156F-3626-4568-8AF7-9FD1E4724A44}" type="slidenum">
              <a:rPr lang="de-DE" smtClean="0"/>
              <a:t>‹Nr.›</a:t>
            </a:fld>
            <a:endParaRPr lang="de-DE"/>
          </a:p>
        </p:txBody>
      </p:sp>
    </p:spTree>
    <p:extLst>
      <p:ext uri="{BB962C8B-B14F-4D97-AF65-F5344CB8AC3E}">
        <p14:creationId xmlns:p14="http://schemas.microsoft.com/office/powerpoint/2010/main" val="65618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9A573C-769E-40A9-A853-11372AD5B3B5}"/>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F588E61-1E63-40A7-A096-E45F8AC16A6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827EA13-5A7C-4589-9A35-87A3F247A34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FE047D54-0DC6-46BD-9EB3-CACEA973A457}"/>
              </a:ext>
            </a:extLst>
          </p:cNvPr>
          <p:cNvSpPr>
            <a:spLocks noGrp="1"/>
          </p:cNvSpPr>
          <p:nvPr>
            <p:ph type="dt" sz="half" idx="10"/>
          </p:nvPr>
        </p:nvSpPr>
        <p:spPr/>
        <p:txBody>
          <a:bodyPr/>
          <a:lstStyle/>
          <a:p>
            <a:fld id="{55A3AC84-09D0-47D7-8936-6F9244DD26E3}" type="datetimeFigureOut">
              <a:rPr lang="de-DE" smtClean="0"/>
              <a:t>23.04.2021</a:t>
            </a:fld>
            <a:endParaRPr lang="de-DE"/>
          </a:p>
        </p:txBody>
      </p:sp>
      <p:sp>
        <p:nvSpPr>
          <p:cNvPr id="6" name="Fußzeilenplatzhalter 5">
            <a:extLst>
              <a:ext uri="{FF2B5EF4-FFF2-40B4-BE49-F238E27FC236}">
                <a16:creationId xmlns:a16="http://schemas.microsoft.com/office/drawing/2014/main" id="{0CDE56EB-B6FF-4044-AC8F-D81B7BF6D25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EE8EC85-2B3B-4485-B392-FE00A41D5FF7}"/>
              </a:ext>
            </a:extLst>
          </p:cNvPr>
          <p:cNvSpPr>
            <a:spLocks noGrp="1"/>
          </p:cNvSpPr>
          <p:nvPr>
            <p:ph type="sldNum" sz="quarter" idx="12"/>
          </p:nvPr>
        </p:nvSpPr>
        <p:spPr/>
        <p:txBody>
          <a:bodyPr/>
          <a:lstStyle/>
          <a:p>
            <a:fld id="{2B9F156F-3626-4568-8AF7-9FD1E4724A44}" type="slidenum">
              <a:rPr lang="de-DE" smtClean="0"/>
              <a:t>‹Nr.›</a:t>
            </a:fld>
            <a:endParaRPr lang="de-DE"/>
          </a:p>
        </p:txBody>
      </p:sp>
    </p:spTree>
    <p:extLst>
      <p:ext uri="{BB962C8B-B14F-4D97-AF65-F5344CB8AC3E}">
        <p14:creationId xmlns:p14="http://schemas.microsoft.com/office/powerpoint/2010/main" val="3557247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941F6C-080F-402F-B9BE-1D79DDDC393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E4C5230F-1FA6-4E9F-8AB1-4D9DF081AA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CA70AD-3941-489C-A829-93139E64B120}"/>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2CF858E-8B45-4F1B-8E19-A54F97D022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7E58B99-4E7A-49CD-ACBD-710AB08790CA}"/>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A6175264-57E8-4CA7-AA2D-E4C332B8EBBB}"/>
              </a:ext>
            </a:extLst>
          </p:cNvPr>
          <p:cNvSpPr>
            <a:spLocks noGrp="1"/>
          </p:cNvSpPr>
          <p:nvPr>
            <p:ph type="dt" sz="half" idx="10"/>
          </p:nvPr>
        </p:nvSpPr>
        <p:spPr/>
        <p:txBody>
          <a:bodyPr/>
          <a:lstStyle/>
          <a:p>
            <a:fld id="{55A3AC84-09D0-47D7-8936-6F9244DD26E3}" type="datetimeFigureOut">
              <a:rPr lang="de-DE" smtClean="0"/>
              <a:t>23.04.2021</a:t>
            </a:fld>
            <a:endParaRPr lang="de-DE"/>
          </a:p>
        </p:txBody>
      </p:sp>
      <p:sp>
        <p:nvSpPr>
          <p:cNvPr id="8" name="Fußzeilenplatzhalter 7">
            <a:extLst>
              <a:ext uri="{FF2B5EF4-FFF2-40B4-BE49-F238E27FC236}">
                <a16:creationId xmlns:a16="http://schemas.microsoft.com/office/drawing/2014/main" id="{8E32FADD-0B4D-4665-8DBB-C08C0144912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BB1AF33D-FB8E-43DC-B8E7-90A5FC5E286C}"/>
              </a:ext>
            </a:extLst>
          </p:cNvPr>
          <p:cNvSpPr>
            <a:spLocks noGrp="1"/>
          </p:cNvSpPr>
          <p:nvPr>
            <p:ph type="sldNum" sz="quarter" idx="12"/>
          </p:nvPr>
        </p:nvSpPr>
        <p:spPr/>
        <p:txBody>
          <a:bodyPr/>
          <a:lstStyle/>
          <a:p>
            <a:fld id="{2B9F156F-3626-4568-8AF7-9FD1E4724A44}" type="slidenum">
              <a:rPr lang="de-DE" smtClean="0"/>
              <a:t>‹Nr.›</a:t>
            </a:fld>
            <a:endParaRPr lang="de-DE"/>
          </a:p>
        </p:txBody>
      </p:sp>
    </p:spTree>
    <p:extLst>
      <p:ext uri="{BB962C8B-B14F-4D97-AF65-F5344CB8AC3E}">
        <p14:creationId xmlns:p14="http://schemas.microsoft.com/office/powerpoint/2010/main" val="174394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DDB8DE-3781-4F9B-AA01-353799294D7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7C4E9E3-5FC9-4F4D-995F-118AE0239DD9}"/>
              </a:ext>
            </a:extLst>
          </p:cNvPr>
          <p:cNvSpPr>
            <a:spLocks noGrp="1"/>
          </p:cNvSpPr>
          <p:nvPr>
            <p:ph type="dt" sz="half" idx="10"/>
          </p:nvPr>
        </p:nvSpPr>
        <p:spPr/>
        <p:txBody>
          <a:bodyPr/>
          <a:lstStyle/>
          <a:p>
            <a:fld id="{55A3AC84-09D0-47D7-8936-6F9244DD26E3}" type="datetimeFigureOut">
              <a:rPr lang="de-DE" smtClean="0"/>
              <a:t>23.04.2021</a:t>
            </a:fld>
            <a:endParaRPr lang="de-DE"/>
          </a:p>
        </p:txBody>
      </p:sp>
      <p:sp>
        <p:nvSpPr>
          <p:cNvPr id="4" name="Fußzeilenplatzhalter 3">
            <a:extLst>
              <a:ext uri="{FF2B5EF4-FFF2-40B4-BE49-F238E27FC236}">
                <a16:creationId xmlns:a16="http://schemas.microsoft.com/office/drawing/2014/main" id="{84B1A128-2D06-4F43-B309-ADFBDFA6CA3F}"/>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90D2D04E-F10E-4A56-8585-EECA881F9D96}"/>
              </a:ext>
            </a:extLst>
          </p:cNvPr>
          <p:cNvSpPr>
            <a:spLocks noGrp="1"/>
          </p:cNvSpPr>
          <p:nvPr>
            <p:ph type="sldNum" sz="quarter" idx="12"/>
          </p:nvPr>
        </p:nvSpPr>
        <p:spPr/>
        <p:txBody>
          <a:bodyPr/>
          <a:lstStyle/>
          <a:p>
            <a:fld id="{2B9F156F-3626-4568-8AF7-9FD1E4724A44}" type="slidenum">
              <a:rPr lang="de-DE" smtClean="0"/>
              <a:t>‹Nr.›</a:t>
            </a:fld>
            <a:endParaRPr lang="de-DE"/>
          </a:p>
        </p:txBody>
      </p:sp>
    </p:spTree>
    <p:extLst>
      <p:ext uri="{BB962C8B-B14F-4D97-AF65-F5344CB8AC3E}">
        <p14:creationId xmlns:p14="http://schemas.microsoft.com/office/powerpoint/2010/main" val="4179445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3548EEC-98F3-4C5F-8834-531F46090B2D}"/>
              </a:ext>
            </a:extLst>
          </p:cNvPr>
          <p:cNvSpPr>
            <a:spLocks noGrp="1"/>
          </p:cNvSpPr>
          <p:nvPr>
            <p:ph type="dt" sz="half" idx="10"/>
          </p:nvPr>
        </p:nvSpPr>
        <p:spPr/>
        <p:txBody>
          <a:bodyPr/>
          <a:lstStyle/>
          <a:p>
            <a:fld id="{55A3AC84-09D0-47D7-8936-6F9244DD26E3}" type="datetimeFigureOut">
              <a:rPr lang="de-DE" smtClean="0"/>
              <a:t>23.04.2021</a:t>
            </a:fld>
            <a:endParaRPr lang="de-DE"/>
          </a:p>
        </p:txBody>
      </p:sp>
      <p:sp>
        <p:nvSpPr>
          <p:cNvPr id="3" name="Fußzeilenplatzhalter 2">
            <a:extLst>
              <a:ext uri="{FF2B5EF4-FFF2-40B4-BE49-F238E27FC236}">
                <a16:creationId xmlns:a16="http://schemas.microsoft.com/office/drawing/2014/main" id="{8C36E855-7456-4E68-85A5-0E9C69BE162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2270942-57E4-4090-9C67-6E8559CB7392}"/>
              </a:ext>
            </a:extLst>
          </p:cNvPr>
          <p:cNvSpPr>
            <a:spLocks noGrp="1"/>
          </p:cNvSpPr>
          <p:nvPr>
            <p:ph type="sldNum" sz="quarter" idx="12"/>
          </p:nvPr>
        </p:nvSpPr>
        <p:spPr/>
        <p:txBody>
          <a:bodyPr/>
          <a:lstStyle/>
          <a:p>
            <a:fld id="{2B9F156F-3626-4568-8AF7-9FD1E4724A44}" type="slidenum">
              <a:rPr lang="de-DE" smtClean="0"/>
              <a:t>‹Nr.›</a:t>
            </a:fld>
            <a:endParaRPr lang="de-DE"/>
          </a:p>
        </p:txBody>
      </p:sp>
    </p:spTree>
    <p:extLst>
      <p:ext uri="{BB962C8B-B14F-4D97-AF65-F5344CB8AC3E}">
        <p14:creationId xmlns:p14="http://schemas.microsoft.com/office/powerpoint/2010/main" val="1187193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7B5FF6-5EA4-4A62-903A-0D00174C248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6F0A36D3-E801-4231-A92D-5ECCB89F6D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9295E512-8CD0-4AB2-8B4D-63C971372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C0C9042-C7C0-476C-9C83-65BDD82BADA2}"/>
              </a:ext>
            </a:extLst>
          </p:cNvPr>
          <p:cNvSpPr>
            <a:spLocks noGrp="1"/>
          </p:cNvSpPr>
          <p:nvPr>
            <p:ph type="dt" sz="half" idx="10"/>
          </p:nvPr>
        </p:nvSpPr>
        <p:spPr/>
        <p:txBody>
          <a:bodyPr/>
          <a:lstStyle/>
          <a:p>
            <a:fld id="{55A3AC84-09D0-47D7-8936-6F9244DD26E3}" type="datetimeFigureOut">
              <a:rPr lang="de-DE" smtClean="0"/>
              <a:t>23.04.2021</a:t>
            </a:fld>
            <a:endParaRPr lang="de-DE"/>
          </a:p>
        </p:txBody>
      </p:sp>
      <p:sp>
        <p:nvSpPr>
          <p:cNvPr id="6" name="Fußzeilenplatzhalter 5">
            <a:extLst>
              <a:ext uri="{FF2B5EF4-FFF2-40B4-BE49-F238E27FC236}">
                <a16:creationId xmlns:a16="http://schemas.microsoft.com/office/drawing/2014/main" id="{94844946-7E4E-4E57-B31A-08DAC07AE51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526FFB2-1593-47E4-BD7E-CB5979C16228}"/>
              </a:ext>
            </a:extLst>
          </p:cNvPr>
          <p:cNvSpPr>
            <a:spLocks noGrp="1"/>
          </p:cNvSpPr>
          <p:nvPr>
            <p:ph type="sldNum" sz="quarter" idx="12"/>
          </p:nvPr>
        </p:nvSpPr>
        <p:spPr/>
        <p:txBody>
          <a:bodyPr/>
          <a:lstStyle/>
          <a:p>
            <a:fld id="{2B9F156F-3626-4568-8AF7-9FD1E4724A44}" type="slidenum">
              <a:rPr lang="de-DE" smtClean="0"/>
              <a:t>‹Nr.›</a:t>
            </a:fld>
            <a:endParaRPr lang="de-DE"/>
          </a:p>
        </p:txBody>
      </p:sp>
    </p:spTree>
    <p:extLst>
      <p:ext uri="{BB962C8B-B14F-4D97-AF65-F5344CB8AC3E}">
        <p14:creationId xmlns:p14="http://schemas.microsoft.com/office/powerpoint/2010/main" val="4068664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E03E3-6C65-4DF1-8067-F01C5BBE7A0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9D55358-58F4-49FE-9AF0-7338E2CD6F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814CE0B5-3DBF-4685-AB17-4B7EEB0F0C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4B58F0C-3008-4C7F-B7D6-C0965D87881B}"/>
              </a:ext>
            </a:extLst>
          </p:cNvPr>
          <p:cNvSpPr>
            <a:spLocks noGrp="1"/>
          </p:cNvSpPr>
          <p:nvPr>
            <p:ph type="dt" sz="half" idx="10"/>
          </p:nvPr>
        </p:nvSpPr>
        <p:spPr/>
        <p:txBody>
          <a:bodyPr/>
          <a:lstStyle/>
          <a:p>
            <a:fld id="{55A3AC84-09D0-47D7-8936-6F9244DD26E3}" type="datetimeFigureOut">
              <a:rPr lang="de-DE" smtClean="0"/>
              <a:t>23.04.2021</a:t>
            </a:fld>
            <a:endParaRPr lang="de-DE"/>
          </a:p>
        </p:txBody>
      </p:sp>
      <p:sp>
        <p:nvSpPr>
          <p:cNvPr id="6" name="Fußzeilenplatzhalter 5">
            <a:extLst>
              <a:ext uri="{FF2B5EF4-FFF2-40B4-BE49-F238E27FC236}">
                <a16:creationId xmlns:a16="http://schemas.microsoft.com/office/drawing/2014/main" id="{55314F18-C7C7-487E-8F81-BB7829E29A1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977C27E-20B8-498B-A9D7-E0CEA92FD424}"/>
              </a:ext>
            </a:extLst>
          </p:cNvPr>
          <p:cNvSpPr>
            <a:spLocks noGrp="1"/>
          </p:cNvSpPr>
          <p:nvPr>
            <p:ph type="sldNum" sz="quarter" idx="12"/>
          </p:nvPr>
        </p:nvSpPr>
        <p:spPr/>
        <p:txBody>
          <a:bodyPr/>
          <a:lstStyle/>
          <a:p>
            <a:fld id="{2B9F156F-3626-4568-8AF7-9FD1E4724A44}" type="slidenum">
              <a:rPr lang="de-DE" smtClean="0"/>
              <a:t>‹Nr.›</a:t>
            </a:fld>
            <a:endParaRPr lang="de-DE"/>
          </a:p>
        </p:txBody>
      </p:sp>
    </p:spTree>
    <p:extLst>
      <p:ext uri="{BB962C8B-B14F-4D97-AF65-F5344CB8AC3E}">
        <p14:creationId xmlns:p14="http://schemas.microsoft.com/office/powerpoint/2010/main" val="2515388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28DCA12-94AB-48F6-9EC2-8E4C98CD2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5DE995E-D7FE-457D-8CD3-16EBE1E195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023F89A-3580-4317-89AF-F0D6D9DFD6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3AC84-09D0-47D7-8936-6F9244DD26E3}" type="datetimeFigureOut">
              <a:rPr lang="de-DE" smtClean="0"/>
              <a:t>23.04.2021</a:t>
            </a:fld>
            <a:endParaRPr lang="de-DE"/>
          </a:p>
        </p:txBody>
      </p:sp>
      <p:sp>
        <p:nvSpPr>
          <p:cNvPr id="5" name="Fußzeilenplatzhalter 4">
            <a:extLst>
              <a:ext uri="{FF2B5EF4-FFF2-40B4-BE49-F238E27FC236}">
                <a16:creationId xmlns:a16="http://schemas.microsoft.com/office/drawing/2014/main" id="{C019B435-54C2-4628-9773-E866B5ADCD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02ABC738-866D-41D4-B32E-AAF5C36C0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9F156F-3626-4568-8AF7-9FD1E4724A44}" type="slidenum">
              <a:rPr lang="de-DE" smtClean="0"/>
              <a:t>‹Nr.›</a:t>
            </a:fld>
            <a:endParaRPr lang="de-DE"/>
          </a:p>
        </p:txBody>
      </p:sp>
    </p:spTree>
    <p:extLst>
      <p:ext uri="{BB962C8B-B14F-4D97-AF65-F5344CB8AC3E}">
        <p14:creationId xmlns:p14="http://schemas.microsoft.com/office/powerpoint/2010/main" val="2530124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C2AE73BB-1C47-4C05-9466-34FEA0F25508}"/>
              </a:ext>
            </a:extLst>
          </p:cNvPr>
          <p:cNvSpPr/>
          <p:nvPr/>
        </p:nvSpPr>
        <p:spPr>
          <a:xfrm>
            <a:off x="457200" y="400050"/>
            <a:ext cx="11277600" cy="6162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F80B632E-374D-48E2-BC1A-FFFD6393B63D}"/>
              </a:ext>
            </a:extLst>
          </p:cNvPr>
          <p:cNvSpPr/>
          <p:nvPr/>
        </p:nvSpPr>
        <p:spPr>
          <a:xfrm>
            <a:off x="566737" y="476248"/>
            <a:ext cx="11058525" cy="18097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7" name="Rechteck 6">
            <a:extLst>
              <a:ext uri="{FF2B5EF4-FFF2-40B4-BE49-F238E27FC236}">
                <a16:creationId xmlns:a16="http://schemas.microsoft.com/office/drawing/2014/main" id="{82616D7F-D376-469F-B741-9380D58BF1A3}"/>
              </a:ext>
            </a:extLst>
          </p:cNvPr>
          <p:cNvSpPr/>
          <p:nvPr/>
        </p:nvSpPr>
        <p:spPr>
          <a:xfrm>
            <a:off x="561975" y="2400300"/>
            <a:ext cx="11058525" cy="5524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CE38105E-A578-44DE-A5D7-E032080762A6}"/>
              </a:ext>
            </a:extLst>
          </p:cNvPr>
          <p:cNvSpPr/>
          <p:nvPr/>
        </p:nvSpPr>
        <p:spPr>
          <a:xfrm>
            <a:off x="561975" y="3067050"/>
            <a:ext cx="11058525" cy="25336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84FD7EA7-7F76-4FD5-B83A-EA8E4BF5507E}"/>
              </a:ext>
            </a:extLst>
          </p:cNvPr>
          <p:cNvSpPr/>
          <p:nvPr/>
        </p:nvSpPr>
        <p:spPr>
          <a:xfrm>
            <a:off x="561974" y="5714999"/>
            <a:ext cx="11058525" cy="6953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12386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C2AE73BB-1C47-4C05-9466-34FEA0F25508}"/>
              </a:ext>
            </a:extLst>
          </p:cNvPr>
          <p:cNvSpPr/>
          <p:nvPr/>
        </p:nvSpPr>
        <p:spPr>
          <a:xfrm>
            <a:off x="457200" y="400050"/>
            <a:ext cx="11277600" cy="6162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F80B632E-374D-48E2-BC1A-FFFD6393B63D}"/>
              </a:ext>
            </a:extLst>
          </p:cNvPr>
          <p:cNvSpPr/>
          <p:nvPr/>
        </p:nvSpPr>
        <p:spPr>
          <a:xfrm>
            <a:off x="566737" y="476248"/>
            <a:ext cx="11058525" cy="18097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7" name="Rechteck 6">
            <a:extLst>
              <a:ext uri="{FF2B5EF4-FFF2-40B4-BE49-F238E27FC236}">
                <a16:creationId xmlns:a16="http://schemas.microsoft.com/office/drawing/2014/main" id="{82616D7F-D376-469F-B741-9380D58BF1A3}"/>
              </a:ext>
            </a:extLst>
          </p:cNvPr>
          <p:cNvSpPr/>
          <p:nvPr/>
        </p:nvSpPr>
        <p:spPr>
          <a:xfrm>
            <a:off x="561975" y="2400300"/>
            <a:ext cx="11058525" cy="5524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CE38105E-A578-44DE-A5D7-E032080762A6}"/>
              </a:ext>
            </a:extLst>
          </p:cNvPr>
          <p:cNvSpPr/>
          <p:nvPr/>
        </p:nvSpPr>
        <p:spPr>
          <a:xfrm>
            <a:off x="561975" y="3067050"/>
            <a:ext cx="11058525" cy="25336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84FD7EA7-7F76-4FD5-B83A-EA8E4BF5507E}"/>
              </a:ext>
            </a:extLst>
          </p:cNvPr>
          <p:cNvSpPr/>
          <p:nvPr/>
        </p:nvSpPr>
        <p:spPr>
          <a:xfrm>
            <a:off x="561974" y="5714999"/>
            <a:ext cx="11058525" cy="6953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2" name="Rechteck 1">
            <a:extLst>
              <a:ext uri="{FF2B5EF4-FFF2-40B4-BE49-F238E27FC236}">
                <a16:creationId xmlns:a16="http://schemas.microsoft.com/office/drawing/2014/main" id="{B36DC333-1F18-44D8-AB70-0FFDE1EF8AB0}"/>
              </a:ext>
            </a:extLst>
          </p:cNvPr>
          <p:cNvSpPr/>
          <p:nvPr/>
        </p:nvSpPr>
        <p:spPr>
          <a:xfrm>
            <a:off x="762000" y="2524125"/>
            <a:ext cx="94297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B3E7083C-5B19-4C80-AA2A-4B3A370B5235}"/>
              </a:ext>
            </a:extLst>
          </p:cNvPr>
          <p:cNvSpPr/>
          <p:nvPr/>
        </p:nvSpPr>
        <p:spPr>
          <a:xfrm>
            <a:off x="1905000" y="2524125"/>
            <a:ext cx="94297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922697AA-88EE-4702-A98B-18CFA166FD51}"/>
              </a:ext>
            </a:extLst>
          </p:cNvPr>
          <p:cNvSpPr/>
          <p:nvPr/>
        </p:nvSpPr>
        <p:spPr>
          <a:xfrm>
            <a:off x="3048000" y="2524125"/>
            <a:ext cx="94297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EAF0B502-5D95-443A-B0E5-F6E19FCEFA97}"/>
              </a:ext>
            </a:extLst>
          </p:cNvPr>
          <p:cNvSpPr/>
          <p:nvPr/>
        </p:nvSpPr>
        <p:spPr>
          <a:xfrm>
            <a:off x="4191000" y="2524125"/>
            <a:ext cx="94297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691346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C2AE73BB-1C47-4C05-9466-34FEA0F25508}"/>
              </a:ext>
            </a:extLst>
          </p:cNvPr>
          <p:cNvSpPr/>
          <p:nvPr/>
        </p:nvSpPr>
        <p:spPr>
          <a:xfrm>
            <a:off x="457200" y="400050"/>
            <a:ext cx="11277600" cy="6162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F80B632E-374D-48E2-BC1A-FFFD6393B63D}"/>
              </a:ext>
            </a:extLst>
          </p:cNvPr>
          <p:cNvSpPr/>
          <p:nvPr/>
        </p:nvSpPr>
        <p:spPr>
          <a:xfrm>
            <a:off x="566737" y="476248"/>
            <a:ext cx="11058525" cy="18097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7" name="Rechteck 6">
            <a:extLst>
              <a:ext uri="{FF2B5EF4-FFF2-40B4-BE49-F238E27FC236}">
                <a16:creationId xmlns:a16="http://schemas.microsoft.com/office/drawing/2014/main" id="{82616D7F-D376-469F-B741-9380D58BF1A3}"/>
              </a:ext>
            </a:extLst>
          </p:cNvPr>
          <p:cNvSpPr/>
          <p:nvPr/>
        </p:nvSpPr>
        <p:spPr>
          <a:xfrm>
            <a:off x="561975" y="2400300"/>
            <a:ext cx="11058525" cy="5524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CE38105E-A578-44DE-A5D7-E032080762A6}"/>
              </a:ext>
            </a:extLst>
          </p:cNvPr>
          <p:cNvSpPr/>
          <p:nvPr/>
        </p:nvSpPr>
        <p:spPr>
          <a:xfrm>
            <a:off x="561975" y="3067050"/>
            <a:ext cx="11058525" cy="25336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84FD7EA7-7F76-4FD5-B83A-EA8E4BF5507E}"/>
              </a:ext>
            </a:extLst>
          </p:cNvPr>
          <p:cNvSpPr/>
          <p:nvPr/>
        </p:nvSpPr>
        <p:spPr>
          <a:xfrm>
            <a:off x="561974" y="5714999"/>
            <a:ext cx="11058525" cy="6953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2" name="Rechteck 1">
            <a:extLst>
              <a:ext uri="{FF2B5EF4-FFF2-40B4-BE49-F238E27FC236}">
                <a16:creationId xmlns:a16="http://schemas.microsoft.com/office/drawing/2014/main" id="{B36DC333-1F18-44D8-AB70-0FFDE1EF8AB0}"/>
              </a:ext>
            </a:extLst>
          </p:cNvPr>
          <p:cNvSpPr/>
          <p:nvPr/>
        </p:nvSpPr>
        <p:spPr>
          <a:xfrm>
            <a:off x="762000" y="2524125"/>
            <a:ext cx="94297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B3E7083C-5B19-4C80-AA2A-4B3A370B5235}"/>
              </a:ext>
            </a:extLst>
          </p:cNvPr>
          <p:cNvSpPr/>
          <p:nvPr/>
        </p:nvSpPr>
        <p:spPr>
          <a:xfrm>
            <a:off x="1905000" y="2524125"/>
            <a:ext cx="94297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922697AA-88EE-4702-A98B-18CFA166FD51}"/>
              </a:ext>
            </a:extLst>
          </p:cNvPr>
          <p:cNvSpPr/>
          <p:nvPr/>
        </p:nvSpPr>
        <p:spPr>
          <a:xfrm>
            <a:off x="3048000" y="2524125"/>
            <a:ext cx="94297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EAF0B502-5D95-443A-B0E5-F6E19FCEFA97}"/>
              </a:ext>
            </a:extLst>
          </p:cNvPr>
          <p:cNvSpPr/>
          <p:nvPr/>
        </p:nvSpPr>
        <p:spPr>
          <a:xfrm>
            <a:off x="4191000" y="2524125"/>
            <a:ext cx="94297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5BED0931-CA03-47D4-928E-AB0006E618F4}"/>
              </a:ext>
            </a:extLst>
          </p:cNvPr>
          <p:cNvSpPr/>
          <p:nvPr/>
        </p:nvSpPr>
        <p:spPr>
          <a:xfrm>
            <a:off x="957262" y="3514725"/>
            <a:ext cx="2838450" cy="1666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BB845E38-0E3D-408A-8D5A-585C9C62C340}"/>
              </a:ext>
            </a:extLst>
          </p:cNvPr>
          <p:cNvSpPr/>
          <p:nvPr/>
        </p:nvSpPr>
        <p:spPr>
          <a:xfrm>
            <a:off x="8396288" y="3481387"/>
            <a:ext cx="2838450" cy="1666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54032431-8919-4D03-B145-24808BE2CC42}"/>
              </a:ext>
            </a:extLst>
          </p:cNvPr>
          <p:cNvSpPr/>
          <p:nvPr/>
        </p:nvSpPr>
        <p:spPr>
          <a:xfrm>
            <a:off x="4676775" y="3514725"/>
            <a:ext cx="2838450" cy="1666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839800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C2AE73BB-1C47-4C05-9466-34FEA0F25508}"/>
              </a:ext>
            </a:extLst>
          </p:cNvPr>
          <p:cNvSpPr/>
          <p:nvPr/>
        </p:nvSpPr>
        <p:spPr>
          <a:xfrm>
            <a:off x="457200" y="400050"/>
            <a:ext cx="11277600" cy="6162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F80B632E-374D-48E2-BC1A-FFFD6393B63D}"/>
              </a:ext>
            </a:extLst>
          </p:cNvPr>
          <p:cNvSpPr/>
          <p:nvPr/>
        </p:nvSpPr>
        <p:spPr>
          <a:xfrm>
            <a:off x="566737" y="476249"/>
            <a:ext cx="11058525" cy="10858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7" name="Rechteck 6">
            <a:extLst>
              <a:ext uri="{FF2B5EF4-FFF2-40B4-BE49-F238E27FC236}">
                <a16:creationId xmlns:a16="http://schemas.microsoft.com/office/drawing/2014/main" id="{82616D7F-D376-469F-B741-9380D58BF1A3}"/>
              </a:ext>
            </a:extLst>
          </p:cNvPr>
          <p:cNvSpPr/>
          <p:nvPr/>
        </p:nvSpPr>
        <p:spPr>
          <a:xfrm>
            <a:off x="566737" y="1676400"/>
            <a:ext cx="11058525" cy="5524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CE38105E-A578-44DE-A5D7-E032080762A6}"/>
              </a:ext>
            </a:extLst>
          </p:cNvPr>
          <p:cNvSpPr/>
          <p:nvPr/>
        </p:nvSpPr>
        <p:spPr>
          <a:xfrm>
            <a:off x="561975" y="2352675"/>
            <a:ext cx="11058525" cy="32480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84FD7EA7-7F76-4FD5-B83A-EA8E4BF5507E}"/>
              </a:ext>
            </a:extLst>
          </p:cNvPr>
          <p:cNvSpPr/>
          <p:nvPr/>
        </p:nvSpPr>
        <p:spPr>
          <a:xfrm>
            <a:off x="561974" y="5714999"/>
            <a:ext cx="11058525" cy="6953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2" name="Rechteck 1">
            <a:extLst>
              <a:ext uri="{FF2B5EF4-FFF2-40B4-BE49-F238E27FC236}">
                <a16:creationId xmlns:a16="http://schemas.microsoft.com/office/drawing/2014/main" id="{B36DC333-1F18-44D8-AB70-0FFDE1EF8AB0}"/>
              </a:ext>
            </a:extLst>
          </p:cNvPr>
          <p:cNvSpPr/>
          <p:nvPr/>
        </p:nvSpPr>
        <p:spPr>
          <a:xfrm>
            <a:off x="766762" y="1800225"/>
            <a:ext cx="94297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B3E7083C-5B19-4C80-AA2A-4B3A370B5235}"/>
              </a:ext>
            </a:extLst>
          </p:cNvPr>
          <p:cNvSpPr/>
          <p:nvPr/>
        </p:nvSpPr>
        <p:spPr>
          <a:xfrm>
            <a:off x="1909762" y="1800225"/>
            <a:ext cx="94297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922697AA-88EE-4702-A98B-18CFA166FD51}"/>
              </a:ext>
            </a:extLst>
          </p:cNvPr>
          <p:cNvSpPr/>
          <p:nvPr/>
        </p:nvSpPr>
        <p:spPr>
          <a:xfrm>
            <a:off x="3052762" y="1800225"/>
            <a:ext cx="94297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EAF0B502-5D95-443A-B0E5-F6E19FCEFA97}"/>
              </a:ext>
            </a:extLst>
          </p:cNvPr>
          <p:cNvSpPr/>
          <p:nvPr/>
        </p:nvSpPr>
        <p:spPr>
          <a:xfrm>
            <a:off x="4195762" y="1800225"/>
            <a:ext cx="94297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a:extLst>
              <a:ext uri="{FF2B5EF4-FFF2-40B4-BE49-F238E27FC236}">
                <a16:creationId xmlns:a16="http://schemas.microsoft.com/office/drawing/2014/main" id="{C4406282-7861-4656-82BC-AA89EAD4E47A}"/>
              </a:ext>
            </a:extLst>
          </p:cNvPr>
          <p:cNvSpPr/>
          <p:nvPr/>
        </p:nvSpPr>
        <p:spPr>
          <a:xfrm>
            <a:off x="1019173" y="2590800"/>
            <a:ext cx="10144125" cy="1390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BF2604F5-1419-4908-A42B-ED48C36455E3}"/>
              </a:ext>
            </a:extLst>
          </p:cNvPr>
          <p:cNvSpPr/>
          <p:nvPr/>
        </p:nvSpPr>
        <p:spPr>
          <a:xfrm>
            <a:off x="1019172" y="4057650"/>
            <a:ext cx="10144125" cy="1390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B6907F9C-A606-4B4E-9238-2579C7ADD8A7}"/>
              </a:ext>
            </a:extLst>
          </p:cNvPr>
          <p:cNvSpPr/>
          <p:nvPr/>
        </p:nvSpPr>
        <p:spPr>
          <a:xfrm>
            <a:off x="1581150" y="2895599"/>
            <a:ext cx="4057650" cy="8001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err="1"/>
              <a:t>Textbox</a:t>
            </a:r>
            <a:endParaRPr lang="de-DE" dirty="0"/>
          </a:p>
        </p:txBody>
      </p:sp>
      <p:sp>
        <p:nvSpPr>
          <p:cNvPr id="17" name="Rechteck 16">
            <a:extLst>
              <a:ext uri="{FF2B5EF4-FFF2-40B4-BE49-F238E27FC236}">
                <a16:creationId xmlns:a16="http://schemas.microsoft.com/office/drawing/2014/main" id="{3E95FB2B-4135-4C5B-99D9-C448ECE30EED}"/>
              </a:ext>
            </a:extLst>
          </p:cNvPr>
          <p:cNvSpPr/>
          <p:nvPr/>
        </p:nvSpPr>
        <p:spPr>
          <a:xfrm>
            <a:off x="6372224" y="2895599"/>
            <a:ext cx="4057650" cy="8001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err="1"/>
              <a:t>Textbox</a:t>
            </a:r>
            <a:endParaRPr lang="de-DE" dirty="0"/>
          </a:p>
        </p:txBody>
      </p:sp>
      <p:sp>
        <p:nvSpPr>
          <p:cNvPr id="18" name="Rechteck 17">
            <a:extLst>
              <a:ext uri="{FF2B5EF4-FFF2-40B4-BE49-F238E27FC236}">
                <a16:creationId xmlns:a16="http://schemas.microsoft.com/office/drawing/2014/main" id="{664A67C1-8B02-4518-9762-0388CFE904F7}"/>
              </a:ext>
            </a:extLst>
          </p:cNvPr>
          <p:cNvSpPr/>
          <p:nvPr/>
        </p:nvSpPr>
        <p:spPr>
          <a:xfrm>
            <a:off x="1352550" y="4391024"/>
            <a:ext cx="1981200" cy="7905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CFFF3A4A-C5FA-4DE7-941D-1D0223476129}"/>
              </a:ext>
            </a:extLst>
          </p:cNvPr>
          <p:cNvSpPr/>
          <p:nvPr/>
        </p:nvSpPr>
        <p:spPr>
          <a:xfrm>
            <a:off x="8820150" y="4357687"/>
            <a:ext cx="1981200" cy="7905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CFBE7242-7EB1-4575-B3A5-AC422F4D977B}"/>
              </a:ext>
            </a:extLst>
          </p:cNvPr>
          <p:cNvSpPr/>
          <p:nvPr/>
        </p:nvSpPr>
        <p:spPr>
          <a:xfrm>
            <a:off x="3924298" y="4395786"/>
            <a:ext cx="1981200" cy="7905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64E070DB-6FA9-4049-BAE4-9C3AE8EE769D}"/>
              </a:ext>
            </a:extLst>
          </p:cNvPr>
          <p:cNvSpPr/>
          <p:nvPr/>
        </p:nvSpPr>
        <p:spPr>
          <a:xfrm>
            <a:off x="6419849" y="4376736"/>
            <a:ext cx="1981200" cy="7905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pic>
        <p:nvPicPr>
          <p:cNvPr id="23" name="Grafik 22" descr="Ananas mit einfarbiger Füllung">
            <a:extLst>
              <a:ext uri="{FF2B5EF4-FFF2-40B4-BE49-F238E27FC236}">
                <a16:creationId xmlns:a16="http://schemas.microsoft.com/office/drawing/2014/main" id="{03085B40-CA24-468F-A11B-C9A3D40740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52636" y="4436267"/>
            <a:ext cx="671514" cy="671514"/>
          </a:xfrm>
          <a:prstGeom prst="rect">
            <a:avLst/>
          </a:prstGeom>
        </p:spPr>
      </p:pic>
      <p:pic>
        <p:nvPicPr>
          <p:cNvPr id="25" name="Grafik 24" descr="Bananenschale mit einfarbiger Füllung">
            <a:extLst>
              <a:ext uri="{FF2B5EF4-FFF2-40B4-BE49-F238E27FC236}">
                <a16:creationId xmlns:a16="http://schemas.microsoft.com/office/drawing/2014/main" id="{3D16851A-566D-4773-AF9D-EC1EDD5049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10099" y="4481513"/>
            <a:ext cx="619125" cy="619125"/>
          </a:xfrm>
          <a:prstGeom prst="rect">
            <a:avLst/>
          </a:prstGeom>
        </p:spPr>
      </p:pic>
      <p:pic>
        <p:nvPicPr>
          <p:cNvPr id="27" name="Grafik 26" descr="Apfel mit einfarbiger Füllung">
            <a:extLst>
              <a:ext uri="{FF2B5EF4-FFF2-40B4-BE49-F238E27FC236}">
                <a16:creationId xmlns:a16="http://schemas.microsoft.com/office/drawing/2014/main" id="{6075CC11-66B6-4423-B90A-3AD221F5014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48499" y="4376738"/>
            <a:ext cx="723900" cy="723900"/>
          </a:xfrm>
          <a:prstGeom prst="rect">
            <a:avLst/>
          </a:prstGeom>
        </p:spPr>
      </p:pic>
      <p:pic>
        <p:nvPicPr>
          <p:cNvPr id="29" name="Grafik 28" descr="Trauben mit einfarbiger Füllung">
            <a:extLst>
              <a:ext uri="{FF2B5EF4-FFF2-40B4-BE49-F238E27FC236}">
                <a16:creationId xmlns:a16="http://schemas.microsoft.com/office/drawing/2014/main" id="{AAF41D26-E53E-4718-B15D-8C9367F7892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48800" y="4410074"/>
            <a:ext cx="690564" cy="690564"/>
          </a:xfrm>
          <a:prstGeom prst="rect">
            <a:avLst/>
          </a:prstGeom>
        </p:spPr>
      </p:pic>
    </p:spTree>
    <p:extLst>
      <p:ext uri="{BB962C8B-B14F-4D97-AF65-F5344CB8AC3E}">
        <p14:creationId xmlns:p14="http://schemas.microsoft.com/office/powerpoint/2010/main" val="2996695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4B9110-0625-4FF4-9BCB-9781DCA4C3F0}"/>
              </a:ext>
            </a:extLst>
          </p:cNvPr>
          <p:cNvSpPr>
            <a:spLocks noGrp="1"/>
          </p:cNvSpPr>
          <p:nvPr>
            <p:ph type="title"/>
          </p:nvPr>
        </p:nvSpPr>
        <p:spPr/>
        <p:txBody>
          <a:bodyPr/>
          <a:lstStyle/>
          <a:p>
            <a:r>
              <a:rPr lang="de-DE" i="1" dirty="0"/>
              <a:t>Cascading order</a:t>
            </a:r>
          </a:p>
        </p:txBody>
      </p:sp>
      <p:sp>
        <p:nvSpPr>
          <p:cNvPr id="3" name="Inhaltsplatzhalter 2">
            <a:extLst>
              <a:ext uri="{FF2B5EF4-FFF2-40B4-BE49-F238E27FC236}">
                <a16:creationId xmlns:a16="http://schemas.microsoft.com/office/drawing/2014/main" id="{DF352A42-CC76-4C85-9ED5-504CB23D51E8}"/>
              </a:ext>
            </a:extLst>
          </p:cNvPr>
          <p:cNvSpPr>
            <a:spLocks noGrp="1"/>
          </p:cNvSpPr>
          <p:nvPr>
            <p:ph idx="1"/>
          </p:nvPr>
        </p:nvSpPr>
        <p:spPr>
          <a:xfrm>
            <a:off x="838200" y="1690688"/>
            <a:ext cx="10515600" cy="4351338"/>
          </a:xfrm>
        </p:spPr>
        <p:txBody>
          <a:bodyPr tIns="288000"/>
          <a:lstStyle/>
          <a:p>
            <a:pPr marL="514350" indent="-514350">
              <a:lnSpc>
                <a:spcPct val="150000"/>
              </a:lnSpc>
              <a:buFont typeface="+mj-lt"/>
              <a:buAutoNum type="arabicPeriod"/>
            </a:pPr>
            <a:r>
              <a:rPr lang="de-DE" dirty="0"/>
              <a:t>user important declarations</a:t>
            </a:r>
          </a:p>
          <a:p>
            <a:pPr marL="514350" indent="-514350">
              <a:lnSpc>
                <a:spcPct val="150000"/>
              </a:lnSpc>
              <a:buFont typeface="+mj-lt"/>
              <a:buAutoNum type="arabicPeriod"/>
            </a:pPr>
            <a:r>
              <a:rPr lang="de-DE" dirty="0"/>
              <a:t>author important declarations</a:t>
            </a:r>
          </a:p>
          <a:p>
            <a:pPr marL="514350" indent="-514350">
              <a:lnSpc>
                <a:spcPct val="150000"/>
              </a:lnSpc>
              <a:buFont typeface="+mj-lt"/>
              <a:buAutoNum type="arabicPeriod"/>
            </a:pPr>
            <a:r>
              <a:rPr lang="de-DE" dirty="0"/>
              <a:t>author normal declarations</a:t>
            </a:r>
          </a:p>
          <a:p>
            <a:pPr marL="514350" indent="-514350">
              <a:lnSpc>
                <a:spcPct val="150000"/>
              </a:lnSpc>
              <a:buFont typeface="+mj-lt"/>
              <a:buAutoNum type="arabicPeriod"/>
            </a:pPr>
            <a:r>
              <a:rPr lang="de-DE" dirty="0"/>
              <a:t>user normal declarations</a:t>
            </a:r>
          </a:p>
          <a:p>
            <a:pPr marL="514350" indent="-514350">
              <a:lnSpc>
                <a:spcPct val="150000"/>
              </a:lnSpc>
              <a:buFont typeface="+mj-lt"/>
              <a:buAutoNum type="arabicPeriod"/>
            </a:pPr>
            <a:r>
              <a:rPr lang="de-DE" dirty="0"/>
              <a:t>user agent declarations</a:t>
            </a:r>
          </a:p>
        </p:txBody>
      </p:sp>
      <p:sp>
        <p:nvSpPr>
          <p:cNvPr id="4" name="Foliennummernplatzhalter 3">
            <a:extLst>
              <a:ext uri="{FF2B5EF4-FFF2-40B4-BE49-F238E27FC236}">
                <a16:creationId xmlns:a16="http://schemas.microsoft.com/office/drawing/2014/main" id="{445F49B8-60DE-45DD-87A1-E01FF73C51AD}"/>
              </a:ext>
            </a:extLst>
          </p:cNvPr>
          <p:cNvSpPr>
            <a:spLocks noGrp="1"/>
          </p:cNvSpPr>
          <p:nvPr>
            <p:ph type="sldNum" sz="quarter" idx="12"/>
          </p:nvPr>
        </p:nvSpPr>
        <p:spPr/>
        <p:txBody>
          <a:bodyPr/>
          <a:lstStyle/>
          <a:p>
            <a:fld id="{62F8B784-6BE8-4121-A5DD-184BF916DF1B}" type="slidenum">
              <a:rPr lang="de-DE" smtClean="0"/>
              <a:t>5</a:t>
            </a:fld>
            <a:endParaRPr lang="de-DE" dirty="0"/>
          </a:p>
        </p:txBody>
      </p:sp>
      <p:sp>
        <p:nvSpPr>
          <p:cNvPr id="5" name="Pfeil: nach unten 4">
            <a:extLst>
              <a:ext uri="{FF2B5EF4-FFF2-40B4-BE49-F238E27FC236}">
                <a16:creationId xmlns:a16="http://schemas.microsoft.com/office/drawing/2014/main" id="{E36E8590-EAED-410D-9DEE-70BC7C5DB986}"/>
              </a:ext>
            </a:extLst>
          </p:cNvPr>
          <p:cNvSpPr/>
          <p:nvPr/>
        </p:nvSpPr>
        <p:spPr>
          <a:xfrm>
            <a:off x="7558268" y="2005012"/>
            <a:ext cx="2893670" cy="3993266"/>
          </a:xfrm>
          <a:prstGeom prst="downArrow">
            <a:avLst/>
          </a:prstGeom>
          <a:gradFill>
            <a:gsLst>
              <a:gs pos="0">
                <a:srgbClr val="EE8033"/>
              </a:gs>
              <a:gs pos="35000">
                <a:srgbClr val="F3A36D"/>
              </a:gs>
              <a:gs pos="74000">
                <a:srgbClr val="FBDDC9"/>
              </a:gs>
              <a:gs pos="100000">
                <a:srgbClr val="FEF1E8"/>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a:extLst>
              <a:ext uri="{FF2B5EF4-FFF2-40B4-BE49-F238E27FC236}">
                <a16:creationId xmlns:a16="http://schemas.microsoft.com/office/drawing/2014/main" id="{814D750F-F81F-4807-9AA9-13DF3A649402}"/>
              </a:ext>
            </a:extLst>
          </p:cNvPr>
          <p:cNvSpPr txBox="1"/>
          <p:nvPr/>
        </p:nvSpPr>
        <p:spPr>
          <a:xfrm>
            <a:off x="7737675" y="1490561"/>
            <a:ext cx="2534856" cy="4295920"/>
          </a:xfrm>
          <a:prstGeom prst="rect">
            <a:avLst/>
          </a:prstGeom>
          <a:noFill/>
        </p:spPr>
        <p:txBody>
          <a:bodyPr wrap="square" rtlCol="0" anchor="ctr">
            <a:spAutoFit/>
          </a:bodyPr>
          <a:lstStyle/>
          <a:p>
            <a:pPr algn="ctr">
              <a:lnSpc>
                <a:spcPct val="300000"/>
              </a:lnSpc>
            </a:pPr>
            <a:r>
              <a:rPr lang="de-DE" sz="2800" b="1" dirty="0"/>
              <a:t>höchste</a:t>
            </a:r>
          </a:p>
          <a:p>
            <a:pPr algn="ctr">
              <a:lnSpc>
                <a:spcPct val="300000"/>
              </a:lnSpc>
            </a:pPr>
            <a:r>
              <a:rPr lang="de-DE" sz="4000" dirty="0"/>
              <a:t>Priorität</a:t>
            </a:r>
          </a:p>
          <a:p>
            <a:pPr algn="ctr">
              <a:lnSpc>
                <a:spcPct val="300000"/>
              </a:lnSpc>
            </a:pPr>
            <a:r>
              <a:rPr lang="de-DE" sz="2400" dirty="0"/>
              <a:t>niedrigste</a:t>
            </a:r>
          </a:p>
        </p:txBody>
      </p:sp>
    </p:spTree>
    <p:extLst>
      <p:ext uri="{BB962C8B-B14F-4D97-AF65-F5344CB8AC3E}">
        <p14:creationId xmlns:p14="http://schemas.microsoft.com/office/powerpoint/2010/main" val="3222869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5BBF46-FAD8-4292-B468-1E55A186161C}"/>
              </a:ext>
            </a:extLst>
          </p:cNvPr>
          <p:cNvSpPr>
            <a:spLocks noGrp="1"/>
          </p:cNvSpPr>
          <p:nvPr>
            <p:ph type="title"/>
          </p:nvPr>
        </p:nvSpPr>
        <p:spPr/>
        <p:txBody>
          <a:bodyPr/>
          <a:lstStyle/>
          <a:p>
            <a:r>
              <a:rPr lang="de-DE" dirty="0"/>
              <a:t>Spezifität (</a:t>
            </a:r>
            <a:r>
              <a:rPr lang="de-DE" i="1" dirty="0"/>
              <a:t>specificity</a:t>
            </a:r>
            <a:r>
              <a:rPr lang="de-DE" dirty="0"/>
              <a:t>)</a:t>
            </a:r>
          </a:p>
        </p:txBody>
      </p:sp>
      <p:sp>
        <p:nvSpPr>
          <p:cNvPr id="3" name="Inhaltsplatzhalter 2">
            <a:extLst>
              <a:ext uri="{FF2B5EF4-FFF2-40B4-BE49-F238E27FC236}">
                <a16:creationId xmlns:a16="http://schemas.microsoft.com/office/drawing/2014/main" id="{F1E3FCFF-21DD-4146-B205-8B93D2E959BE}"/>
              </a:ext>
            </a:extLst>
          </p:cNvPr>
          <p:cNvSpPr>
            <a:spLocks noGrp="1"/>
          </p:cNvSpPr>
          <p:nvPr>
            <p:ph idx="1"/>
          </p:nvPr>
        </p:nvSpPr>
        <p:spPr>
          <a:xfrm>
            <a:off x="838200" y="2052447"/>
            <a:ext cx="3195918" cy="3916269"/>
          </a:xfrm>
        </p:spPr>
        <p:txBody>
          <a:bodyPr tIns="288000"/>
          <a:lstStyle/>
          <a:p>
            <a:pPr marL="514350" indent="-514350">
              <a:lnSpc>
                <a:spcPct val="150000"/>
              </a:lnSpc>
              <a:buFont typeface="+mj-lt"/>
              <a:buAutoNum type="arabicPeriod"/>
            </a:pPr>
            <a:r>
              <a:rPr lang="de-DE" dirty="0"/>
              <a:t>style = "..."</a:t>
            </a:r>
          </a:p>
          <a:p>
            <a:pPr marL="514350" indent="-514350">
              <a:lnSpc>
                <a:spcPct val="150000"/>
              </a:lnSpc>
              <a:buFont typeface="+mj-lt"/>
              <a:buAutoNum type="arabicPeriod"/>
            </a:pPr>
            <a:r>
              <a:rPr lang="de-DE" dirty="0"/>
              <a:t>#ID</a:t>
            </a:r>
          </a:p>
          <a:p>
            <a:pPr marL="514350" indent="-514350">
              <a:lnSpc>
                <a:spcPct val="150000"/>
              </a:lnSpc>
              <a:buFont typeface="+mj-lt"/>
              <a:buAutoNum type="arabicPeriod"/>
            </a:pPr>
            <a:r>
              <a:rPr lang="de-DE" dirty="0"/>
              <a:t>.class</a:t>
            </a:r>
          </a:p>
          <a:p>
            <a:pPr marL="514350" indent="-514350">
              <a:lnSpc>
                <a:spcPct val="150000"/>
              </a:lnSpc>
              <a:buFont typeface="+mj-lt"/>
              <a:buAutoNum type="arabicPeriod"/>
            </a:pPr>
            <a:r>
              <a:rPr lang="de-DE" dirty="0"/>
              <a:t>p (Typselektor)</a:t>
            </a:r>
          </a:p>
        </p:txBody>
      </p:sp>
      <p:sp>
        <p:nvSpPr>
          <p:cNvPr id="4" name="Foliennummernplatzhalter 3">
            <a:extLst>
              <a:ext uri="{FF2B5EF4-FFF2-40B4-BE49-F238E27FC236}">
                <a16:creationId xmlns:a16="http://schemas.microsoft.com/office/drawing/2014/main" id="{4CF6BE74-488B-4030-9E2D-9C5D6A87C083}"/>
              </a:ext>
            </a:extLst>
          </p:cNvPr>
          <p:cNvSpPr>
            <a:spLocks noGrp="1"/>
          </p:cNvSpPr>
          <p:nvPr>
            <p:ph type="sldNum" sz="quarter" idx="12"/>
          </p:nvPr>
        </p:nvSpPr>
        <p:spPr/>
        <p:txBody>
          <a:bodyPr/>
          <a:lstStyle/>
          <a:p>
            <a:fld id="{62F8B784-6BE8-4121-A5DD-184BF916DF1B}" type="slidenum">
              <a:rPr lang="de-DE" smtClean="0"/>
              <a:t>6</a:t>
            </a:fld>
            <a:endParaRPr lang="de-DE" dirty="0"/>
          </a:p>
        </p:txBody>
      </p:sp>
      <p:sp>
        <p:nvSpPr>
          <p:cNvPr id="5" name="Pfeil: nach unten 4">
            <a:extLst>
              <a:ext uri="{FF2B5EF4-FFF2-40B4-BE49-F238E27FC236}">
                <a16:creationId xmlns:a16="http://schemas.microsoft.com/office/drawing/2014/main" id="{6E42FAB6-FC22-473A-BE54-04BD003F26CE}"/>
              </a:ext>
            </a:extLst>
          </p:cNvPr>
          <p:cNvSpPr/>
          <p:nvPr/>
        </p:nvSpPr>
        <p:spPr>
          <a:xfrm>
            <a:off x="6536292" y="1975450"/>
            <a:ext cx="2893670" cy="3993266"/>
          </a:xfrm>
          <a:prstGeom prst="downArrow">
            <a:avLst/>
          </a:prstGeom>
          <a:gradFill>
            <a:gsLst>
              <a:gs pos="0">
                <a:srgbClr val="EE8033"/>
              </a:gs>
              <a:gs pos="35000">
                <a:srgbClr val="F3A36D"/>
              </a:gs>
              <a:gs pos="74000">
                <a:srgbClr val="FBDDC9"/>
              </a:gs>
              <a:gs pos="100000">
                <a:srgbClr val="FEF1E8"/>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a:extLst>
              <a:ext uri="{FF2B5EF4-FFF2-40B4-BE49-F238E27FC236}">
                <a16:creationId xmlns:a16="http://schemas.microsoft.com/office/drawing/2014/main" id="{C2F988A1-439A-4089-B1F1-771585E548FD}"/>
              </a:ext>
            </a:extLst>
          </p:cNvPr>
          <p:cNvSpPr txBox="1"/>
          <p:nvPr/>
        </p:nvSpPr>
        <p:spPr>
          <a:xfrm>
            <a:off x="6715699" y="1460999"/>
            <a:ext cx="2534856" cy="4295920"/>
          </a:xfrm>
          <a:prstGeom prst="rect">
            <a:avLst/>
          </a:prstGeom>
          <a:noFill/>
        </p:spPr>
        <p:txBody>
          <a:bodyPr wrap="square" rtlCol="0" anchor="ctr">
            <a:spAutoFit/>
          </a:bodyPr>
          <a:lstStyle/>
          <a:p>
            <a:pPr algn="ctr">
              <a:lnSpc>
                <a:spcPct val="300000"/>
              </a:lnSpc>
            </a:pPr>
            <a:r>
              <a:rPr lang="de-DE" sz="2800" b="1" dirty="0"/>
              <a:t>höchste</a:t>
            </a:r>
          </a:p>
          <a:p>
            <a:pPr algn="ctr">
              <a:lnSpc>
                <a:spcPct val="300000"/>
              </a:lnSpc>
            </a:pPr>
            <a:r>
              <a:rPr lang="de-DE" sz="4000" dirty="0"/>
              <a:t>Priorität</a:t>
            </a:r>
          </a:p>
          <a:p>
            <a:pPr algn="ctr">
              <a:lnSpc>
                <a:spcPct val="300000"/>
              </a:lnSpc>
            </a:pPr>
            <a:r>
              <a:rPr lang="de-DE" sz="2400" dirty="0"/>
              <a:t>niedrigste</a:t>
            </a:r>
          </a:p>
        </p:txBody>
      </p:sp>
    </p:spTree>
    <p:extLst>
      <p:ext uri="{BB962C8B-B14F-4D97-AF65-F5344CB8AC3E}">
        <p14:creationId xmlns:p14="http://schemas.microsoft.com/office/powerpoint/2010/main" val="544878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1A20A1B3-470F-4C4D-B75E-69DC5CAD46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1596" y="1325577"/>
            <a:ext cx="4188808" cy="3351047"/>
          </a:xfrm>
          <a:prstGeom prst="rect">
            <a:avLst/>
          </a:prstGeom>
        </p:spPr>
      </p:pic>
    </p:spTree>
    <p:extLst>
      <p:ext uri="{BB962C8B-B14F-4D97-AF65-F5344CB8AC3E}">
        <p14:creationId xmlns:p14="http://schemas.microsoft.com/office/powerpoint/2010/main" val="292556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378</Words>
  <Application>Microsoft Office PowerPoint</Application>
  <PresentationFormat>Breitbild</PresentationFormat>
  <Paragraphs>36</Paragraphs>
  <Slides>7</Slides>
  <Notes>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7</vt:i4>
      </vt:variant>
    </vt:vector>
  </HeadingPairs>
  <TitlesOfParts>
    <vt:vector size="11" baseType="lpstr">
      <vt:lpstr>Arial</vt:lpstr>
      <vt:lpstr>Calibri</vt:lpstr>
      <vt:lpstr>Calibri Light</vt:lpstr>
      <vt:lpstr>Office</vt:lpstr>
      <vt:lpstr>PowerPoint-Präsentation</vt:lpstr>
      <vt:lpstr>PowerPoint-Präsentation</vt:lpstr>
      <vt:lpstr>PowerPoint-Präsentation</vt:lpstr>
      <vt:lpstr>PowerPoint-Präsentation</vt:lpstr>
      <vt:lpstr>Cascading order</vt:lpstr>
      <vt:lpstr>Spezifität (specificity)</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Leonard Hlavin</dc:creator>
  <cp:lastModifiedBy>Leonard Hlavin</cp:lastModifiedBy>
  <cp:revision>9</cp:revision>
  <dcterms:created xsi:type="dcterms:W3CDTF">2021-04-22T07:35:51Z</dcterms:created>
  <dcterms:modified xsi:type="dcterms:W3CDTF">2021-04-23T15:04:52Z</dcterms:modified>
</cp:coreProperties>
</file>