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73"/>
  </p:notesMasterIdLst>
  <p:sldIdLst>
    <p:sldId id="256" r:id="rId5"/>
    <p:sldId id="371" r:id="rId6"/>
    <p:sldId id="372" r:id="rId7"/>
    <p:sldId id="257" r:id="rId8"/>
    <p:sldId id="258" r:id="rId9"/>
    <p:sldId id="362" r:id="rId10"/>
    <p:sldId id="259" r:id="rId11"/>
    <p:sldId id="260" r:id="rId12"/>
    <p:sldId id="269" r:id="rId13"/>
    <p:sldId id="373" r:id="rId14"/>
    <p:sldId id="261" r:id="rId15"/>
    <p:sldId id="381" r:id="rId16"/>
    <p:sldId id="262" r:id="rId17"/>
    <p:sldId id="382" r:id="rId18"/>
    <p:sldId id="263" r:id="rId19"/>
    <p:sldId id="264" r:id="rId20"/>
    <p:sldId id="265" r:id="rId21"/>
    <p:sldId id="343" r:id="rId22"/>
    <p:sldId id="375" r:id="rId23"/>
    <p:sldId id="308" r:id="rId24"/>
    <p:sldId id="309" r:id="rId25"/>
    <p:sldId id="311" r:id="rId26"/>
    <p:sldId id="342" r:id="rId27"/>
    <p:sldId id="344" r:id="rId28"/>
    <p:sldId id="376" r:id="rId29"/>
    <p:sldId id="348" r:id="rId30"/>
    <p:sldId id="383" r:id="rId31"/>
    <p:sldId id="349" r:id="rId32"/>
    <p:sldId id="363" r:id="rId33"/>
    <p:sldId id="350" r:id="rId34"/>
    <p:sldId id="351" r:id="rId35"/>
    <p:sldId id="354" r:id="rId36"/>
    <p:sldId id="356" r:id="rId37"/>
    <p:sldId id="357" r:id="rId38"/>
    <p:sldId id="377" r:id="rId39"/>
    <p:sldId id="270" r:id="rId40"/>
    <p:sldId id="271" r:id="rId41"/>
    <p:sldId id="272" r:id="rId42"/>
    <p:sldId id="273" r:id="rId43"/>
    <p:sldId id="276" r:id="rId44"/>
    <p:sldId id="277" r:id="rId45"/>
    <p:sldId id="285" r:id="rId46"/>
    <p:sldId id="287" r:id="rId47"/>
    <p:sldId id="384" r:id="rId48"/>
    <p:sldId id="289" r:id="rId49"/>
    <p:sldId id="288" r:id="rId50"/>
    <p:sldId id="358" r:id="rId51"/>
    <p:sldId id="359" r:id="rId52"/>
    <p:sldId id="361" r:id="rId53"/>
    <p:sldId id="346" r:id="rId54"/>
    <p:sldId id="379" r:id="rId55"/>
    <p:sldId id="390" r:id="rId56"/>
    <p:sldId id="385" r:id="rId57"/>
    <p:sldId id="386" r:id="rId58"/>
    <p:sldId id="387" r:id="rId59"/>
    <p:sldId id="388" r:id="rId60"/>
    <p:sldId id="391" r:id="rId61"/>
    <p:sldId id="380" r:id="rId62"/>
    <p:sldId id="364" r:id="rId63"/>
    <p:sldId id="365" r:id="rId64"/>
    <p:sldId id="366" r:id="rId65"/>
    <p:sldId id="367" r:id="rId66"/>
    <p:sldId id="368" r:id="rId67"/>
    <p:sldId id="369" r:id="rId68"/>
    <p:sldId id="370" r:id="rId69"/>
    <p:sldId id="274" r:id="rId70"/>
    <p:sldId id="290" r:id="rId71"/>
    <p:sldId id="39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30" autoAdjust="0"/>
  </p:normalViewPr>
  <p:slideViewPr>
    <p:cSldViewPr snapToGrid="0">
      <p:cViewPr varScale="1">
        <p:scale>
          <a:sx n="107" d="100"/>
          <a:sy n="107" d="100"/>
        </p:scale>
        <p:origin x="76" y="132"/>
      </p:cViewPr>
      <p:guideLst/>
    </p:cSldViewPr>
  </p:slideViewPr>
  <p:notesTextViewPr>
    <p:cViewPr>
      <p:scale>
        <a:sx n="1" d="1"/>
        <a:sy n="1" d="1"/>
      </p:scale>
      <p:origin x="0" y="0"/>
    </p:cViewPr>
  </p:notesTextViewPr>
  <p:notesViewPr>
    <p:cSldViewPr snapToGrid="0">
      <p:cViewPr varScale="1">
        <p:scale>
          <a:sx n="67" d="100"/>
          <a:sy n="67" d="100"/>
        </p:scale>
        <p:origin x="3120" y="5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AA6276AC-2DF1-45AD-8788-09C8D20CDE4E}"/>
    <pc:docChg chg="undo custSel addSld delSld modSld">
      <pc:chgData name="Andreas Rauch" userId="fa8c94ca-7b83-4339-bb00-1e4fd2bc6b5c" providerId="ADAL" clId="{AA6276AC-2DF1-45AD-8788-09C8D20CDE4E}" dt="2020-12-02T15:25:12.406" v="613" actId="207"/>
      <pc:docMkLst>
        <pc:docMk/>
      </pc:docMkLst>
      <pc:sldChg chg="del">
        <pc:chgData name="Andreas Rauch" userId="fa8c94ca-7b83-4339-bb00-1e4fd2bc6b5c" providerId="ADAL" clId="{AA6276AC-2DF1-45AD-8788-09C8D20CDE4E}" dt="2020-12-02T15:08:04.397" v="0" actId="2696"/>
        <pc:sldMkLst>
          <pc:docMk/>
          <pc:sldMk cId="2353027535" sldId="274"/>
        </pc:sldMkLst>
      </pc:sldChg>
      <pc:sldChg chg="add">
        <pc:chgData name="Andreas Rauch" userId="fa8c94ca-7b83-4339-bb00-1e4fd2bc6b5c" providerId="ADAL" clId="{AA6276AC-2DF1-45AD-8788-09C8D20CDE4E}" dt="2020-12-02T15:08:09.801" v="2"/>
        <pc:sldMkLst>
          <pc:docMk/>
          <pc:sldMk cId="3756057176" sldId="274"/>
        </pc:sldMkLst>
      </pc:sldChg>
      <pc:sldChg chg="del">
        <pc:chgData name="Andreas Rauch" userId="fa8c94ca-7b83-4339-bb00-1e4fd2bc6b5c" providerId="ADAL" clId="{AA6276AC-2DF1-45AD-8788-09C8D20CDE4E}" dt="2020-12-02T15:08:04.397" v="0" actId="2696"/>
        <pc:sldMkLst>
          <pc:docMk/>
          <pc:sldMk cId="3896672900" sldId="290"/>
        </pc:sldMkLst>
      </pc:sldChg>
      <pc:sldChg chg="add">
        <pc:chgData name="Andreas Rauch" userId="fa8c94ca-7b83-4339-bb00-1e4fd2bc6b5c" providerId="ADAL" clId="{AA6276AC-2DF1-45AD-8788-09C8D20CDE4E}" dt="2020-12-02T15:08:09.801" v="2"/>
        <pc:sldMkLst>
          <pc:docMk/>
          <pc:sldMk cId="4169350211" sldId="290"/>
        </pc:sldMkLst>
      </pc:sldChg>
      <pc:sldChg chg="addSp modSp new mod">
        <pc:chgData name="Andreas Rauch" userId="fa8c94ca-7b83-4339-bb00-1e4fd2bc6b5c" providerId="ADAL" clId="{AA6276AC-2DF1-45AD-8788-09C8D20CDE4E}" dt="2020-12-02T15:11:15.390" v="172" actId="20577"/>
        <pc:sldMkLst>
          <pc:docMk/>
          <pc:sldMk cId="734561648" sldId="364"/>
        </pc:sldMkLst>
        <pc:spChg chg="mod">
          <ac:chgData name="Andreas Rauch" userId="fa8c94ca-7b83-4339-bb00-1e4fd2bc6b5c" providerId="ADAL" clId="{AA6276AC-2DF1-45AD-8788-09C8D20CDE4E}" dt="2020-12-02T15:08:40.250" v="23" actId="20577"/>
          <ac:spMkLst>
            <pc:docMk/>
            <pc:sldMk cId="734561648" sldId="364"/>
            <ac:spMk id="2" creationId="{3C9EE4FB-E26F-40CF-BB63-B4B725AD5941}"/>
          </ac:spMkLst>
        </pc:spChg>
        <pc:spChg chg="add mod">
          <ac:chgData name="Andreas Rauch" userId="fa8c94ca-7b83-4339-bb00-1e4fd2bc6b5c" providerId="ADAL" clId="{AA6276AC-2DF1-45AD-8788-09C8D20CDE4E}" dt="2020-12-02T15:11:15.390" v="172" actId="20577"/>
          <ac:spMkLst>
            <pc:docMk/>
            <pc:sldMk cId="734561648" sldId="364"/>
            <ac:spMk id="3" creationId="{CFA54968-C6F2-4054-B87D-30BEAE5A13ED}"/>
          </ac:spMkLst>
        </pc:spChg>
      </pc:sldChg>
      <pc:sldChg chg="new del">
        <pc:chgData name="Andreas Rauch" userId="fa8c94ca-7b83-4339-bb00-1e4fd2bc6b5c" providerId="ADAL" clId="{AA6276AC-2DF1-45AD-8788-09C8D20CDE4E}" dt="2020-12-02T15:08:11.479" v="3" actId="47"/>
        <pc:sldMkLst>
          <pc:docMk/>
          <pc:sldMk cId="1318887113" sldId="364"/>
        </pc:sldMkLst>
      </pc:sldChg>
      <pc:sldChg chg="addSp delSp modSp new mod">
        <pc:chgData name="Andreas Rauch" userId="fa8c94ca-7b83-4339-bb00-1e4fd2bc6b5c" providerId="ADAL" clId="{AA6276AC-2DF1-45AD-8788-09C8D20CDE4E}" dt="2020-12-02T15:25:12.406" v="613" actId="207"/>
        <pc:sldMkLst>
          <pc:docMk/>
          <pc:sldMk cId="1126953986" sldId="365"/>
        </pc:sldMkLst>
        <pc:spChg chg="mod">
          <ac:chgData name="Andreas Rauch" userId="fa8c94ca-7b83-4339-bb00-1e4fd2bc6b5c" providerId="ADAL" clId="{AA6276AC-2DF1-45AD-8788-09C8D20CDE4E}" dt="2020-12-02T15:11:45.427" v="206" actId="20577"/>
          <ac:spMkLst>
            <pc:docMk/>
            <pc:sldMk cId="1126953986" sldId="365"/>
            <ac:spMk id="2" creationId="{0F8D4E10-6A17-422B-B330-25F97D832AB7}"/>
          </ac:spMkLst>
        </pc:spChg>
        <pc:spChg chg="add mod">
          <ac:chgData name="Andreas Rauch" userId="fa8c94ca-7b83-4339-bb00-1e4fd2bc6b5c" providerId="ADAL" clId="{AA6276AC-2DF1-45AD-8788-09C8D20CDE4E}" dt="2020-12-02T15:24:41.815" v="609" actId="20577"/>
          <ac:spMkLst>
            <pc:docMk/>
            <pc:sldMk cId="1126953986" sldId="365"/>
            <ac:spMk id="3" creationId="{8648FCA6-AC4F-4920-AFF1-DEA6AB788C4D}"/>
          </ac:spMkLst>
        </pc:spChg>
        <pc:spChg chg="add del mod">
          <ac:chgData name="Andreas Rauch" userId="fa8c94ca-7b83-4339-bb00-1e4fd2bc6b5c" providerId="ADAL" clId="{AA6276AC-2DF1-45AD-8788-09C8D20CDE4E}" dt="2020-12-02T15:14:14.951" v="371"/>
          <ac:spMkLst>
            <pc:docMk/>
            <pc:sldMk cId="1126953986" sldId="365"/>
            <ac:spMk id="4" creationId="{D78C7240-1BC3-467C-AC73-A249C3179357}"/>
          </ac:spMkLst>
        </pc:spChg>
        <pc:spChg chg="add mod">
          <ac:chgData name="Andreas Rauch" userId="fa8c94ca-7b83-4339-bb00-1e4fd2bc6b5c" providerId="ADAL" clId="{AA6276AC-2DF1-45AD-8788-09C8D20CDE4E}" dt="2020-12-02T15:25:12.406" v="613" actId="207"/>
          <ac:spMkLst>
            <pc:docMk/>
            <pc:sldMk cId="1126953986" sldId="365"/>
            <ac:spMk id="6" creationId="{328241A5-4264-497F-9A4F-41B226E24474}"/>
          </ac:spMkLst>
        </pc:spChg>
      </pc:sldChg>
      <pc:sldChg chg="modSp add mod">
        <pc:chgData name="Andreas Rauch" userId="fa8c94ca-7b83-4339-bb00-1e4fd2bc6b5c" providerId="ADAL" clId="{AA6276AC-2DF1-45AD-8788-09C8D20CDE4E}" dt="2020-12-02T15:14:53.544" v="445" actId="20577"/>
        <pc:sldMkLst>
          <pc:docMk/>
          <pc:sldMk cId="322196689" sldId="366"/>
        </pc:sldMkLst>
        <pc:spChg chg="mod">
          <ac:chgData name="Andreas Rauch" userId="fa8c94ca-7b83-4339-bb00-1e4fd2bc6b5c" providerId="ADAL" clId="{AA6276AC-2DF1-45AD-8788-09C8D20CDE4E}" dt="2020-12-02T15:14:30.862" v="393" actId="20577"/>
          <ac:spMkLst>
            <pc:docMk/>
            <pc:sldMk cId="322196689" sldId="366"/>
            <ac:spMk id="2" creationId="{0F8D4E10-6A17-422B-B330-25F97D832AB7}"/>
          </ac:spMkLst>
        </pc:spChg>
        <pc:spChg chg="mod">
          <ac:chgData name="Andreas Rauch" userId="fa8c94ca-7b83-4339-bb00-1e4fd2bc6b5c" providerId="ADAL" clId="{AA6276AC-2DF1-45AD-8788-09C8D20CDE4E}" dt="2020-12-02T15:14:53.544" v="445" actId="20577"/>
          <ac:spMkLst>
            <pc:docMk/>
            <pc:sldMk cId="322196689" sldId="366"/>
            <ac:spMk id="3" creationId="{8648FCA6-AC4F-4920-AFF1-DEA6AB788C4D}"/>
          </ac:spMkLst>
        </pc:spChg>
      </pc:sldChg>
      <pc:sldChg chg="addSp delSp modSp new mod">
        <pc:chgData name="Andreas Rauch" userId="fa8c94ca-7b83-4339-bb00-1e4fd2bc6b5c" providerId="ADAL" clId="{AA6276AC-2DF1-45AD-8788-09C8D20CDE4E}" dt="2020-12-02T15:21:47.661" v="537" actId="20577"/>
        <pc:sldMkLst>
          <pc:docMk/>
          <pc:sldMk cId="3773463996" sldId="367"/>
        </pc:sldMkLst>
        <pc:spChg chg="mod">
          <ac:chgData name="Andreas Rauch" userId="fa8c94ca-7b83-4339-bb00-1e4fd2bc6b5c" providerId="ADAL" clId="{AA6276AC-2DF1-45AD-8788-09C8D20CDE4E}" dt="2020-12-02T15:16:30.406" v="457" actId="20577"/>
          <ac:spMkLst>
            <pc:docMk/>
            <pc:sldMk cId="3773463996" sldId="367"/>
            <ac:spMk id="2" creationId="{54785BD1-2277-4C66-AB86-DA0AB44E183A}"/>
          </ac:spMkLst>
        </pc:spChg>
        <pc:spChg chg="add del mod">
          <ac:chgData name="Andreas Rauch" userId="fa8c94ca-7b83-4339-bb00-1e4fd2bc6b5c" providerId="ADAL" clId="{AA6276AC-2DF1-45AD-8788-09C8D20CDE4E}" dt="2020-12-02T15:16:15.955" v="451"/>
          <ac:spMkLst>
            <pc:docMk/>
            <pc:sldMk cId="3773463996" sldId="367"/>
            <ac:spMk id="3" creationId="{924CE246-3411-4188-BAEA-B2D928335EB1}"/>
          </ac:spMkLst>
        </pc:spChg>
        <pc:spChg chg="add del mod">
          <ac:chgData name="Andreas Rauch" userId="fa8c94ca-7b83-4339-bb00-1e4fd2bc6b5c" providerId="ADAL" clId="{AA6276AC-2DF1-45AD-8788-09C8D20CDE4E}" dt="2020-12-02T15:16:15.950" v="449" actId="478"/>
          <ac:spMkLst>
            <pc:docMk/>
            <pc:sldMk cId="3773463996" sldId="367"/>
            <ac:spMk id="5" creationId="{033F5E23-E2CB-4741-AB72-FFE8C25E393C}"/>
          </ac:spMkLst>
        </pc:spChg>
        <pc:spChg chg="add del mod">
          <ac:chgData name="Andreas Rauch" userId="fa8c94ca-7b83-4339-bb00-1e4fd2bc6b5c" providerId="ADAL" clId="{AA6276AC-2DF1-45AD-8788-09C8D20CDE4E}" dt="2020-12-02T15:16:39.974" v="461"/>
          <ac:spMkLst>
            <pc:docMk/>
            <pc:sldMk cId="3773463996" sldId="367"/>
            <ac:spMk id="6" creationId="{3A7CC5EB-5F8E-46D0-9069-6A8C65336B66}"/>
          </ac:spMkLst>
        </pc:spChg>
        <pc:spChg chg="add del mod">
          <ac:chgData name="Andreas Rauch" userId="fa8c94ca-7b83-4339-bb00-1e4fd2bc6b5c" providerId="ADAL" clId="{AA6276AC-2DF1-45AD-8788-09C8D20CDE4E}" dt="2020-12-02T15:16:50.687" v="464" actId="478"/>
          <ac:spMkLst>
            <pc:docMk/>
            <pc:sldMk cId="3773463996" sldId="367"/>
            <ac:spMk id="8" creationId="{4C9285F8-E0E0-419A-955B-37841A5482C1}"/>
          </ac:spMkLst>
        </pc:spChg>
        <pc:graphicFrameChg chg="add del mod">
          <ac:chgData name="Andreas Rauch" userId="fa8c94ca-7b83-4339-bb00-1e4fd2bc6b5c" providerId="ADAL" clId="{AA6276AC-2DF1-45AD-8788-09C8D20CDE4E}" dt="2020-12-02T15:16:15.950" v="449" actId="478"/>
          <ac:graphicFrameMkLst>
            <pc:docMk/>
            <pc:sldMk cId="3773463996" sldId="367"/>
            <ac:graphicFrameMk id="4" creationId="{284D23C6-34AF-4CF8-BD80-E5BC25D09500}"/>
          </ac:graphicFrameMkLst>
        </pc:graphicFrameChg>
        <pc:graphicFrameChg chg="add mod modGraphic">
          <ac:chgData name="Andreas Rauch" userId="fa8c94ca-7b83-4339-bb00-1e4fd2bc6b5c" providerId="ADAL" clId="{AA6276AC-2DF1-45AD-8788-09C8D20CDE4E}" dt="2020-12-02T15:21:47.661" v="537" actId="20577"/>
          <ac:graphicFrameMkLst>
            <pc:docMk/>
            <pc:sldMk cId="3773463996" sldId="367"/>
            <ac:graphicFrameMk id="7" creationId="{7D202306-4D02-4385-A7FC-3352422EDC0B}"/>
          </ac:graphicFrameMkLst>
        </pc:graphicFrameChg>
      </pc:sldChg>
      <pc:sldChg chg="addSp delSp modSp new mod">
        <pc:chgData name="Andreas Rauch" userId="fa8c94ca-7b83-4339-bb00-1e4fd2bc6b5c" providerId="ADAL" clId="{AA6276AC-2DF1-45AD-8788-09C8D20CDE4E}" dt="2020-12-02T15:22:55.955" v="545" actId="21"/>
        <pc:sldMkLst>
          <pc:docMk/>
          <pc:sldMk cId="1594136857" sldId="368"/>
        </pc:sldMkLst>
        <pc:spChg chg="mod">
          <ac:chgData name="Andreas Rauch" userId="fa8c94ca-7b83-4339-bb00-1e4fd2bc6b5c" providerId="ADAL" clId="{AA6276AC-2DF1-45AD-8788-09C8D20CDE4E}" dt="2020-12-02T15:18:02.314" v="489" actId="20577"/>
          <ac:spMkLst>
            <pc:docMk/>
            <pc:sldMk cId="1594136857" sldId="368"/>
            <ac:spMk id="2" creationId="{03DB0F9C-0EDA-408C-817F-47D6CEDC8DCD}"/>
          </ac:spMkLst>
        </pc:spChg>
        <pc:spChg chg="add del mod">
          <ac:chgData name="Andreas Rauch" userId="fa8c94ca-7b83-4339-bb00-1e4fd2bc6b5c" providerId="ADAL" clId="{AA6276AC-2DF1-45AD-8788-09C8D20CDE4E}" dt="2020-12-02T15:21:21.206" v="533"/>
          <ac:spMkLst>
            <pc:docMk/>
            <pc:sldMk cId="1594136857" sldId="368"/>
            <ac:spMk id="3" creationId="{A910713E-8897-4505-B0D4-8F8881E0CCD9}"/>
          </ac:spMkLst>
        </pc:spChg>
        <pc:graphicFrameChg chg="add mod modGraphic">
          <ac:chgData name="Andreas Rauch" userId="fa8c94ca-7b83-4339-bb00-1e4fd2bc6b5c" providerId="ADAL" clId="{AA6276AC-2DF1-45AD-8788-09C8D20CDE4E}" dt="2020-12-02T15:22:55.955" v="545" actId="21"/>
          <ac:graphicFrameMkLst>
            <pc:docMk/>
            <pc:sldMk cId="1594136857" sldId="368"/>
            <ac:graphicFrameMk id="4" creationId="{F5B8C503-7C09-402C-95BE-CF80AA3A364C}"/>
          </ac:graphicFrameMkLst>
        </pc:graphicFrameChg>
      </pc:sldChg>
      <pc:sldChg chg="addSp modSp new mod">
        <pc:chgData name="Andreas Rauch" userId="fa8c94ca-7b83-4339-bb00-1e4fd2bc6b5c" providerId="ADAL" clId="{AA6276AC-2DF1-45AD-8788-09C8D20CDE4E}" dt="2020-12-02T15:23:07.135" v="553"/>
        <pc:sldMkLst>
          <pc:docMk/>
          <pc:sldMk cId="382276119" sldId="369"/>
        </pc:sldMkLst>
        <pc:spChg chg="mod">
          <ac:chgData name="Andreas Rauch" userId="fa8c94ca-7b83-4339-bb00-1e4fd2bc6b5c" providerId="ADAL" clId="{AA6276AC-2DF1-45AD-8788-09C8D20CDE4E}" dt="2020-12-02T15:23:04.414" v="552" actId="20577"/>
          <ac:spMkLst>
            <pc:docMk/>
            <pc:sldMk cId="382276119" sldId="369"/>
            <ac:spMk id="2" creationId="{109BE5D4-04AF-4D3E-8809-548CB1385989}"/>
          </ac:spMkLst>
        </pc:spChg>
        <pc:graphicFrameChg chg="add">
          <ac:chgData name="Andreas Rauch" userId="fa8c94ca-7b83-4339-bb00-1e4fd2bc6b5c" providerId="ADAL" clId="{AA6276AC-2DF1-45AD-8788-09C8D20CDE4E}" dt="2020-12-02T15:23:07.135" v="553"/>
          <ac:graphicFrameMkLst>
            <pc:docMk/>
            <pc:sldMk cId="382276119" sldId="369"/>
            <ac:graphicFrameMk id="3" creationId="{9FFDA3C0-4468-43DB-A33C-FB9162B7C1FE}"/>
          </ac:graphicFrameMkLst>
        </pc:graphicFrameChg>
      </pc:sldChg>
      <pc:sldChg chg="addSp modSp new mod">
        <pc:chgData name="Andreas Rauch" userId="fa8c94ca-7b83-4339-bb00-1e4fd2bc6b5c" providerId="ADAL" clId="{AA6276AC-2DF1-45AD-8788-09C8D20CDE4E}" dt="2020-12-02T15:23:59.491" v="574" actId="20577"/>
        <pc:sldMkLst>
          <pc:docMk/>
          <pc:sldMk cId="32377544" sldId="370"/>
        </pc:sldMkLst>
        <pc:spChg chg="mod">
          <ac:chgData name="Andreas Rauch" userId="fa8c94ca-7b83-4339-bb00-1e4fd2bc6b5c" providerId="ADAL" clId="{AA6276AC-2DF1-45AD-8788-09C8D20CDE4E}" dt="2020-12-02T15:23:59.491" v="574" actId="20577"/>
          <ac:spMkLst>
            <pc:docMk/>
            <pc:sldMk cId="32377544" sldId="370"/>
            <ac:spMk id="2" creationId="{D6D6F342-07FD-4602-9E76-FEAAA303558C}"/>
          </ac:spMkLst>
        </pc:spChg>
        <pc:graphicFrameChg chg="add mod modGraphic">
          <ac:chgData name="Andreas Rauch" userId="fa8c94ca-7b83-4339-bb00-1e4fd2bc6b5c" providerId="ADAL" clId="{AA6276AC-2DF1-45AD-8788-09C8D20CDE4E}" dt="2020-12-02T15:23:55.312" v="568" actId="14734"/>
          <ac:graphicFrameMkLst>
            <pc:docMk/>
            <pc:sldMk cId="32377544" sldId="370"/>
            <ac:graphicFrameMk id="3" creationId="{816C7491-BE82-46B3-A159-6EB01C14DAF7}"/>
          </ac:graphicFrameMkLst>
        </pc:graphicFrameChg>
      </pc:sldChg>
    </pc:docChg>
  </pc:docChgLst>
  <pc:docChgLst>
    <pc:chgData name="Andreas Rauch" userId="fa8c94ca-7b83-4339-bb00-1e4fd2bc6b5c" providerId="ADAL" clId="{D62B7FFD-F20C-4FF9-B4BA-C74926115505}"/>
    <pc:docChg chg="undo custSel addSld delSld modSld sldOrd">
      <pc:chgData name="Andreas Rauch" userId="fa8c94ca-7b83-4339-bb00-1e4fd2bc6b5c" providerId="ADAL" clId="{D62B7FFD-F20C-4FF9-B4BA-C74926115505}" dt="2021-04-14T13:47:27.665" v="4468" actId="20577"/>
      <pc:docMkLst>
        <pc:docMk/>
      </pc:docMkLst>
      <pc:sldChg chg="modSp mod">
        <pc:chgData name="Andreas Rauch" userId="fa8c94ca-7b83-4339-bb00-1e4fd2bc6b5c" providerId="ADAL" clId="{D62B7FFD-F20C-4FF9-B4BA-C74926115505}" dt="2021-04-09T09:56:26.692" v="12" actId="6549"/>
        <pc:sldMkLst>
          <pc:docMk/>
          <pc:sldMk cId="110455587" sldId="256"/>
        </pc:sldMkLst>
        <pc:spChg chg="mod">
          <ac:chgData name="Andreas Rauch" userId="fa8c94ca-7b83-4339-bb00-1e4fd2bc6b5c" providerId="ADAL" clId="{D62B7FFD-F20C-4FF9-B4BA-C74926115505}" dt="2021-04-09T09:56:26.692" v="12" actId="6549"/>
          <ac:spMkLst>
            <pc:docMk/>
            <pc:sldMk cId="110455587" sldId="256"/>
            <ac:spMk id="2" creationId="{00000000-0000-0000-0000-000000000000}"/>
          </ac:spMkLst>
        </pc:spChg>
      </pc:sldChg>
      <pc:sldChg chg="modSp mod modNotesTx">
        <pc:chgData name="Andreas Rauch" userId="fa8c94ca-7b83-4339-bb00-1e4fd2bc6b5c" providerId="ADAL" clId="{D62B7FFD-F20C-4FF9-B4BA-C74926115505}" dt="2021-04-09T10:55:46.063" v="596" actId="15"/>
        <pc:sldMkLst>
          <pc:docMk/>
          <pc:sldMk cId="3137465418" sldId="257"/>
        </pc:sldMkLst>
        <pc:spChg chg="mod">
          <ac:chgData name="Andreas Rauch" userId="fa8c94ca-7b83-4339-bb00-1e4fd2bc6b5c" providerId="ADAL" clId="{D62B7FFD-F20C-4FF9-B4BA-C74926115505}" dt="2021-04-09T10:55:46.063" v="596" actId="15"/>
          <ac:spMkLst>
            <pc:docMk/>
            <pc:sldMk cId="3137465418" sldId="257"/>
            <ac:spMk id="4" creationId="{00000000-0000-0000-0000-000000000000}"/>
          </ac:spMkLst>
        </pc:spChg>
      </pc:sldChg>
      <pc:sldChg chg="modSp mod">
        <pc:chgData name="Andreas Rauch" userId="fa8c94ca-7b83-4339-bb00-1e4fd2bc6b5c" providerId="ADAL" clId="{D62B7FFD-F20C-4FF9-B4BA-C74926115505}" dt="2021-04-09T11:57:04.335" v="1819"/>
        <pc:sldMkLst>
          <pc:docMk/>
          <pc:sldMk cId="1369403702" sldId="258"/>
        </pc:sldMkLst>
        <pc:spChg chg="mod">
          <ac:chgData name="Andreas Rauch" userId="fa8c94ca-7b83-4339-bb00-1e4fd2bc6b5c" providerId="ADAL" clId="{D62B7FFD-F20C-4FF9-B4BA-C74926115505}" dt="2021-04-09T10:56:33.377" v="625" actId="20577"/>
          <ac:spMkLst>
            <pc:docMk/>
            <pc:sldMk cId="1369403702" sldId="258"/>
            <ac:spMk id="2" creationId="{00000000-0000-0000-0000-000000000000}"/>
          </ac:spMkLst>
        </pc:spChg>
        <pc:spChg chg="mod">
          <ac:chgData name="Andreas Rauch" userId="fa8c94ca-7b83-4339-bb00-1e4fd2bc6b5c" providerId="ADAL" clId="{D62B7FFD-F20C-4FF9-B4BA-C74926115505}" dt="2021-04-09T11:57:04.335" v="1819"/>
          <ac:spMkLst>
            <pc:docMk/>
            <pc:sldMk cId="1369403702" sldId="258"/>
            <ac:spMk id="4" creationId="{00000000-0000-0000-0000-000000000000}"/>
          </ac:spMkLst>
        </pc:spChg>
      </pc:sldChg>
      <pc:sldChg chg="modSp mod">
        <pc:chgData name="Andreas Rauch" userId="fa8c94ca-7b83-4339-bb00-1e4fd2bc6b5c" providerId="ADAL" clId="{D62B7FFD-F20C-4FF9-B4BA-C74926115505}" dt="2021-04-09T11:05:58.091" v="741" actId="6549"/>
        <pc:sldMkLst>
          <pc:docMk/>
          <pc:sldMk cId="1472235644" sldId="259"/>
        </pc:sldMkLst>
        <pc:spChg chg="mod">
          <ac:chgData name="Andreas Rauch" userId="fa8c94ca-7b83-4339-bb00-1e4fd2bc6b5c" providerId="ADAL" clId="{D62B7FFD-F20C-4FF9-B4BA-C74926115505}" dt="2021-04-09T10:56:59.031" v="643" actId="6549"/>
          <ac:spMkLst>
            <pc:docMk/>
            <pc:sldMk cId="1472235644" sldId="259"/>
            <ac:spMk id="2" creationId="{00000000-0000-0000-0000-000000000000}"/>
          </ac:spMkLst>
        </pc:spChg>
        <pc:spChg chg="mod">
          <ac:chgData name="Andreas Rauch" userId="fa8c94ca-7b83-4339-bb00-1e4fd2bc6b5c" providerId="ADAL" clId="{D62B7FFD-F20C-4FF9-B4BA-C74926115505}" dt="2021-04-09T11:05:58.091" v="741" actId="6549"/>
          <ac:spMkLst>
            <pc:docMk/>
            <pc:sldMk cId="1472235644" sldId="259"/>
            <ac:spMk id="4" creationId="{00000000-0000-0000-0000-000000000000}"/>
          </ac:spMkLst>
        </pc:spChg>
      </pc:sldChg>
      <pc:sldChg chg="modSp mod">
        <pc:chgData name="Andreas Rauch" userId="fa8c94ca-7b83-4339-bb00-1e4fd2bc6b5c" providerId="ADAL" clId="{D62B7FFD-F20C-4FF9-B4BA-C74926115505}" dt="2021-04-09T11:13:20.310" v="795" actId="20577"/>
        <pc:sldMkLst>
          <pc:docMk/>
          <pc:sldMk cId="901555994" sldId="260"/>
        </pc:sldMkLst>
        <pc:spChg chg="mod">
          <ac:chgData name="Andreas Rauch" userId="fa8c94ca-7b83-4339-bb00-1e4fd2bc6b5c" providerId="ADAL" clId="{D62B7FFD-F20C-4FF9-B4BA-C74926115505}" dt="2021-04-09T11:13:20.310" v="795" actId="20577"/>
          <ac:spMkLst>
            <pc:docMk/>
            <pc:sldMk cId="901555994" sldId="260"/>
            <ac:spMk id="4" creationId="{00000000-0000-0000-0000-000000000000}"/>
          </ac:spMkLst>
        </pc:spChg>
      </pc:sldChg>
      <pc:sldChg chg="modSp mod">
        <pc:chgData name="Andreas Rauch" userId="fa8c94ca-7b83-4339-bb00-1e4fd2bc6b5c" providerId="ADAL" clId="{D62B7FFD-F20C-4FF9-B4BA-C74926115505}" dt="2021-04-09T11:40:37.798" v="1283" actId="6549"/>
        <pc:sldMkLst>
          <pc:docMk/>
          <pc:sldMk cId="1085351375" sldId="262"/>
        </pc:sldMkLst>
        <pc:spChg chg="mod">
          <ac:chgData name="Andreas Rauch" userId="fa8c94ca-7b83-4339-bb00-1e4fd2bc6b5c" providerId="ADAL" clId="{D62B7FFD-F20C-4FF9-B4BA-C74926115505}" dt="2021-04-09T11:39:46.970" v="1215" actId="1076"/>
          <ac:spMkLst>
            <pc:docMk/>
            <pc:sldMk cId="1085351375" sldId="262"/>
            <ac:spMk id="2" creationId="{00000000-0000-0000-0000-000000000000}"/>
          </ac:spMkLst>
        </pc:spChg>
        <pc:spChg chg="mod">
          <ac:chgData name="Andreas Rauch" userId="fa8c94ca-7b83-4339-bb00-1e4fd2bc6b5c" providerId="ADAL" clId="{D62B7FFD-F20C-4FF9-B4BA-C74926115505}" dt="2021-04-09T11:40:37.798" v="1283" actId="6549"/>
          <ac:spMkLst>
            <pc:docMk/>
            <pc:sldMk cId="1085351375" sldId="262"/>
            <ac:spMk id="4" creationId="{00000000-0000-0000-0000-000000000000}"/>
          </ac:spMkLst>
        </pc:spChg>
      </pc:sldChg>
      <pc:sldChg chg="modSp mod">
        <pc:chgData name="Andreas Rauch" userId="fa8c94ca-7b83-4339-bb00-1e4fd2bc6b5c" providerId="ADAL" clId="{D62B7FFD-F20C-4FF9-B4BA-C74926115505}" dt="2021-04-09T11:40:49.475" v="1284" actId="1076"/>
        <pc:sldMkLst>
          <pc:docMk/>
          <pc:sldMk cId="4044892053" sldId="263"/>
        </pc:sldMkLst>
        <pc:spChg chg="mod">
          <ac:chgData name="Andreas Rauch" userId="fa8c94ca-7b83-4339-bb00-1e4fd2bc6b5c" providerId="ADAL" clId="{D62B7FFD-F20C-4FF9-B4BA-C74926115505}" dt="2021-04-09T11:40:49.475" v="1284" actId="1076"/>
          <ac:spMkLst>
            <pc:docMk/>
            <pc:sldMk cId="4044892053" sldId="263"/>
            <ac:spMk id="4" creationId="{00000000-0000-0000-0000-000000000000}"/>
          </ac:spMkLst>
        </pc:spChg>
      </pc:sldChg>
      <pc:sldChg chg="modSp mod">
        <pc:chgData name="Andreas Rauch" userId="fa8c94ca-7b83-4339-bb00-1e4fd2bc6b5c" providerId="ADAL" clId="{D62B7FFD-F20C-4FF9-B4BA-C74926115505}" dt="2021-04-09T11:44:17.603" v="1577" actId="15"/>
        <pc:sldMkLst>
          <pc:docMk/>
          <pc:sldMk cId="753523955" sldId="265"/>
        </pc:sldMkLst>
        <pc:spChg chg="mod">
          <ac:chgData name="Andreas Rauch" userId="fa8c94ca-7b83-4339-bb00-1e4fd2bc6b5c" providerId="ADAL" clId="{D62B7FFD-F20C-4FF9-B4BA-C74926115505}" dt="2021-04-09T11:41:22.191" v="1287" actId="1076"/>
          <ac:spMkLst>
            <pc:docMk/>
            <pc:sldMk cId="753523955" sldId="265"/>
            <ac:spMk id="2" creationId="{00000000-0000-0000-0000-000000000000}"/>
          </ac:spMkLst>
        </pc:spChg>
        <pc:spChg chg="mod">
          <ac:chgData name="Andreas Rauch" userId="fa8c94ca-7b83-4339-bb00-1e4fd2bc6b5c" providerId="ADAL" clId="{D62B7FFD-F20C-4FF9-B4BA-C74926115505}" dt="2021-04-09T11:44:17.603" v="1577" actId="15"/>
          <ac:spMkLst>
            <pc:docMk/>
            <pc:sldMk cId="753523955" sldId="265"/>
            <ac:spMk id="4" creationId="{00000000-0000-0000-0000-000000000000}"/>
          </ac:spMkLst>
        </pc:spChg>
      </pc:sldChg>
      <pc:sldChg chg="addSp delSp modSp mod">
        <pc:chgData name="Andreas Rauch" userId="fa8c94ca-7b83-4339-bb00-1e4fd2bc6b5c" providerId="ADAL" clId="{D62B7FFD-F20C-4FF9-B4BA-C74926115505}" dt="2021-04-09T11:16:14.533" v="935" actId="14100"/>
        <pc:sldMkLst>
          <pc:docMk/>
          <pc:sldMk cId="1797918652" sldId="269"/>
        </pc:sldMkLst>
        <pc:graphicFrameChg chg="modGraphic">
          <ac:chgData name="Andreas Rauch" userId="fa8c94ca-7b83-4339-bb00-1e4fd2bc6b5c" providerId="ADAL" clId="{D62B7FFD-F20C-4FF9-B4BA-C74926115505}" dt="2021-04-09T11:16:14.533" v="935" actId="14100"/>
          <ac:graphicFrameMkLst>
            <pc:docMk/>
            <pc:sldMk cId="1797918652" sldId="269"/>
            <ac:graphicFrameMk id="3" creationId="{00000000-0000-0000-0000-000000000000}"/>
          </ac:graphicFrameMkLst>
        </pc:graphicFrameChg>
        <pc:graphicFrameChg chg="add del mod">
          <ac:chgData name="Andreas Rauch" userId="fa8c94ca-7b83-4339-bb00-1e4fd2bc6b5c" providerId="ADAL" clId="{D62B7FFD-F20C-4FF9-B4BA-C74926115505}" dt="2021-04-09T10:03:40.162" v="421"/>
          <ac:graphicFrameMkLst>
            <pc:docMk/>
            <pc:sldMk cId="1797918652" sldId="269"/>
            <ac:graphicFrameMk id="4" creationId="{6E0EF23C-7EE4-48E0-B64F-E00335101D4B}"/>
          </ac:graphicFrameMkLst>
        </pc:graphicFrameChg>
      </pc:sldChg>
      <pc:sldChg chg="modSp mod">
        <pc:chgData name="Andreas Rauch" userId="fa8c94ca-7b83-4339-bb00-1e4fd2bc6b5c" providerId="ADAL" clId="{D62B7FFD-F20C-4FF9-B4BA-C74926115505}" dt="2021-04-09T14:24:03.807" v="2449" actId="6549"/>
        <pc:sldMkLst>
          <pc:docMk/>
          <pc:sldMk cId="274770096" sldId="270"/>
        </pc:sldMkLst>
        <pc:spChg chg="mod">
          <ac:chgData name="Andreas Rauch" userId="fa8c94ca-7b83-4339-bb00-1e4fd2bc6b5c" providerId="ADAL" clId="{D62B7FFD-F20C-4FF9-B4BA-C74926115505}" dt="2021-04-09T14:24:03.807" v="2449" actId="6549"/>
          <ac:spMkLst>
            <pc:docMk/>
            <pc:sldMk cId="274770096" sldId="270"/>
            <ac:spMk id="2" creationId="{00000000-0000-0000-0000-000000000000}"/>
          </ac:spMkLst>
        </pc:spChg>
      </pc:sldChg>
      <pc:sldChg chg="modSp mod">
        <pc:chgData name="Andreas Rauch" userId="fa8c94ca-7b83-4339-bb00-1e4fd2bc6b5c" providerId="ADAL" clId="{D62B7FFD-F20C-4FF9-B4BA-C74926115505}" dt="2021-04-09T14:28:53.384" v="2460" actId="20577"/>
        <pc:sldMkLst>
          <pc:docMk/>
          <pc:sldMk cId="890849874" sldId="271"/>
        </pc:sldMkLst>
        <pc:spChg chg="mod">
          <ac:chgData name="Andreas Rauch" userId="fa8c94ca-7b83-4339-bb00-1e4fd2bc6b5c" providerId="ADAL" clId="{D62B7FFD-F20C-4FF9-B4BA-C74926115505}" dt="2021-04-09T14:28:53.384" v="2460" actId="20577"/>
          <ac:spMkLst>
            <pc:docMk/>
            <pc:sldMk cId="890849874" sldId="271"/>
            <ac:spMk id="4" creationId="{00000000-0000-0000-0000-000000000000}"/>
          </ac:spMkLst>
        </pc:spChg>
      </pc:sldChg>
      <pc:sldChg chg="modSp mod">
        <pc:chgData name="Andreas Rauch" userId="fa8c94ca-7b83-4339-bb00-1e4fd2bc6b5c" providerId="ADAL" clId="{D62B7FFD-F20C-4FF9-B4BA-C74926115505}" dt="2021-04-09T14:29:06.300" v="2461" actId="20577"/>
        <pc:sldMkLst>
          <pc:docMk/>
          <pc:sldMk cId="3220772835" sldId="272"/>
        </pc:sldMkLst>
        <pc:spChg chg="mod">
          <ac:chgData name="Andreas Rauch" userId="fa8c94ca-7b83-4339-bb00-1e4fd2bc6b5c" providerId="ADAL" clId="{D62B7FFD-F20C-4FF9-B4BA-C74926115505}" dt="2021-04-09T14:29:06.300" v="2461" actId="20577"/>
          <ac:spMkLst>
            <pc:docMk/>
            <pc:sldMk cId="3220772835" sldId="272"/>
            <ac:spMk id="4" creationId="{00000000-0000-0000-0000-000000000000}"/>
          </ac:spMkLst>
        </pc:spChg>
      </pc:sldChg>
      <pc:sldChg chg="modSp mod">
        <pc:chgData name="Andreas Rauch" userId="fa8c94ca-7b83-4339-bb00-1e4fd2bc6b5c" providerId="ADAL" clId="{D62B7FFD-F20C-4FF9-B4BA-C74926115505}" dt="2021-04-09T14:30:11.727" v="2501" actId="6549"/>
        <pc:sldMkLst>
          <pc:docMk/>
          <pc:sldMk cId="1463462348" sldId="273"/>
        </pc:sldMkLst>
        <pc:spChg chg="mod">
          <ac:chgData name="Andreas Rauch" userId="fa8c94ca-7b83-4339-bb00-1e4fd2bc6b5c" providerId="ADAL" clId="{D62B7FFD-F20C-4FF9-B4BA-C74926115505}" dt="2021-04-09T14:30:11.727" v="2501" actId="6549"/>
          <ac:spMkLst>
            <pc:docMk/>
            <pc:sldMk cId="1463462348" sldId="273"/>
            <ac:spMk id="4" creationId="{00000000-0000-0000-0000-000000000000}"/>
          </ac:spMkLst>
        </pc:spChg>
      </pc:sldChg>
      <pc:sldChg chg="modSp mod">
        <pc:chgData name="Andreas Rauch" userId="fa8c94ca-7b83-4339-bb00-1e4fd2bc6b5c" providerId="ADAL" clId="{D62B7FFD-F20C-4FF9-B4BA-C74926115505}" dt="2021-04-09T15:11:10.802" v="3912" actId="1076"/>
        <pc:sldMkLst>
          <pc:docMk/>
          <pc:sldMk cId="3756057176" sldId="274"/>
        </pc:sldMkLst>
        <pc:spChg chg="mod">
          <ac:chgData name="Andreas Rauch" userId="fa8c94ca-7b83-4339-bb00-1e4fd2bc6b5c" providerId="ADAL" clId="{D62B7FFD-F20C-4FF9-B4BA-C74926115505}" dt="2021-04-09T15:11:10.802" v="3912" actId="1076"/>
          <ac:spMkLst>
            <pc:docMk/>
            <pc:sldMk cId="3756057176" sldId="274"/>
            <ac:spMk id="4" creationId="{00000000-0000-0000-0000-000000000000}"/>
          </ac:spMkLst>
        </pc:spChg>
      </pc:sldChg>
      <pc:sldChg chg="modSp mod">
        <pc:chgData name="Andreas Rauch" userId="fa8c94ca-7b83-4339-bb00-1e4fd2bc6b5c" providerId="ADAL" clId="{D62B7FFD-F20C-4FF9-B4BA-C74926115505}" dt="2021-04-09T14:38:44.350" v="2605" actId="6549"/>
        <pc:sldMkLst>
          <pc:docMk/>
          <pc:sldMk cId="4233762702" sldId="276"/>
        </pc:sldMkLst>
        <pc:spChg chg="mod">
          <ac:chgData name="Andreas Rauch" userId="fa8c94ca-7b83-4339-bb00-1e4fd2bc6b5c" providerId="ADAL" clId="{D62B7FFD-F20C-4FF9-B4BA-C74926115505}" dt="2021-04-09T14:30:33.126" v="2520" actId="6549"/>
          <ac:spMkLst>
            <pc:docMk/>
            <pc:sldMk cId="4233762702" sldId="276"/>
            <ac:spMk id="2" creationId="{00000000-0000-0000-0000-000000000000}"/>
          </ac:spMkLst>
        </pc:spChg>
        <pc:spChg chg="mod">
          <ac:chgData name="Andreas Rauch" userId="fa8c94ca-7b83-4339-bb00-1e4fd2bc6b5c" providerId="ADAL" clId="{D62B7FFD-F20C-4FF9-B4BA-C74926115505}" dt="2021-04-09T14:38:44.350" v="2605" actId="6549"/>
          <ac:spMkLst>
            <pc:docMk/>
            <pc:sldMk cId="4233762702" sldId="276"/>
            <ac:spMk id="4" creationId="{00000000-0000-0000-0000-000000000000}"/>
          </ac:spMkLst>
        </pc:spChg>
      </pc:sldChg>
      <pc:sldChg chg="modSp mod">
        <pc:chgData name="Andreas Rauch" userId="fa8c94ca-7b83-4339-bb00-1e4fd2bc6b5c" providerId="ADAL" clId="{D62B7FFD-F20C-4FF9-B4BA-C74926115505}" dt="2021-04-09T14:31:04.760" v="2539" actId="6549"/>
        <pc:sldMkLst>
          <pc:docMk/>
          <pc:sldMk cId="243737277" sldId="277"/>
        </pc:sldMkLst>
        <pc:spChg chg="mod">
          <ac:chgData name="Andreas Rauch" userId="fa8c94ca-7b83-4339-bb00-1e4fd2bc6b5c" providerId="ADAL" clId="{D62B7FFD-F20C-4FF9-B4BA-C74926115505}" dt="2021-04-09T14:30:51.423" v="2529" actId="6549"/>
          <ac:spMkLst>
            <pc:docMk/>
            <pc:sldMk cId="243737277" sldId="277"/>
            <ac:spMk id="2" creationId="{00000000-0000-0000-0000-000000000000}"/>
          </ac:spMkLst>
        </pc:spChg>
        <pc:spChg chg="mod">
          <ac:chgData name="Andreas Rauch" userId="fa8c94ca-7b83-4339-bb00-1e4fd2bc6b5c" providerId="ADAL" clId="{D62B7FFD-F20C-4FF9-B4BA-C74926115505}" dt="2021-04-09T14:31:04.760" v="2539" actId="6549"/>
          <ac:spMkLst>
            <pc:docMk/>
            <pc:sldMk cId="243737277" sldId="277"/>
            <ac:spMk id="4" creationId="{00000000-0000-0000-0000-000000000000}"/>
          </ac:spMkLst>
        </pc:spChg>
      </pc:sldChg>
      <pc:sldChg chg="modSp mod">
        <pc:chgData name="Andreas Rauch" userId="fa8c94ca-7b83-4339-bb00-1e4fd2bc6b5c" providerId="ADAL" clId="{D62B7FFD-F20C-4FF9-B4BA-C74926115505}" dt="2021-04-09T14:58:18.518" v="2658" actId="20577"/>
        <pc:sldMkLst>
          <pc:docMk/>
          <pc:sldMk cId="4073455187" sldId="288"/>
        </pc:sldMkLst>
        <pc:spChg chg="mod">
          <ac:chgData name="Andreas Rauch" userId="fa8c94ca-7b83-4339-bb00-1e4fd2bc6b5c" providerId="ADAL" clId="{D62B7FFD-F20C-4FF9-B4BA-C74926115505}" dt="2021-04-09T14:58:18.518" v="2658" actId="20577"/>
          <ac:spMkLst>
            <pc:docMk/>
            <pc:sldMk cId="4073455187" sldId="288"/>
            <ac:spMk id="2" creationId="{00000000-0000-0000-0000-000000000000}"/>
          </ac:spMkLst>
        </pc:spChg>
      </pc:sldChg>
      <pc:sldChg chg="modSp mod ord">
        <pc:chgData name="Andreas Rauch" userId="fa8c94ca-7b83-4339-bb00-1e4fd2bc6b5c" providerId="ADAL" clId="{D62B7FFD-F20C-4FF9-B4BA-C74926115505}" dt="2021-04-09T14:59:15.220" v="2744" actId="21"/>
        <pc:sldMkLst>
          <pc:docMk/>
          <pc:sldMk cId="287441685" sldId="289"/>
        </pc:sldMkLst>
        <pc:spChg chg="mod">
          <ac:chgData name="Andreas Rauch" userId="fa8c94ca-7b83-4339-bb00-1e4fd2bc6b5c" providerId="ADAL" clId="{D62B7FFD-F20C-4FF9-B4BA-C74926115505}" dt="2021-04-09T14:59:15.220" v="2744" actId="21"/>
          <ac:spMkLst>
            <pc:docMk/>
            <pc:sldMk cId="287441685" sldId="289"/>
            <ac:spMk id="4" creationId="{00000000-0000-0000-0000-000000000000}"/>
          </ac:spMkLst>
        </pc:spChg>
      </pc:sldChg>
      <pc:sldChg chg="modSp">
        <pc:chgData name="Andreas Rauch" userId="fa8c94ca-7b83-4339-bb00-1e4fd2bc6b5c" providerId="ADAL" clId="{D62B7FFD-F20C-4FF9-B4BA-C74926115505}" dt="2021-04-09T15:11:25.126" v="3914" actId="1076"/>
        <pc:sldMkLst>
          <pc:docMk/>
          <pc:sldMk cId="4169350211" sldId="290"/>
        </pc:sldMkLst>
        <pc:spChg chg="mod">
          <ac:chgData name="Andreas Rauch" userId="fa8c94ca-7b83-4339-bb00-1e4fd2bc6b5c" providerId="ADAL" clId="{D62B7FFD-F20C-4FF9-B4BA-C74926115505}" dt="2021-04-09T15:11:20.072" v="3913" actId="1076"/>
          <ac:spMkLst>
            <pc:docMk/>
            <pc:sldMk cId="4169350211" sldId="290"/>
            <ac:spMk id="4" creationId="{00000000-0000-0000-0000-000000000000}"/>
          </ac:spMkLst>
        </pc:spChg>
        <pc:spChg chg="mod">
          <ac:chgData name="Andreas Rauch" userId="fa8c94ca-7b83-4339-bb00-1e4fd2bc6b5c" providerId="ADAL" clId="{D62B7FFD-F20C-4FF9-B4BA-C74926115505}" dt="2021-04-09T15:11:25.126" v="3914" actId="1076"/>
          <ac:spMkLst>
            <pc:docMk/>
            <pc:sldMk cId="4169350211" sldId="290"/>
            <ac:spMk id="5" creationId="{00000000-0000-0000-0000-000000000000}"/>
          </ac:spMkLst>
        </pc:spChg>
      </pc:sldChg>
      <pc:sldChg chg="del">
        <pc:chgData name="Andreas Rauch" userId="fa8c94ca-7b83-4339-bb00-1e4fd2bc6b5c" providerId="ADAL" clId="{D62B7FFD-F20C-4FF9-B4BA-C74926115505}" dt="2021-04-09T10:04:22.064" v="425" actId="47"/>
        <pc:sldMkLst>
          <pc:docMk/>
          <pc:sldMk cId="88158448" sldId="304"/>
        </pc:sldMkLst>
      </pc:sldChg>
      <pc:sldChg chg="del">
        <pc:chgData name="Andreas Rauch" userId="fa8c94ca-7b83-4339-bb00-1e4fd2bc6b5c" providerId="ADAL" clId="{D62B7FFD-F20C-4FF9-B4BA-C74926115505}" dt="2021-04-09T14:23:59.913" v="2448" actId="47"/>
        <pc:sldMkLst>
          <pc:docMk/>
          <pc:sldMk cId="326428504" sldId="305"/>
        </pc:sldMkLst>
      </pc:sldChg>
      <pc:sldChg chg="del">
        <pc:chgData name="Andreas Rauch" userId="fa8c94ca-7b83-4339-bb00-1e4fd2bc6b5c" providerId="ADAL" clId="{D62B7FFD-F20C-4FF9-B4BA-C74926115505}" dt="2021-04-09T10:04:32.740" v="427" actId="47"/>
        <pc:sldMkLst>
          <pc:docMk/>
          <pc:sldMk cId="1109743610" sldId="306"/>
        </pc:sldMkLst>
      </pc:sldChg>
      <pc:sldChg chg="modSp mod">
        <pc:chgData name="Andreas Rauch" userId="fa8c94ca-7b83-4339-bb00-1e4fd2bc6b5c" providerId="ADAL" clId="{D62B7FFD-F20C-4FF9-B4BA-C74926115505}" dt="2021-04-09T12:01:45.079" v="2021" actId="20577"/>
        <pc:sldMkLst>
          <pc:docMk/>
          <pc:sldMk cId="3344748883" sldId="308"/>
        </pc:sldMkLst>
        <pc:spChg chg="mod">
          <ac:chgData name="Andreas Rauch" userId="fa8c94ca-7b83-4339-bb00-1e4fd2bc6b5c" providerId="ADAL" clId="{D62B7FFD-F20C-4FF9-B4BA-C74926115505}" dt="2021-04-09T11:57:04.335" v="1819"/>
          <ac:spMkLst>
            <pc:docMk/>
            <pc:sldMk cId="3344748883" sldId="308"/>
            <ac:spMk id="3074" creationId="{00000000-0000-0000-0000-000000000000}"/>
          </ac:spMkLst>
        </pc:spChg>
        <pc:spChg chg="mod">
          <ac:chgData name="Andreas Rauch" userId="fa8c94ca-7b83-4339-bb00-1e4fd2bc6b5c" providerId="ADAL" clId="{D62B7FFD-F20C-4FF9-B4BA-C74926115505}" dt="2021-04-09T12:01:45.079" v="2021" actId="20577"/>
          <ac:spMkLst>
            <pc:docMk/>
            <pc:sldMk cId="3344748883" sldId="308"/>
            <ac:spMk id="3075" creationId="{00000000-0000-0000-0000-000000000000}"/>
          </ac:spMkLst>
        </pc:spChg>
      </pc:sldChg>
      <pc:sldChg chg="modSp">
        <pc:chgData name="Andreas Rauch" userId="fa8c94ca-7b83-4339-bb00-1e4fd2bc6b5c" providerId="ADAL" clId="{D62B7FFD-F20C-4FF9-B4BA-C74926115505}" dt="2021-04-09T11:57:04.335" v="1819"/>
        <pc:sldMkLst>
          <pc:docMk/>
          <pc:sldMk cId="1166349826" sldId="309"/>
        </pc:sldMkLst>
        <pc:spChg chg="mod">
          <ac:chgData name="Andreas Rauch" userId="fa8c94ca-7b83-4339-bb00-1e4fd2bc6b5c" providerId="ADAL" clId="{D62B7FFD-F20C-4FF9-B4BA-C74926115505}" dt="2021-04-09T11:57:04.335" v="1819"/>
          <ac:spMkLst>
            <pc:docMk/>
            <pc:sldMk cId="1166349826" sldId="309"/>
            <ac:spMk id="4098" creationId="{00000000-0000-0000-0000-000000000000}"/>
          </ac:spMkLst>
        </pc:spChg>
      </pc:sldChg>
      <pc:sldChg chg="modSp mod">
        <pc:chgData name="Andreas Rauch" userId="fa8c94ca-7b83-4339-bb00-1e4fd2bc6b5c" providerId="ADAL" clId="{D62B7FFD-F20C-4FF9-B4BA-C74926115505}" dt="2021-04-09T12:00:09.972" v="1979" actId="20577"/>
        <pc:sldMkLst>
          <pc:docMk/>
          <pc:sldMk cId="3890783477" sldId="311"/>
        </pc:sldMkLst>
        <pc:spChg chg="mod">
          <ac:chgData name="Andreas Rauch" userId="fa8c94ca-7b83-4339-bb00-1e4fd2bc6b5c" providerId="ADAL" clId="{D62B7FFD-F20C-4FF9-B4BA-C74926115505}" dt="2021-04-09T11:57:04.335" v="1819"/>
          <ac:spMkLst>
            <pc:docMk/>
            <pc:sldMk cId="3890783477" sldId="311"/>
            <ac:spMk id="7170" creationId="{00000000-0000-0000-0000-000000000000}"/>
          </ac:spMkLst>
        </pc:spChg>
        <pc:spChg chg="mod">
          <ac:chgData name="Andreas Rauch" userId="fa8c94ca-7b83-4339-bb00-1e4fd2bc6b5c" providerId="ADAL" clId="{D62B7FFD-F20C-4FF9-B4BA-C74926115505}" dt="2021-04-09T12:00:09.972" v="1979" actId="20577"/>
          <ac:spMkLst>
            <pc:docMk/>
            <pc:sldMk cId="3890783477" sldId="311"/>
            <ac:spMk id="7171" creationId="{00000000-0000-0000-0000-000000000000}"/>
          </ac:spMkLst>
        </pc:spChg>
      </pc:sldChg>
      <pc:sldChg chg="modSp mod">
        <pc:chgData name="Andreas Rauch" userId="fa8c94ca-7b83-4339-bb00-1e4fd2bc6b5c" providerId="ADAL" clId="{D62B7FFD-F20C-4FF9-B4BA-C74926115505}" dt="2021-04-09T12:01:11.488" v="2017" actId="20577"/>
        <pc:sldMkLst>
          <pc:docMk/>
          <pc:sldMk cId="2520247843" sldId="342"/>
        </pc:sldMkLst>
        <pc:spChg chg="mod">
          <ac:chgData name="Andreas Rauch" userId="fa8c94ca-7b83-4339-bb00-1e4fd2bc6b5c" providerId="ADAL" clId="{D62B7FFD-F20C-4FF9-B4BA-C74926115505}" dt="2021-04-09T12:01:11.488" v="2017" actId="20577"/>
          <ac:spMkLst>
            <pc:docMk/>
            <pc:sldMk cId="2520247843" sldId="342"/>
            <ac:spMk id="40962" creationId="{00000000-0000-0000-0000-000000000000}"/>
          </ac:spMkLst>
        </pc:spChg>
        <pc:spChg chg="mod">
          <ac:chgData name="Andreas Rauch" userId="fa8c94ca-7b83-4339-bb00-1e4fd2bc6b5c" providerId="ADAL" clId="{D62B7FFD-F20C-4FF9-B4BA-C74926115505}" dt="2021-04-09T12:00:57.471" v="2008" actId="313"/>
          <ac:spMkLst>
            <pc:docMk/>
            <pc:sldMk cId="2520247843" sldId="342"/>
            <ac:spMk id="40963" creationId="{00000000-0000-0000-0000-000000000000}"/>
          </ac:spMkLst>
        </pc:spChg>
      </pc:sldChg>
      <pc:sldChg chg="modSp mod">
        <pc:chgData name="Andreas Rauch" userId="fa8c94ca-7b83-4339-bb00-1e4fd2bc6b5c" providerId="ADAL" clId="{D62B7FFD-F20C-4FF9-B4BA-C74926115505}" dt="2021-04-09T11:45:08.983" v="1580" actId="13822"/>
        <pc:sldMkLst>
          <pc:docMk/>
          <pc:sldMk cId="2995408864" sldId="343"/>
        </pc:sldMkLst>
        <pc:spChg chg="mod">
          <ac:chgData name="Andreas Rauch" userId="fa8c94ca-7b83-4339-bb00-1e4fd2bc6b5c" providerId="ADAL" clId="{D62B7FFD-F20C-4FF9-B4BA-C74926115505}" dt="2021-04-09T11:44:45.777" v="1578" actId="13822"/>
          <ac:spMkLst>
            <pc:docMk/>
            <pc:sldMk cId="2995408864" sldId="343"/>
            <ac:spMk id="3" creationId="{00000000-0000-0000-0000-000000000000}"/>
          </ac:spMkLst>
        </pc:spChg>
        <pc:spChg chg="mod">
          <ac:chgData name="Andreas Rauch" userId="fa8c94ca-7b83-4339-bb00-1e4fd2bc6b5c" providerId="ADAL" clId="{D62B7FFD-F20C-4FF9-B4BA-C74926115505}" dt="2021-04-09T11:45:08.983" v="1580" actId="13822"/>
          <ac:spMkLst>
            <pc:docMk/>
            <pc:sldMk cId="2995408864" sldId="343"/>
            <ac:spMk id="4" creationId="{00000000-0000-0000-0000-000000000000}"/>
          </ac:spMkLst>
        </pc:spChg>
      </pc:sldChg>
      <pc:sldChg chg="modSp mod">
        <pc:chgData name="Andreas Rauch" userId="fa8c94ca-7b83-4339-bb00-1e4fd2bc6b5c" providerId="ADAL" clId="{D62B7FFD-F20C-4FF9-B4BA-C74926115505}" dt="2021-04-09T12:01:33.999" v="2019" actId="13822"/>
        <pc:sldMkLst>
          <pc:docMk/>
          <pc:sldMk cId="484832490" sldId="344"/>
        </pc:sldMkLst>
        <pc:spChg chg="mod">
          <ac:chgData name="Andreas Rauch" userId="fa8c94ca-7b83-4339-bb00-1e4fd2bc6b5c" providerId="ADAL" clId="{D62B7FFD-F20C-4FF9-B4BA-C74926115505}" dt="2021-04-09T11:57:04.335" v="1819"/>
          <ac:spMkLst>
            <pc:docMk/>
            <pc:sldMk cId="484832490" sldId="344"/>
            <ac:spMk id="2" creationId="{00000000-0000-0000-0000-000000000000}"/>
          </ac:spMkLst>
        </pc:spChg>
        <pc:spChg chg="mod">
          <ac:chgData name="Andreas Rauch" userId="fa8c94ca-7b83-4339-bb00-1e4fd2bc6b5c" providerId="ADAL" clId="{D62B7FFD-F20C-4FF9-B4BA-C74926115505}" dt="2021-04-09T12:01:28.283" v="2018" actId="13822"/>
          <ac:spMkLst>
            <pc:docMk/>
            <pc:sldMk cId="484832490" sldId="344"/>
            <ac:spMk id="3" creationId="{00000000-0000-0000-0000-000000000000}"/>
          </ac:spMkLst>
        </pc:spChg>
        <pc:spChg chg="mod">
          <ac:chgData name="Andreas Rauch" userId="fa8c94ca-7b83-4339-bb00-1e4fd2bc6b5c" providerId="ADAL" clId="{D62B7FFD-F20C-4FF9-B4BA-C74926115505}" dt="2021-04-09T12:01:33.999" v="2019" actId="13822"/>
          <ac:spMkLst>
            <pc:docMk/>
            <pc:sldMk cId="484832490" sldId="344"/>
            <ac:spMk id="4" creationId="{00000000-0000-0000-0000-000000000000}"/>
          </ac:spMkLst>
        </pc:spChg>
      </pc:sldChg>
      <pc:sldChg chg="modSp mod">
        <pc:chgData name="Andreas Rauch" userId="fa8c94ca-7b83-4339-bb00-1e4fd2bc6b5c" providerId="ADAL" clId="{D62B7FFD-F20C-4FF9-B4BA-C74926115505}" dt="2021-04-09T14:59:54.046" v="2747" actId="13822"/>
        <pc:sldMkLst>
          <pc:docMk/>
          <pc:sldMk cId="2302577792" sldId="346"/>
        </pc:sldMkLst>
        <pc:spChg chg="mod">
          <ac:chgData name="Andreas Rauch" userId="fa8c94ca-7b83-4339-bb00-1e4fd2bc6b5c" providerId="ADAL" clId="{D62B7FFD-F20C-4FF9-B4BA-C74926115505}" dt="2021-04-09T14:59:54.046" v="2747" actId="13822"/>
          <ac:spMkLst>
            <pc:docMk/>
            <pc:sldMk cId="2302577792" sldId="346"/>
            <ac:spMk id="3" creationId="{00000000-0000-0000-0000-000000000000}"/>
          </ac:spMkLst>
        </pc:spChg>
        <pc:spChg chg="mod">
          <ac:chgData name="Andreas Rauch" userId="fa8c94ca-7b83-4339-bb00-1e4fd2bc6b5c" providerId="ADAL" clId="{D62B7FFD-F20C-4FF9-B4BA-C74926115505}" dt="2021-04-09T14:59:49.775" v="2746" actId="13822"/>
          <ac:spMkLst>
            <pc:docMk/>
            <pc:sldMk cId="2302577792" sldId="346"/>
            <ac:spMk id="4" creationId="{00000000-0000-0000-0000-000000000000}"/>
          </ac:spMkLst>
        </pc:spChg>
      </pc:sldChg>
      <pc:sldChg chg="del">
        <pc:chgData name="Andreas Rauch" userId="fa8c94ca-7b83-4339-bb00-1e4fd2bc6b5c" providerId="ADAL" clId="{D62B7FFD-F20C-4FF9-B4BA-C74926115505}" dt="2021-04-09T10:05:23.353" v="436" actId="47"/>
        <pc:sldMkLst>
          <pc:docMk/>
          <pc:sldMk cId="4220050332" sldId="347"/>
        </pc:sldMkLst>
      </pc:sldChg>
      <pc:sldChg chg="addSp modSp mod">
        <pc:chgData name="Andreas Rauch" userId="fa8c94ca-7b83-4339-bb00-1e4fd2bc6b5c" providerId="ADAL" clId="{D62B7FFD-F20C-4FF9-B4BA-C74926115505}" dt="2021-04-09T12:09:33.432" v="2281" actId="207"/>
        <pc:sldMkLst>
          <pc:docMk/>
          <pc:sldMk cId="2133514131" sldId="348"/>
        </pc:sldMkLst>
        <pc:spChg chg="mod">
          <ac:chgData name="Andreas Rauch" userId="fa8c94ca-7b83-4339-bb00-1e4fd2bc6b5c" providerId="ADAL" clId="{D62B7FFD-F20C-4FF9-B4BA-C74926115505}" dt="2021-04-09T12:01:54.743" v="2022" actId="1076"/>
          <ac:spMkLst>
            <pc:docMk/>
            <pc:sldMk cId="2133514131" sldId="348"/>
            <ac:spMk id="2" creationId="{00000000-0000-0000-0000-000000000000}"/>
          </ac:spMkLst>
        </pc:spChg>
        <pc:spChg chg="mod">
          <ac:chgData name="Andreas Rauch" userId="fa8c94ca-7b83-4339-bb00-1e4fd2bc6b5c" providerId="ADAL" clId="{D62B7FFD-F20C-4FF9-B4BA-C74926115505}" dt="2021-04-09T12:09:33.432" v="2281" actId="207"/>
          <ac:spMkLst>
            <pc:docMk/>
            <pc:sldMk cId="2133514131" sldId="348"/>
            <ac:spMk id="4" creationId="{00000000-0000-0000-0000-000000000000}"/>
          </ac:spMkLst>
        </pc:spChg>
        <pc:picChg chg="add mod">
          <ac:chgData name="Andreas Rauch" userId="fa8c94ca-7b83-4339-bb00-1e4fd2bc6b5c" providerId="ADAL" clId="{D62B7FFD-F20C-4FF9-B4BA-C74926115505}" dt="2021-04-09T12:05:49.763" v="2234" actId="14100"/>
          <ac:picMkLst>
            <pc:docMk/>
            <pc:sldMk cId="2133514131" sldId="348"/>
            <ac:picMk id="5" creationId="{AE2A35B0-184C-4A21-8B89-3971C50C63EC}"/>
          </ac:picMkLst>
        </pc:picChg>
      </pc:sldChg>
      <pc:sldChg chg="modSp mod ord">
        <pc:chgData name="Andreas Rauch" userId="fa8c94ca-7b83-4339-bb00-1e4fd2bc6b5c" providerId="ADAL" clId="{D62B7FFD-F20C-4FF9-B4BA-C74926115505}" dt="2021-04-09T12:10:51.345" v="2323" actId="27636"/>
        <pc:sldMkLst>
          <pc:docMk/>
          <pc:sldMk cId="2231460275" sldId="349"/>
        </pc:sldMkLst>
        <pc:spChg chg="mod">
          <ac:chgData name="Andreas Rauch" userId="fa8c94ca-7b83-4339-bb00-1e4fd2bc6b5c" providerId="ADAL" clId="{D62B7FFD-F20C-4FF9-B4BA-C74926115505}" dt="2021-04-09T12:10:51.345" v="2323" actId="27636"/>
          <ac:spMkLst>
            <pc:docMk/>
            <pc:sldMk cId="2231460275" sldId="349"/>
            <ac:spMk id="4" creationId="{00000000-0000-0000-0000-000000000000}"/>
          </ac:spMkLst>
        </pc:spChg>
      </pc:sldChg>
      <pc:sldChg chg="modSp mod">
        <pc:chgData name="Andreas Rauch" userId="fa8c94ca-7b83-4339-bb00-1e4fd2bc6b5c" providerId="ADAL" clId="{D62B7FFD-F20C-4FF9-B4BA-C74926115505}" dt="2021-04-09T14:21:21.761" v="2373" actId="5793"/>
        <pc:sldMkLst>
          <pc:docMk/>
          <pc:sldMk cId="779465726" sldId="351"/>
        </pc:sldMkLst>
        <pc:spChg chg="mod">
          <ac:chgData name="Andreas Rauch" userId="fa8c94ca-7b83-4339-bb00-1e4fd2bc6b5c" providerId="ADAL" clId="{D62B7FFD-F20C-4FF9-B4BA-C74926115505}" dt="2021-04-09T14:21:21.761" v="2373" actId="5793"/>
          <ac:spMkLst>
            <pc:docMk/>
            <pc:sldMk cId="779465726" sldId="351"/>
            <ac:spMk id="4" creationId="{00000000-0000-0000-0000-000000000000}"/>
          </ac:spMkLst>
        </pc:spChg>
      </pc:sldChg>
      <pc:sldChg chg="modSp mod">
        <pc:chgData name="Andreas Rauch" userId="fa8c94ca-7b83-4339-bb00-1e4fd2bc6b5c" providerId="ADAL" clId="{D62B7FFD-F20C-4FF9-B4BA-C74926115505}" dt="2021-04-09T14:22:29.639" v="2395" actId="20577"/>
        <pc:sldMkLst>
          <pc:docMk/>
          <pc:sldMk cId="2690158952" sldId="356"/>
        </pc:sldMkLst>
        <pc:spChg chg="mod">
          <ac:chgData name="Andreas Rauch" userId="fa8c94ca-7b83-4339-bb00-1e4fd2bc6b5c" providerId="ADAL" clId="{D62B7FFD-F20C-4FF9-B4BA-C74926115505}" dt="2021-04-09T14:21:51.122" v="2375" actId="27636"/>
          <ac:spMkLst>
            <pc:docMk/>
            <pc:sldMk cId="2690158952" sldId="356"/>
            <ac:spMk id="2" creationId="{00000000-0000-0000-0000-000000000000}"/>
          </ac:spMkLst>
        </pc:spChg>
        <pc:spChg chg="mod">
          <ac:chgData name="Andreas Rauch" userId="fa8c94ca-7b83-4339-bb00-1e4fd2bc6b5c" providerId="ADAL" clId="{D62B7FFD-F20C-4FF9-B4BA-C74926115505}" dt="2021-04-09T14:22:29.639" v="2395" actId="20577"/>
          <ac:spMkLst>
            <pc:docMk/>
            <pc:sldMk cId="2690158952" sldId="356"/>
            <ac:spMk id="4" creationId="{00000000-0000-0000-0000-000000000000}"/>
          </ac:spMkLst>
        </pc:spChg>
      </pc:sldChg>
      <pc:sldChg chg="modSp mod">
        <pc:chgData name="Andreas Rauch" userId="fa8c94ca-7b83-4339-bb00-1e4fd2bc6b5c" providerId="ADAL" clId="{D62B7FFD-F20C-4FF9-B4BA-C74926115505}" dt="2021-04-09T14:23:45.894" v="2447" actId="20577"/>
        <pc:sldMkLst>
          <pc:docMk/>
          <pc:sldMk cId="31317289" sldId="357"/>
        </pc:sldMkLst>
        <pc:spChg chg="mod">
          <ac:chgData name="Andreas Rauch" userId="fa8c94ca-7b83-4339-bb00-1e4fd2bc6b5c" providerId="ADAL" clId="{D62B7FFD-F20C-4FF9-B4BA-C74926115505}" dt="2021-04-09T14:23:20.242" v="2430" actId="6549"/>
          <ac:spMkLst>
            <pc:docMk/>
            <pc:sldMk cId="31317289" sldId="357"/>
            <ac:spMk id="3" creationId="{00000000-0000-0000-0000-000000000000}"/>
          </ac:spMkLst>
        </pc:spChg>
        <pc:spChg chg="mod">
          <ac:chgData name="Andreas Rauch" userId="fa8c94ca-7b83-4339-bb00-1e4fd2bc6b5c" providerId="ADAL" clId="{D62B7FFD-F20C-4FF9-B4BA-C74926115505}" dt="2021-04-09T14:23:45.894" v="2447" actId="20577"/>
          <ac:spMkLst>
            <pc:docMk/>
            <pc:sldMk cId="31317289" sldId="357"/>
            <ac:spMk id="4" creationId="{00000000-0000-0000-0000-000000000000}"/>
          </ac:spMkLst>
        </pc:spChg>
      </pc:sldChg>
      <pc:sldChg chg="modSp mod">
        <pc:chgData name="Andreas Rauch" userId="fa8c94ca-7b83-4339-bb00-1e4fd2bc6b5c" providerId="ADAL" clId="{D62B7FFD-F20C-4FF9-B4BA-C74926115505}" dt="2021-04-09T11:15:01.832" v="925" actId="20577"/>
        <pc:sldMkLst>
          <pc:docMk/>
          <pc:sldMk cId="2206525933" sldId="362"/>
        </pc:sldMkLst>
        <pc:spChg chg="mod">
          <ac:chgData name="Andreas Rauch" userId="fa8c94ca-7b83-4339-bb00-1e4fd2bc6b5c" providerId="ADAL" clId="{D62B7FFD-F20C-4FF9-B4BA-C74926115505}" dt="2021-04-09T11:15:01.832" v="925" actId="20577"/>
          <ac:spMkLst>
            <pc:docMk/>
            <pc:sldMk cId="2206525933" sldId="362"/>
            <ac:spMk id="3" creationId="{D9BAF539-1537-4C3F-8AFE-EE9C5D1D4582}"/>
          </ac:spMkLst>
        </pc:spChg>
      </pc:sldChg>
      <pc:sldChg chg="modSp new mod">
        <pc:chgData name="Andreas Rauch" userId="fa8c94ca-7b83-4339-bb00-1e4fd2bc6b5c" providerId="ADAL" clId="{D62B7FFD-F20C-4FF9-B4BA-C74926115505}" dt="2021-04-09T09:58:24.322" v="284" actId="20577"/>
        <pc:sldMkLst>
          <pc:docMk/>
          <pc:sldMk cId="1589708607" sldId="371"/>
        </pc:sldMkLst>
        <pc:spChg chg="mod">
          <ac:chgData name="Andreas Rauch" userId="fa8c94ca-7b83-4339-bb00-1e4fd2bc6b5c" providerId="ADAL" clId="{D62B7FFD-F20C-4FF9-B4BA-C74926115505}" dt="2021-04-09T09:56:40.753" v="19" actId="20577"/>
          <ac:spMkLst>
            <pc:docMk/>
            <pc:sldMk cId="1589708607" sldId="371"/>
            <ac:spMk id="2" creationId="{C9DE0722-4EF1-432F-B3F1-FBD2A08D6F93}"/>
          </ac:spMkLst>
        </pc:spChg>
        <pc:spChg chg="mod">
          <ac:chgData name="Andreas Rauch" userId="fa8c94ca-7b83-4339-bb00-1e4fd2bc6b5c" providerId="ADAL" clId="{D62B7FFD-F20C-4FF9-B4BA-C74926115505}" dt="2021-04-09T09:58:24.322" v="284" actId="20577"/>
          <ac:spMkLst>
            <pc:docMk/>
            <pc:sldMk cId="1589708607" sldId="371"/>
            <ac:spMk id="3" creationId="{DC23717C-C5FD-4AC8-861F-CF8B6294BCCA}"/>
          </ac:spMkLst>
        </pc:spChg>
      </pc:sldChg>
      <pc:sldChg chg="addSp delSp modSp new mod">
        <pc:chgData name="Andreas Rauch" userId="fa8c94ca-7b83-4339-bb00-1e4fd2bc6b5c" providerId="ADAL" clId="{D62B7FFD-F20C-4FF9-B4BA-C74926115505}" dt="2021-04-09T10:03:16.679" v="419"/>
        <pc:sldMkLst>
          <pc:docMk/>
          <pc:sldMk cId="1992381000" sldId="372"/>
        </pc:sldMkLst>
        <pc:spChg chg="mod">
          <ac:chgData name="Andreas Rauch" userId="fa8c94ca-7b83-4339-bb00-1e4fd2bc6b5c" providerId="ADAL" clId="{D62B7FFD-F20C-4FF9-B4BA-C74926115505}" dt="2021-04-09T09:59:06.510" v="316" actId="20577"/>
          <ac:spMkLst>
            <pc:docMk/>
            <pc:sldMk cId="1992381000" sldId="372"/>
            <ac:spMk id="2" creationId="{B29A8C55-9237-4E15-8BF6-425BD78594FD}"/>
          </ac:spMkLst>
        </pc:spChg>
        <pc:spChg chg="del">
          <ac:chgData name="Andreas Rauch" userId="fa8c94ca-7b83-4339-bb00-1e4fd2bc6b5c" providerId="ADAL" clId="{D62B7FFD-F20C-4FF9-B4BA-C74926115505}" dt="2021-04-09T10:00:25.171" v="317" actId="1032"/>
          <ac:spMkLst>
            <pc:docMk/>
            <pc:sldMk cId="1992381000" sldId="372"/>
            <ac:spMk id="3" creationId="{03D959F9-6888-444F-8C36-DD3974E68E6A}"/>
          </ac:spMkLst>
        </pc:spChg>
        <pc:graphicFrameChg chg="add mod modGraphic">
          <ac:chgData name="Andreas Rauch" userId="fa8c94ca-7b83-4339-bb00-1e4fd2bc6b5c" providerId="ADAL" clId="{D62B7FFD-F20C-4FF9-B4BA-C74926115505}" dt="2021-04-09T10:03:16.679" v="419"/>
          <ac:graphicFrameMkLst>
            <pc:docMk/>
            <pc:sldMk cId="1992381000" sldId="372"/>
            <ac:graphicFrameMk id="4" creationId="{2EA29314-4646-4760-8FB9-44D1400C41CC}"/>
          </ac:graphicFrameMkLst>
        </pc:graphicFrameChg>
      </pc:sldChg>
      <pc:sldChg chg="modSp add">
        <pc:chgData name="Andreas Rauch" userId="fa8c94ca-7b83-4339-bb00-1e4fd2bc6b5c" providerId="ADAL" clId="{D62B7FFD-F20C-4FF9-B4BA-C74926115505}" dt="2021-04-09T10:04:12.084" v="424"/>
        <pc:sldMkLst>
          <pc:docMk/>
          <pc:sldMk cId="2596297117" sldId="373"/>
        </pc:sldMkLst>
        <pc:graphicFrameChg chg="mod">
          <ac:chgData name="Andreas Rauch" userId="fa8c94ca-7b83-4339-bb00-1e4fd2bc6b5c" providerId="ADAL" clId="{D62B7FFD-F20C-4FF9-B4BA-C74926115505}" dt="2021-04-09T10:04:12.084" v="424"/>
          <ac:graphicFrameMkLst>
            <pc:docMk/>
            <pc:sldMk cId="2596297117" sldId="373"/>
            <ac:graphicFrameMk id="4" creationId="{2EA29314-4646-4760-8FB9-44D1400C41CC}"/>
          </ac:graphicFrameMkLst>
        </pc:graphicFrameChg>
      </pc:sldChg>
      <pc:sldChg chg="new del">
        <pc:chgData name="Andreas Rauch" userId="fa8c94ca-7b83-4339-bb00-1e4fd2bc6b5c" providerId="ADAL" clId="{D62B7FFD-F20C-4FF9-B4BA-C74926115505}" dt="2021-04-09T10:04:43.686" v="429" actId="47"/>
        <pc:sldMkLst>
          <pc:docMk/>
          <pc:sldMk cId="110341946" sldId="374"/>
        </pc:sldMkLst>
      </pc:sldChg>
      <pc:sldChg chg="modSp add mod">
        <pc:chgData name="Andreas Rauch" userId="fa8c94ca-7b83-4339-bb00-1e4fd2bc6b5c" providerId="ADAL" clId="{D62B7FFD-F20C-4FF9-B4BA-C74926115505}" dt="2021-04-09T11:45:19.973" v="1583" actId="6549"/>
        <pc:sldMkLst>
          <pc:docMk/>
          <pc:sldMk cId="3216830266" sldId="375"/>
        </pc:sldMkLst>
        <pc:spChg chg="mod">
          <ac:chgData name="Andreas Rauch" userId="fa8c94ca-7b83-4339-bb00-1e4fd2bc6b5c" providerId="ADAL" clId="{D62B7FFD-F20C-4FF9-B4BA-C74926115505}" dt="2021-04-09T11:45:19.973" v="1583" actId="6549"/>
          <ac:spMkLst>
            <pc:docMk/>
            <pc:sldMk cId="3216830266" sldId="375"/>
            <ac:spMk id="2" creationId="{B29A8C55-9237-4E15-8BF6-425BD78594FD}"/>
          </ac:spMkLst>
        </pc:spChg>
        <pc:graphicFrameChg chg="mod">
          <ac:chgData name="Andreas Rauch" userId="fa8c94ca-7b83-4339-bb00-1e4fd2bc6b5c" providerId="ADAL" clId="{D62B7FFD-F20C-4FF9-B4BA-C74926115505}" dt="2021-04-09T10:05:00.593" v="432"/>
          <ac:graphicFrameMkLst>
            <pc:docMk/>
            <pc:sldMk cId="3216830266" sldId="375"/>
            <ac:graphicFrameMk id="4" creationId="{2EA29314-4646-4760-8FB9-44D1400C41CC}"/>
          </ac:graphicFrameMkLst>
        </pc:graphicFrameChg>
      </pc:sldChg>
      <pc:sldChg chg="modSp add">
        <pc:chgData name="Andreas Rauch" userId="fa8c94ca-7b83-4339-bb00-1e4fd2bc6b5c" providerId="ADAL" clId="{D62B7FFD-F20C-4FF9-B4BA-C74926115505}" dt="2021-04-09T10:05:20.328" v="435"/>
        <pc:sldMkLst>
          <pc:docMk/>
          <pc:sldMk cId="478335539" sldId="376"/>
        </pc:sldMkLst>
        <pc:graphicFrameChg chg="mod">
          <ac:chgData name="Andreas Rauch" userId="fa8c94ca-7b83-4339-bb00-1e4fd2bc6b5c" providerId="ADAL" clId="{D62B7FFD-F20C-4FF9-B4BA-C74926115505}" dt="2021-04-09T10:05:20.328" v="435"/>
          <ac:graphicFrameMkLst>
            <pc:docMk/>
            <pc:sldMk cId="478335539" sldId="376"/>
            <ac:graphicFrameMk id="4" creationId="{2EA29314-4646-4760-8FB9-44D1400C41CC}"/>
          </ac:graphicFrameMkLst>
        </pc:graphicFrameChg>
      </pc:sldChg>
      <pc:sldChg chg="modSp add mod">
        <pc:chgData name="Andreas Rauch" userId="fa8c94ca-7b83-4339-bb00-1e4fd2bc6b5c" providerId="ADAL" clId="{D62B7FFD-F20C-4FF9-B4BA-C74926115505}" dt="2021-04-14T13:43:42.847" v="4466" actId="20577"/>
        <pc:sldMkLst>
          <pc:docMk/>
          <pc:sldMk cId="1039657690" sldId="377"/>
        </pc:sldMkLst>
        <pc:spChg chg="mod">
          <ac:chgData name="Andreas Rauch" userId="fa8c94ca-7b83-4339-bb00-1e4fd2bc6b5c" providerId="ADAL" clId="{D62B7FFD-F20C-4FF9-B4BA-C74926115505}" dt="2021-04-14T13:43:42.847" v="4466" actId="20577"/>
          <ac:spMkLst>
            <pc:docMk/>
            <pc:sldMk cId="1039657690" sldId="377"/>
            <ac:spMk id="2" creationId="{B29A8C55-9237-4E15-8BF6-425BD78594FD}"/>
          </ac:spMkLst>
        </pc:spChg>
        <pc:graphicFrameChg chg="mod">
          <ac:chgData name="Andreas Rauch" userId="fa8c94ca-7b83-4339-bb00-1e4fd2bc6b5c" providerId="ADAL" clId="{D62B7FFD-F20C-4FF9-B4BA-C74926115505}" dt="2021-04-09T10:05:54.804" v="439"/>
          <ac:graphicFrameMkLst>
            <pc:docMk/>
            <pc:sldMk cId="1039657690" sldId="377"/>
            <ac:graphicFrameMk id="4" creationId="{2EA29314-4646-4760-8FB9-44D1400C41CC}"/>
          </ac:graphicFrameMkLst>
        </pc:graphicFrameChg>
      </pc:sldChg>
      <pc:sldChg chg="new del">
        <pc:chgData name="Andreas Rauch" userId="fa8c94ca-7b83-4339-bb00-1e4fd2bc6b5c" providerId="ADAL" clId="{D62B7FFD-F20C-4FF9-B4BA-C74926115505}" dt="2021-04-09T10:06:42.556" v="442" actId="47"/>
        <pc:sldMkLst>
          <pc:docMk/>
          <pc:sldMk cId="768479466" sldId="378"/>
        </pc:sldMkLst>
      </pc:sldChg>
      <pc:sldChg chg="modSp add mod">
        <pc:chgData name="Andreas Rauch" userId="fa8c94ca-7b83-4339-bb00-1e4fd2bc6b5c" providerId="ADAL" clId="{D62B7FFD-F20C-4FF9-B4BA-C74926115505}" dt="2021-04-14T13:47:27.665" v="4468" actId="20577"/>
        <pc:sldMkLst>
          <pc:docMk/>
          <pc:sldMk cId="3175237677" sldId="379"/>
        </pc:sldMkLst>
        <pc:spChg chg="mod">
          <ac:chgData name="Andreas Rauch" userId="fa8c94ca-7b83-4339-bb00-1e4fd2bc6b5c" providerId="ADAL" clId="{D62B7FFD-F20C-4FF9-B4BA-C74926115505}" dt="2021-04-09T15:00:00.537" v="2748" actId="6549"/>
          <ac:spMkLst>
            <pc:docMk/>
            <pc:sldMk cId="3175237677" sldId="379"/>
            <ac:spMk id="2" creationId="{B29A8C55-9237-4E15-8BF6-425BD78594FD}"/>
          </ac:spMkLst>
        </pc:spChg>
        <pc:graphicFrameChg chg="mod">
          <ac:chgData name="Andreas Rauch" userId="fa8c94ca-7b83-4339-bb00-1e4fd2bc6b5c" providerId="ADAL" clId="{D62B7FFD-F20C-4FF9-B4BA-C74926115505}" dt="2021-04-14T13:47:27.665" v="4468" actId="20577"/>
          <ac:graphicFrameMkLst>
            <pc:docMk/>
            <pc:sldMk cId="3175237677" sldId="379"/>
            <ac:graphicFrameMk id="4" creationId="{2EA29314-4646-4760-8FB9-44D1400C41CC}"/>
          </ac:graphicFrameMkLst>
        </pc:graphicFrameChg>
      </pc:sldChg>
      <pc:sldChg chg="modSp add mod">
        <pc:chgData name="Andreas Rauch" userId="fa8c94ca-7b83-4339-bb00-1e4fd2bc6b5c" providerId="ADAL" clId="{D62B7FFD-F20C-4FF9-B4BA-C74926115505}" dt="2021-04-09T15:10:54.441" v="3911" actId="6549"/>
        <pc:sldMkLst>
          <pc:docMk/>
          <pc:sldMk cId="1271470808" sldId="380"/>
        </pc:sldMkLst>
        <pc:spChg chg="mod">
          <ac:chgData name="Andreas Rauch" userId="fa8c94ca-7b83-4339-bb00-1e4fd2bc6b5c" providerId="ADAL" clId="{D62B7FFD-F20C-4FF9-B4BA-C74926115505}" dt="2021-04-09T15:10:54.441" v="3911" actId="6549"/>
          <ac:spMkLst>
            <pc:docMk/>
            <pc:sldMk cId="1271470808" sldId="380"/>
            <ac:spMk id="2" creationId="{B29A8C55-9237-4E15-8BF6-425BD78594FD}"/>
          </ac:spMkLst>
        </pc:spChg>
        <pc:graphicFrameChg chg="mod">
          <ac:chgData name="Andreas Rauch" userId="fa8c94ca-7b83-4339-bb00-1e4fd2bc6b5c" providerId="ADAL" clId="{D62B7FFD-F20C-4FF9-B4BA-C74926115505}" dt="2021-04-09T10:07:09.728" v="447"/>
          <ac:graphicFrameMkLst>
            <pc:docMk/>
            <pc:sldMk cId="1271470808" sldId="380"/>
            <ac:graphicFrameMk id="4" creationId="{2EA29314-4646-4760-8FB9-44D1400C41CC}"/>
          </ac:graphicFrameMkLst>
        </pc:graphicFrameChg>
      </pc:sldChg>
      <pc:sldChg chg="modSp new mod">
        <pc:chgData name="Andreas Rauch" userId="fa8c94ca-7b83-4339-bb00-1e4fd2bc6b5c" providerId="ADAL" clId="{D62B7FFD-F20C-4FF9-B4BA-C74926115505}" dt="2021-04-09T11:37:18.625" v="1109" actId="20577"/>
        <pc:sldMkLst>
          <pc:docMk/>
          <pc:sldMk cId="227528430" sldId="381"/>
        </pc:sldMkLst>
        <pc:spChg chg="mod">
          <ac:chgData name="Andreas Rauch" userId="fa8c94ca-7b83-4339-bb00-1e4fd2bc6b5c" providerId="ADAL" clId="{D62B7FFD-F20C-4FF9-B4BA-C74926115505}" dt="2021-04-09T11:36:35.404" v="969" actId="20577"/>
          <ac:spMkLst>
            <pc:docMk/>
            <pc:sldMk cId="227528430" sldId="381"/>
            <ac:spMk id="2" creationId="{3B207B1E-4727-4302-9E02-7F51C2392475}"/>
          </ac:spMkLst>
        </pc:spChg>
        <pc:spChg chg="mod">
          <ac:chgData name="Andreas Rauch" userId="fa8c94ca-7b83-4339-bb00-1e4fd2bc6b5c" providerId="ADAL" clId="{D62B7FFD-F20C-4FF9-B4BA-C74926115505}" dt="2021-04-09T11:37:18.625" v="1109" actId="20577"/>
          <ac:spMkLst>
            <pc:docMk/>
            <pc:sldMk cId="227528430" sldId="381"/>
            <ac:spMk id="3" creationId="{11259110-EF6A-420D-B9E8-8CFF0B6266C9}"/>
          </ac:spMkLst>
        </pc:spChg>
      </pc:sldChg>
      <pc:sldChg chg="addSp modSp new mod">
        <pc:chgData name="Andreas Rauch" userId="fa8c94ca-7b83-4339-bb00-1e4fd2bc6b5c" providerId="ADAL" clId="{D62B7FFD-F20C-4FF9-B4BA-C74926115505}" dt="2021-04-09T11:41:02.126" v="1285" actId="404"/>
        <pc:sldMkLst>
          <pc:docMk/>
          <pc:sldMk cId="3849216133" sldId="382"/>
        </pc:sldMkLst>
        <pc:spChg chg="mod">
          <ac:chgData name="Andreas Rauch" userId="fa8c94ca-7b83-4339-bb00-1e4fd2bc6b5c" providerId="ADAL" clId="{D62B7FFD-F20C-4FF9-B4BA-C74926115505}" dt="2021-04-09T11:39:34.692" v="1211" actId="20577"/>
          <ac:spMkLst>
            <pc:docMk/>
            <pc:sldMk cId="3849216133" sldId="382"/>
            <ac:spMk id="2" creationId="{B795FA35-D914-426A-8EAF-20F60020DFE2}"/>
          </ac:spMkLst>
        </pc:spChg>
        <pc:spChg chg="add mod">
          <ac:chgData name="Andreas Rauch" userId="fa8c94ca-7b83-4339-bb00-1e4fd2bc6b5c" providerId="ADAL" clId="{D62B7FFD-F20C-4FF9-B4BA-C74926115505}" dt="2021-04-09T11:41:02.126" v="1285" actId="404"/>
          <ac:spMkLst>
            <pc:docMk/>
            <pc:sldMk cId="3849216133" sldId="382"/>
            <ac:spMk id="3" creationId="{D586590E-0CF3-49B9-B963-25722E4BE550}"/>
          </ac:spMkLst>
        </pc:spChg>
      </pc:sldChg>
      <pc:sldChg chg="addSp modSp new mod">
        <pc:chgData name="Andreas Rauch" userId="fa8c94ca-7b83-4339-bb00-1e4fd2bc6b5c" providerId="ADAL" clId="{D62B7FFD-F20C-4FF9-B4BA-C74926115505}" dt="2021-04-09T12:09:17.802" v="2272" actId="14100"/>
        <pc:sldMkLst>
          <pc:docMk/>
          <pc:sldMk cId="1292117712" sldId="383"/>
        </pc:sldMkLst>
        <pc:spChg chg="mod">
          <ac:chgData name="Andreas Rauch" userId="fa8c94ca-7b83-4339-bb00-1e4fd2bc6b5c" providerId="ADAL" clId="{D62B7FFD-F20C-4FF9-B4BA-C74926115505}" dt="2021-04-09T12:05:08.278" v="2229" actId="20577"/>
          <ac:spMkLst>
            <pc:docMk/>
            <pc:sldMk cId="1292117712" sldId="383"/>
            <ac:spMk id="2" creationId="{F1644F91-5362-4A8B-B465-54A4B4341529}"/>
          </ac:spMkLst>
        </pc:spChg>
        <pc:picChg chg="add mod">
          <ac:chgData name="Andreas Rauch" userId="fa8c94ca-7b83-4339-bb00-1e4fd2bc6b5c" providerId="ADAL" clId="{D62B7FFD-F20C-4FF9-B4BA-C74926115505}" dt="2021-04-09T12:09:17.802" v="2272" actId="14100"/>
          <ac:picMkLst>
            <pc:docMk/>
            <pc:sldMk cId="1292117712" sldId="383"/>
            <ac:picMk id="1026" creationId="{C9627A97-DB15-4533-89B7-1A5C694A1AC4}"/>
          </ac:picMkLst>
        </pc:picChg>
      </pc:sldChg>
      <pc:sldChg chg="addSp modSp new del">
        <pc:chgData name="Andreas Rauch" userId="fa8c94ca-7b83-4339-bb00-1e4fd2bc6b5c" providerId="ADAL" clId="{D62B7FFD-F20C-4FF9-B4BA-C74926115505}" dt="2021-04-09T14:28:20.513" v="2455" actId="47"/>
        <pc:sldMkLst>
          <pc:docMk/>
          <pc:sldMk cId="996445438" sldId="384"/>
        </pc:sldMkLst>
        <pc:picChg chg="add mod">
          <ac:chgData name="Andreas Rauch" userId="fa8c94ca-7b83-4339-bb00-1e4fd2bc6b5c" providerId="ADAL" clId="{D62B7FFD-F20C-4FF9-B4BA-C74926115505}" dt="2021-04-09T14:27:47.590" v="2454" actId="14100"/>
          <ac:picMkLst>
            <pc:docMk/>
            <pc:sldMk cId="996445438" sldId="384"/>
            <ac:picMk id="2050" creationId="{06457551-D0D3-402E-B919-1003A57CD67A}"/>
          </ac:picMkLst>
        </pc:picChg>
      </pc:sldChg>
      <pc:sldChg chg="modSp new mod">
        <pc:chgData name="Andreas Rauch" userId="fa8c94ca-7b83-4339-bb00-1e4fd2bc6b5c" providerId="ADAL" clId="{D62B7FFD-F20C-4FF9-B4BA-C74926115505}" dt="2021-04-09T14:40:59.210" v="2634" actId="207"/>
        <pc:sldMkLst>
          <pc:docMk/>
          <pc:sldMk cId="3149511504" sldId="384"/>
        </pc:sldMkLst>
        <pc:spChg chg="mod">
          <ac:chgData name="Andreas Rauch" userId="fa8c94ca-7b83-4339-bb00-1e4fd2bc6b5c" providerId="ADAL" clId="{D62B7FFD-F20C-4FF9-B4BA-C74926115505}" dt="2021-04-09T14:39:41.410" v="2621" actId="20577"/>
          <ac:spMkLst>
            <pc:docMk/>
            <pc:sldMk cId="3149511504" sldId="384"/>
            <ac:spMk id="2" creationId="{20D9A954-D6B9-498F-BBA2-0AD5F0848F7B}"/>
          </ac:spMkLst>
        </pc:spChg>
        <pc:spChg chg="mod">
          <ac:chgData name="Andreas Rauch" userId="fa8c94ca-7b83-4339-bb00-1e4fd2bc6b5c" providerId="ADAL" clId="{D62B7FFD-F20C-4FF9-B4BA-C74926115505}" dt="2021-04-09T14:40:59.210" v="2634" actId="207"/>
          <ac:spMkLst>
            <pc:docMk/>
            <pc:sldMk cId="3149511504" sldId="384"/>
            <ac:spMk id="3" creationId="{CBDA8E3D-A32F-4355-9DE8-5C9820ED71A1}"/>
          </ac:spMkLst>
        </pc:spChg>
      </pc:sldChg>
      <pc:sldChg chg="modSp new mod">
        <pc:chgData name="Andreas Rauch" userId="fa8c94ca-7b83-4339-bb00-1e4fd2bc6b5c" providerId="ADAL" clId="{D62B7FFD-F20C-4FF9-B4BA-C74926115505}" dt="2021-04-09T15:03:15.611" v="3186" actId="313"/>
        <pc:sldMkLst>
          <pc:docMk/>
          <pc:sldMk cId="1987380092" sldId="385"/>
        </pc:sldMkLst>
        <pc:spChg chg="mod">
          <ac:chgData name="Andreas Rauch" userId="fa8c94ca-7b83-4339-bb00-1e4fd2bc6b5c" providerId="ADAL" clId="{D62B7FFD-F20C-4FF9-B4BA-C74926115505}" dt="2021-04-09T15:00:11.132" v="2767" actId="20577"/>
          <ac:spMkLst>
            <pc:docMk/>
            <pc:sldMk cId="1987380092" sldId="385"/>
            <ac:spMk id="2" creationId="{910C234C-7F6D-4BE1-A8AE-9DCEA0F9D185}"/>
          </ac:spMkLst>
        </pc:spChg>
        <pc:spChg chg="mod">
          <ac:chgData name="Andreas Rauch" userId="fa8c94ca-7b83-4339-bb00-1e4fd2bc6b5c" providerId="ADAL" clId="{D62B7FFD-F20C-4FF9-B4BA-C74926115505}" dt="2021-04-09T15:03:15.611" v="3186" actId="313"/>
          <ac:spMkLst>
            <pc:docMk/>
            <pc:sldMk cId="1987380092" sldId="385"/>
            <ac:spMk id="3" creationId="{4989EAB7-4E05-4D0D-A967-AA7ACC9AE508}"/>
          </ac:spMkLst>
        </pc:spChg>
      </pc:sldChg>
      <pc:sldChg chg="modSp new mod">
        <pc:chgData name="Andreas Rauch" userId="fa8c94ca-7b83-4339-bb00-1e4fd2bc6b5c" providerId="ADAL" clId="{D62B7FFD-F20C-4FF9-B4BA-C74926115505}" dt="2021-04-09T15:01:39.086" v="2963" actId="20577"/>
        <pc:sldMkLst>
          <pc:docMk/>
          <pc:sldMk cId="351833929" sldId="386"/>
        </pc:sldMkLst>
        <pc:spChg chg="mod">
          <ac:chgData name="Andreas Rauch" userId="fa8c94ca-7b83-4339-bb00-1e4fd2bc6b5c" providerId="ADAL" clId="{D62B7FFD-F20C-4FF9-B4BA-C74926115505}" dt="2021-04-09T15:01:15.346" v="2887" actId="20577"/>
          <ac:spMkLst>
            <pc:docMk/>
            <pc:sldMk cId="351833929" sldId="386"/>
            <ac:spMk id="2" creationId="{4BA77C9E-981D-4B72-BA58-07686BB1BAD2}"/>
          </ac:spMkLst>
        </pc:spChg>
        <pc:spChg chg="mod">
          <ac:chgData name="Andreas Rauch" userId="fa8c94ca-7b83-4339-bb00-1e4fd2bc6b5c" providerId="ADAL" clId="{D62B7FFD-F20C-4FF9-B4BA-C74926115505}" dt="2021-04-09T15:01:39.086" v="2963" actId="20577"/>
          <ac:spMkLst>
            <pc:docMk/>
            <pc:sldMk cId="351833929" sldId="386"/>
            <ac:spMk id="3" creationId="{87C18B78-857E-4EF9-9454-F16642B406DB}"/>
          </ac:spMkLst>
        </pc:spChg>
      </pc:sldChg>
      <pc:sldChg chg="modSp new mod">
        <pc:chgData name="Andreas Rauch" userId="fa8c94ca-7b83-4339-bb00-1e4fd2bc6b5c" providerId="ADAL" clId="{D62B7FFD-F20C-4FF9-B4BA-C74926115505}" dt="2021-04-09T15:05:48.005" v="3626" actId="20577"/>
        <pc:sldMkLst>
          <pc:docMk/>
          <pc:sldMk cId="275927790" sldId="387"/>
        </pc:sldMkLst>
        <pc:spChg chg="mod">
          <ac:chgData name="Andreas Rauch" userId="fa8c94ca-7b83-4339-bb00-1e4fd2bc6b5c" providerId="ADAL" clId="{D62B7FFD-F20C-4FF9-B4BA-C74926115505}" dt="2021-04-09T15:03:50.529" v="3230" actId="6549"/>
          <ac:spMkLst>
            <pc:docMk/>
            <pc:sldMk cId="275927790" sldId="387"/>
            <ac:spMk id="2" creationId="{887CB758-744B-4F15-9FF8-074436A9F15F}"/>
          </ac:spMkLst>
        </pc:spChg>
        <pc:spChg chg="mod">
          <ac:chgData name="Andreas Rauch" userId="fa8c94ca-7b83-4339-bb00-1e4fd2bc6b5c" providerId="ADAL" clId="{D62B7FFD-F20C-4FF9-B4BA-C74926115505}" dt="2021-04-09T15:05:48.005" v="3626" actId="20577"/>
          <ac:spMkLst>
            <pc:docMk/>
            <pc:sldMk cId="275927790" sldId="387"/>
            <ac:spMk id="3" creationId="{BD967141-684D-462D-9848-67419E70EBA6}"/>
          </ac:spMkLst>
        </pc:spChg>
      </pc:sldChg>
      <pc:sldChg chg="modSp new mod">
        <pc:chgData name="Andreas Rauch" userId="fa8c94ca-7b83-4339-bb00-1e4fd2bc6b5c" providerId="ADAL" clId="{D62B7FFD-F20C-4FF9-B4BA-C74926115505}" dt="2021-04-09T15:08:00.817" v="3870" actId="20577"/>
        <pc:sldMkLst>
          <pc:docMk/>
          <pc:sldMk cId="3183864910" sldId="388"/>
        </pc:sldMkLst>
        <pc:spChg chg="mod">
          <ac:chgData name="Andreas Rauch" userId="fa8c94ca-7b83-4339-bb00-1e4fd2bc6b5c" providerId="ADAL" clId="{D62B7FFD-F20C-4FF9-B4BA-C74926115505}" dt="2021-04-09T15:05:59.119" v="3653" actId="20577"/>
          <ac:spMkLst>
            <pc:docMk/>
            <pc:sldMk cId="3183864910" sldId="388"/>
            <ac:spMk id="2" creationId="{6C6C6A89-8714-457E-BFC9-E8B4F1B806CD}"/>
          </ac:spMkLst>
        </pc:spChg>
        <pc:spChg chg="mod">
          <ac:chgData name="Andreas Rauch" userId="fa8c94ca-7b83-4339-bb00-1e4fd2bc6b5c" providerId="ADAL" clId="{D62B7FFD-F20C-4FF9-B4BA-C74926115505}" dt="2021-04-09T15:08:00.817" v="3870" actId="20577"/>
          <ac:spMkLst>
            <pc:docMk/>
            <pc:sldMk cId="3183864910" sldId="388"/>
            <ac:spMk id="3" creationId="{42520F58-287A-441D-A60A-7697EB7A1834}"/>
          </ac:spMkLst>
        </pc:spChg>
      </pc:sldChg>
      <pc:sldChg chg="new del">
        <pc:chgData name="Andreas Rauch" userId="fa8c94ca-7b83-4339-bb00-1e4fd2bc6b5c" providerId="ADAL" clId="{D62B7FFD-F20C-4FF9-B4BA-C74926115505}" dt="2021-04-09T15:10:50.781" v="3910" actId="47"/>
        <pc:sldMkLst>
          <pc:docMk/>
          <pc:sldMk cId="1028441249" sldId="389"/>
        </pc:sldMkLst>
      </pc:sldChg>
      <pc:sldChg chg="addSp delSp modSp new mod">
        <pc:chgData name="Andreas Rauch" userId="fa8c94ca-7b83-4339-bb00-1e4fd2bc6b5c" providerId="ADAL" clId="{D62B7FFD-F20C-4FF9-B4BA-C74926115505}" dt="2021-04-09T15:09:03.472" v="3886" actId="14100"/>
        <pc:sldMkLst>
          <pc:docMk/>
          <pc:sldMk cId="675240334" sldId="390"/>
        </pc:sldMkLst>
        <pc:spChg chg="mod">
          <ac:chgData name="Andreas Rauch" userId="fa8c94ca-7b83-4339-bb00-1e4fd2bc6b5c" providerId="ADAL" clId="{D62B7FFD-F20C-4FF9-B4BA-C74926115505}" dt="2021-04-09T15:08:54.711" v="3883" actId="20577"/>
          <ac:spMkLst>
            <pc:docMk/>
            <pc:sldMk cId="675240334" sldId="390"/>
            <ac:spMk id="2" creationId="{22DA1057-1C21-498E-94FC-2600BB898BB2}"/>
          </ac:spMkLst>
        </pc:spChg>
        <pc:spChg chg="del">
          <ac:chgData name="Andreas Rauch" userId="fa8c94ca-7b83-4339-bb00-1e4fd2bc6b5c" providerId="ADAL" clId="{D62B7FFD-F20C-4FF9-B4BA-C74926115505}" dt="2021-04-09T15:08:57.858" v="3884"/>
          <ac:spMkLst>
            <pc:docMk/>
            <pc:sldMk cId="675240334" sldId="390"/>
            <ac:spMk id="3" creationId="{D51298FE-40CD-4041-8C92-00213158D48B}"/>
          </ac:spMkLst>
        </pc:spChg>
        <pc:picChg chg="add mod">
          <ac:chgData name="Andreas Rauch" userId="fa8c94ca-7b83-4339-bb00-1e4fd2bc6b5c" providerId="ADAL" clId="{D62B7FFD-F20C-4FF9-B4BA-C74926115505}" dt="2021-04-09T15:09:03.472" v="3886" actId="14100"/>
          <ac:picMkLst>
            <pc:docMk/>
            <pc:sldMk cId="675240334" sldId="390"/>
            <ac:picMk id="4" creationId="{85A72BC5-BCB5-4AD4-8119-F664C536AE72}"/>
          </ac:picMkLst>
        </pc:picChg>
      </pc:sldChg>
      <pc:sldChg chg="addSp delSp modSp new mod ord">
        <pc:chgData name="Andreas Rauch" userId="fa8c94ca-7b83-4339-bb00-1e4fd2bc6b5c" providerId="ADAL" clId="{D62B7FFD-F20C-4FF9-B4BA-C74926115505}" dt="2021-04-09T15:10:49.168" v="3909"/>
        <pc:sldMkLst>
          <pc:docMk/>
          <pc:sldMk cId="2496261277" sldId="391"/>
        </pc:sldMkLst>
        <pc:spChg chg="mod">
          <ac:chgData name="Andreas Rauch" userId="fa8c94ca-7b83-4339-bb00-1e4fd2bc6b5c" providerId="ADAL" clId="{D62B7FFD-F20C-4FF9-B4BA-C74926115505}" dt="2021-04-09T15:10:35.894" v="3906" actId="20577"/>
          <ac:spMkLst>
            <pc:docMk/>
            <pc:sldMk cId="2496261277" sldId="391"/>
            <ac:spMk id="2" creationId="{12F261F7-86ED-4058-802C-176712EAE1A9}"/>
          </ac:spMkLst>
        </pc:spChg>
        <pc:spChg chg="del">
          <ac:chgData name="Andreas Rauch" userId="fa8c94ca-7b83-4339-bb00-1e4fd2bc6b5c" providerId="ADAL" clId="{D62B7FFD-F20C-4FF9-B4BA-C74926115505}" dt="2021-04-09T15:10:39.158" v="3907"/>
          <ac:spMkLst>
            <pc:docMk/>
            <pc:sldMk cId="2496261277" sldId="391"/>
            <ac:spMk id="3" creationId="{23EA50C9-21CD-4C0A-954D-FC55CD16B1DE}"/>
          </ac:spMkLst>
        </pc:spChg>
        <pc:picChg chg="add mod">
          <ac:chgData name="Andreas Rauch" userId="fa8c94ca-7b83-4339-bb00-1e4fd2bc6b5c" providerId="ADAL" clId="{D62B7FFD-F20C-4FF9-B4BA-C74926115505}" dt="2021-04-09T15:10:39.158" v="3907"/>
          <ac:picMkLst>
            <pc:docMk/>
            <pc:sldMk cId="2496261277" sldId="391"/>
            <ac:picMk id="4" creationId="{5176AC15-943E-483F-9834-3E8236B733A7}"/>
          </ac:picMkLst>
        </pc:picChg>
      </pc:sldChg>
      <pc:sldChg chg="modSp new mod">
        <pc:chgData name="Andreas Rauch" userId="fa8c94ca-7b83-4339-bb00-1e4fd2bc6b5c" providerId="ADAL" clId="{D62B7FFD-F20C-4FF9-B4BA-C74926115505}" dt="2021-04-09T15:14:41.396" v="4464" actId="20577"/>
        <pc:sldMkLst>
          <pc:docMk/>
          <pc:sldMk cId="4009940287" sldId="392"/>
        </pc:sldMkLst>
        <pc:spChg chg="mod">
          <ac:chgData name="Andreas Rauch" userId="fa8c94ca-7b83-4339-bb00-1e4fd2bc6b5c" providerId="ADAL" clId="{D62B7FFD-F20C-4FF9-B4BA-C74926115505}" dt="2021-04-09T15:11:33.630" v="3920" actId="20577"/>
          <ac:spMkLst>
            <pc:docMk/>
            <pc:sldMk cId="4009940287" sldId="392"/>
            <ac:spMk id="2" creationId="{4ACD8D9A-F038-46B9-83C5-B38EC3F2073F}"/>
          </ac:spMkLst>
        </pc:spChg>
        <pc:spChg chg="mod">
          <ac:chgData name="Andreas Rauch" userId="fa8c94ca-7b83-4339-bb00-1e4fd2bc6b5c" providerId="ADAL" clId="{D62B7FFD-F20C-4FF9-B4BA-C74926115505}" dt="2021-04-09T15:14:41.396" v="4464" actId="20577"/>
          <ac:spMkLst>
            <pc:docMk/>
            <pc:sldMk cId="4009940287" sldId="392"/>
            <ac:spMk id="3" creationId="{FEBC261D-945A-43AD-B7EF-AF767854747B}"/>
          </ac:spMkLst>
        </pc:spChg>
      </pc:sldChg>
    </pc:docChg>
  </pc:docChgLst>
  <pc:docChgLst>
    <pc:chgData name="Andreas Rauch" userId="fa8c94ca-7b83-4339-bb00-1e4fd2bc6b5c" providerId="ADAL" clId="{F0EC6EC0-4E60-48B2-ACAF-B52AEC5ECC57}"/>
    <pc:docChg chg="custSel modSld">
      <pc:chgData name="Andreas Rauch" userId="fa8c94ca-7b83-4339-bb00-1e4fd2bc6b5c" providerId="ADAL" clId="{F0EC6EC0-4E60-48B2-ACAF-B52AEC5ECC57}" dt="2022-04-06T07:29:39.051" v="186" actId="14100"/>
      <pc:docMkLst>
        <pc:docMk/>
      </pc:docMkLst>
      <pc:sldChg chg="modSp mod">
        <pc:chgData name="Andreas Rauch" userId="fa8c94ca-7b83-4339-bb00-1e4fd2bc6b5c" providerId="ADAL" clId="{F0EC6EC0-4E60-48B2-ACAF-B52AEC5ECC57}" dt="2022-04-06T07:29:39.051" v="186" actId="14100"/>
        <pc:sldMkLst>
          <pc:docMk/>
          <pc:sldMk cId="753523955" sldId="265"/>
        </pc:sldMkLst>
        <pc:spChg chg="mod">
          <ac:chgData name="Andreas Rauch" userId="fa8c94ca-7b83-4339-bb00-1e4fd2bc6b5c" providerId="ADAL" clId="{F0EC6EC0-4E60-48B2-ACAF-B52AEC5ECC57}" dt="2022-04-06T07:29:39.051" v="186" actId="14100"/>
          <ac:spMkLst>
            <pc:docMk/>
            <pc:sldMk cId="753523955" sldId="265"/>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accent6"/>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accent6"/>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a:solidFill>
          <a:schemeClr val="accent6"/>
        </a:solidFill>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a:solidFill>
          <a:schemeClr val="accent6"/>
        </a:solidFill>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a:solidFill>
          <a:schemeClr val="accent6"/>
        </a:solidFill>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a:solidFill>
          <a:schemeClr val="accent6"/>
        </a:solidFill>
      </dgm:spPr>
      <dgm:t>
        <a:bodyPr/>
        <a:lstStyle/>
        <a:p>
          <a:r>
            <a:rPr lang="de-DE"/>
            <a:t>Replikation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a:solidFill>
          <a:schemeClr val="accent6"/>
        </a:solidFill>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a:solidFill>
          <a:schemeClr val="tx2"/>
        </a:solidFill>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a:t>Replikation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6E6B0-A7FC-45F5-A05E-86CBA63C5D6E}" type="datetimeFigureOut">
              <a:rPr lang="de-DE" smtClean="0"/>
              <a:t>06.04.2022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34AD5-0B1F-4C00-8B9D-E2E9311A0B0E}" type="slidenum">
              <a:rPr lang="de-DE" smtClean="0"/>
              <a:t>‹Nr.›</a:t>
            </a:fld>
            <a:endParaRPr lang="de-DE"/>
          </a:p>
        </p:txBody>
      </p:sp>
    </p:spTree>
    <p:extLst>
      <p:ext uri="{BB962C8B-B14F-4D97-AF65-F5344CB8AC3E}">
        <p14:creationId xmlns:p14="http://schemas.microsoft.com/office/powerpoint/2010/main" val="403984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echnet.microsoft.com/de-de/library/cc771742(v=ws.11).asp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90B254F-D4EA-4AE2-9227-1CADCCB1DE26}"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5818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128383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305CC-EEE7-4548-A71A-1EC08A84ED1A}" type="slidenum">
              <a:rPr lang="en-US" altLang="de-DE"/>
              <a:pPr/>
              <a:t>20</a:t>
            </a:fld>
            <a:endParaRPr lang="en-US" altLang="de-DE"/>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de-DE" altLang="de-DE"/>
          </a:p>
        </p:txBody>
      </p:sp>
    </p:spTree>
    <p:extLst>
      <p:ext uri="{BB962C8B-B14F-4D97-AF65-F5344CB8AC3E}">
        <p14:creationId xmlns:p14="http://schemas.microsoft.com/office/powerpoint/2010/main" val="3915544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426897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de-DE" sz="1200" b="1" i="0" kern="1200" dirty="0">
                <a:solidFill>
                  <a:schemeClr val="tx1"/>
                </a:solidFill>
                <a:effectLst/>
                <a:latin typeface="+mn-lt"/>
                <a:ea typeface="+mn-ea"/>
                <a:cs typeface="+mn-cs"/>
              </a:rPr>
              <a:t>Knotenmehrheit</a:t>
            </a:r>
            <a:r>
              <a:rPr lang="de-DE" sz="1200" b="0" i="0" kern="1200" dirty="0">
                <a:solidFill>
                  <a:schemeClr val="tx1"/>
                </a:solidFill>
                <a:effectLst/>
                <a:latin typeface="+mn-lt"/>
                <a:ea typeface="+mn-ea"/>
                <a:cs typeface="+mn-cs"/>
              </a:rPr>
              <a:t> (für Cluster mit einer ungeraden Anzahl von Knoten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abzüglich eines Knotens tolerieren. Beispielsweise kann ein Cluster mit sieben Knoten drei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Knoten- und Datenträgermehrheit</a:t>
            </a:r>
            <a:r>
              <a:rPr lang="de-DE" sz="1200" b="0" i="0" kern="1200" dirty="0">
                <a:solidFill>
                  <a:schemeClr val="tx1"/>
                </a:solidFill>
                <a:effectLst/>
                <a:latin typeface="+mn-lt"/>
                <a:ea typeface="+mn-ea"/>
                <a:cs typeface="+mn-cs"/>
              </a:rPr>
              <a:t> (für Cluster mit einer geraden Anzahl von Knoten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tolerieren, wenn der Zeugendatenträger online geschaltet bleibt. Beispielsweise kann ein Cluster mit sechs Knoten, in dem der Zeugendatenträger online geschaltet ist, drei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abzüglich eines Knotens tolerieren, wenn der Zeugendatenträger offline geschaltet wird oder ausfällt. Beispielsweise kann ein Cluster mit sechs Knoten mit einem fehlerhaften Zeugendatenträger zwei (3-1=2)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Knoten- und Dateifreigabemehrheit</a:t>
            </a:r>
            <a:r>
              <a:rPr lang="de-DE" sz="1200" b="0" i="0" kern="1200" dirty="0">
                <a:solidFill>
                  <a:schemeClr val="tx1"/>
                </a:solidFill>
                <a:effectLst/>
                <a:latin typeface="+mn-lt"/>
                <a:ea typeface="+mn-ea"/>
                <a:cs typeface="+mn-cs"/>
              </a:rPr>
              <a:t> (für Cluster mit besonderen Konfigurationen)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Funktioniert ähnlich wie </a:t>
            </a:r>
            <a:r>
              <a:rPr lang="de-DE" sz="1200" b="1" i="0" kern="1200" dirty="0">
                <a:solidFill>
                  <a:schemeClr val="tx1"/>
                </a:solidFill>
                <a:effectLst/>
                <a:latin typeface="+mn-lt"/>
                <a:ea typeface="+mn-ea"/>
                <a:cs typeface="+mn-cs"/>
              </a:rPr>
              <a:t>Knoten- und Datenträgermehrheit</a:t>
            </a:r>
            <a:r>
              <a:rPr lang="de-DE" sz="1200" b="0" i="0" kern="1200" dirty="0">
                <a:solidFill>
                  <a:schemeClr val="tx1"/>
                </a:solidFill>
                <a:effectLst/>
                <a:latin typeface="+mn-lt"/>
                <a:ea typeface="+mn-ea"/>
                <a:cs typeface="+mn-cs"/>
              </a:rPr>
              <a:t>, doch anstelle eines Zeugendatenträgers wird für diesen Cluster eine Zeugendateifreigabe verwendet.</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Wenn Sie </a:t>
            </a:r>
            <a:r>
              <a:rPr lang="de-DE" sz="1200" b="1" i="0" kern="1200" dirty="0">
                <a:solidFill>
                  <a:schemeClr val="tx1"/>
                </a:solidFill>
                <a:effectLst/>
                <a:latin typeface="+mn-lt"/>
                <a:ea typeface="+mn-ea"/>
                <a:cs typeface="+mn-cs"/>
              </a:rPr>
              <a:t>Knoten- und Dateifreigabemehrheit</a:t>
            </a:r>
            <a:r>
              <a:rPr lang="de-DE" sz="1200" b="0" i="0" kern="1200" dirty="0">
                <a:solidFill>
                  <a:schemeClr val="tx1"/>
                </a:solidFill>
                <a:effectLst/>
                <a:latin typeface="+mn-lt"/>
                <a:ea typeface="+mn-ea"/>
                <a:cs typeface="+mn-cs"/>
              </a:rPr>
              <a:t> verwenden, muss mindestens einer der verfügbaren Clusterknoten eine aktuelle Kopie der Clusterkonfiguration enthalten, damit Sie den Cluster starten können. Andernfalls müssen Sie das Starten des Clusters über einen bestimmten Knoten erzwingen. Weitere Informationen finden Sie unter "Weitere Überlegungen" im Thema </a:t>
            </a:r>
            <a:r>
              <a:rPr lang="de-DE" sz="1200" b="0" i="0" u="none" strike="noStrike" kern="1200" dirty="0">
                <a:solidFill>
                  <a:schemeClr val="tx1"/>
                </a:solidFill>
                <a:effectLst/>
                <a:latin typeface="+mn-lt"/>
                <a:ea typeface="+mn-ea"/>
                <a:cs typeface="+mn-cs"/>
                <a:hlinkClick r:id="rId3"/>
              </a:rPr>
              <a:t>Starten oder Beenden des Clusterdiensts auf einem Clusterknoten</a:t>
            </a:r>
            <a:r>
              <a:rPr lang="de-DE" sz="1200" b="0" i="0" kern="1200" dirty="0">
                <a:solidFill>
                  <a:schemeClr val="tx1"/>
                </a:solidFill>
                <a:effectLst/>
                <a:latin typeface="+mn-lt"/>
                <a:ea typeface="+mn-ea"/>
                <a:cs typeface="+mn-cs"/>
              </a:rPr>
              <a:t>.</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Keine Mehrheit: Nur Datenträger</a:t>
            </a:r>
            <a:r>
              <a:rPr lang="de-DE" sz="1200" b="0" i="0" kern="1200" dirty="0">
                <a:solidFill>
                  <a:schemeClr val="tx1"/>
                </a:solidFill>
                <a:effectLst/>
                <a:latin typeface="+mn-lt"/>
                <a:ea typeface="+mn-ea"/>
                <a:cs typeface="+mn-cs"/>
              </a:rPr>
              <a:t> (nicht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aller Knoten bis auf einen tolerieren (wenn der Datenträger online geschaltet ist). Diese Konfiguration wird jedoch nicht empfohlen, da es sich bei dem Datenträger um eine einzelne Fehlerquelle handeln kann.</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AE7F865-1C9E-4136-818D-C8048C119D6A}"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333035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this slide to further illustrate the split-brain problem and how the quorum requirement helps to eliminate it.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top series of diagrams illustrates how a split-brain situation can arise. When the network fails, the two servers on the left can still communicate. Also the three servers on the right can communicate. Both groups use failover to start resources and maintain service to users. When the network is re-established there are effectively two clusters.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bottom series of diagrams illustrates how the quorum requirement avoids this problem. When the network fails, the two servers in the left can still communicate but do not initiate failover because there are not enough servers to form the quorum. At least three are required because there were originally five in the healthy cluster. </a:t>
            </a:r>
          </a:p>
        </p:txBody>
      </p:sp>
      <p:sp>
        <p:nvSpPr>
          <p:cNvPr id="4" name="Slide Number Placeholder 3"/>
          <p:cNvSpPr>
            <a:spLocks noGrp="1"/>
          </p:cNvSpPr>
          <p:nvPr>
            <p:ph type="sldNum" sz="quarter" idx="10"/>
          </p:nvPr>
        </p:nvSpPr>
        <p:spPr/>
        <p:txBody>
          <a:bodyPr/>
          <a:lstStyle/>
          <a:p>
            <a:fld id="{BAE7F865-1C9E-4136-818D-C8048C119D6A}"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21568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fontAlgn="t"/>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de-DE" sz="1200" kern="1200" dirty="0">
                <a:solidFill>
                  <a:schemeClr val="tx1"/>
                </a:solidFill>
                <a:effectLst/>
                <a:latin typeface="+mn-lt"/>
                <a:ea typeface="+mn-ea"/>
                <a:cs typeface="+mn-cs"/>
              </a:rPr>
              <a:t>SMB </a:t>
            </a:r>
            <a:r>
              <a:rPr lang="de-DE" sz="1200" kern="1200" dirty="0" err="1">
                <a:solidFill>
                  <a:schemeClr val="tx1"/>
                </a:solidFill>
                <a:effectLst/>
                <a:latin typeface="+mn-lt"/>
                <a:ea typeface="+mn-ea"/>
                <a:cs typeface="+mn-cs"/>
              </a:rPr>
              <a:t>Multichannel</a:t>
            </a:r>
            <a:endParaRPr lang="de-DE" sz="1200" kern="1200" dirty="0">
              <a:solidFill>
                <a:schemeClr val="tx1"/>
              </a:solidFill>
              <a:effectLst/>
              <a:latin typeface="+mn-lt"/>
              <a:ea typeface="+mn-ea"/>
              <a:cs typeface="+mn-cs"/>
            </a:endParaRPr>
          </a:p>
          <a:p>
            <a:pPr fontAlgn="t"/>
            <a:r>
              <a:rPr lang="de-DE" sz="1200" kern="1200" dirty="0" err="1">
                <a:solidFill>
                  <a:schemeClr val="tx1"/>
                </a:solidFill>
                <a:effectLst/>
                <a:latin typeface="+mn-lt"/>
                <a:ea typeface="+mn-ea"/>
                <a:cs typeface="+mn-cs"/>
              </a:rPr>
              <a:t>new</a:t>
            </a:r>
            <a:endParaRPr lang="de-DE" sz="1200" kern="1200" dirty="0">
              <a:solidFill>
                <a:schemeClr val="tx1"/>
              </a:solidFill>
              <a:effectLst/>
              <a:latin typeface="+mn-lt"/>
              <a:ea typeface="+mn-ea"/>
              <a:cs typeface="+mn-cs"/>
            </a:endParaRPr>
          </a:p>
          <a:p>
            <a:pPr fontAlgn="t"/>
            <a:r>
              <a:rPr lang="de-DE" sz="1200" kern="1200" dirty="0">
                <a:solidFill>
                  <a:schemeClr val="tx1"/>
                </a:solidFill>
                <a:effectLst/>
                <a:latin typeface="+mn-lt"/>
                <a:ea typeface="+mn-ea"/>
                <a:cs typeface="+mn-cs"/>
              </a:rPr>
              <a:t>Ermöglicht die Aggregation von Netzwerkbandbreite und Netzwerkfehlertoleranz, wenn mehrere Pfade zwischen dem SMB 3.0-Client und dem SMB 3.0-Server verfügbar sind. Auf diese Weise können Serveranwendungen die verfügbare Netzwerkbandbreite voll ausnutzen und sind unempfindlich für Netzwerkausfälle.</a:t>
            </a:r>
          </a:p>
          <a:p>
            <a:pPr fontAlgn="t"/>
            <a:r>
              <a:rPr lang="de-DE" sz="1200" kern="1200" dirty="0">
                <a:solidFill>
                  <a:schemeClr val="tx1"/>
                </a:solidFill>
                <a:effectLst/>
                <a:latin typeface="+mn-lt"/>
                <a:ea typeface="+mn-ea"/>
                <a:cs typeface="+mn-cs"/>
              </a:rPr>
              <a:t>SMB </a:t>
            </a:r>
            <a:r>
              <a:rPr lang="de-DE" sz="1200" kern="1200" dirty="0" err="1">
                <a:solidFill>
                  <a:schemeClr val="tx1"/>
                </a:solidFill>
                <a:effectLst/>
                <a:latin typeface="+mn-lt"/>
                <a:ea typeface="+mn-ea"/>
                <a:cs typeface="+mn-cs"/>
              </a:rPr>
              <a:t>Direct</a:t>
            </a:r>
            <a:endParaRPr lang="de-DE" sz="1200" kern="1200" dirty="0">
              <a:solidFill>
                <a:schemeClr val="tx1"/>
              </a:solidFill>
              <a:effectLst/>
              <a:latin typeface="+mn-lt"/>
              <a:ea typeface="+mn-ea"/>
              <a:cs typeface="+mn-cs"/>
            </a:endParaRPr>
          </a:p>
          <a:p>
            <a:pPr fontAlgn="t"/>
            <a:r>
              <a:rPr lang="de-DE" sz="1200" kern="1200" dirty="0" err="1">
                <a:solidFill>
                  <a:schemeClr val="tx1"/>
                </a:solidFill>
                <a:effectLst/>
                <a:latin typeface="+mn-lt"/>
                <a:ea typeface="+mn-ea"/>
                <a:cs typeface="+mn-cs"/>
              </a:rPr>
              <a:t>new</a:t>
            </a:r>
            <a:endParaRPr lang="de-DE" sz="1200" kern="1200" dirty="0">
              <a:solidFill>
                <a:schemeClr val="tx1"/>
              </a:solidFill>
              <a:effectLst/>
              <a:latin typeface="+mn-lt"/>
              <a:ea typeface="+mn-ea"/>
              <a:cs typeface="+mn-cs"/>
            </a:endParaRPr>
          </a:p>
          <a:p>
            <a:pPr fontAlgn="t"/>
            <a:r>
              <a:rPr lang="de-DE" sz="1200" kern="1200" dirty="0">
                <a:solidFill>
                  <a:schemeClr val="tx1"/>
                </a:solidFill>
                <a:effectLst/>
                <a:latin typeface="+mn-lt"/>
                <a:ea typeface="+mn-ea"/>
                <a:cs typeface="+mn-cs"/>
              </a:rPr>
              <a:t>Unterstützt die Verwendung von Netzwerkadaptern mit RDMA-Fähigkeit und kann bei maximaler Geschwindigkeit mit sehr niedriger Latenz arbeiten, und das bei sehr geringer CPU-Nutzung. Für Arbeitsauslastungen wie Hyper-V oder Microsoft SQL Server bedeutet dies, dass ein Remotedateiserver einem lokalen Speicher gleichkommt.</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AE7F865-1C9E-4136-818D-C8048C119D6A}"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618177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165927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1511961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730097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5013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zählt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nicht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zu</a:t>
            </a:r>
            <a:r>
              <a:rPr lang="en-GB" sz="1000" dirty="0">
                <a:effectLst/>
                <a:latin typeface="Arial" panose="020B0604020202020204" pitchFamily="34" charset="0"/>
                <a:ea typeface="Calibri" panose="020F0502020204030204" pitchFamily="34" charset="0"/>
                <a:cs typeface="Times New Roman" panose="02020603050405020304" pitchFamily="18" charset="0"/>
              </a:rPr>
              <a:t> den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Hochverfügbarkeitsszenarien</a:t>
            </a:r>
            <a:r>
              <a:rPr lang="en-GB" sz="1000" dirty="0">
                <a:effectLst/>
                <a:latin typeface="Arial" panose="020B0604020202020204" pitchFamily="34" charset="0"/>
                <a:ea typeface="Calibri" panose="020F0502020204030204" pitchFamily="34" charset="0"/>
                <a:cs typeface="Times New Roman" panose="02020603050405020304" pitchFamily="18" charset="0"/>
              </a:rPr>
              <a:t>. Sie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bieten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weder</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eine</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Failoverlösung</a:t>
            </a:r>
            <a:r>
              <a:rPr lang="en-GB" sz="1000" dirty="0">
                <a:effectLst/>
                <a:latin typeface="Arial" panose="020B0604020202020204" pitchFamily="34" charset="0"/>
                <a:ea typeface="Calibri" panose="020F0502020204030204" pitchFamily="34" charset="0"/>
                <a:cs typeface="Times New Roman" panose="02020603050405020304" pitchFamily="18" charset="0"/>
              </a:rPr>
              <a:t> an,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noch</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einen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Clientredirect</a:t>
            </a:r>
            <a:r>
              <a:rPr lang="en-GB" sz="1000" dirty="0">
                <a:effectLst/>
                <a:latin typeface="Arial" panose="020B0604020202020204" pitchFamily="34" charset="0"/>
                <a:ea typeface="Calibri" panose="020F0502020204030204" pitchFamily="34" charset="0"/>
                <a:cs typeface="Times New Roman" panose="02020603050405020304" pitchFamily="18" charset="0"/>
              </a:rPr>
              <a:t>. Die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Zielrichtung</a:t>
            </a:r>
            <a:r>
              <a:rPr lang="en-GB" sz="1000" dirty="0">
                <a:effectLst/>
                <a:latin typeface="Arial" panose="020B0604020202020204" pitchFamily="34" charset="0"/>
                <a:ea typeface="Calibri" panose="020F0502020204030204" pitchFamily="34" charset="0"/>
                <a:cs typeface="Times New Roman" panose="02020603050405020304" pitchFamily="18" charset="0"/>
              </a:rPr>
              <a:t> der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ist</a:t>
            </a:r>
            <a:r>
              <a:rPr lang="en-GB" sz="1000" dirty="0">
                <a:effectLst/>
                <a:latin typeface="Arial" panose="020B0604020202020204" pitchFamily="34" charset="0"/>
                <a:ea typeface="Calibri" panose="020F0502020204030204" pitchFamily="34" charset="0"/>
                <a:cs typeface="Times New Roman" panose="02020603050405020304" pitchFamily="18" charset="0"/>
              </a:rPr>
              <a:t> auf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Verteilung</a:t>
            </a:r>
            <a:r>
              <a:rPr lang="en-GB" sz="1000" dirty="0">
                <a:effectLst/>
                <a:latin typeface="Arial" panose="020B0604020202020204" pitchFamily="34" charset="0"/>
                <a:ea typeface="Calibri" panose="020F0502020204030204" pitchFamily="34" charset="0"/>
                <a:cs typeface="Times New Roman" panose="02020603050405020304" pitchFamily="18" charset="0"/>
              </a:rPr>
              <a:t> von best.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Daten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ausgelegt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88558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2403620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14712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674606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735137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915600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@@Servername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56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result returned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MIA-CLUST1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because the –K parameter was not used in the connection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5600" lvl="0" indent="-355600">
              <a:lnSpc>
                <a:spcPct val="107000"/>
              </a:lnSpc>
              <a:spcAft>
                <a:spcPts val="800"/>
              </a:spcAft>
              <a:buFont typeface="+mj-lt"/>
              <a:buAutoNum type="arabicPeriod" startAt="8"/>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command prompt.</a:t>
            </a:r>
            <a:endParaRPr lang="en-GB" dirty="0"/>
          </a:p>
        </p:txBody>
      </p:sp>
      <p:sp>
        <p:nvSpPr>
          <p:cNvPr id="4" name="Slide Number Placeholder 3"/>
          <p:cNvSpPr>
            <a:spLocks noGrp="1"/>
          </p:cNvSpPr>
          <p:nvPr>
            <p:ph type="sldNum" sz="quarter" idx="10"/>
          </p:nvPr>
        </p:nvSpPr>
        <p:spPr/>
        <p:txBody>
          <a:bodyPr/>
          <a:lstStyle/>
          <a:p>
            <a:fld id="{481AC84A-AC57-485C-87D2-4A380E939A41}"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495652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4257897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84018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A634AD5-0B1F-4C00-8B9D-E2E9311A0B0E}" type="slidenum">
              <a:rPr lang="de-DE" smtClean="0"/>
              <a:t>50</a:t>
            </a:fld>
            <a:endParaRPr lang="de-DE"/>
          </a:p>
        </p:txBody>
      </p:sp>
    </p:spTree>
    <p:extLst>
      <p:ext uri="{BB962C8B-B14F-4D97-AF65-F5344CB8AC3E}">
        <p14:creationId xmlns:p14="http://schemas.microsoft.com/office/powerpoint/2010/main" val="1677682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66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97377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786762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A634AD5-0B1F-4C00-8B9D-E2E9311A0B0E}" type="slidenum">
              <a:rPr lang="de-DE" smtClean="0"/>
              <a:t>67</a:t>
            </a:fld>
            <a:endParaRPr lang="de-DE"/>
          </a:p>
        </p:txBody>
      </p:sp>
    </p:spTree>
    <p:extLst>
      <p:ext uri="{BB962C8B-B14F-4D97-AF65-F5344CB8AC3E}">
        <p14:creationId xmlns:p14="http://schemas.microsoft.com/office/powerpoint/2010/main" val="287305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108126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Ab SQL 2016 SP1 auch Hochverfügbarkeitsgruppen in Standardversion. Allerdings mit Einschränkung: Eine Gruppe enthält nur eine Datenbank, die wiederum nur ein nicht </a:t>
            </a:r>
            <a:r>
              <a:rPr lang="de-DE" dirty="0" err="1"/>
              <a:t>esbares</a:t>
            </a:r>
            <a:r>
              <a:rPr lang="de-DE" dirty="0"/>
              <a:t> Replika enthalten kann und jeweils nur einen </a:t>
            </a:r>
            <a:r>
              <a:rPr lang="de-DE" dirty="0" err="1"/>
              <a:t>Listener</a:t>
            </a:r>
            <a:r>
              <a:rPr lang="de-DE" dirty="0"/>
              <a:t>.</a:t>
            </a:r>
          </a:p>
        </p:txBody>
      </p:sp>
      <p:sp>
        <p:nvSpPr>
          <p:cNvPr id="4" name="Foliennummernplatzhalter 3"/>
          <p:cNvSpPr>
            <a:spLocks noGrp="1"/>
          </p:cNvSpPr>
          <p:nvPr>
            <p:ph type="sldNum" sz="quarter" idx="5"/>
          </p:nvPr>
        </p:nvSpPr>
        <p:spPr/>
        <p:txBody>
          <a:bodyPr/>
          <a:lstStyle/>
          <a:p>
            <a:fld id="{3A634AD5-0B1F-4C00-8B9D-E2E9311A0B0E}" type="slidenum">
              <a:rPr lang="de-DE" smtClean="0"/>
              <a:t>9</a:t>
            </a:fld>
            <a:endParaRPr lang="de-DE"/>
          </a:p>
        </p:txBody>
      </p:sp>
    </p:spTree>
    <p:extLst>
      <p:ext uri="{BB962C8B-B14F-4D97-AF65-F5344CB8AC3E}">
        <p14:creationId xmlns:p14="http://schemas.microsoft.com/office/powerpoint/2010/main" val="297911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204823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263824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58075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4651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50330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25263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25235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5538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427146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377162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64073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44937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A7960AA-77C6-430C-A926-FB84F4198718}" type="datetimeFigureOut">
              <a:rPr lang="de-DE" smtClean="0"/>
              <a:t>06.04.2022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7A1CE2C-D4C3-44EA-ADF5-DA96C4CBB3C0}" type="slidenum">
              <a:rPr lang="de-DE" smtClean="0"/>
              <a:t>‹Nr.›</a:t>
            </a:fld>
            <a:endParaRPr lang="de-DE"/>
          </a:p>
        </p:txBody>
      </p:sp>
    </p:spTree>
    <p:extLst>
      <p:ext uri="{BB962C8B-B14F-4D97-AF65-F5344CB8AC3E}">
        <p14:creationId xmlns:p14="http://schemas.microsoft.com/office/powerpoint/2010/main" val="221162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350684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40285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27102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‹Nr.›</a:t>
            </a:fld>
            <a:endParaRPr lang="en-US" dirty="0"/>
          </a:p>
        </p:txBody>
      </p:sp>
    </p:spTree>
    <p:extLst>
      <p:ext uri="{BB962C8B-B14F-4D97-AF65-F5344CB8AC3E}">
        <p14:creationId xmlns:p14="http://schemas.microsoft.com/office/powerpoint/2010/main" val="161060186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andreasr@ppedv.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SQL Server Hochverfügbarkeitslösungen</a:t>
            </a:r>
          </a:p>
        </p:txBody>
      </p:sp>
      <p:sp>
        <p:nvSpPr>
          <p:cNvPr id="3" name="Untertitel 2"/>
          <p:cNvSpPr>
            <a:spLocks noGrp="1"/>
          </p:cNvSpPr>
          <p:nvPr>
            <p:ph type="subTitle" idx="1"/>
          </p:nvPr>
        </p:nvSpPr>
        <p:spPr>
          <a:xfrm>
            <a:off x="1021366" y="3580690"/>
            <a:ext cx="10152402" cy="911300"/>
          </a:xfrm>
        </p:spPr>
        <p:txBody>
          <a:bodyPr>
            <a:normAutofit fontScale="92500" lnSpcReduction="10000"/>
          </a:bodyPr>
          <a:lstStyle/>
          <a:p>
            <a:r>
              <a:rPr lang="de-DE" dirty="0"/>
              <a:t>Andreas Rauch CTO</a:t>
            </a:r>
            <a:br>
              <a:rPr lang="de-DE" dirty="0">
                <a:hlinkClick r:id="rId2"/>
              </a:rPr>
            </a:br>
            <a:r>
              <a:rPr lang="de-DE" dirty="0">
                <a:hlinkClick r:id="rId2"/>
              </a:rPr>
              <a:t>andreasr@ppedv.de</a:t>
            </a:r>
            <a:br>
              <a:rPr lang="de-DE" dirty="0"/>
            </a:br>
            <a:endParaRPr lang="de-DE" dirty="0"/>
          </a:p>
        </p:txBody>
      </p:sp>
    </p:spTree>
    <p:extLst>
      <p:ext uri="{BB962C8B-B14F-4D97-AF65-F5344CB8AC3E}">
        <p14:creationId xmlns:p14="http://schemas.microsoft.com/office/powerpoint/2010/main" val="1104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39392479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29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 Shipping</a:t>
            </a:r>
          </a:p>
        </p:txBody>
      </p:sp>
      <p:sp>
        <p:nvSpPr>
          <p:cNvPr id="3" name="Text Placeholder 2"/>
          <p:cNvSpPr>
            <a:spLocks noGrp="1"/>
          </p:cNvSpPr>
          <p:nvPr>
            <p:ph type="body" idx="1"/>
          </p:nvPr>
        </p:nvSpPr>
        <p:spPr/>
        <p:txBody>
          <a:bodyPr>
            <a:normAutofit lnSpcReduction="10000"/>
          </a:bodyPr>
          <a:lstStyle/>
          <a:p>
            <a:r>
              <a:rPr lang="en-GB" dirty="0" err="1"/>
              <a:t>Einfachste</a:t>
            </a:r>
            <a:r>
              <a:rPr lang="en-GB" dirty="0"/>
              <a:t> </a:t>
            </a:r>
            <a:r>
              <a:rPr lang="en-GB" dirty="0" err="1"/>
              <a:t>Methode</a:t>
            </a:r>
            <a:r>
              <a:rPr lang="en-GB" dirty="0"/>
              <a:t> der HA
</a:t>
            </a:r>
            <a:r>
              <a:rPr lang="en-GB" dirty="0" err="1"/>
              <a:t>Beteiligte</a:t>
            </a:r>
            <a:r>
              <a:rPr lang="en-GB" dirty="0"/>
              <a:t> </a:t>
            </a:r>
            <a:r>
              <a:rPr lang="en-GB" dirty="0" err="1"/>
              <a:t>Komponenten</a:t>
            </a:r>
            <a:r>
              <a:rPr lang="en-GB" dirty="0"/>
              <a:t>:</a:t>
            </a:r>
          </a:p>
          <a:p>
            <a:pPr lvl="1"/>
            <a:r>
              <a:rPr lang="en-GB" dirty="0"/>
              <a:t>SQL Server Agent </a:t>
            </a:r>
          </a:p>
          <a:p>
            <a:pPr lvl="1"/>
            <a:r>
              <a:rPr lang="en-GB" dirty="0"/>
              <a:t>Filesystem</a:t>
            </a:r>
          </a:p>
          <a:p>
            <a:pPr lvl="1"/>
            <a:r>
              <a:rPr lang="en-GB" dirty="0"/>
              <a:t>Windows AD</a:t>
            </a:r>
            <a:br>
              <a:rPr lang="en-GB" dirty="0"/>
            </a:br>
            <a:endParaRPr lang="en-GB" dirty="0"/>
          </a:p>
          <a:p>
            <a:pPr marL="457200" lvl="1" indent="0">
              <a:buNone/>
            </a:pPr>
            <a:br>
              <a:rPr lang="en-GB" dirty="0"/>
            </a:br>
            <a:endParaRPr lang="en-GB" dirty="0"/>
          </a:p>
          <a:p>
            <a:pPr lvl="1"/>
            <a:endParaRPr lang="en-GB" dirty="0"/>
          </a:p>
          <a:p>
            <a:pPr marL="457200" lvl="1" indent="0">
              <a:buNone/>
            </a:pPr>
            <a:r>
              <a:rPr lang="en-GB" dirty="0"/>
              <a:t>
</a:t>
            </a:r>
          </a:p>
        </p:txBody>
      </p:sp>
      <p:pic>
        <p:nvPicPr>
          <p:cNvPr id="5" name="Grafik 4">
            <a:extLst>
              <a:ext uri="{FF2B5EF4-FFF2-40B4-BE49-F238E27FC236}">
                <a16:creationId xmlns:a16="http://schemas.microsoft.com/office/drawing/2014/main" id="{39C376DA-F811-43F7-ADED-8B9AE8AC6D98}"/>
              </a:ext>
            </a:extLst>
          </p:cNvPr>
          <p:cNvPicPr>
            <a:picLocks noChangeAspect="1"/>
          </p:cNvPicPr>
          <p:nvPr/>
        </p:nvPicPr>
        <p:blipFill>
          <a:blip r:embed="rId3"/>
          <a:stretch>
            <a:fillRect/>
          </a:stretch>
        </p:blipFill>
        <p:spPr>
          <a:xfrm>
            <a:off x="5755059" y="1725281"/>
            <a:ext cx="5607368" cy="3250373"/>
          </a:xfrm>
          <a:prstGeom prst="rect">
            <a:avLst/>
          </a:prstGeom>
        </p:spPr>
      </p:pic>
    </p:spTree>
    <p:extLst>
      <p:ext uri="{BB962C8B-B14F-4D97-AF65-F5344CB8AC3E}">
        <p14:creationId xmlns:p14="http://schemas.microsoft.com/office/powerpoint/2010/main" val="76565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207B1E-4727-4302-9E02-7F51C2392475}"/>
              </a:ext>
            </a:extLst>
          </p:cNvPr>
          <p:cNvSpPr>
            <a:spLocks noGrp="1"/>
          </p:cNvSpPr>
          <p:nvPr>
            <p:ph type="title"/>
          </p:nvPr>
        </p:nvSpPr>
        <p:spPr/>
        <p:txBody>
          <a:bodyPr/>
          <a:lstStyle/>
          <a:p>
            <a:r>
              <a:rPr lang="de-DE" dirty="0" err="1"/>
              <a:t>LogShipping</a:t>
            </a:r>
            <a:r>
              <a:rPr lang="de-DE" dirty="0"/>
              <a:t> Prinzip</a:t>
            </a:r>
          </a:p>
        </p:txBody>
      </p:sp>
      <p:sp>
        <p:nvSpPr>
          <p:cNvPr id="3" name="Textplatzhalter 2">
            <a:extLst>
              <a:ext uri="{FF2B5EF4-FFF2-40B4-BE49-F238E27FC236}">
                <a16:creationId xmlns:a16="http://schemas.microsoft.com/office/drawing/2014/main" id="{11259110-EF6A-420D-B9E8-8CFF0B6266C9}"/>
              </a:ext>
            </a:extLst>
          </p:cNvPr>
          <p:cNvSpPr>
            <a:spLocks noGrp="1"/>
          </p:cNvSpPr>
          <p:nvPr>
            <p:ph type="body" idx="1"/>
          </p:nvPr>
        </p:nvSpPr>
        <p:spPr/>
        <p:txBody>
          <a:bodyPr/>
          <a:lstStyle/>
          <a:p>
            <a:r>
              <a:rPr lang="de-DE" dirty="0"/>
              <a:t>Sehr einfaches Modell</a:t>
            </a:r>
          </a:p>
          <a:p>
            <a:pPr lvl="1"/>
            <a:r>
              <a:rPr lang="de-DE" dirty="0"/>
              <a:t>Mit herkömmlichen bekannten Mitteln umgesetzt.</a:t>
            </a:r>
          </a:p>
          <a:p>
            <a:pPr lvl="1"/>
            <a:r>
              <a:rPr lang="de-DE" dirty="0"/>
              <a:t>Backup – Kopieren – Restoren</a:t>
            </a:r>
          </a:p>
          <a:p>
            <a:pPr lvl="1"/>
            <a:r>
              <a:rPr lang="de-DE" dirty="0"/>
              <a:t>automatisiert</a:t>
            </a:r>
          </a:p>
        </p:txBody>
      </p:sp>
    </p:spTree>
    <p:extLst>
      <p:ext uri="{BB962C8B-B14F-4D97-AF65-F5344CB8AC3E}">
        <p14:creationId xmlns:p14="http://schemas.microsoft.com/office/powerpoint/2010/main" val="22752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71" y="249382"/>
            <a:ext cx="10515600" cy="939823"/>
          </a:xfrm>
        </p:spPr>
        <p:txBody>
          <a:bodyPr/>
          <a:lstStyle/>
          <a:p>
            <a:r>
              <a:rPr lang="en-GB" dirty="0"/>
              <a:t>Log Shipping</a:t>
            </a:r>
          </a:p>
        </p:txBody>
      </p:sp>
      <p:sp>
        <p:nvSpPr>
          <p:cNvPr id="4" name="Content Placeholder 2"/>
          <p:cNvSpPr txBox="1">
            <a:spLocks/>
          </p:cNvSpPr>
          <p:nvPr/>
        </p:nvSpPr>
        <p:spPr>
          <a:xfrm>
            <a:off x="695671" y="1496290"/>
            <a:ext cx="8119156" cy="455971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3 Jobs</a:t>
            </a:r>
          </a:p>
          <a:p>
            <a:pPr lvl="1"/>
            <a:r>
              <a:rPr lang="en-US" kern="0" dirty="0">
                <a:solidFill>
                  <a:srgbClr val="000000"/>
                </a:solidFill>
              </a:rPr>
              <a:t>Backup up log auf  </a:t>
            </a:r>
            <a:r>
              <a:rPr lang="en-US" kern="0" dirty="0" err="1">
                <a:solidFill>
                  <a:srgbClr val="000000"/>
                </a:solidFill>
              </a:rPr>
              <a:t>Primären</a:t>
            </a:r>
            <a:r>
              <a:rPr lang="en-US" kern="0" dirty="0">
                <a:solidFill>
                  <a:srgbClr val="000000"/>
                </a:solidFill>
              </a:rPr>
              <a:t> Server</a:t>
            </a:r>
          </a:p>
          <a:p>
            <a:pPr lvl="1"/>
            <a:r>
              <a:rPr lang="en-US" kern="0" dirty="0">
                <a:solidFill>
                  <a:srgbClr val="000000"/>
                </a:solidFill>
              </a:rPr>
              <a:t>Copy Backup-Log </a:t>
            </a:r>
            <a:r>
              <a:rPr lang="en-US" kern="0" dirty="0" err="1">
                <a:solidFill>
                  <a:srgbClr val="000000"/>
                </a:solidFill>
              </a:rPr>
              <a:t>zu</a:t>
            </a:r>
            <a:r>
              <a:rPr lang="en-US" kern="0" dirty="0">
                <a:solidFill>
                  <a:srgbClr val="000000"/>
                </a:solidFill>
              </a:rPr>
              <a:t>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r>
              <a:rPr lang="en-US" kern="0" dirty="0" err="1">
                <a:solidFill>
                  <a:srgbClr val="000000"/>
                </a:solidFill>
              </a:rPr>
              <a:t>oder</a:t>
            </a:r>
            <a:r>
              <a:rPr lang="en-US" kern="0" dirty="0">
                <a:solidFill>
                  <a:srgbClr val="000000"/>
                </a:solidFill>
              </a:rPr>
              <a:t> </a:t>
            </a:r>
            <a:r>
              <a:rPr lang="en-US" kern="0" dirty="0" err="1">
                <a:solidFill>
                  <a:srgbClr val="000000"/>
                </a:solidFill>
              </a:rPr>
              <a:t>Fileshare</a:t>
            </a:r>
            <a:endParaRPr lang="en-US" kern="0" dirty="0">
              <a:solidFill>
                <a:srgbClr val="000000"/>
              </a:solidFill>
            </a:endParaRPr>
          </a:p>
          <a:p>
            <a:pPr lvl="1"/>
            <a:r>
              <a:rPr lang="en-US" kern="0" dirty="0">
                <a:solidFill>
                  <a:srgbClr val="000000"/>
                </a:solidFill>
              </a:rPr>
              <a:t>Restore Log 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p>
          <a:p>
            <a:r>
              <a:rPr lang="en-US" kern="0" dirty="0" err="1">
                <a:solidFill>
                  <a:srgbClr val="000000"/>
                </a:solidFill>
              </a:rPr>
              <a:t>weitere</a:t>
            </a:r>
            <a:r>
              <a:rPr lang="en-US" kern="0" dirty="0">
                <a:solidFill>
                  <a:srgbClr val="000000"/>
                </a:solidFill>
              </a:rPr>
              <a:t> Jobs</a:t>
            </a:r>
          </a:p>
          <a:p>
            <a:pPr lvl="1"/>
            <a:r>
              <a:rPr lang="en-US" kern="0" dirty="0" err="1">
                <a:solidFill>
                  <a:srgbClr val="000000"/>
                </a:solidFill>
              </a:rPr>
              <a:t>Warnungsfunktion</a:t>
            </a:r>
            <a:r>
              <a:rPr lang="en-US" kern="0" dirty="0">
                <a:solidFill>
                  <a:srgbClr val="000000"/>
                </a:solidFill>
              </a:rPr>
              <a:t> und Cleanup</a:t>
            </a:r>
          </a:p>
          <a:p>
            <a:pPr lvl="0"/>
            <a:endParaRPr lang="en-US" kern="0" dirty="0">
              <a:solidFill>
                <a:srgbClr val="000000"/>
              </a:solidFill>
            </a:endParaRPr>
          </a:p>
          <a:p>
            <a:pPr lvl="0"/>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108535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95FA35-D914-426A-8EAF-20F60020DFE2}"/>
              </a:ext>
            </a:extLst>
          </p:cNvPr>
          <p:cNvSpPr>
            <a:spLocks noGrp="1"/>
          </p:cNvSpPr>
          <p:nvPr>
            <p:ph type="title"/>
          </p:nvPr>
        </p:nvSpPr>
        <p:spPr/>
        <p:txBody>
          <a:bodyPr/>
          <a:lstStyle/>
          <a:p>
            <a:r>
              <a:rPr lang="de-DE" dirty="0"/>
              <a:t>Nachteile</a:t>
            </a:r>
          </a:p>
        </p:txBody>
      </p:sp>
      <p:sp>
        <p:nvSpPr>
          <p:cNvPr id="3" name="Textfeld 2">
            <a:extLst>
              <a:ext uri="{FF2B5EF4-FFF2-40B4-BE49-F238E27FC236}">
                <a16:creationId xmlns:a16="http://schemas.microsoft.com/office/drawing/2014/main" id="{D586590E-0CF3-49B9-B963-25722E4BE550}"/>
              </a:ext>
            </a:extLst>
          </p:cNvPr>
          <p:cNvSpPr txBox="1"/>
          <p:nvPr/>
        </p:nvSpPr>
        <p:spPr>
          <a:xfrm>
            <a:off x="838200" y="2026226"/>
            <a:ext cx="10515599" cy="3385542"/>
          </a:xfrm>
          <a:prstGeom prst="rect">
            <a:avLst/>
          </a:prstGeom>
          <a:noFill/>
        </p:spPr>
        <p:txBody>
          <a:bodyPr wrap="square" rtlCol="0">
            <a:spAutoFit/>
          </a:bodyPr>
          <a:lstStyle/>
          <a:p>
            <a:pPr marL="571500" lvl="0" indent="-571500">
              <a:buFont typeface="Arial" panose="020B0604020202020204" pitchFamily="34" charset="0"/>
              <a:buChar char="•"/>
            </a:pPr>
            <a:r>
              <a:rPr lang="en-US" sz="3200" kern="0" dirty="0" err="1">
                <a:solidFill>
                  <a:srgbClr val="000000"/>
                </a:solidFill>
              </a:rPr>
              <a:t>Kein</a:t>
            </a:r>
            <a:r>
              <a:rPr lang="en-US" sz="3200" kern="0" dirty="0">
                <a:solidFill>
                  <a:srgbClr val="000000"/>
                </a:solidFill>
              </a:rPr>
              <a:t> </a:t>
            </a:r>
            <a:r>
              <a:rPr lang="en-US" sz="3200" kern="0" dirty="0" err="1">
                <a:solidFill>
                  <a:srgbClr val="000000"/>
                </a:solidFill>
              </a:rPr>
              <a:t>Szenario</a:t>
            </a:r>
            <a:r>
              <a:rPr lang="en-US" sz="3200" kern="0" dirty="0">
                <a:solidFill>
                  <a:srgbClr val="000000"/>
                </a:solidFill>
              </a:rPr>
              <a:t> </a:t>
            </a:r>
            <a:r>
              <a:rPr lang="en-US" sz="3200" kern="0" dirty="0" err="1">
                <a:solidFill>
                  <a:srgbClr val="000000"/>
                </a:solidFill>
              </a:rPr>
              <a:t>für</a:t>
            </a:r>
            <a:r>
              <a:rPr lang="en-US" sz="3200" kern="0" dirty="0">
                <a:solidFill>
                  <a:srgbClr val="000000"/>
                </a:solidFill>
              </a:rPr>
              <a:t> Failover included</a:t>
            </a:r>
          </a:p>
          <a:p>
            <a:pPr marL="571500" lvl="0" indent="-571500">
              <a:buFont typeface="Arial" panose="020B0604020202020204" pitchFamily="34" charset="0"/>
              <a:buChar char="•"/>
            </a:pPr>
            <a:r>
              <a:rPr lang="en-US" sz="3200" kern="0" dirty="0">
                <a:solidFill>
                  <a:srgbClr val="000000"/>
                </a:solidFill>
              </a:rPr>
              <a:t>Teil </a:t>
            </a:r>
            <a:r>
              <a:rPr lang="en-US" sz="3200" kern="0" dirty="0" err="1">
                <a:solidFill>
                  <a:srgbClr val="000000"/>
                </a:solidFill>
              </a:rPr>
              <a:t>einer</a:t>
            </a:r>
            <a:r>
              <a:rPr lang="en-US" sz="3200" kern="0" dirty="0">
                <a:solidFill>
                  <a:srgbClr val="000000"/>
                </a:solidFill>
              </a:rPr>
              <a:t> </a:t>
            </a:r>
            <a:r>
              <a:rPr lang="en-US" sz="3200" kern="0" dirty="0" err="1">
                <a:solidFill>
                  <a:srgbClr val="000000"/>
                </a:solidFill>
              </a:rPr>
              <a:t>Backupstrategie</a:t>
            </a:r>
            <a:endParaRPr lang="en-US" sz="3200" kern="0" dirty="0">
              <a:solidFill>
                <a:srgbClr val="000000"/>
              </a:solidFill>
            </a:endParaRPr>
          </a:p>
          <a:p>
            <a:pPr marL="571500" indent="-571500">
              <a:buFont typeface="Arial" panose="020B0604020202020204" pitchFamily="34" charset="0"/>
              <a:buChar char="•"/>
            </a:pPr>
            <a:r>
              <a:rPr lang="en-GB" sz="3200" dirty="0" err="1"/>
              <a:t>Entscheidener</a:t>
            </a:r>
            <a:r>
              <a:rPr lang="en-GB" sz="3200" dirty="0"/>
              <a:t> </a:t>
            </a:r>
            <a:r>
              <a:rPr lang="en-GB" sz="3200" dirty="0" err="1"/>
              <a:t>Faktor</a:t>
            </a:r>
            <a:r>
              <a:rPr lang="en-GB" sz="3200" dirty="0"/>
              <a:t>: Zeit</a:t>
            </a:r>
          </a:p>
          <a:p>
            <a:pPr marL="1028700" lvl="1" indent="-571500">
              <a:buFont typeface="Arial" panose="020B0604020202020204" pitchFamily="34" charset="0"/>
              <a:buChar char="•"/>
            </a:pPr>
            <a:r>
              <a:rPr lang="en-GB" sz="3200" dirty="0" err="1"/>
              <a:t>Kein</a:t>
            </a:r>
            <a:r>
              <a:rPr lang="en-GB" sz="3200" dirty="0"/>
              <a:t> Job </a:t>
            </a:r>
            <a:r>
              <a:rPr lang="en-GB" sz="3200" dirty="0" err="1"/>
              <a:t>kann</a:t>
            </a:r>
            <a:r>
              <a:rPr lang="en-GB" sz="3200" dirty="0"/>
              <a:t> </a:t>
            </a:r>
            <a:r>
              <a:rPr lang="en-GB" sz="3200" dirty="0" err="1"/>
              <a:t>jede</a:t>
            </a:r>
            <a:r>
              <a:rPr lang="en-GB" sz="3200" dirty="0"/>
              <a:t> </a:t>
            </a:r>
            <a:r>
              <a:rPr lang="en-GB" sz="3200" dirty="0" err="1"/>
              <a:t>Sekunde</a:t>
            </a:r>
            <a:r>
              <a:rPr lang="en-GB" sz="3200" dirty="0"/>
              <a:t> </a:t>
            </a:r>
            <a:r>
              <a:rPr lang="en-GB" sz="3200" dirty="0" err="1"/>
              <a:t>ausgeführt</a:t>
            </a:r>
            <a:r>
              <a:rPr lang="en-GB" sz="3200" dirty="0"/>
              <a:t> </a:t>
            </a:r>
            <a:r>
              <a:rPr lang="en-GB" sz="3200" dirty="0" err="1"/>
              <a:t>werden</a:t>
            </a:r>
            <a:endParaRPr lang="en-GB" sz="3200" dirty="0"/>
          </a:p>
          <a:p>
            <a:pPr marL="1028700" lvl="1" indent="-571500">
              <a:buFont typeface="Arial" panose="020B0604020202020204" pitchFamily="34" charset="0"/>
              <a:buChar char="•"/>
            </a:pPr>
            <a:r>
              <a:rPr lang="en-GB" sz="3200" dirty="0" err="1"/>
              <a:t>Vorteil</a:t>
            </a:r>
            <a:r>
              <a:rPr lang="en-GB" sz="3200" dirty="0"/>
              <a:t> und </a:t>
            </a:r>
            <a:r>
              <a:rPr lang="en-GB" sz="3200" dirty="0" err="1"/>
              <a:t>Nachteil</a:t>
            </a:r>
            <a:endParaRPr lang="en-GB" sz="3200" dirty="0"/>
          </a:p>
          <a:p>
            <a:pPr marL="1028700" lvl="1" indent="-571500">
              <a:buFont typeface="Arial" panose="020B0604020202020204" pitchFamily="34" charset="0"/>
              <a:buChar char="•"/>
            </a:pPr>
            <a:endParaRPr lang="en-GB" sz="3600" dirty="0"/>
          </a:p>
          <a:p>
            <a:endParaRPr lang="de-DE" dirty="0"/>
          </a:p>
        </p:txBody>
      </p:sp>
    </p:spTree>
    <p:extLst>
      <p:ext uri="{BB962C8B-B14F-4D97-AF65-F5344CB8AC3E}">
        <p14:creationId xmlns:p14="http://schemas.microsoft.com/office/powerpoint/2010/main" val="384921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198" y="0"/>
            <a:ext cx="10515600" cy="939823"/>
          </a:xfrm>
        </p:spPr>
        <p:txBody>
          <a:bodyPr/>
          <a:lstStyle/>
          <a:p>
            <a:r>
              <a:rPr lang="en-GB" dirty="0"/>
              <a:t>SQL Server Agent and Log Shipping</a:t>
            </a:r>
          </a:p>
        </p:txBody>
      </p:sp>
      <p:sp>
        <p:nvSpPr>
          <p:cNvPr id="4" name="Content Placeholder 2"/>
          <p:cNvSpPr txBox="1">
            <a:spLocks/>
          </p:cNvSpPr>
          <p:nvPr/>
        </p:nvSpPr>
        <p:spPr>
          <a:xfrm>
            <a:off x="777831" y="12434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1" kern="0" dirty="0">
                <a:solidFill>
                  <a:srgbClr val="000000"/>
                </a:solidFill>
              </a:rPr>
              <a:t>LSBackup_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Prmärer</a:t>
            </a:r>
            <a:r>
              <a:rPr lang="en-US" kern="0" dirty="0">
                <a:solidFill>
                  <a:srgbClr val="000000"/>
                </a:solidFill>
              </a:rPr>
              <a:t> </a:t>
            </a:r>
            <a:r>
              <a:rPr lang="en-US" kern="0" dirty="0" err="1">
                <a:solidFill>
                  <a:srgbClr val="000000"/>
                </a:solidFill>
              </a:rPr>
              <a:t>Instanz</a:t>
            </a:r>
            <a:endParaRPr lang="en-US" kern="0" dirty="0">
              <a:solidFill>
                <a:srgbClr val="000000"/>
              </a:solidFill>
            </a:endParaRPr>
          </a:p>
          <a:p>
            <a:pPr lvl="0"/>
            <a:r>
              <a:rPr lang="en-US" sz="2600" b="1" kern="0" dirty="0">
                <a:solidFill>
                  <a:srgbClr val="000000"/>
                </a:solidFill>
              </a:rPr>
              <a:t>LSCopy_</a:t>
            </a:r>
            <a:r>
              <a:rPr lang="en-US" sz="2600" b="1" i="1" kern="0" dirty="0">
                <a:solidFill>
                  <a:srgbClr val="000000"/>
                </a:solidFill>
              </a:rPr>
              <a:t>primaryinstancename</a:t>
            </a:r>
            <a:r>
              <a:rPr lang="en-US" sz="2600" b="1" kern="0" dirty="0">
                <a:solidFill>
                  <a:srgbClr val="000000"/>
                </a:solidFill>
              </a:rPr>
              <a:t>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endParaRPr lang="en-US" kern="0" dirty="0">
              <a:solidFill>
                <a:srgbClr val="000000"/>
              </a:solidFill>
            </a:endParaRPr>
          </a:p>
          <a:p>
            <a:pPr lvl="0"/>
            <a:r>
              <a:rPr lang="en-US" sz="2600" b="1" kern="0" dirty="0">
                <a:solidFill>
                  <a:srgbClr val="000000"/>
                </a:solidFill>
              </a:rPr>
              <a:t>LSRestore_</a:t>
            </a:r>
            <a:r>
              <a:rPr lang="en-US" sz="2600" b="1" i="1" kern="0" dirty="0">
                <a:solidFill>
                  <a:srgbClr val="000000"/>
                </a:solidFill>
              </a:rPr>
              <a:t>primaryinstancename</a:t>
            </a:r>
            <a:r>
              <a:rPr lang="en-US" sz="2600" b="1" kern="0" dirty="0">
                <a:solidFill>
                  <a:srgbClr val="000000"/>
                </a:solidFill>
              </a:rPr>
              <a:t>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p>
          <a:p>
            <a:r>
              <a:rPr lang="en-US" sz="2400" b="1" kern="0" dirty="0" err="1">
                <a:solidFill>
                  <a:srgbClr val="000000"/>
                </a:solidFill>
              </a:rPr>
              <a:t>LSAlert_</a:t>
            </a:r>
            <a:r>
              <a:rPr lang="en-US" sz="2400" b="1" i="1" kern="0" dirty="0" err="1">
                <a:solidFill>
                  <a:srgbClr val="000000"/>
                </a:solidFill>
              </a:rPr>
              <a:t>servername</a:t>
            </a:r>
            <a:endParaRPr lang="en-US" kern="0" dirty="0">
              <a:solidFill>
                <a:srgbClr val="000000"/>
              </a:solidFill>
            </a:endParaRPr>
          </a:p>
          <a:p>
            <a:pPr lvl="1"/>
            <a:r>
              <a:rPr lang="en-US" kern="0" dirty="0">
                <a:solidFill>
                  <a:srgbClr val="000000"/>
                </a:solidFill>
              </a:rPr>
              <a:t>Auf </a:t>
            </a:r>
            <a:r>
              <a:rPr lang="en-US" kern="0" dirty="0" err="1">
                <a:solidFill>
                  <a:srgbClr val="000000"/>
                </a:solidFill>
              </a:rPr>
              <a:t>jeder</a:t>
            </a:r>
            <a:r>
              <a:rPr lang="en-US" kern="0" dirty="0">
                <a:solidFill>
                  <a:srgbClr val="000000"/>
                </a:solidFill>
              </a:rPr>
              <a:t> </a:t>
            </a:r>
            <a:r>
              <a:rPr lang="en-US" kern="0" dirty="0" err="1">
                <a:solidFill>
                  <a:srgbClr val="000000"/>
                </a:solidFill>
              </a:rPr>
              <a:t>Instanz</a:t>
            </a:r>
            <a:endParaRPr lang="en-US" kern="0" dirty="0">
              <a:solidFill>
                <a:srgbClr val="000000"/>
              </a:solidFill>
            </a:endParaRPr>
          </a:p>
        </p:txBody>
      </p:sp>
    </p:spTree>
    <p:extLst>
      <p:ext uri="{BB962C8B-B14F-4D97-AF65-F5344CB8AC3E}">
        <p14:creationId xmlns:p14="http://schemas.microsoft.com/office/powerpoint/2010/main" val="404489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0"/>
            <a:ext cx="10515600" cy="939823"/>
          </a:xfrm>
        </p:spPr>
        <p:txBody>
          <a:bodyPr/>
          <a:lstStyle/>
          <a:p>
            <a:r>
              <a:rPr lang="en-GB" dirty="0"/>
              <a:t>Log Shipping </a:t>
            </a:r>
            <a:r>
              <a:rPr lang="en-GB" dirty="0" err="1"/>
              <a:t>Vorteile</a:t>
            </a:r>
            <a:endParaRPr lang="en-GB" dirty="0"/>
          </a:p>
        </p:txBody>
      </p:sp>
      <p:sp>
        <p:nvSpPr>
          <p:cNvPr id="4" name="Content Placeholder 2"/>
          <p:cNvSpPr txBox="1">
            <a:spLocks/>
          </p:cNvSpPr>
          <p:nvPr/>
        </p:nvSpPr>
        <p:spPr>
          <a:xfrm>
            <a:off x="784566" y="939823"/>
            <a:ext cx="105156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Sekundäre</a:t>
            </a:r>
            <a:r>
              <a:rPr lang="en-US" kern="0" dirty="0">
                <a:solidFill>
                  <a:srgbClr val="000000"/>
                </a:solidFill>
              </a:rPr>
              <a:t> DBs </a:t>
            </a:r>
            <a:r>
              <a:rPr lang="en-US" kern="0" dirty="0" err="1">
                <a:solidFill>
                  <a:srgbClr val="000000"/>
                </a:solidFill>
              </a:rPr>
              <a:t>können</a:t>
            </a:r>
            <a:r>
              <a:rPr lang="en-US" kern="0" dirty="0">
                <a:solidFill>
                  <a:srgbClr val="000000"/>
                </a:solidFill>
              </a:rPr>
              <a:t> </a:t>
            </a:r>
            <a:r>
              <a:rPr lang="en-US" kern="0" dirty="0" err="1">
                <a:solidFill>
                  <a:srgbClr val="000000"/>
                </a:solidFill>
              </a:rPr>
              <a:t>lesbar</a:t>
            </a:r>
            <a:r>
              <a:rPr lang="en-US" kern="0" dirty="0">
                <a:solidFill>
                  <a:srgbClr val="000000"/>
                </a:solidFill>
              </a:rPr>
              <a:t> sein</a:t>
            </a:r>
          </a:p>
          <a:p>
            <a:pPr lvl="0"/>
            <a:r>
              <a:rPr lang="en-US" kern="0" dirty="0" err="1">
                <a:solidFill>
                  <a:srgbClr val="000000"/>
                </a:solidFill>
              </a:rPr>
              <a:t>Sekundäre</a:t>
            </a:r>
            <a:r>
              <a:rPr lang="en-US" kern="0" dirty="0">
                <a:solidFill>
                  <a:srgbClr val="000000"/>
                </a:solidFill>
              </a:rPr>
              <a:t> DBs </a:t>
            </a:r>
            <a:r>
              <a:rPr lang="en-US" kern="0" dirty="0" err="1">
                <a:solidFill>
                  <a:srgbClr val="000000"/>
                </a:solidFill>
              </a:rPr>
              <a:t>haben</a:t>
            </a:r>
            <a:r>
              <a:rPr lang="en-US" kern="0" dirty="0">
                <a:solidFill>
                  <a:srgbClr val="000000"/>
                </a:solidFill>
              </a:rPr>
              <a:t> </a:t>
            </a:r>
            <a:r>
              <a:rPr lang="en-US" kern="0" dirty="0" err="1">
                <a:solidFill>
                  <a:srgbClr val="000000"/>
                </a:solidFill>
              </a:rPr>
              <a:t>ein</a:t>
            </a:r>
            <a:r>
              <a:rPr lang="en-US" kern="0" dirty="0">
                <a:solidFill>
                  <a:srgbClr val="000000"/>
                </a:solidFill>
              </a:rPr>
              <a:t> time lag</a:t>
            </a:r>
          </a:p>
          <a:p>
            <a:pPr lvl="0"/>
            <a:r>
              <a:rPr lang="en-US" kern="0" dirty="0" err="1">
                <a:solidFill>
                  <a:srgbClr val="000000"/>
                </a:solidFill>
              </a:rPr>
              <a:t>Kein</a:t>
            </a:r>
            <a:r>
              <a:rPr lang="en-US" kern="0" dirty="0">
                <a:solidFill>
                  <a:srgbClr val="000000"/>
                </a:solidFill>
              </a:rPr>
              <a:t> Limit </a:t>
            </a:r>
            <a:r>
              <a:rPr lang="en-US" kern="0" dirty="0" err="1">
                <a:solidFill>
                  <a:srgbClr val="000000"/>
                </a:solidFill>
              </a:rPr>
              <a:t>für</a:t>
            </a:r>
            <a:r>
              <a:rPr lang="en-US" kern="0" dirty="0">
                <a:solidFill>
                  <a:srgbClr val="000000"/>
                </a:solidFill>
              </a:rPr>
              <a:t> </a:t>
            </a:r>
            <a:r>
              <a:rPr lang="en-US" kern="0" dirty="0" err="1">
                <a:solidFill>
                  <a:srgbClr val="000000"/>
                </a:solidFill>
              </a:rPr>
              <a:t>Sekundäre</a:t>
            </a:r>
            <a:r>
              <a:rPr lang="en-US" kern="0" dirty="0">
                <a:solidFill>
                  <a:srgbClr val="000000"/>
                </a:solidFill>
              </a:rPr>
              <a:t> DBs</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83357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828"/>
            <a:ext cx="10515600" cy="939823"/>
          </a:xfrm>
        </p:spPr>
        <p:txBody>
          <a:bodyPr/>
          <a:lstStyle/>
          <a:p>
            <a:r>
              <a:rPr lang="en-GB" dirty="0" err="1"/>
              <a:t>Logshipping</a:t>
            </a:r>
            <a:r>
              <a:rPr lang="en-GB" dirty="0"/>
              <a:t> </a:t>
            </a:r>
            <a:r>
              <a:rPr lang="en-GB" dirty="0" err="1"/>
              <a:t>toDO</a:t>
            </a:r>
            <a:endParaRPr lang="en-GB" dirty="0"/>
          </a:p>
        </p:txBody>
      </p:sp>
      <p:sp>
        <p:nvSpPr>
          <p:cNvPr id="4" name="Content Placeholder 2"/>
          <p:cNvSpPr txBox="1">
            <a:spLocks/>
          </p:cNvSpPr>
          <p:nvPr/>
        </p:nvSpPr>
        <p:spPr>
          <a:xfrm>
            <a:off x="467470" y="1281655"/>
            <a:ext cx="1043407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kern="0" dirty="0" err="1">
                <a:solidFill>
                  <a:srgbClr val="000000"/>
                </a:solidFill>
              </a:rPr>
              <a:t>Fileshare</a:t>
            </a:r>
            <a:r>
              <a:rPr lang="en-US" kern="0" dirty="0">
                <a:solidFill>
                  <a:srgbClr val="000000"/>
                </a:solidFill>
              </a:rPr>
              <a:t> </a:t>
            </a:r>
            <a:r>
              <a:rPr lang="en-US" kern="0" dirty="0" err="1">
                <a:solidFill>
                  <a:srgbClr val="000000"/>
                </a:solidFill>
              </a:rPr>
              <a:t>für</a:t>
            </a:r>
            <a:r>
              <a:rPr lang="en-US" kern="0" dirty="0">
                <a:solidFill>
                  <a:srgbClr val="000000"/>
                </a:solidFill>
              </a:rPr>
              <a:t> </a:t>
            </a:r>
            <a:r>
              <a:rPr lang="en-US" kern="0" dirty="0" err="1">
                <a:solidFill>
                  <a:srgbClr val="000000"/>
                </a:solidFill>
              </a:rPr>
              <a:t>Agentaufträge</a:t>
            </a:r>
            <a:endParaRPr lang="en-US" kern="0" dirty="0">
              <a:solidFill>
                <a:srgbClr val="000000"/>
              </a:solidFill>
            </a:endParaRPr>
          </a:p>
          <a:p>
            <a:pPr lvl="2"/>
            <a:r>
              <a:rPr lang="en-US" kern="0" dirty="0">
                <a:solidFill>
                  <a:srgbClr val="000000"/>
                </a:solidFill>
              </a:rPr>
              <a:t>SQL Agent </a:t>
            </a:r>
            <a:r>
              <a:rPr lang="en-US" kern="0" dirty="0" err="1">
                <a:solidFill>
                  <a:srgbClr val="000000"/>
                </a:solidFill>
              </a:rPr>
              <a:t>Dienst</a:t>
            </a:r>
            <a:r>
              <a:rPr lang="en-US" kern="0" dirty="0">
                <a:solidFill>
                  <a:srgbClr val="000000"/>
                </a:solidFill>
              </a:rPr>
              <a:t> der </a:t>
            </a:r>
            <a:r>
              <a:rPr lang="en-US" kern="0" dirty="0" err="1">
                <a:solidFill>
                  <a:srgbClr val="000000"/>
                </a:solidFill>
              </a:rPr>
              <a:t>jeweiligen</a:t>
            </a:r>
            <a:r>
              <a:rPr lang="en-US" kern="0" dirty="0">
                <a:solidFill>
                  <a:srgbClr val="000000"/>
                </a:solidFill>
              </a:rPr>
              <a:t> </a:t>
            </a:r>
            <a:r>
              <a:rPr lang="en-US" kern="0" dirty="0" err="1">
                <a:solidFill>
                  <a:srgbClr val="000000"/>
                </a:solidFill>
              </a:rPr>
              <a:t>Instanz</a:t>
            </a:r>
            <a:r>
              <a:rPr lang="en-US" kern="0" dirty="0">
                <a:solidFill>
                  <a:srgbClr val="000000"/>
                </a:solidFill>
              </a:rPr>
              <a:t> </a:t>
            </a:r>
            <a:r>
              <a:rPr lang="en-US" kern="0" dirty="0" err="1">
                <a:solidFill>
                  <a:srgbClr val="000000"/>
                </a:solidFill>
              </a:rPr>
              <a:t>benötigt</a:t>
            </a:r>
            <a:r>
              <a:rPr lang="en-US" kern="0" dirty="0">
                <a:solidFill>
                  <a:srgbClr val="000000"/>
                </a:solidFill>
              </a:rPr>
              <a:t> </a:t>
            </a:r>
            <a:r>
              <a:rPr lang="en-US" kern="0" dirty="0" err="1">
                <a:solidFill>
                  <a:srgbClr val="000000"/>
                </a:solidFill>
              </a:rPr>
              <a:t>Zugriff</a:t>
            </a:r>
            <a:endParaRPr lang="en-US" kern="0" dirty="0">
              <a:solidFill>
                <a:srgbClr val="000000"/>
              </a:solidFill>
            </a:endParaRPr>
          </a:p>
          <a:p>
            <a:pPr lvl="2"/>
            <a:r>
              <a:rPr lang="en-US" kern="0" dirty="0">
                <a:solidFill>
                  <a:srgbClr val="000000"/>
                </a:solidFill>
              </a:rPr>
              <a:t>Backup: S/L</a:t>
            </a:r>
          </a:p>
          <a:p>
            <a:pPr lvl="2"/>
            <a:r>
              <a:rPr lang="en-US" kern="0" dirty="0" err="1">
                <a:solidFill>
                  <a:srgbClr val="000000"/>
                </a:solidFill>
              </a:rPr>
              <a:t>Kopierjob</a:t>
            </a:r>
            <a:r>
              <a:rPr lang="en-US" kern="0" dirty="0">
                <a:solidFill>
                  <a:srgbClr val="000000"/>
                </a:solidFill>
              </a:rPr>
              <a:t>: L von </a:t>
            </a:r>
            <a:r>
              <a:rPr lang="en-US" kern="0" dirty="0" err="1">
                <a:solidFill>
                  <a:srgbClr val="000000"/>
                </a:solidFill>
              </a:rPr>
              <a:t>Quellen</a:t>
            </a:r>
            <a:r>
              <a:rPr lang="en-US" kern="0" dirty="0">
                <a:solidFill>
                  <a:srgbClr val="000000"/>
                </a:solidFill>
              </a:rPr>
              <a:t> , S </a:t>
            </a:r>
            <a:r>
              <a:rPr lang="en-US" kern="0" dirty="0" err="1">
                <a:solidFill>
                  <a:srgbClr val="000000"/>
                </a:solidFill>
              </a:rPr>
              <a:t>im</a:t>
            </a:r>
            <a:r>
              <a:rPr lang="en-US" kern="0" dirty="0">
                <a:solidFill>
                  <a:srgbClr val="000000"/>
                </a:solidFill>
              </a:rPr>
              <a:t> </a:t>
            </a:r>
            <a:r>
              <a:rPr lang="en-US" kern="0" dirty="0" err="1">
                <a:solidFill>
                  <a:srgbClr val="000000"/>
                </a:solidFill>
              </a:rPr>
              <a:t>Ziel</a:t>
            </a:r>
            <a:endParaRPr lang="en-US" kern="0" dirty="0">
              <a:solidFill>
                <a:srgbClr val="000000"/>
              </a:solidFill>
            </a:endParaRPr>
          </a:p>
          <a:p>
            <a:pPr lvl="2"/>
            <a:r>
              <a:rPr lang="en-US" kern="0" dirty="0">
                <a:solidFill>
                  <a:srgbClr val="000000"/>
                </a:solidFill>
              </a:rPr>
              <a:t>Restore: L von </a:t>
            </a:r>
            <a:r>
              <a:rPr lang="en-US" kern="0" dirty="0" err="1">
                <a:solidFill>
                  <a:srgbClr val="000000"/>
                </a:solidFill>
              </a:rPr>
              <a:t>Ziel</a:t>
            </a:r>
            <a:endParaRPr lang="en-US" kern="0" dirty="0">
              <a:solidFill>
                <a:srgbClr val="000000"/>
              </a:solidFill>
            </a:endParaRPr>
          </a:p>
          <a:p>
            <a:pPr lvl="1"/>
            <a:r>
              <a:rPr lang="en-US" kern="0" dirty="0" err="1">
                <a:solidFill>
                  <a:srgbClr val="000000"/>
                </a:solidFill>
              </a:rPr>
              <a:t>Mindestens</a:t>
            </a:r>
            <a:r>
              <a:rPr lang="en-US" kern="0" dirty="0">
                <a:solidFill>
                  <a:srgbClr val="000000"/>
                </a:solidFill>
              </a:rPr>
              <a:t> </a:t>
            </a:r>
            <a:r>
              <a:rPr lang="en-US" kern="0" dirty="0" err="1">
                <a:solidFill>
                  <a:srgbClr val="000000"/>
                </a:solidFill>
              </a:rPr>
              <a:t>RecoveryModel</a:t>
            </a:r>
            <a:r>
              <a:rPr lang="en-US" kern="0" dirty="0">
                <a:solidFill>
                  <a:srgbClr val="000000"/>
                </a:solidFill>
              </a:rPr>
              <a:t> Bulk</a:t>
            </a:r>
          </a:p>
          <a:p>
            <a:pPr lvl="1"/>
            <a:r>
              <a:rPr lang="en-US" kern="0" dirty="0">
                <a:solidFill>
                  <a:srgbClr val="000000"/>
                </a:solidFill>
              </a:rPr>
              <a:t>Es warden </a:t>
            </a:r>
            <a:r>
              <a:rPr lang="en-US" kern="0" dirty="0" err="1">
                <a:solidFill>
                  <a:srgbClr val="000000"/>
                </a:solidFill>
              </a:rPr>
              <a:t>keine</a:t>
            </a:r>
            <a:r>
              <a:rPr lang="en-US" kern="0" dirty="0">
                <a:solidFill>
                  <a:srgbClr val="000000"/>
                </a:solidFill>
              </a:rPr>
              <a:t> Logins </a:t>
            </a:r>
            <a:r>
              <a:rPr lang="en-US" kern="0" dirty="0" err="1">
                <a:solidFill>
                  <a:srgbClr val="000000"/>
                </a:solidFill>
              </a:rPr>
              <a:t>übertragen</a:t>
            </a:r>
            <a:endParaRPr lang="en-US" kern="0" dirty="0">
              <a:solidFill>
                <a:srgbClr val="000000"/>
              </a:solidFill>
            </a:endParaRPr>
          </a:p>
          <a:p>
            <a:pPr lvl="1"/>
            <a:r>
              <a:rPr lang="en-US" kern="0" dirty="0" err="1">
                <a:solidFill>
                  <a:srgbClr val="000000"/>
                </a:solidFill>
              </a:rPr>
              <a:t>Nach</a:t>
            </a:r>
            <a:r>
              <a:rPr lang="en-US" kern="0" dirty="0">
                <a:solidFill>
                  <a:srgbClr val="000000"/>
                </a:solidFill>
              </a:rPr>
              <a:t> </a:t>
            </a:r>
            <a:r>
              <a:rPr lang="en-US" kern="0" dirty="0" err="1">
                <a:solidFill>
                  <a:srgbClr val="000000"/>
                </a:solidFill>
              </a:rPr>
              <a:t>Aktivieren</a:t>
            </a:r>
            <a:r>
              <a:rPr lang="en-US" kern="0" dirty="0">
                <a:solidFill>
                  <a:srgbClr val="000000"/>
                </a:solidFill>
              </a:rPr>
              <a:t> des </a:t>
            </a:r>
            <a:r>
              <a:rPr lang="en-US" kern="0" dirty="0" err="1">
                <a:solidFill>
                  <a:srgbClr val="000000"/>
                </a:solidFill>
              </a:rPr>
              <a:t>Skeundären</a:t>
            </a:r>
            <a:r>
              <a:rPr lang="en-US" kern="0" dirty="0">
                <a:solidFill>
                  <a:srgbClr val="000000"/>
                </a:solidFill>
              </a:rPr>
              <a:t> </a:t>
            </a:r>
            <a:r>
              <a:rPr lang="en-US" kern="0" dirty="0" err="1">
                <a:solidFill>
                  <a:srgbClr val="000000"/>
                </a:solidFill>
              </a:rPr>
              <a:t>zu</a:t>
            </a:r>
            <a:r>
              <a:rPr lang="en-US" kern="0" dirty="0">
                <a:solidFill>
                  <a:srgbClr val="000000"/>
                </a:solidFill>
              </a:rPr>
              <a:t> </a:t>
            </a:r>
            <a:r>
              <a:rPr lang="en-US" kern="0" dirty="0" err="1">
                <a:solidFill>
                  <a:srgbClr val="000000"/>
                </a:solidFill>
              </a:rPr>
              <a:t>ProduktDB</a:t>
            </a:r>
            <a:endParaRPr lang="en-US" kern="0" dirty="0">
              <a:solidFill>
                <a:srgbClr val="000000"/>
              </a:solidFill>
            </a:endParaRPr>
          </a:p>
          <a:p>
            <a:pPr lvl="2"/>
            <a:r>
              <a:rPr lang="en-US" kern="0" dirty="0" err="1">
                <a:solidFill>
                  <a:srgbClr val="000000"/>
                </a:solidFill>
              </a:rPr>
              <a:t>Wartungsarbeiten</a:t>
            </a:r>
            <a:r>
              <a:rPr lang="en-US" kern="0" dirty="0">
                <a:solidFill>
                  <a:srgbClr val="000000"/>
                </a:solidFill>
              </a:rPr>
              <a:t> </a:t>
            </a:r>
            <a:r>
              <a:rPr lang="en-US" kern="0" dirty="0" err="1">
                <a:solidFill>
                  <a:srgbClr val="000000"/>
                </a:solidFill>
              </a:rPr>
              <a:t>wie</a:t>
            </a:r>
            <a:endParaRPr lang="en-US" kern="0" dirty="0">
              <a:solidFill>
                <a:srgbClr val="000000"/>
              </a:solidFill>
            </a:endParaRPr>
          </a:p>
          <a:p>
            <a:pPr lvl="3"/>
            <a:r>
              <a:rPr lang="en-US" kern="0" dirty="0">
                <a:solidFill>
                  <a:srgbClr val="000000"/>
                </a:solidFill>
              </a:rPr>
              <a:t>Backup, IX, </a:t>
            </a:r>
            <a:r>
              <a:rPr lang="en-US" kern="0" dirty="0" err="1">
                <a:solidFill>
                  <a:srgbClr val="000000"/>
                </a:solidFill>
              </a:rPr>
              <a:t>Statistiken</a:t>
            </a:r>
            <a:endParaRPr lang="en-US" kern="0" dirty="0">
              <a:solidFill>
                <a:srgbClr val="000000"/>
              </a:solidFill>
            </a:endParaRPr>
          </a:p>
          <a:p>
            <a:pPr lvl="1"/>
            <a:r>
              <a:rPr lang="en-US" kern="0" dirty="0">
                <a:solidFill>
                  <a:srgbClr val="000000"/>
                </a:solidFill>
              </a:rPr>
              <a:t>Tipp: </a:t>
            </a:r>
            <a:r>
              <a:rPr lang="en-US" kern="0" dirty="0" err="1">
                <a:solidFill>
                  <a:srgbClr val="000000"/>
                </a:solidFill>
              </a:rPr>
              <a:t>Lokaler</a:t>
            </a:r>
            <a:r>
              <a:rPr lang="en-US" kern="0" dirty="0">
                <a:solidFill>
                  <a:srgbClr val="000000"/>
                </a:solidFill>
              </a:rPr>
              <a:t> </a:t>
            </a:r>
            <a:r>
              <a:rPr lang="en-US" kern="0" dirty="0" err="1">
                <a:solidFill>
                  <a:srgbClr val="000000"/>
                </a:solidFill>
              </a:rPr>
              <a:t>Zugriff</a:t>
            </a:r>
            <a:r>
              <a:rPr lang="en-US" kern="0" dirty="0">
                <a:solidFill>
                  <a:srgbClr val="000000"/>
                </a:solidFill>
              </a:rPr>
              <a:t> </a:t>
            </a:r>
            <a:r>
              <a:rPr lang="en-US" kern="0" dirty="0" err="1">
                <a:solidFill>
                  <a:srgbClr val="000000"/>
                </a:solidFill>
              </a:rPr>
              <a:t>wird</a:t>
            </a:r>
            <a:r>
              <a:rPr lang="en-US" kern="0" dirty="0">
                <a:solidFill>
                  <a:srgbClr val="000000"/>
                </a:solidFill>
              </a:rPr>
              <a:t> </a:t>
            </a:r>
            <a:r>
              <a:rPr lang="en-US" kern="0" dirty="0" err="1">
                <a:solidFill>
                  <a:srgbClr val="000000"/>
                </a:solidFill>
              </a:rPr>
              <a:t>immer</a:t>
            </a:r>
            <a:r>
              <a:rPr lang="en-US" kern="0" dirty="0">
                <a:solidFill>
                  <a:srgbClr val="000000"/>
                </a:solidFill>
              </a:rPr>
              <a:t> </a:t>
            </a:r>
            <a:r>
              <a:rPr lang="en-US" kern="0" dirty="0" err="1">
                <a:solidFill>
                  <a:srgbClr val="000000"/>
                </a:solidFill>
              </a:rPr>
              <a:t>mit</a:t>
            </a:r>
            <a:r>
              <a:rPr lang="en-US" kern="0" dirty="0">
                <a:solidFill>
                  <a:srgbClr val="000000"/>
                </a:solidFill>
              </a:rPr>
              <a:t> NT Service </a:t>
            </a:r>
            <a:r>
              <a:rPr lang="en-US" kern="0" dirty="0" err="1">
                <a:solidFill>
                  <a:srgbClr val="000000"/>
                </a:solidFill>
              </a:rPr>
              <a:t>geleistet</a:t>
            </a:r>
            <a:r>
              <a:rPr lang="en-US" kern="0" dirty="0">
                <a:solidFill>
                  <a:srgbClr val="000000"/>
                </a:solidFill>
              </a:rPr>
              <a:t>. Der </a:t>
            </a:r>
            <a:r>
              <a:rPr lang="en-US" kern="0" dirty="0" err="1">
                <a:solidFill>
                  <a:srgbClr val="000000"/>
                </a:solidFill>
              </a:rPr>
              <a:t>Remotre</a:t>
            </a:r>
            <a:r>
              <a:rPr lang="en-US" kern="0" dirty="0">
                <a:solidFill>
                  <a:srgbClr val="000000"/>
                </a:solidFill>
              </a:rPr>
              <a:t> </a:t>
            </a:r>
            <a:r>
              <a:rPr lang="en-US" kern="0" dirty="0" err="1">
                <a:solidFill>
                  <a:srgbClr val="000000"/>
                </a:solidFill>
              </a:rPr>
              <a:t>Zugriff</a:t>
            </a:r>
            <a:r>
              <a:rPr lang="en-US" kern="0" dirty="0">
                <a:solidFill>
                  <a:srgbClr val="000000"/>
                </a:solidFill>
              </a:rPr>
              <a:t> </a:t>
            </a:r>
            <a:r>
              <a:rPr lang="en-US" kern="0" dirty="0" err="1">
                <a:solidFill>
                  <a:srgbClr val="000000"/>
                </a:solidFill>
              </a:rPr>
              <a:t>entweder</a:t>
            </a:r>
            <a:r>
              <a:rPr lang="en-US" kern="0" dirty="0">
                <a:solidFill>
                  <a:srgbClr val="000000"/>
                </a:solidFill>
              </a:rPr>
              <a:t> </a:t>
            </a:r>
            <a:r>
              <a:rPr lang="en-US" kern="0" dirty="0" err="1">
                <a:solidFill>
                  <a:srgbClr val="000000"/>
                </a:solidFill>
              </a:rPr>
              <a:t>mit</a:t>
            </a:r>
            <a:r>
              <a:rPr lang="en-US" kern="0" dirty="0">
                <a:solidFill>
                  <a:srgbClr val="000000"/>
                </a:solidFill>
              </a:rPr>
              <a:t> </a:t>
            </a:r>
            <a:r>
              <a:rPr lang="en-US" kern="0" dirty="0" err="1">
                <a:solidFill>
                  <a:srgbClr val="000000"/>
                </a:solidFill>
              </a:rPr>
              <a:t>Computerkonto</a:t>
            </a:r>
            <a:r>
              <a:rPr lang="en-US" kern="0" dirty="0">
                <a:solidFill>
                  <a:srgbClr val="000000"/>
                </a:solidFill>
              </a:rPr>
              <a:t> (falls Agent </a:t>
            </a:r>
            <a:r>
              <a:rPr lang="en-US" kern="0" dirty="0" err="1">
                <a:solidFill>
                  <a:srgbClr val="000000"/>
                </a:solidFill>
              </a:rPr>
              <a:t>mit</a:t>
            </a:r>
            <a:r>
              <a:rPr lang="en-US" kern="0" dirty="0">
                <a:solidFill>
                  <a:srgbClr val="000000"/>
                </a:solidFill>
              </a:rPr>
              <a:t> NT Service </a:t>
            </a:r>
            <a:r>
              <a:rPr lang="en-US" kern="0" dirty="0" err="1">
                <a:solidFill>
                  <a:srgbClr val="000000"/>
                </a:solidFill>
              </a:rPr>
              <a:t>laufen</a:t>
            </a:r>
            <a:r>
              <a:rPr lang="en-US" kern="0" dirty="0">
                <a:solidFill>
                  <a:srgbClr val="000000"/>
                </a:solidFill>
              </a:rPr>
              <a:t> </a:t>
            </a:r>
            <a:r>
              <a:rPr lang="en-US" kern="0" dirty="0" err="1">
                <a:solidFill>
                  <a:srgbClr val="000000"/>
                </a:solidFill>
              </a:rPr>
              <a:t>sollte</a:t>
            </a:r>
            <a:r>
              <a:rPr lang="en-US" kern="0" dirty="0">
                <a:solidFill>
                  <a:srgbClr val="000000"/>
                </a:solidFill>
              </a:rPr>
              <a:t>)</a:t>
            </a:r>
            <a:r>
              <a:rPr lang="en-US" kern="0" dirty="0" err="1">
                <a:solidFill>
                  <a:srgbClr val="000000"/>
                </a:solidFill>
              </a:rPr>
              <a:t>oder</a:t>
            </a:r>
            <a:r>
              <a:rPr lang="en-US" kern="0" dirty="0">
                <a:solidFill>
                  <a:srgbClr val="000000"/>
                </a:solidFill>
              </a:rPr>
              <a:t> </a:t>
            </a:r>
            <a:r>
              <a:rPr lang="en-US" kern="0" dirty="0" err="1">
                <a:solidFill>
                  <a:srgbClr val="000000"/>
                </a:solidFill>
              </a:rPr>
              <a:t>mit</a:t>
            </a:r>
            <a:r>
              <a:rPr lang="en-US" kern="0" dirty="0">
                <a:solidFill>
                  <a:srgbClr val="000000"/>
                </a:solidFill>
              </a:rPr>
              <a:t> </a:t>
            </a:r>
            <a:r>
              <a:rPr lang="en-US" kern="0" dirty="0" err="1">
                <a:solidFill>
                  <a:srgbClr val="000000"/>
                </a:solidFill>
              </a:rPr>
              <a:t>DomKonto</a:t>
            </a:r>
            <a:r>
              <a:rPr lang="en-US" kern="0" dirty="0">
                <a:solidFill>
                  <a:srgbClr val="000000"/>
                </a:solidFill>
              </a:rPr>
              <a:t> des Agent</a:t>
            </a:r>
          </a:p>
        </p:txBody>
      </p:sp>
    </p:spTree>
    <p:extLst>
      <p:ext uri="{BB962C8B-B14F-4D97-AF65-F5344CB8AC3E}">
        <p14:creationId xmlns:p14="http://schemas.microsoft.com/office/powerpoint/2010/main" val="75352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LogShipping</a:t>
            </a:r>
            <a:r>
              <a:rPr lang="de-DE" dirty="0"/>
              <a:t> Pro und Contra</a:t>
            </a:r>
          </a:p>
        </p:txBody>
      </p:sp>
      <p:sp>
        <p:nvSpPr>
          <p:cNvPr id="3" name="Textfeld 2"/>
          <p:cNvSpPr txBox="1"/>
          <p:nvPr/>
        </p:nvSpPr>
        <p:spPr>
          <a:xfrm>
            <a:off x="1182028" y="1940313"/>
            <a:ext cx="4304372" cy="258532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Lesbare </a:t>
            </a:r>
            <a:r>
              <a:rPr lang="de-DE" sz="2400" dirty="0" err="1"/>
              <a:t>Replicas</a:t>
            </a:r>
            <a:endParaRPr lang="de-DE" sz="2400" dirty="0"/>
          </a:p>
          <a:p>
            <a:pPr marL="742950" lvl="1" indent="-285750">
              <a:buFont typeface="Arial" panose="020B0604020202020204" pitchFamily="34" charset="0"/>
              <a:buChar char="•"/>
            </a:pPr>
            <a:r>
              <a:rPr lang="de-DE" sz="2400" dirty="0"/>
              <a:t>Jede Version </a:t>
            </a:r>
            <a:r>
              <a:rPr lang="de-DE" sz="2400" dirty="0" err="1"/>
              <a:t>ausser</a:t>
            </a:r>
            <a:r>
              <a:rPr lang="de-DE" sz="2400" dirty="0"/>
              <a:t> SSEX</a:t>
            </a:r>
          </a:p>
          <a:p>
            <a:pPr marL="742950" lvl="1" indent="-285750">
              <a:buFont typeface="Arial" panose="020B0604020202020204" pitchFamily="34" charset="0"/>
              <a:buChar char="•"/>
            </a:pPr>
            <a:r>
              <a:rPr lang="de-DE" sz="2400" dirty="0"/>
              <a:t>Easy Troubleshooting</a:t>
            </a:r>
          </a:p>
          <a:p>
            <a:pPr marL="285750" indent="-285750">
              <a:buFont typeface="Arial" panose="020B0604020202020204" pitchFamily="34" charset="0"/>
              <a:buChar char="•"/>
            </a:pPr>
            <a:endParaRPr lang="de-DE" dirty="0"/>
          </a:p>
        </p:txBody>
      </p:sp>
      <p:sp>
        <p:nvSpPr>
          <p:cNvPr id="4" name="Textfeld 3"/>
          <p:cNvSpPr txBox="1"/>
          <p:nvPr/>
        </p:nvSpPr>
        <p:spPr>
          <a:xfrm>
            <a:off x="5762755" y="1940313"/>
            <a:ext cx="4096863" cy="258532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a:t>
            </a:r>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742950" lvl="1" indent="-285750">
              <a:buFont typeface="Arial" panose="020B0604020202020204" pitchFamily="34" charset="0"/>
              <a:buChar char="•"/>
            </a:pPr>
            <a:r>
              <a:rPr lang="de-DE" sz="2400" dirty="0"/>
              <a:t>Delta t &gt; 1 min</a:t>
            </a:r>
          </a:p>
          <a:p>
            <a:pPr marL="742950" lvl="1" indent="-285750">
              <a:buFont typeface="Arial" panose="020B0604020202020204" pitchFamily="34" charset="0"/>
              <a:buChar char="•"/>
            </a:pPr>
            <a:r>
              <a:rPr lang="de-DE" sz="2400" dirty="0" err="1"/>
              <a:t>Syncarbeiten</a:t>
            </a:r>
            <a:endParaRPr lang="de-DE" sz="2400" dirty="0"/>
          </a:p>
          <a:p>
            <a:pPr marL="742950" lvl="1" indent="-285750">
              <a:buFont typeface="Arial" panose="020B0604020202020204" pitchFamily="34" charset="0"/>
              <a:buChar char="•"/>
            </a:pPr>
            <a:r>
              <a:rPr lang="de-DE" sz="2400" dirty="0" err="1"/>
              <a:t>Patching</a:t>
            </a: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99540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1934163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83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0722-4EF1-432F-B3F1-FBD2A08D6F93}"/>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C23717C-C5FD-4AC8-861F-CF8B6294BCCA}"/>
              </a:ext>
            </a:extLst>
          </p:cNvPr>
          <p:cNvSpPr>
            <a:spLocks noGrp="1"/>
          </p:cNvSpPr>
          <p:nvPr>
            <p:ph idx="1"/>
          </p:nvPr>
        </p:nvSpPr>
        <p:spPr/>
        <p:txBody>
          <a:bodyPr/>
          <a:lstStyle/>
          <a:p>
            <a:r>
              <a:rPr lang="de-DE" dirty="0"/>
              <a:t>Modul 1: Überblick</a:t>
            </a:r>
          </a:p>
          <a:p>
            <a:pPr lvl="1"/>
            <a:r>
              <a:rPr lang="de-DE" dirty="0"/>
              <a:t>Entscheidungsmatrix</a:t>
            </a:r>
          </a:p>
          <a:p>
            <a:r>
              <a:rPr lang="de-DE" dirty="0"/>
              <a:t>Modul 2:  </a:t>
            </a:r>
            <a:r>
              <a:rPr lang="de-DE" dirty="0" err="1"/>
              <a:t>LogShipping</a:t>
            </a:r>
            <a:endParaRPr lang="de-DE" dirty="0"/>
          </a:p>
          <a:p>
            <a:r>
              <a:rPr lang="de-DE" dirty="0"/>
              <a:t>Modul 3: Spiegeln</a:t>
            </a:r>
          </a:p>
          <a:p>
            <a:r>
              <a:rPr lang="de-DE" dirty="0"/>
              <a:t>Modul 4: SQL Cluster</a:t>
            </a:r>
          </a:p>
          <a:p>
            <a:r>
              <a:rPr lang="de-DE" dirty="0"/>
              <a:t>Modul 5: Hochverfügbarkeitsgruppen</a:t>
            </a:r>
          </a:p>
          <a:p>
            <a:r>
              <a:rPr lang="de-DE" dirty="0"/>
              <a:t>Modul 6: </a:t>
            </a:r>
            <a:r>
              <a:rPr lang="de-DE" dirty="0" err="1"/>
              <a:t>Opt</a:t>
            </a:r>
            <a:r>
              <a:rPr lang="de-DE" dirty="0"/>
              <a:t>. Replikation</a:t>
            </a:r>
          </a:p>
          <a:p>
            <a:r>
              <a:rPr lang="de-DE" dirty="0"/>
              <a:t>Modul 7:toDOs</a:t>
            </a:r>
          </a:p>
        </p:txBody>
      </p:sp>
    </p:spTree>
    <p:extLst>
      <p:ext uri="{BB962C8B-B14F-4D97-AF65-F5344CB8AC3E}">
        <p14:creationId xmlns:p14="http://schemas.microsoft.com/office/powerpoint/2010/main" val="1589708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de-DE" dirty="0" err="1"/>
              <a:t>Spiegeln</a:t>
            </a:r>
            <a:endParaRPr lang="en-US" altLang="de-DE" dirty="0"/>
          </a:p>
        </p:txBody>
      </p:sp>
      <p:sp>
        <p:nvSpPr>
          <p:cNvPr id="3075" name="Rectangle 3"/>
          <p:cNvSpPr>
            <a:spLocks noGrp="1" noChangeArrowheads="1"/>
          </p:cNvSpPr>
          <p:nvPr>
            <p:ph idx="1"/>
          </p:nvPr>
        </p:nvSpPr>
        <p:spPr>
          <a:xfrm>
            <a:off x="838200" y="1796322"/>
            <a:ext cx="10515600" cy="4351338"/>
          </a:xfrm>
        </p:spPr>
        <p:txBody>
          <a:bodyPr>
            <a:normAutofit fontScale="92500" lnSpcReduction="10000"/>
          </a:bodyPr>
          <a:lstStyle/>
          <a:p>
            <a:pPr marL="457200" indent="-457200">
              <a:buFont typeface="Arial" panose="020B0604020202020204" pitchFamily="34" charset="0"/>
              <a:buChar char="•"/>
            </a:pPr>
            <a:r>
              <a:rPr lang="en-US" altLang="de-DE" dirty="0" err="1"/>
              <a:t>Depricated</a:t>
            </a:r>
            <a:r>
              <a:rPr lang="en-US" altLang="de-DE" dirty="0"/>
              <a:t> ab SQL 2014 </a:t>
            </a:r>
          </a:p>
          <a:p>
            <a:pPr marL="914400" lvl="1" indent="-457200"/>
            <a:r>
              <a:rPr lang="en-US" altLang="de-DE" dirty="0" err="1"/>
              <a:t>Allerdings</a:t>
            </a:r>
            <a:r>
              <a:rPr lang="en-US" altLang="de-DE" dirty="0"/>
              <a:t>: “</a:t>
            </a:r>
            <a:r>
              <a:rPr lang="en-US" altLang="de-DE" dirty="0" err="1"/>
              <a:t>FakeNews</a:t>
            </a:r>
            <a:r>
              <a:rPr lang="en-US" altLang="de-DE" dirty="0"/>
              <a:t>”</a:t>
            </a:r>
          </a:p>
          <a:p>
            <a:pPr marL="457200" indent="-457200">
              <a:buFont typeface="Arial" panose="020B0604020202020204" pitchFamily="34" charset="0"/>
              <a:buChar char="•"/>
            </a:pPr>
            <a:r>
              <a:rPr lang="en-US" altLang="de-DE" dirty="0"/>
              <a:t>Mind. </a:t>
            </a:r>
            <a:r>
              <a:rPr lang="en-US" altLang="de-DE" dirty="0" err="1"/>
              <a:t>zwei</a:t>
            </a:r>
            <a:r>
              <a:rPr lang="en-US" altLang="de-DE" dirty="0"/>
              <a:t> Server </a:t>
            </a:r>
            <a:r>
              <a:rPr lang="en-US" altLang="de-DE" dirty="0" err="1"/>
              <a:t>notwendig</a:t>
            </a:r>
            <a:endParaRPr lang="en-US" altLang="de-DE" dirty="0"/>
          </a:p>
          <a:p>
            <a:pPr marL="457200" indent="-457200">
              <a:buFont typeface="Arial" panose="020B0604020202020204" pitchFamily="34" charset="0"/>
              <a:buChar char="•"/>
            </a:pPr>
            <a:r>
              <a:rPr lang="en-US" altLang="de-DE" dirty="0" err="1"/>
              <a:t>Für</a:t>
            </a:r>
            <a:r>
              <a:rPr lang="en-US" altLang="de-DE" dirty="0"/>
              <a:t> </a:t>
            </a:r>
            <a:r>
              <a:rPr lang="en-US" altLang="de-DE" dirty="0" err="1"/>
              <a:t>automatischen</a:t>
            </a:r>
            <a:r>
              <a:rPr lang="en-US" altLang="de-DE" dirty="0"/>
              <a:t> Failover </a:t>
            </a:r>
          </a:p>
          <a:p>
            <a:pPr marL="914400" lvl="1" indent="-457200"/>
            <a:r>
              <a:rPr lang="en-US" altLang="de-DE" dirty="0" err="1"/>
              <a:t>Zeugeninstanz</a:t>
            </a:r>
            <a:r>
              <a:rPr lang="en-US" altLang="de-DE" dirty="0"/>
              <a:t> </a:t>
            </a:r>
            <a:r>
              <a:rPr lang="en-US" altLang="de-DE" dirty="0" err="1"/>
              <a:t>notwendig</a:t>
            </a:r>
            <a:endParaRPr lang="en-US" altLang="de-DE" dirty="0"/>
          </a:p>
          <a:p>
            <a:pPr marL="1371600" lvl="2" indent="-457200"/>
            <a:r>
              <a:rPr lang="en-US" altLang="de-DE" dirty="0"/>
              <a:t>Ab SQL Express</a:t>
            </a:r>
          </a:p>
          <a:p>
            <a:pPr marL="457200" indent="-457200"/>
            <a:r>
              <a:rPr lang="en-US" altLang="de-DE" dirty="0"/>
              <a:t>Ab </a:t>
            </a:r>
            <a:r>
              <a:rPr lang="en-US" altLang="de-DE" dirty="0" err="1"/>
              <a:t>Standardversion</a:t>
            </a:r>
            <a:endParaRPr lang="en-US" altLang="de-DE" dirty="0"/>
          </a:p>
          <a:p>
            <a:pPr marL="457200" indent="-457200"/>
            <a:r>
              <a:rPr lang="en-US" altLang="de-DE" dirty="0" err="1"/>
              <a:t>Jeweils</a:t>
            </a:r>
            <a:r>
              <a:rPr lang="en-US" altLang="de-DE" dirty="0"/>
              <a:t> </a:t>
            </a:r>
            <a:r>
              <a:rPr lang="en-US" altLang="de-DE" dirty="0" err="1"/>
              <a:t>ein</a:t>
            </a:r>
            <a:r>
              <a:rPr lang="en-US" altLang="de-DE" dirty="0"/>
              <a:t> Ports </a:t>
            </a:r>
            <a:r>
              <a:rPr lang="en-US" altLang="de-DE" dirty="0" err="1"/>
              <a:t>für</a:t>
            </a:r>
            <a:r>
              <a:rPr lang="en-US" altLang="de-DE" dirty="0"/>
              <a:t> </a:t>
            </a:r>
            <a:r>
              <a:rPr lang="en-US" altLang="de-DE" dirty="0" err="1"/>
              <a:t>Kommunikation</a:t>
            </a:r>
            <a:r>
              <a:rPr lang="en-US" altLang="de-DE" dirty="0"/>
              <a:t> </a:t>
            </a:r>
            <a:br>
              <a:rPr lang="en-US" altLang="de-DE" dirty="0"/>
            </a:br>
            <a:r>
              <a:rPr lang="en-US" altLang="de-DE" dirty="0"/>
              <a:t>pro </a:t>
            </a:r>
            <a:r>
              <a:rPr lang="en-US" altLang="de-DE" dirty="0" err="1"/>
              <a:t>Instanz</a:t>
            </a:r>
            <a:endParaRPr lang="en-US" altLang="de-DE" dirty="0"/>
          </a:p>
          <a:p>
            <a:pPr marL="914400" lvl="1" indent="-457200"/>
            <a:r>
              <a:rPr lang="en-US" altLang="de-DE" dirty="0" err="1"/>
              <a:t>Endpunkt</a:t>
            </a:r>
            <a:r>
              <a:rPr lang="en-US" altLang="de-DE" dirty="0"/>
              <a:t>: 5022 default</a:t>
            </a:r>
          </a:p>
          <a:p>
            <a:pPr marL="457200" indent="-457200">
              <a:buFont typeface="Arial" panose="020B0604020202020204" pitchFamily="34" charset="0"/>
              <a:buChar char="•"/>
            </a:pPr>
            <a:r>
              <a:rPr lang="en-US" altLang="de-DE" dirty="0" err="1"/>
              <a:t>Prinzipal</a:t>
            </a:r>
            <a:r>
              <a:rPr lang="en-US" altLang="de-DE" dirty="0"/>
              <a:t> DB und Mirror DB</a:t>
            </a:r>
          </a:p>
        </p:txBody>
      </p:sp>
      <p:pic>
        <p:nvPicPr>
          <p:cNvPr id="2" name="Grafik 1">
            <a:extLst>
              <a:ext uri="{FF2B5EF4-FFF2-40B4-BE49-F238E27FC236}">
                <a16:creationId xmlns:a16="http://schemas.microsoft.com/office/drawing/2014/main" id="{D85E5B35-4735-4C04-97F4-8EE7C8C1911B}"/>
              </a:ext>
            </a:extLst>
          </p:cNvPr>
          <p:cNvPicPr>
            <a:picLocks noChangeAspect="1"/>
          </p:cNvPicPr>
          <p:nvPr/>
        </p:nvPicPr>
        <p:blipFill>
          <a:blip r:embed="rId3"/>
          <a:stretch>
            <a:fillRect/>
          </a:stretch>
        </p:blipFill>
        <p:spPr>
          <a:xfrm>
            <a:off x="7757395" y="1120432"/>
            <a:ext cx="3990975" cy="3248025"/>
          </a:xfrm>
          <a:prstGeom prst="rect">
            <a:avLst/>
          </a:prstGeom>
        </p:spPr>
      </p:pic>
      <p:cxnSp>
        <p:nvCxnSpPr>
          <p:cNvPr id="16" name="Verbinder: gewinkelt 15">
            <a:extLst>
              <a:ext uri="{FF2B5EF4-FFF2-40B4-BE49-F238E27FC236}">
                <a16:creationId xmlns:a16="http://schemas.microsoft.com/office/drawing/2014/main" id="{6D6C0DD9-B4B3-4FCD-9003-7E52F3F93529}"/>
              </a:ext>
            </a:extLst>
          </p:cNvPr>
          <p:cNvCxnSpPr>
            <a:cxnSpLocks/>
          </p:cNvCxnSpPr>
          <p:nvPr/>
        </p:nvCxnSpPr>
        <p:spPr>
          <a:xfrm rot="16200000" flipV="1">
            <a:off x="7883399" y="3082311"/>
            <a:ext cx="1714116" cy="1533445"/>
          </a:xfrm>
          <a:prstGeom prst="bentConnector3">
            <a:avLst>
              <a:gd name="adj1" fmla="val -38317"/>
            </a:avLst>
          </a:prstGeom>
          <a:ln w="41275" cap="flat" cmpd="thickThin" algn="ctr">
            <a:solidFill>
              <a:schemeClr val="accent1"/>
            </a:solidFill>
            <a:prstDash val="solid"/>
            <a:round/>
            <a:headEnd type="triangle" w="lg" len="med"/>
            <a:tailEnd type="triangle" w="lg" len="lg"/>
          </a:ln>
        </p:spPr>
        <p:style>
          <a:lnRef idx="0">
            <a:scrgbClr r="0" g="0" b="0"/>
          </a:lnRef>
          <a:fillRef idx="0">
            <a:scrgbClr r="0" g="0" b="0"/>
          </a:fillRef>
          <a:effectRef idx="0">
            <a:scrgbClr r="0" g="0" b="0"/>
          </a:effectRef>
          <a:fontRef idx="minor">
            <a:schemeClr val="tx1"/>
          </a:fontRef>
        </p:style>
      </p:cxnSp>
      <p:cxnSp>
        <p:nvCxnSpPr>
          <p:cNvPr id="29" name="Verbinder: gewinkelt 28">
            <a:extLst>
              <a:ext uri="{FF2B5EF4-FFF2-40B4-BE49-F238E27FC236}">
                <a16:creationId xmlns:a16="http://schemas.microsoft.com/office/drawing/2014/main" id="{ACDEAFE2-698E-45F6-BD8C-EB889031ECA1}"/>
              </a:ext>
            </a:extLst>
          </p:cNvPr>
          <p:cNvCxnSpPr>
            <a:cxnSpLocks/>
            <a:endCxn id="53" idx="1"/>
          </p:cNvCxnSpPr>
          <p:nvPr/>
        </p:nvCxnSpPr>
        <p:spPr>
          <a:xfrm flipV="1">
            <a:off x="9046374" y="1055482"/>
            <a:ext cx="1288980" cy="64950"/>
          </a:xfrm>
          <a:prstGeom prst="bentConnector3">
            <a:avLst>
              <a:gd name="adj1" fmla="val 50000"/>
            </a:avLst>
          </a:prstGeom>
          <a:ln w="41275" cmpd="thickThi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D272B946-4E8F-4938-9215-D35D47F9124B}"/>
              </a:ext>
            </a:extLst>
          </p:cNvPr>
          <p:cNvSpPr txBox="1"/>
          <p:nvPr/>
        </p:nvSpPr>
        <p:spPr>
          <a:xfrm>
            <a:off x="10335354" y="870816"/>
            <a:ext cx="652743" cy="369332"/>
          </a:xfrm>
          <a:prstGeom prst="rect">
            <a:avLst/>
          </a:prstGeom>
          <a:noFill/>
        </p:spPr>
        <p:txBody>
          <a:bodyPr wrap="none" rtlCol="0">
            <a:spAutoFit/>
          </a:bodyPr>
          <a:lstStyle/>
          <a:p>
            <a:r>
              <a:rPr lang="de-DE" dirty="0"/>
              <a:t>5022</a:t>
            </a:r>
          </a:p>
        </p:txBody>
      </p:sp>
      <p:sp>
        <p:nvSpPr>
          <p:cNvPr id="56" name="Textfeld 55">
            <a:extLst>
              <a:ext uri="{FF2B5EF4-FFF2-40B4-BE49-F238E27FC236}">
                <a16:creationId xmlns:a16="http://schemas.microsoft.com/office/drawing/2014/main" id="{F5DC107E-2370-41C8-BC86-3F416712CFEE}"/>
              </a:ext>
            </a:extLst>
          </p:cNvPr>
          <p:cNvSpPr txBox="1"/>
          <p:nvPr/>
        </p:nvSpPr>
        <p:spPr>
          <a:xfrm>
            <a:off x="7579164" y="2622643"/>
            <a:ext cx="652743" cy="369332"/>
          </a:xfrm>
          <a:prstGeom prst="rect">
            <a:avLst/>
          </a:prstGeom>
          <a:noFill/>
        </p:spPr>
        <p:txBody>
          <a:bodyPr wrap="none" rtlCol="0">
            <a:spAutoFit/>
          </a:bodyPr>
          <a:lstStyle/>
          <a:p>
            <a:r>
              <a:rPr lang="de-DE" dirty="0"/>
              <a:t>5022</a:t>
            </a:r>
          </a:p>
        </p:txBody>
      </p:sp>
      <p:sp>
        <p:nvSpPr>
          <p:cNvPr id="58" name="Textfeld 57">
            <a:extLst>
              <a:ext uri="{FF2B5EF4-FFF2-40B4-BE49-F238E27FC236}">
                <a16:creationId xmlns:a16="http://schemas.microsoft.com/office/drawing/2014/main" id="{A0CECF32-D882-4EDF-9D53-60B867179253}"/>
              </a:ext>
            </a:extLst>
          </p:cNvPr>
          <p:cNvSpPr txBox="1"/>
          <p:nvPr/>
        </p:nvSpPr>
        <p:spPr>
          <a:xfrm>
            <a:off x="8393631" y="935766"/>
            <a:ext cx="652743" cy="369332"/>
          </a:xfrm>
          <a:prstGeom prst="rect">
            <a:avLst/>
          </a:prstGeom>
          <a:noFill/>
        </p:spPr>
        <p:txBody>
          <a:bodyPr wrap="none" rtlCol="0">
            <a:spAutoFit/>
          </a:bodyPr>
          <a:lstStyle/>
          <a:p>
            <a:r>
              <a:rPr lang="de-DE" dirty="0"/>
              <a:t>5022</a:t>
            </a:r>
          </a:p>
        </p:txBody>
      </p:sp>
      <p:cxnSp>
        <p:nvCxnSpPr>
          <p:cNvPr id="82" name="Verbinder: gewinkelt 81">
            <a:extLst>
              <a:ext uri="{FF2B5EF4-FFF2-40B4-BE49-F238E27FC236}">
                <a16:creationId xmlns:a16="http://schemas.microsoft.com/office/drawing/2014/main" id="{A749904A-9CAB-4AD6-A67B-F4EE499566E2}"/>
              </a:ext>
            </a:extLst>
          </p:cNvPr>
          <p:cNvCxnSpPr>
            <a:cxnSpLocks/>
          </p:cNvCxnSpPr>
          <p:nvPr/>
        </p:nvCxnSpPr>
        <p:spPr>
          <a:xfrm rot="5400000" flipH="1" flipV="1">
            <a:off x="9681384" y="3184253"/>
            <a:ext cx="1566827" cy="1480858"/>
          </a:xfrm>
          <a:prstGeom prst="bentConnector3">
            <a:avLst>
              <a:gd name="adj1" fmla="val -40134"/>
            </a:avLst>
          </a:prstGeom>
          <a:ln w="41275" cap="flat" cmpd="thickThin" algn="ctr">
            <a:solidFill>
              <a:schemeClr val="accent1"/>
            </a:solidFill>
            <a:prstDash val="solid"/>
            <a:round/>
            <a:headEnd type="triangle" w="lg" len="med"/>
            <a:tailEnd type="triangle" w="lg" len="lg"/>
          </a:ln>
        </p:spPr>
        <p:style>
          <a:lnRef idx="0">
            <a:scrgbClr r="0" g="0" b="0"/>
          </a:lnRef>
          <a:fillRef idx="0">
            <a:scrgbClr r="0" g="0" b="0"/>
          </a:fillRef>
          <a:effectRef idx="0">
            <a:scrgbClr r="0" g="0" b="0"/>
          </a:effectRef>
          <a:fontRef idx="minor">
            <a:schemeClr val="tx1"/>
          </a:fontRef>
        </p:style>
      </p:cxnSp>
      <p:sp>
        <p:nvSpPr>
          <p:cNvPr id="83" name="Textfeld 82">
            <a:extLst>
              <a:ext uri="{FF2B5EF4-FFF2-40B4-BE49-F238E27FC236}">
                <a16:creationId xmlns:a16="http://schemas.microsoft.com/office/drawing/2014/main" id="{26C5C676-97A4-4926-8F31-8877364BDE26}"/>
              </a:ext>
            </a:extLst>
          </p:cNvPr>
          <p:cNvSpPr txBox="1"/>
          <p:nvPr/>
        </p:nvSpPr>
        <p:spPr>
          <a:xfrm>
            <a:off x="9249423" y="4289038"/>
            <a:ext cx="652743" cy="369332"/>
          </a:xfrm>
          <a:prstGeom prst="rect">
            <a:avLst/>
          </a:prstGeom>
          <a:noFill/>
        </p:spPr>
        <p:txBody>
          <a:bodyPr wrap="none" rtlCol="0">
            <a:spAutoFit/>
          </a:bodyPr>
          <a:lstStyle/>
          <a:p>
            <a:r>
              <a:rPr lang="de-DE" dirty="0"/>
              <a:t>5022</a:t>
            </a:r>
          </a:p>
        </p:txBody>
      </p:sp>
      <p:sp>
        <p:nvSpPr>
          <p:cNvPr id="84" name="Textfeld 83">
            <a:extLst>
              <a:ext uri="{FF2B5EF4-FFF2-40B4-BE49-F238E27FC236}">
                <a16:creationId xmlns:a16="http://schemas.microsoft.com/office/drawing/2014/main" id="{BEACA570-F4DE-4860-9899-C0FBE570811B}"/>
              </a:ext>
            </a:extLst>
          </p:cNvPr>
          <p:cNvSpPr txBox="1"/>
          <p:nvPr/>
        </p:nvSpPr>
        <p:spPr>
          <a:xfrm>
            <a:off x="10878855" y="2771936"/>
            <a:ext cx="652743" cy="369332"/>
          </a:xfrm>
          <a:prstGeom prst="rect">
            <a:avLst/>
          </a:prstGeom>
          <a:noFill/>
        </p:spPr>
        <p:txBody>
          <a:bodyPr wrap="none" rtlCol="0">
            <a:spAutoFit/>
          </a:bodyPr>
          <a:lstStyle/>
          <a:p>
            <a:r>
              <a:rPr lang="de-DE" dirty="0"/>
              <a:t>5022</a:t>
            </a:r>
          </a:p>
        </p:txBody>
      </p:sp>
    </p:spTree>
    <p:extLst>
      <p:ext uri="{BB962C8B-B14F-4D97-AF65-F5344CB8AC3E}">
        <p14:creationId xmlns:p14="http://schemas.microsoft.com/office/powerpoint/2010/main" val="3344748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04384" y="484375"/>
            <a:ext cx="11043646" cy="939823"/>
          </a:xfrm>
        </p:spPr>
        <p:txBody>
          <a:bodyPr/>
          <a:lstStyle/>
          <a:p>
            <a:r>
              <a:rPr lang="en-US" altLang="de-DE" dirty="0" err="1"/>
              <a:t>Spiegeln</a:t>
            </a:r>
            <a:r>
              <a:rPr lang="en-US" altLang="de-DE" dirty="0"/>
              <a:t> </a:t>
            </a:r>
            <a:r>
              <a:rPr lang="en-US" altLang="de-DE" dirty="0" err="1"/>
              <a:t>Typen</a:t>
            </a:r>
            <a:endParaRPr lang="en-US" altLang="de-DE" dirty="0"/>
          </a:p>
        </p:txBody>
      </p:sp>
      <p:sp>
        <p:nvSpPr>
          <p:cNvPr id="4099" name="Rectangle 3"/>
          <p:cNvSpPr>
            <a:spLocks noGrp="1" noChangeArrowheads="1"/>
          </p:cNvSpPr>
          <p:nvPr>
            <p:ph idx="1"/>
          </p:nvPr>
        </p:nvSpPr>
        <p:spPr/>
        <p:txBody>
          <a:bodyPr>
            <a:normAutofit lnSpcReduction="10000"/>
          </a:bodyPr>
          <a:lstStyle/>
          <a:p>
            <a:pPr marL="342900" indent="-342900">
              <a:lnSpc>
                <a:spcPct val="90000"/>
              </a:lnSpc>
              <a:buFont typeface="Arial" panose="020B0604020202020204" pitchFamily="34" charset="0"/>
              <a:buChar char="•"/>
            </a:pPr>
            <a:r>
              <a:rPr lang="en-US" altLang="de-DE" sz="2600" b="1" dirty="0" err="1"/>
              <a:t>Hohe</a:t>
            </a:r>
            <a:r>
              <a:rPr lang="en-US" altLang="de-DE" sz="2600" b="1" dirty="0"/>
              <a:t> </a:t>
            </a:r>
            <a:r>
              <a:rPr lang="en-US" altLang="de-DE" sz="2600" b="1" dirty="0" err="1"/>
              <a:t>Verfügbarkeit</a:t>
            </a:r>
            <a:endParaRPr lang="en-US" altLang="de-DE" sz="2600" b="1" dirty="0"/>
          </a:p>
          <a:p>
            <a:pPr lvl="1">
              <a:lnSpc>
                <a:spcPct val="90000"/>
              </a:lnSpc>
            </a:pPr>
            <a:r>
              <a:rPr lang="en-US" altLang="de-DE" sz="2000" dirty="0"/>
              <a:t>Sync </a:t>
            </a:r>
            <a:r>
              <a:rPr lang="en-US" altLang="de-DE" sz="2000" dirty="0" err="1"/>
              <a:t>zwischen</a:t>
            </a:r>
            <a:r>
              <a:rPr lang="en-US" altLang="de-DE" sz="2000" dirty="0"/>
              <a:t> </a:t>
            </a:r>
            <a:r>
              <a:rPr lang="en-US" altLang="de-DE" sz="2000" dirty="0" err="1"/>
              <a:t>Prinzipal</a:t>
            </a:r>
            <a:r>
              <a:rPr lang="en-US" altLang="de-DE" sz="2000" dirty="0"/>
              <a:t> und Mirror DB</a:t>
            </a:r>
          </a:p>
          <a:p>
            <a:pPr lvl="1">
              <a:lnSpc>
                <a:spcPct val="90000"/>
              </a:lnSpc>
            </a:pPr>
            <a:r>
              <a:rPr lang="en-US" altLang="de-DE" sz="2000" dirty="0" err="1"/>
              <a:t>Automatischer</a:t>
            </a:r>
            <a:r>
              <a:rPr lang="en-US" altLang="de-DE" sz="2000" dirty="0"/>
              <a:t> Failover</a:t>
            </a:r>
          </a:p>
          <a:p>
            <a:pPr lvl="1">
              <a:lnSpc>
                <a:spcPct val="90000"/>
              </a:lnSpc>
            </a:pP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a:p>
            <a:pPr marL="342900" indent="-342900">
              <a:buFont typeface="Arial" panose="020B0604020202020204" pitchFamily="34" charset="0"/>
              <a:buChar char="•"/>
            </a:pPr>
            <a:r>
              <a:rPr lang="en-US" altLang="de-DE" sz="2600" b="1" dirty="0" err="1"/>
              <a:t>Hohe</a:t>
            </a:r>
            <a:r>
              <a:rPr lang="en-US" altLang="de-DE" sz="2600" b="1" dirty="0"/>
              <a:t> </a:t>
            </a:r>
            <a:r>
              <a:rPr lang="en-US" altLang="de-DE" sz="2600" b="1" dirty="0" err="1"/>
              <a:t>Sicherheit</a:t>
            </a:r>
            <a:endParaRPr lang="en-US" altLang="de-DE" sz="2600" b="1" dirty="0"/>
          </a:p>
          <a:p>
            <a:pPr lvl="1">
              <a:lnSpc>
                <a:spcPct val="90000"/>
              </a:lnSpc>
            </a:pPr>
            <a:r>
              <a:rPr lang="en-US" altLang="de-DE" sz="2000" dirty="0" err="1"/>
              <a:t>Synchron</a:t>
            </a:r>
            <a:endParaRPr lang="en-US" altLang="de-DE" sz="2000" dirty="0"/>
          </a:p>
          <a:p>
            <a:pPr lvl="1">
              <a:lnSpc>
                <a:spcPct val="90000"/>
              </a:lnSpc>
            </a:pPr>
            <a:r>
              <a:rPr lang="en-US" altLang="de-DE" sz="2000" dirty="0" err="1"/>
              <a:t>Manueller</a:t>
            </a:r>
            <a:r>
              <a:rPr lang="en-US" altLang="de-DE" sz="2000" dirty="0"/>
              <a:t> failover</a:t>
            </a:r>
          </a:p>
          <a:p>
            <a:pPr lvl="1"/>
            <a:r>
              <a:rPr lang="en-US" altLang="de-DE" sz="2000" dirty="0" err="1">
                <a:solidFill>
                  <a:srgbClr val="FF0000"/>
                </a:solidFill>
              </a:rPr>
              <a:t>Kein</a:t>
            </a:r>
            <a:r>
              <a:rPr lang="en-US" altLang="de-DE" sz="2000" dirty="0">
                <a:solidFill>
                  <a:srgbClr val="FF0000"/>
                </a:solidFill>
              </a:rPr>
              <a:t> </a:t>
            </a: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a:p>
            <a:pPr marL="342900" indent="-342900">
              <a:lnSpc>
                <a:spcPct val="90000"/>
              </a:lnSpc>
              <a:buFont typeface="Arial" panose="020B0604020202020204" pitchFamily="34" charset="0"/>
              <a:buChar char="•"/>
            </a:pPr>
            <a:r>
              <a:rPr lang="en-US" altLang="de-DE" sz="2600" b="1" dirty="0" err="1"/>
              <a:t>Hohe</a:t>
            </a:r>
            <a:r>
              <a:rPr lang="en-US" altLang="de-DE" sz="2600" b="1" dirty="0"/>
              <a:t> </a:t>
            </a:r>
            <a:r>
              <a:rPr lang="en-US" altLang="de-DE" sz="2600" b="1" dirty="0" err="1"/>
              <a:t>Leistung</a:t>
            </a:r>
            <a:endParaRPr lang="en-US" altLang="de-DE" sz="2600" b="1" dirty="0"/>
          </a:p>
          <a:p>
            <a:pPr lvl="1">
              <a:lnSpc>
                <a:spcPct val="90000"/>
              </a:lnSpc>
            </a:pPr>
            <a:r>
              <a:rPr lang="en-US" altLang="de-DE" sz="2000" dirty="0" err="1"/>
              <a:t>Nicht</a:t>
            </a:r>
            <a:r>
              <a:rPr lang="en-US" altLang="de-DE" sz="2000" dirty="0"/>
              <a:t> </a:t>
            </a:r>
            <a:r>
              <a:rPr lang="en-US" altLang="de-DE" sz="2000" dirty="0" err="1"/>
              <a:t>Synchron</a:t>
            </a:r>
            <a:endParaRPr lang="en-US" altLang="de-DE" sz="2000" dirty="0"/>
          </a:p>
          <a:p>
            <a:pPr lvl="1">
              <a:lnSpc>
                <a:spcPct val="90000"/>
              </a:lnSpc>
            </a:pPr>
            <a:r>
              <a:rPr lang="en-US" altLang="de-DE" sz="2000" dirty="0"/>
              <a:t>Nur </a:t>
            </a:r>
            <a:r>
              <a:rPr lang="en-US" altLang="de-DE" sz="2000" dirty="0" err="1"/>
              <a:t>erwzungener</a:t>
            </a:r>
            <a:r>
              <a:rPr lang="en-US" altLang="de-DE" sz="2000" dirty="0"/>
              <a:t> Failover </a:t>
            </a:r>
            <a:r>
              <a:rPr lang="en-US" altLang="de-DE" sz="2000" dirty="0" err="1"/>
              <a:t>möglich</a:t>
            </a:r>
            <a:endParaRPr lang="en-US" altLang="de-DE" sz="2000" dirty="0"/>
          </a:p>
          <a:p>
            <a:pPr lvl="1">
              <a:lnSpc>
                <a:spcPct val="90000"/>
              </a:lnSpc>
            </a:pPr>
            <a:r>
              <a:rPr lang="en-US" altLang="de-DE" sz="2000" dirty="0" err="1">
                <a:solidFill>
                  <a:srgbClr val="FF0000"/>
                </a:solidFill>
              </a:rPr>
              <a:t>Kein</a:t>
            </a:r>
            <a:r>
              <a:rPr lang="en-US" altLang="de-DE" sz="2000" dirty="0">
                <a:solidFill>
                  <a:srgbClr val="FF0000"/>
                </a:solidFill>
              </a:rPr>
              <a:t> </a:t>
            </a: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p:txBody>
      </p:sp>
      <p:sp>
        <p:nvSpPr>
          <p:cNvPr id="4" name="Foliennummernplatzhalter 3"/>
          <p:cNvSpPr>
            <a:spLocks noGrp="1"/>
          </p:cNvSpPr>
          <p:nvPr>
            <p:ph type="sldNum" sz="quarter" idx="12"/>
          </p:nvPr>
        </p:nvSpPr>
        <p:spPr/>
        <p:txBody>
          <a:bodyPr/>
          <a:lstStyle/>
          <a:p>
            <a:fld id="{08E40506-594A-4C99-A259-46D435FD0066}" type="slidenum">
              <a:rPr lang="en-US" altLang="de-DE"/>
              <a:pPr/>
              <a:t>21</a:t>
            </a:fld>
            <a:endParaRPr lang="en-US" altLang="de-DE"/>
          </a:p>
        </p:txBody>
      </p:sp>
    </p:spTree>
    <p:extLst>
      <p:ext uri="{BB962C8B-B14F-4D97-AF65-F5344CB8AC3E}">
        <p14:creationId xmlns:p14="http://schemas.microsoft.com/office/powerpoint/2010/main" val="116634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de-DE" dirty="0" err="1"/>
              <a:t>Spiegeln</a:t>
            </a:r>
            <a:r>
              <a:rPr lang="en-US" altLang="de-DE" dirty="0"/>
              <a:t> </a:t>
            </a:r>
            <a:r>
              <a:rPr lang="en-US" altLang="de-DE" dirty="0" err="1"/>
              <a:t>toDO</a:t>
            </a:r>
            <a:endParaRPr lang="en-US" altLang="de-DE" dirty="0"/>
          </a:p>
        </p:txBody>
      </p:sp>
      <p:sp>
        <p:nvSpPr>
          <p:cNvPr id="7171" name="Rectangle 3"/>
          <p:cNvSpPr>
            <a:spLocks noGrp="1" noChangeArrowheads="1"/>
          </p:cNvSpPr>
          <p:nvPr>
            <p:ph idx="1"/>
          </p:nvPr>
        </p:nvSpPr>
        <p:spPr/>
        <p:txBody>
          <a:bodyPr/>
          <a:lstStyle/>
          <a:p>
            <a:pPr marL="457200" indent="-457200">
              <a:buFont typeface="Arial" panose="020B0604020202020204" pitchFamily="34" charset="0"/>
              <a:buChar char="•"/>
            </a:pPr>
            <a:r>
              <a:rPr lang="en-US" altLang="de-DE" dirty="0" err="1"/>
              <a:t>Recoverymodel</a:t>
            </a:r>
            <a:r>
              <a:rPr lang="en-US" altLang="de-DE" dirty="0"/>
              <a:t> Full</a:t>
            </a:r>
          </a:p>
          <a:p>
            <a:pPr marL="457200" indent="-457200">
              <a:buFont typeface="Arial" panose="020B0604020202020204" pitchFamily="34" charset="0"/>
              <a:buChar char="•"/>
            </a:pPr>
            <a:r>
              <a:rPr lang="en-US" altLang="de-DE" dirty="0"/>
              <a:t>Full + Log-Backup</a:t>
            </a:r>
          </a:p>
          <a:p>
            <a:pPr marL="457200" indent="-457200">
              <a:buFont typeface="Arial" panose="020B0604020202020204" pitchFamily="34" charset="0"/>
              <a:buChar char="•"/>
            </a:pPr>
            <a:r>
              <a:rPr lang="en-US" altLang="de-DE" dirty="0"/>
              <a:t>Restore auf </a:t>
            </a:r>
            <a:r>
              <a:rPr lang="en-US" altLang="de-DE" dirty="0" err="1"/>
              <a:t>Replika</a:t>
            </a:r>
            <a:r>
              <a:rPr lang="en-US" altLang="de-DE" dirty="0"/>
              <a:t> WITH NORECOVERY</a:t>
            </a:r>
          </a:p>
          <a:p>
            <a:pPr marL="457200" indent="-457200">
              <a:buFont typeface="Arial" panose="020B0604020202020204" pitchFamily="34" charset="0"/>
              <a:buChar char="•"/>
            </a:pPr>
            <a:r>
              <a:rPr lang="en-US" altLang="de-DE" dirty="0"/>
              <a:t>Logins auf Replicas </a:t>
            </a:r>
          </a:p>
          <a:p>
            <a:pPr marL="457200" indent="-457200">
              <a:buFont typeface="Arial" panose="020B0604020202020204" pitchFamily="34" charset="0"/>
              <a:buChar char="•"/>
            </a:pPr>
            <a:r>
              <a:rPr lang="en-US" altLang="de-DE" dirty="0"/>
              <a:t>Firewall</a:t>
            </a:r>
          </a:p>
          <a:p>
            <a:pPr marL="914400" lvl="1" indent="-457200"/>
            <a:r>
              <a:rPr lang="en-US" altLang="de-DE" dirty="0" err="1"/>
              <a:t>Endpunkt</a:t>
            </a:r>
            <a:r>
              <a:rPr lang="en-US" altLang="de-DE" dirty="0"/>
              <a:t>: default 5022 auf </a:t>
            </a:r>
            <a:r>
              <a:rPr lang="en-US" altLang="de-DE" dirty="0" err="1"/>
              <a:t>jedem</a:t>
            </a:r>
            <a:r>
              <a:rPr lang="en-US" altLang="de-DE" dirty="0"/>
              <a:t> Replica</a:t>
            </a:r>
          </a:p>
          <a:p>
            <a:pPr marL="457200" indent="-457200"/>
            <a:r>
              <a:rPr lang="en-US" altLang="de-DE" dirty="0" err="1"/>
              <a:t>Rechte</a:t>
            </a:r>
            <a:r>
              <a:rPr lang="en-US" altLang="de-DE" dirty="0"/>
              <a:t> </a:t>
            </a:r>
            <a:r>
              <a:rPr lang="en-US" altLang="de-DE" dirty="0" err="1"/>
              <a:t>für</a:t>
            </a:r>
            <a:r>
              <a:rPr lang="en-US" altLang="de-DE" dirty="0"/>
              <a:t> das </a:t>
            </a:r>
            <a:r>
              <a:rPr lang="en-US" altLang="de-DE" dirty="0" err="1"/>
              <a:t>Ausführungskonto</a:t>
            </a:r>
            <a:r>
              <a:rPr lang="en-US" altLang="de-DE" dirty="0"/>
              <a:t> auf die </a:t>
            </a:r>
            <a:r>
              <a:rPr lang="en-US" altLang="de-DE" dirty="0" err="1"/>
              <a:t>Endpunkte</a:t>
            </a:r>
            <a:r>
              <a:rPr lang="en-US" altLang="de-DE" dirty="0"/>
              <a:t> der </a:t>
            </a:r>
            <a:r>
              <a:rPr lang="en-US" altLang="de-DE" dirty="0" err="1"/>
              <a:t>Instanzen</a:t>
            </a:r>
            <a:endParaRPr lang="en-US" altLang="de-DE" dirty="0"/>
          </a:p>
          <a:p>
            <a:pPr marL="914400" lvl="1" indent="-457200"/>
            <a:r>
              <a:rPr lang="en-US" altLang="de-DE" dirty="0" err="1"/>
              <a:t>Dediziertes</a:t>
            </a:r>
            <a:r>
              <a:rPr lang="en-US" altLang="de-DE" dirty="0"/>
              <a:t> </a:t>
            </a:r>
            <a:r>
              <a:rPr lang="en-US" altLang="de-DE" dirty="0" err="1"/>
              <a:t>Konto</a:t>
            </a:r>
            <a:r>
              <a:rPr lang="en-US" altLang="de-DE" dirty="0"/>
              <a:t> </a:t>
            </a:r>
            <a:r>
              <a:rPr lang="en-US" altLang="de-DE" dirty="0" err="1"/>
              <a:t>oder</a:t>
            </a:r>
            <a:r>
              <a:rPr lang="en-US" altLang="de-DE" dirty="0"/>
              <a:t> SQL </a:t>
            </a:r>
            <a:r>
              <a:rPr lang="en-US" altLang="de-DE" dirty="0" err="1"/>
              <a:t>Dienst</a:t>
            </a:r>
            <a:endParaRPr lang="en-US" altLang="de-DE" dirty="0"/>
          </a:p>
          <a:p>
            <a:pPr>
              <a:buFontTx/>
              <a:buNone/>
            </a:pPr>
            <a:endParaRPr lang="en-US" altLang="de-DE" dirty="0"/>
          </a:p>
        </p:txBody>
      </p:sp>
      <p:sp>
        <p:nvSpPr>
          <p:cNvPr id="4" name="Foliennummernplatzhalter 3"/>
          <p:cNvSpPr>
            <a:spLocks noGrp="1"/>
          </p:cNvSpPr>
          <p:nvPr>
            <p:ph type="sldNum" sz="quarter" idx="12"/>
          </p:nvPr>
        </p:nvSpPr>
        <p:spPr/>
        <p:txBody>
          <a:bodyPr/>
          <a:lstStyle/>
          <a:p>
            <a:fld id="{79669B9D-4056-491A-BD0F-D1CCFD88696F}" type="slidenum">
              <a:rPr lang="en-US" altLang="de-DE"/>
              <a:pPr/>
              <a:t>22</a:t>
            </a:fld>
            <a:endParaRPr lang="en-US" altLang="de-DE"/>
          </a:p>
        </p:txBody>
      </p:sp>
    </p:spTree>
    <p:extLst>
      <p:ext uri="{BB962C8B-B14F-4D97-AF65-F5344CB8AC3E}">
        <p14:creationId xmlns:p14="http://schemas.microsoft.com/office/powerpoint/2010/main" val="389078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de-DE" dirty="0" err="1"/>
              <a:t>Spiegeln</a:t>
            </a:r>
            <a:r>
              <a:rPr lang="en-US" altLang="de-DE" dirty="0"/>
              <a:t> </a:t>
            </a:r>
            <a:r>
              <a:rPr lang="en-US" altLang="de-DE" dirty="0" err="1"/>
              <a:t>Ergebnis</a:t>
            </a:r>
            <a:endParaRPr lang="en-US" altLang="de-DE" dirty="0"/>
          </a:p>
        </p:txBody>
      </p:sp>
      <p:sp>
        <p:nvSpPr>
          <p:cNvPr id="40963" name="Rectangle 3"/>
          <p:cNvSpPr>
            <a:spLocks noGrp="1" noChangeArrowheads="1"/>
          </p:cNvSpPr>
          <p:nvPr>
            <p:ph idx="1"/>
          </p:nvPr>
        </p:nvSpPr>
        <p:spPr>
          <a:xfrm>
            <a:off x="698809" y="1555595"/>
            <a:ext cx="5824653" cy="5105400"/>
          </a:xfrm>
        </p:spPr>
        <p:txBody>
          <a:bodyPr/>
          <a:lstStyle/>
          <a:p>
            <a:pPr marL="457200" indent="-457200">
              <a:lnSpc>
                <a:spcPct val="90000"/>
              </a:lnSpc>
              <a:buFont typeface="Arial" panose="020B0604020202020204" pitchFamily="34" charset="0"/>
              <a:buChar char="•"/>
            </a:pPr>
            <a:r>
              <a:rPr lang="en-US" altLang="de-DE" dirty="0"/>
              <a:t>Spiegel </a:t>
            </a:r>
            <a:r>
              <a:rPr lang="en-US" altLang="de-DE" dirty="0" err="1"/>
              <a:t>ist</a:t>
            </a:r>
            <a:r>
              <a:rPr lang="en-US" altLang="de-DE" dirty="0"/>
              <a:t> “Restoring..”</a:t>
            </a:r>
          </a:p>
          <a:p>
            <a:pPr marL="457200" indent="-457200">
              <a:lnSpc>
                <a:spcPct val="90000"/>
              </a:lnSpc>
              <a:buFont typeface="Arial" panose="020B0604020202020204" pitchFamily="34" charset="0"/>
              <a:buChar char="•"/>
            </a:pPr>
            <a:r>
              <a:rPr lang="en-US" altLang="de-DE" dirty="0" err="1"/>
              <a:t>Kein</a:t>
            </a:r>
            <a:r>
              <a:rPr lang="en-US" altLang="de-DE" dirty="0"/>
              <a:t> </a:t>
            </a:r>
            <a:r>
              <a:rPr lang="en-US" altLang="de-DE" dirty="0" err="1"/>
              <a:t>Zugriff</a:t>
            </a:r>
            <a:r>
              <a:rPr lang="en-US" altLang="de-DE" dirty="0"/>
              <a:t> auf </a:t>
            </a:r>
            <a:r>
              <a:rPr lang="en-US" altLang="de-DE" dirty="0" err="1"/>
              <a:t>sekundäre</a:t>
            </a:r>
            <a:r>
              <a:rPr lang="en-US" altLang="de-DE" dirty="0"/>
              <a:t> Replicas</a:t>
            </a:r>
          </a:p>
          <a:p>
            <a:pPr marL="457200" indent="-457200">
              <a:lnSpc>
                <a:spcPct val="90000"/>
              </a:lnSpc>
              <a:buFont typeface="Arial" panose="020B0604020202020204" pitchFamily="34" charset="0"/>
              <a:buChar char="•"/>
            </a:pPr>
            <a:r>
              <a:rPr lang="en-US" altLang="de-DE" dirty="0"/>
              <a:t>Failover in </a:t>
            </a:r>
            <a:r>
              <a:rPr lang="en-US" altLang="de-DE" dirty="0" err="1"/>
              <a:t>wenigen</a:t>
            </a:r>
            <a:r>
              <a:rPr lang="en-US" altLang="de-DE" dirty="0"/>
              <a:t> </a:t>
            </a:r>
            <a:r>
              <a:rPr lang="en-US" altLang="de-DE" dirty="0" err="1"/>
              <a:t>Sekunden</a:t>
            </a:r>
            <a:endParaRPr lang="en-US" altLang="de-DE" dirty="0"/>
          </a:p>
          <a:p>
            <a:pPr marL="457200" indent="-457200">
              <a:lnSpc>
                <a:spcPct val="90000"/>
              </a:lnSpc>
              <a:buFont typeface="Arial" panose="020B0604020202020204" pitchFamily="34" charset="0"/>
              <a:buChar char="•"/>
            </a:pPr>
            <a:r>
              <a:rPr lang="en-US" altLang="de-DE" dirty="0" err="1"/>
              <a:t>Ausfall</a:t>
            </a:r>
            <a:r>
              <a:rPr lang="en-US" altLang="de-DE" dirty="0"/>
              <a:t> auf DB </a:t>
            </a:r>
            <a:r>
              <a:rPr lang="en-US" altLang="de-DE" dirty="0" err="1"/>
              <a:t>Niveau</a:t>
            </a:r>
            <a:endParaRPr lang="en-US" altLang="de-DE" dirty="0"/>
          </a:p>
          <a:p>
            <a:pPr>
              <a:lnSpc>
                <a:spcPct val="90000"/>
              </a:lnSpc>
            </a:pPr>
            <a:endParaRPr lang="en-US" altLang="de-DE" dirty="0"/>
          </a:p>
        </p:txBody>
      </p:sp>
      <p:sp>
        <p:nvSpPr>
          <p:cNvPr id="5" name="Foliennummernplatzhalter 4"/>
          <p:cNvSpPr>
            <a:spLocks noGrp="1"/>
          </p:cNvSpPr>
          <p:nvPr>
            <p:ph type="sldNum" sz="quarter" idx="12"/>
          </p:nvPr>
        </p:nvSpPr>
        <p:spPr/>
        <p:txBody>
          <a:bodyPr/>
          <a:lstStyle/>
          <a:p>
            <a:fld id="{A3C31CF9-C88F-46F6-8CA5-CC7398D82954}" type="slidenum">
              <a:rPr lang="en-US" altLang="de-DE"/>
              <a:pPr/>
              <a:t>23</a:t>
            </a:fld>
            <a:endParaRPr lang="en-US" altLang="de-DE"/>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730" y="895350"/>
            <a:ext cx="3514725"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247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Spiegeln Pro und Contra</a:t>
            </a:r>
          </a:p>
        </p:txBody>
      </p:sp>
      <p:sp>
        <p:nvSpPr>
          <p:cNvPr id="3" name="Textfeld 2"/>
          <p:cNvSpPr txBox="1"/>
          <p:nvPr/>
        </p:nvSpPr>
        <p:spPr>
          <a:xfrm>
            <a:off x="1182027" y="1940313"/>
            <a:ext cx="3948773" cy="369331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Easy Troubleshooting</a:t>
            </a:r>
          </a:p>
          <a:p>
            <a:pPr marL="742950" lvl="1" indent="-285750">
              <a:buFont typeface="Arial" panose="020B0604020202020204" pitchFamily="34" charset="0"/>
              <a:buChar char="•"/>
            </a:pPr>
            <a:r>
              <a:rPr lang="de-DE" sz="2400" dirty="0"/>
              <a:t>Seit SQL 2014 </a:t>
            </a:r>
            <a:r>
              <a:rPr lang="de-DE" sz="2400" dirty="0" err="1"/>
              <a:t>depricated</a:t>
            </a:r>
            <a:endParaRPr lang="de-DE" sz="2400" dirty="0"/>
          </a:p>
          <a:p>
            <a:pPr marL="742950" lvl="1" indent="-285750">
              <a:buFont typeface="Arial" panose="020B0604020202020204" pitchFamily="34" charset="0"/>
              <a:buChar char="•"/>
            </a:pPr>
            <a:r>
              <a:rPr lang="de-DE" sz="2400" dirty="0" err="1"/>
              <a:t>Replica</a:t>
            </a:r>
            <a:r>
              <a:rPr lang="de-DE" sz="2400" dirty="0"/>
              <a:t> synchron</a:t>
            </a:r>
          </a:p>
          <a:p>
            <a:pPr marL="742950" lvl="1" indent="-285750">
              <a:buFont typeface="Arial" panose="020B0604020202020204" pitchFamily="34" charset="0"/>
              <a:buChar char="•"/>
            </a:pPr>
            <a:r>
              <a:rPr lang="de-DE" sz="2400" dirty="0"/>
              <a:t>FO on </a:t>
            </a:r>
            <a:r>
              <a:rPr lang="de-DE" sz="2400" dirty="0" err="1"/>
              <a:t>database</a:t>
            </a:r>
            <a:r>
              <a:rPr lang="de-DE" sz="2400" dirty="0"/>
              <a:t> </a:t>
            </a:r>
            <a:r>
              <a:rPr lang="de-DE" sz="2400" dirty="0" err="1"/>
              <a:t>level</a:t>
            </a:r>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377117" y="1940313"/>
            <a:ext cx="4569524" cy="369331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 aber </a:t>
            </a:r>
            <a:r>
              <a:rPr lang="de-DE" sz="2400" dirty="0" err="1"/>
              <a:t>ConnectString</a:t>
            </a:r>
            <a:endParaRPr lang="de-DE" sz="2400" dirty="0"/>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1200150" lvl="2" indent="-285750">
              <a:buFont typeface="Arial" panose="020B0604020202020204" pitchFamily="34" charset="0"/>
              <a:buChar char="•"/>
            </a:pPr>
            <a:r>
              <a:rPr lang="de-DE" sz="2400" dirty="0" err="1"/>
              <a:t>ausser</a:t>
            </a:r>
            <a:r>
              <a:rPr lang="de-DE" sz="2400" dirty="0"/>
              <a:t> bei SQLNCLI</a:t>
            </a:r>
          </a:p>
          <a:p>
            <a:pPr marL="742950" lvl="1" indent="-285750">
              <a:buFont typeface="Arial" panose="020B0604020202020204" pitchFamily="34" charset="0"/>
              <a:buChar char="•"/>
            </a:pPr>
            <a:r>
              <a:rPr lang="de-DE" sz="2400" dirty="0"/>
              <a:t>Nur ein Replica</a:t>
            </a:r>
          </a:p>
          <a:p>
            <a:pPr marL="742950" lvl="1" indent="-285750">
              <a:buFont typeface="Arial" panose="020B0604020202020204" pitchFamily="34" charset="0"/>
              <a:buChar char="•"/>
            </a:pPr>
            <a:r>
              <a:rPr lang="de-DE" sz="2400" dirty="0"/>
              <a:t>Replika nicht lesbar</a:t>
            </a:r>
          </a:p>
          <a:p>
            <a:pPr marL="742950" lvl="1" indent="-285750">
              <a:buFont typeface="Arial" panose="020B0604020202020204" pitchFamily="34" charset="0"/>
              <a:buChar char="•"/>
            </a:pPr>
            <a:r>
              <a:rPr lang="de-DE" sz="2400" dirty="0"/>
              <a:t>Für automatischen FO Zeugeninstanz</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48483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26739750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33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592" y="145641"/>
            <a:ext cx="10515600" cy="939823"/>
          </a:xfrm>
        </p:spPr>
        <p:txBody>
          <a:bodyPr>
            <a:normAutofit/>
          </a:bodyPr>
          <a:lstStyle/>
          <a:p>
            <a:r>
              <a:rPr lang="en-GB" dirty="0"/>
              <a:t>SQL - Windows Server Failover Clustering</a:t>
            </a:r>
          </a:p>
        </p:txBody>
      </p:sp>
      <p:sp>
        <p:nvSpPr>
          <p:cNvPr id="4" name="Content Placeholder 2"/>
          <p:cNvSpPr txBox="1">
            <a:spLocks/>
          </p:cNvSpPr>
          <p:nvPr/>
        </p:nvSpPr>
        <p:spPr>
          <a:xfrm>
            <a:off x="566592" y="1095091"/>
            <a:ext cx="1111843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2014 </a:t>
            </a:r>
            <a:r>
              <a:rPr lang="en-US" kern="0" dirty="0" err="1">
                <a:solidFill>
                  <a:srgbClr val="000000"/>
                </a:solidFill>
              </a:rPr>
              <a:t>AlwaysOn</a:t>
            </a:r>
            <a:r>
              <a:rPr lang="en-US" kern="0" dirty="0">
                <a:solidFill>
                  <a:srgbClr val="000000"/>
                </a:solidFill>
              </a:rPr>
              <a:t> </a:t>
            </a:r>
            <a:r>
              <a:rPr lang="en-US" kern="0" dirty="0" err="1">
                <a:solidFill>
                  <a:srgbClr val="000000"/>
                </a:solidFill>
              </a:rPr>
              <a:t>basierend</a:t>
            </a:r>
            <a:r>
              <a:rPr lang="en-US" kern="0" dirty="0">
                <a:solidFill>
                  <a:srgbClr val="000000"/>
                </a:solidFill>
              </a:rPr>
              <a:t> auf Windows Server Failover Clustering </a:t>
            </a:r>
          </a:p>
          <a:p>
            <a:pPr lvl="0"/>
            <a:r>
              <a:rPr lang="en-US" kern="0" dirty="0">
                <a:solidFill>
                  <a:srgbClr val="000000"/>
                </a:solidFill>
              </a:rPr>
              <a:t>Windows Server Failover Cluster </a:t>
            </a:r>
            <a:r>
              <a:rPr lang="en-US" kern="0" dirty="0" err="1">
                <a:solidFill>
                  <a:srgbClr val="000000"/>
                </a:solidFill>
              </a:rPr>
              <a:t>beinhaltet</a:t>
            </a:r>
            <a:r>
              <a:rPr lang="en-US" kern="0" dirty="0">
                <a:solidFill>
                  <a:srgbClr val="000000"/>
                </a:solidFill>
              </a:rPr>
              <a:t>:</a:t>
            </a:r>
          </a:p>
          <a:p>
            <a:pPr lvl="1"/>
            <a:r>
              <a:rPr lang="en-US" kern="0" dirty="0">
                <a:solidFill>
                  <a:srgbClr val="000000"/>
                </a:solidFill>
              </a:rPr>
              <a:t>Cluster </a:t>
            </a:r>
            <a:r>
              <a:rPr lang="en-US" kern="0" dirty="0" err="1">
                <a:solidFill>
                  <a:srgbClr val="000000"/>
                </a:solidFill>
              </a:rPr>
              <a:t>Knoten</a:t>
            </a:r>
            <a:r>
              <a:rPr lang="en-US" kern="0" dirty="0">
                <a:solidFill>
                  <a:srgbClr val="000000"/>
                </a:solidFill>
              </a:rPr>
              <a:t>/Nodes</a:t>
            </a:r>
          </a:p>
          <a:p>
            <a:pPr lvl="1"/>
            <a:r>
              <a:rPr lang="en-US" kern="0" dirty="0">
                <a:solidFill>
                  <a:srgbClr val="000000"/>
                </a:solidFill>
              </a:rPr>
              <a:t>Cluster </a:t>
            </a:r>
            <a:r>
              <a:rPr lang="en-US" kern="0" dirty="0" err="1">
                <a:solidFill>
                  <a:srgbClr val="000000"/>
                </a:solidFill>
              </a:rPr>
              <a:t>Ressourcen</a:t>
            </a:r>
            <a:endParaRPr lang="en-US" kern="0" dirty="0">
              <a:solidFill>
                <a:srgbClr val="000000"/>
              </a:solidFill>
            </a:endParaRPr>
          </a:p>
          <a:p>
            <a:pPr lvl="2"/>
            <a:r>
              <a:rPr lang="en-US" kern="0" dirty="0" err="1">
                <a:solidFill>
                  <a:srgbClr val="000000"/>
                </a:solidFill>
              </a:rPr>
              <a:t>zB</a:t>
            </a:r>
            <a:r>
              <a:rPr lang="en-US" kern="0" dirty="0">
                <a:solidFill>
                  <a:srgbClr val="000000"/>
                </a:solidFill>
              </a:rPr>
              <a:t> </a:t>
            </a:r>
            <a:r>
              <a:rPr lang="en-US" kern="0" dirty="0" err="1">
                <a:solidFill>
                  <a:srgbClr val="000000"/>
                </a:solidFill>
              </a:rPr>
              <a:t>Zugriffspunkte</a:t>
            </a:r>
            <a:r>
              <a:rPr lang="en-US" kern="0" dirty="0">
                <a:solidFill>
                  <a:srgbClr val="000000"/>
                </a:solidFill>
              </a:rPr>
              <a:t>, HDDs, IPs </a:t>
            </a:r>
          </a:p>
          <a:p>
            <a:pPr lvl="1"/>
            <a:r>
              <a:rPr lang="en-US" kern="0" dirty="0">
                <a:solidFill>
                  <a:srgbClr val="000000"/>
                </a:solidFill>
              </a:rPr>
              <a:t>Cluster Rollen</a:t>
            </a:r>
          </a:p>
          <a:p>
            <a:pPr lvl="2"/>
            <a:r>
              <a:rPr lang="en-US" kern="0" dirty="0" err="1">
                <a:solidFill>
                  <a:srgbClr val="000000"/>
                </a:solidFill>
              </a:rPr>
              <a:t>Redundanter</a:t>
            </a:r>
            <a:r>
              <a:rPr lang="en-US" kern="0" dirty="0">
                <a:solidFill>
                  <a:srgbClr val="000000"/>
                </a:solidFill>
              </a:rPr>
              <a:t> </a:t>
            </a:r>
            <a:r>
              <a:rPr lang="en-US" kern="0" dirty="0" err="1">
                <a:solidFill>
                  <a:srgbClr val="000000"/>
                </a:solidFill>
              </a:rPr>
              <a:t>Dienst</a:t>
            </a:r>
            <a:endParaRPr lang="en-US" kern="0" dirty="0">
              <a:solidFill>
                <a:srgbClr val="000000"/>
              </a:solidFill>
            </a:endParaRPr>
          </a:p>
          <a:p>
            <a:pPr lvl="1"/>
            <a:r>
              <a:rPr lang="en-US" kern="0" dirty="0" err="1">
                <a:solidFill>
                  <a:srgbClr val="000000"/>
                </a:solidFill>
              </a:rPr>
              <a:t>Gemeinsamer</a:t>
            </a:r>
            <a:r>
              <a:rPr lang="en-US" kern="0" dirty="0">
                <a:solidFill>
                  <a:srgbClr val="000000"/>
                </a:solidFill>
              </a:rPr>
              <a:t> Speicher</a:t>
            </a:r>
          </a:p>
          <a:p>
            <a:pPr lvl="1"/>
            <a:r>
              <a:rPr lang="en-US" kern="0" dirty="0" err="1">
                <a:solidFill>
                  <a:srgbClr val="000000"/>
                </a:solidFill>
              </a:rPr>
              <a:t>Netzwerke</a:t>
            </a:r>
            <a:endParaRPr lang="en-US" kern="0" dirty="0">
              <a:solidFill>
                <a:srgbClr val="000000"/>
              </a:solidFill>
            </a:endParaRPr>
          </a:p>
          <a:p>
            <a:pPr lvl="2"/>
            <a:r>
              <a:rPr lang="en-US" kern="0" dirty="0">
                <a:solidFill>
                  <a:schemeClr val="accent2">
                    <a:lumMod val="75000"/>
                  </a:schemeClr>
                </a:solidFill>
              </a:rPr>
              <a:t>Client </a:t>
            </a:r>
            <a:r>
              <a:rPr lang="en-US" kern="0" dirty="0" err="1">
                <a:solidFill>
                  <a:schemeClr val="accent2">
                    <a:lumMod val="75000"/>
                  </a:schemeClr>
                </a:solidFill>
              </a:rPr>
              <a:t>Netzwerke</a:t>
            </a:r>
            <a:r>
              <a:rPr lang="en-US" kern="0" dirty="0">
                <a:solidFill>
                  <a:schemeClr val="accent2">
                    <a:lumMod val="75000"/>
                  </a:schemeClr>
                </a:solidFill>
              </a:rPr>
              <a:t> </a:t>
            </a:r>
            <a:r>
              <a:rPr lang="en-US" kern="0" dirty="0">
                <a:solidFill>
                  <a:srgbClr val="000000"/>
                </a:solidFill>
              </a:rPr>
              <a:t>/ </a:t>
            </a:r>
            <a:r>
              <a:rPr lang="en-US" kern="0" dirty="0">
                <a:solidFill>
                  <a:schemeClr val="accent4">
                    <a:lumMod val="60000"/>
                    <a:lumOff val="40000"/>
                  </a:schemeClr>
                </a:solidFill>
              </a:rPr>
              <a:t>Server </a:t>
            </a:r>
            <a:r>
              <a:rPr lang="en-US" kern="0" dirty="0" err="1">
                <a:solidFill>
                  <a:schemeClr val="accent4">
                    <a:lumMod val="60000"/>
                    <a:lumOff val="40000"/>
                  </a:schemeClr>
                </a:solidFill>
              </a:rPr>
              <a:t>Netzwerk</a:t>
            </a:r>
            <a:endParaRPr lang="en-US" kern="0" dirty="0">
              <a:solidFill>
                <a:schemeClr val="accent4">
                  <a:lumMod val="60000"/>
                  <a:lumOff val="40000"/>
                </a:schemeClr>
              </a:solidFill>
            </a:endParaRPr>
          </a:p>
          <a:p>
            <a:pPr lvl="1"/>
            <a:r>
              <a:rPr lang="en-US" kern="0" dirty="0"/>
              <a:t>Quorum</a:t>
            </a:r>
          </a:p>
          <a:p>
            <a:pPr lvl="1"/>
            <a:endParaRPr lang="en-US" kern="0" dirty="0">
              <a:solidFill>
                <a:srgbClr val="000000"/>
              </a:solidFill>
            </a:endParaRPr>
          </a:p>
        </p:txBody>
      </p:sp>
      <p:pic>
        <p:nvPicPr>
          <p:cNvPr id="5" name="Picture 2" descr="Introduction to Windows Server Failover Clustering | SpringerLink">
            <a:extLst>
              <a:ext uri="{FF2B5EF4-FFF2-40B4-BE49-F238E27FC236}">
                <a16:creationId xmlns:a16="http://schemas.microsoft.com/office/drawing/2014/main" id="{AE2A35B0-184C-4A21-8B89-3971C50C6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136" y="2924568"/>
            <a:ext cx="5218429" cy="366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51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644F91-5362-4A8B-B465-54A4B4341529}"/>
              </a:ext>
            </a:extLst>
          </p:cNvPr>
          <p:cNvSpPr>
            <a:spLocks noGrp="1"/>
          </p:cNvSpPr>
          <p:nvPr>
            <p:ph type="title"/>
          </p:nvPr>
        </p:nvSpPr>
        <p:spPr/>
        <p:txBody>
          <a:bodyPr/>
          <a:lstStyle/>
          <a:p>
            <a:r>
              <a:rPr lang="de-DE" dirty="0" err="1"/>
              <a:t>FailoverCluster</a:t>
            </a:r>
            <a:endParaRPr lang="de-DE" dirty="0"/>
          </a:p>
        </p:txBody>
      </p:sp>
      <p:pic>
        <p:nvPicPr>
          <p:cNvPr id="1026" name="Picture 2" descr="Introduction to Windows Server Failover Clustering | SpringerLink">
            <a:extLst>
              <a:ext uri="{FF2B5EF4-FFF2-40B4-BE49-F238E27FC236}">
                <a16:creationId xmlns:a16="http://schemas.microsoft.com/office/drawing/2014/main" id="{C9627A97-DB15-4533-89B7-1A5C694A1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902" y="1546309"/>
            <a:ext cx="9199000" cy="49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17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05" y="0"/>
            <a:ext cx="10515600" cy="939823"/>
          </a:xfrm>
        </p:spPr>
        <p:txBody>
          <a:bodyPr/>
          <a:lstStyle/>
          <a:p>
            <a:r>
              <a:rPr lang="en-GB" dirty="0"/>
              <a:t>Quorum</a:t>
            </a:r>
          </a:p>
        </p:txBody>
      </p:sp>
      <p:sp>
        <p:nvSpPr>
          <p:cNvPr id="4" name="Text Placeholder 3"/>
          <p:cNvSpPr>
            <a:spLocks noGrp="1"/>
          </p:cNvSpPr>
          <p:nvPr>
            <p:ph type="body" idx="1"/>
          </p:nvPr>
        </p:nvSpPr>
        <p:spPr>
          <a:xfrm>
            <a:off x="800759" y="939823"/>
            <a:ext cx="10618090" cy="5147356"/>
          </a:xfrm>
        </p:spPr>
        <p:txBody>
          <a:bodyPr>
            <a:normAutofit/>
          </a:bodyPr>
          <a:lstStyle/>
          <a:p>
            <a:r>
              <a:rPr lang="en-US" dirty="0" err="1"/>
              <a:t>Jeder</a:t>
            </a:r>
            <a:r>
              <a:rPr lang="en-US" dirty="0"/>
              <a:t> </a:t>
            </a:r>
            <a:r>
              <a:rPr lang="en-US" dirty="0" err="1"/>
              <a:t>Knoten</a:t>
            </a:r>
            <a:r>
              <a:rPr lang="en-US" dirty="0"/>
              <a:t> </a:t>
            </a:r>
            <a:r>
              <a:rPr lang="en-US" dirty="0" err="1"/>
              <a:t>besitzt</a:t>
            </a:r>
            <a:r>
              <a:rPr lang="en-US" dirty="0"/>
              <a:t> </a:t>
            </a:r>
            <a:r>
              <a:rPr lang="en-US" dirty="0" err="1"/>
              <a:t>ein</a:t>
            </a:r>
            <a:r>
              <a:rPr lang="en-US" dirty="0"/>
              <a:t> </a:t>
            </a:r>
            <a:r>
              <a:rPr lang="en-US" dirty="0" err="1"/>
              <a:t>Stimme</a:t>
            </a:r>
            <a:r>
              <a:rPr lang="en-US" dirty="0"/>
              <a:t> / </a:t>
            </a:r>
            <a:r>
              <a:rPr lang="en-US" dirty="0" err="1"/>
              <a:t>Votum</a:t>
            </a:r>
            <a:endParaRPr lang="en-US" dirty="0"/>
          </a:p>
          <a:p>
            <a:r>
              <a:rPr lang="en-US" dirty="0"/>
              <a:t>Failover </a:t>
            </a:r>
            <a:r>
              <a:rPr lang="en-US" dirty="0" err="1"/>
              <a:t>nur</a:t>
            </a:r>
            <a:r>
              <a:rPr lang="en-US" dirty="0"/>
              <a:t> </a:t>
            </a:r>
            <a:r>
              <a:rPr lang="en-US" dirty="0" err="1"/>
              <a:t>durch</a:t>
            </a:r>
            <a:r>
              <a:rPr lang="en-US" dirty="0"/>
              <a:t> </a:t>
            </a:r>
            <a:r>
              <a:rPr lang="en-US" dirty="0" err="1"/>
              <a:t>Mehrheitsentscheidet</a:t>
            </a:r>
            <a:endParaRPr lang="en-US" dirty="0"/>
          </a:p>
          <a:p>
            <a:r>
              <a:rPr lang="en-US" dirty="0" err="1"/>
              <a:t>Jeder</a:t>
            </a:r>
            <a:r>
              <a:rPr lang="en-US" dirty="0"/>
              <a:t> </a:t>
            </a:r>
            <a:r>
              <a:rPr lang="en-US" dirty="0" err="1"/>
              <a:t>Knoten</a:t>
            </a:r>
            <a:r>
              <a:rPr lang="en-US" dirty="0"/>
              <a:t> </a:t>
            </a:r>
            <a:r>
              <a:rPr lang="en-US" dirty="0" err="1"/>
              <a:t>zählt</a:t>
            </a:r>
            <a:r>
              <a:rPr lang="en-US" dirty="0"/>
              <a:t> </a:t>
            </a:r>
            <a:r>
              <a:rPr lang="en-US" dirty="0" err="1"/>
              <a:t>bei</a:t>
            </a:r>
            <a:r>
              <a:rPr lang="en-US" dirty="0"/>
              <a:t> </a:t>
            </a:r>
            <a:r>
              <a:rPr lang="en-US" dirty="0" err="1"/>
              <a:t>Ausfall</a:t>
            </a:r>
            <a:r>
              <a:rPr lang="en-US" dirty="0"/>
              <a:t> die Votes</a:t>
            </a:r>
          </a:p>
          <a:p>
            <a:r>
              <a:rPr lang="en-US" dirty="0" err="1"/>
              <a:t>Möglichkeiten</a:t>
            </a:r>
            <a:r>
              <a:rPr lang="en-US" dirty="0"/>
              <a:t>:</a:t>
            </a:r>
          </a:p>
          <a:p>
            <a:pPr lvl="1"/>
            <a:r>
              <a:rPr lang="en-US" dirty="0" err="1"/>
              <a:t>Knotenmehrheit</a:t>
            </a:r>
            <a:endParaRPr lang="en-US" dirty="0"/>
          </a:p>
          <a:p>
            <a:pPr lvl="1"/>
            <a:r>
              <a:rPr lang="en-US" dirty="0" err="1"/>
              <a:t>Knoten</a:t>
            </a:r>
            <a:r>
              <a:rPr lang="en-US" dirty="0"/>
              <a:t> und </a:t>
            </a:r>
            <a:r>
              <a:rPr lang="en-US" dirty="0" err="1"/>
              <a:t>Datenträgermehrheit</a:t>
            </a:r>
            <a:endParaRPr lang="en-US" dirty="0"/>
          </a:p>
          <a:p>
            <a:pPr lvl="1"/>
            <a:r>
              <a:rPr lang="en-US" dirty="0" err="1"/>
              <a:t>Knoten</a:t>
            </a:r>
            <a:r>
              <a:rPr lang="en-US" dirty="0"/>
              <a:t> und </a:t>
            </a:r>
            <a:r>
              <a:rPr lang="en-US" dirty="0" err="1"/>
              <a:t>Freigabe</a:t>
            </a:r>
            <a:endParaRPr lang="en-US" dirty="0"/>
          </a:p>
          <a:p>
            <a:pPr lvl="1"/>
            <a:r>
              <a:rPr lang="en-US" dirty="0" err="1"/>
              <a:t>Datenträger</a:t>
            </a:r>
            <a:endParaRPr lang="en-US" dirty="0"/>
          </a:p>
          <a:p>
            <a:r>
              <a:rPr lang="en-US" dirty="0" err="1"/>
              <a:t>Zeugendatenträger</a:t>
            </a:r>
            <a:r>
              <a:rPr lang="en-US" dirty="0"/>
              <a:t> </a:t>
            </a:r>
            <a:r>
              <a:rPr lang="en-US" dirty="0" err="1"/>
              <a:t>beinhalten</a:t>
            </a:r>
            <a:r>
              <a:rPr lang="en-US" dirty="0"/>
              <a:t> </a:t>
            </a:r>
            <a:r>
              <a:rPr lang="en-US" dirty="0" err="1"/>
              <a:t>Clusterkonfiguration</a:t>
            </a:r>
            <a:endParaRPr lang="en-US" dirty="0"/>
          </a:p>
          <a:p>
            <a:r>
              <a:rPr lang="en-US" dirty="0" err="1"/>
              <a:t>Mit</a:t>
            </a:r>
            <a:r>
              <a:rPr lang="en-US" dirty="0"/>
              <a:t> Windows Server 2012 R2 </a:t>
            </a:r>
            <a:r>
              <a:rPr lang="en-US" dirty="0" err="1"/>
              <a:t>wurde</a:t>
            </a:r>
            <a:r>
              <a:rPr lang="en-US" dirty="0"/>
              <a:t> </a:t>
            </a:r>
            <a:r>
              <a:rPr lang="en-US" dirty="0" err="1"/>
              <a:t>Quorummanagment</a:t>
            </a:r>
            <a:r>
              <a:rPr lang="en-US" dirty="0"/>
              <a:t> </a:t>
            </a:r>
            <a:r>
              <a:rPr lang="en-US" dirty="0" err="1"/>
              <a:t>weiter</a:t>
            </a:r>
            <a:r>
              <a:rPr lang="en-US" dirty="0"/>
              <a:t> </a:t>
            </a:r>
            <a:r>
              <a:rPr lang="en-US" dirty="0" err="1"/>
              <a:t>erleichtert</a:t>
            </a:r>
            <a:endParaRPr lang="en-US" dirty="0"/>
          </a:p>
        </p:txBody>
      </p:sp>
    </p:spTree>
    <p:extLst>
      <p:ext uri="{BB962C8B-B14F-4D97-AF65-F5344CB8AC3E}">
        <p14:creationId xmlns:p14="http://schemas.microsoft.com/office/powerpoint/2010/main" val="223146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4EB43-5827-4E62-B9D6-7C189E71110B}"/>
              </a:ext>
            </a:extLst>
          </p:cNvPr>
          <p:cNvSpPr>
            <a:spLocks noGrp="1"/>
          </p:cNvSpPr>
          <p:nvPr>
            <p:ph type="title"/>
          </p:nvPr>
        </p:nvSpPr>
        <p:spPr/>
        <p:txBody>
          <a:bodyPr/>
          <a:lstStyle/>
          <a:p>
            <a:r>
              <a:rPr lang="de-DE" dirty="0"/>
              <a:t>SQL Windows Server Failover Clustering </a:t>
            </a:r>
          </a:p>
        </p:txBody>
      </p:sp>
      <p:sp>
        <p:nvSpPr>
          <p:cNvPr id="3" name="Textfeld 2">
            <a:extLst>
              <a:ext uri="{FF2B5EF4-FFF2-40B4-BE49-F238E27FC236}">
                <a16:creationId xmlns:a16="http://schemas.microsoft.com/office/drawing/2014/main" id="{C4AC6BB9-4CA7-4994-B812-34E52B75281A}"/>
              </a:ext>
            </a:extLst>
          </p:cNvPr>
          <p:cNvSpPr txBox="1"/>
          <p:nvPr/>
        </p:nvSpPr>
        <p:spPr>
          <a:xfrm>
            <a:off x="846827" y="1863090"/>
            <a:ext cx="9624060" cy="1384995"/>
          </a:xfrm>
          <a:prstGeom prst="rect">
            <a:avLst/>
          </a:prstGeom>
          <a:noFill/>
        </p:spPr>
        <p:txBody>
          <a:bodyPr wrap="square" rtlCol="0">
            <a:spAutoFit/>
          </a:bodyPr>
          <a:lstStyle/>
          <a:p>
            <a:pPr marL="285750" indent="-285750">
              <a:buFont typeface="Arial" panose="020B0604020202020204" pitchFamily="34" charset="0"/>
              <a:buChar char="•"/>
            </a:pPr>
            <a:r>
              <a:rPr lang="en-US" sz="2800" kern="0" dirty="0">
                <a:solidFill>
                  <a:srgbClr val="000000"/>
                </a:solidFill>
              </a:rPr>
              <a:t>Ab Windows 2016</a:t>
            </a:r>
          </a:p>
          <a:p>
            <a:pPr marL="742950" lvl="1" indent="-285750">
              <a:buFont typeface="Arial" panose="020B0604020202020204" pitchFamily="34" charset="0"/>
              <a:buChar char="•"/>
            </a:pPr>
            <a:r>
              <a:rPr lang="en-US" sz="2800" kern="0" dirty="0">
                <a:solidFill>
                  <a:srgbClr val="000000"/>
                </a:solidFill>
              </a:rPr>
              <a:t>SQL Cluster </a:t>
            </a:r>
            <a:r>
              <a:rPr lang="en-US" sz="2800" kern="0" dirty="0" err="1">
                <a:solidFill>
                  <a:srgbClr val="000000"/>
                </a:solidFill>
              </a:rPr>
              <a:t>auch</a:t>
            </a:r>
            <a:r>
              <a:rPr lang="en-US" sz="2800" kern="0" dirty="0">
                <a:solidFill>
                  <a:srgbClr val="000000"/>
                </a:solidFill>
              </a:rPr>
              <a:t> </a:t>
            </a:r>
            <a:r>
              <a:rPr lang="en-US" sz="2800" kern="0" dirty="0" err="1">
                <a:solidFill>
                  <a:srgbClr val="000000"/>
                </a:solidFill>
              </a:rPr>
              <a:t>ohne</a:t>
            </a:r>
            <a:r>
              <a:rPr lang="en-US" sz="2800" kern="0" dirty="0">
                <a:solidFill>
                  <a:srgbClr val="000000"/>
                </a:solidFill>
              </a:rPr>
              <a:t> Active Directory </a:t>
            </a:r>
          </a:p>
          <a:p>
            <a:pPr marL="285750" indent="-285750">
              <a:buFont typeface="Arial" panose="020B0604020202020204" pitchFamily="34" charset="0"/>
              <a:buChar char="•"/>
            </a:pPr>
            <a:endParaRPr lang="de-DE" sz="2800" dirty="0"/>
          </a:p>
        </p:txBody>
      </p:sp>
    </p:spTree>
    <p:extLst>
      <p:ext uri="{BB962C8B-B14F-4D97-AF65-F5344CB8AC3E}">
        <p14:creationId xmlns:p14="http://schemas.microsoft.com/office/powerpoint/2010/main" val="263158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7438924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381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74" y="57562"/>
            <a:ext cx="10515600" cy="939823"/>
          </a:xfrm>
        </p:spPr>
        <p:txBody>
          <a:bodyPr/>
          <a:lstStyle/>
          <a:p>
            <a:r>
              <a:rPr lang="en-GB" dirty="0"/>
              <a:t>Quorum</a:t>
            </a:r>
          </a:p>
        </p:txBody>
      </p:sp>
      <p:grpSp>
        <p:nvGrpSpPr>
          <p:cNvPr id="4" name="Group 3" descr="The slide illustrates, in the top series of diagrams, how a split-brain cluster can arise. The bottom series of diagrams shows how the requirement for a quorum ensures that cluster cannot split. "/>
          <p:cNvGrpSpPr/>
          <p:nvPr/>
        </p:nvGrpSpPr>
        <p:grpSpPr>
          <a:xfrm>
            <a:off x="635394" y="1113294"/>
            <a:ext cx="6056953" cy="4761538"/>
            <a:chOff x="277586" y="1049974"/>
            <a:chExt cx="8592082" cy="5871249"/>
          </a:xfrm>
        </p:grpSpPr>
        <p:sp>
          <p:nvSpPr>
            <p:cNvPr id="5" name="Rounded Rectangle 4"/>
            <p:cNvSpPr/>
            <p:nvPr/>
          </p:nvSpPr>
          <p:spPr bwMode="auto">
            <a:xfrm>
              <a:off x="7333948" y="1477272"/>
              <a:ext cx="1467152"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grpSp>
          <p:nvGrpSpPr>
            <p:cNvPr id="6" name="Group 5"/>
            <p:cNvGrpSpPr/>
            <p:nvPr/>
          </p:nvGrpSpPr>
          <p:grpSpPr>
            <a:xfrm>
              <a:off x="277586" y="1445321"/>
              <a:ext cx="2645228" cy="2008415"/>
              <a:chOff x="424543" y="1436914"/>
              <a:chExt cx="2645228" cy="2008415"/>
            </a:xfrm>
          </p:grpSpPr>
          <p:sp>
            <p:nvSpPr>
              <p:cNvPr id="54" name="Rounded Rectangle 53"/>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55" name="Picture 54"/>
              <p:cNvPicPr>
                <a:picLocks noChangeAspect="1"/>
              </p:cNvPicPr>
              <p:nvPr/>
            </p:nvPicPr>
            <p:blipFill>
              <a:blip r:embed="rId3"/>
              <a:stretch>
                <a:fillRect/>
              </a:stretch>
            </p:blipFill>
            <p:spPr>
              <a:xfrm>
                <a:off x="846670" y="1690314"/>
                <a:ext cx="492273" cy="712409"/>
              </a:xfrm>
              <a:prstGeom prst="rect">
                <a:avLst/>
              </a:prstGeom>
            </p:spPr>
          </p:pic>
          <p:pic>
            <p:nvPicPr>
              <p:cNvPr id="56" name="Picture 55"/>
              <p:cNvPicPr>
                <a:picLocks noChangeAspect="1"/>
              </p:cNvPicPr>
              <p:nvPr/>
            </p:nvPicPr>
            <p:blipFill>
              <a:blip r:embed="rId3"/>
              <a:stretch>
                <a:fillRect/>
              </a:stretch>
            </p:blipFill>
            <p:spPr>
              <a:xfrm>
                <a:off x="1665515" y="2589060"/>
                <a:ext cx="492273" cy="712409"/>
              </a:xfrm>
              <a:prstGeom prst="rect">
                <a:avLst/>
              </a:prstGeom>
            </p:spPr>
          </p:pic>
          <p:pic>
            <p:nvPicPr>
              <p:cNvPr id="57" name="Picture 56"/>
              <p:cNvPicPr>
                <a:picLocks noChangeAspect="1"/>
              </p:cNvPicPr>
              <p:nvPr/>
            </p:nvPicPr>
            <p:blipFill>
              <a:blip r:embed="rId3"/>
              <a:stretch>
                <a:fillRect/>
              </a:stretch>
            </p:blipFill>
            <p:spPr>
              <a:xfrm>
                <a:off x="846671" y="2589060"/>
                <a:ext cx="478362" cy="692277"/>
              </a:xfrm>
              <a:prstGeom prst="rect">
                <a:avLst/>
              </a:prstGeom>
            </p:spPr>
          </p:pic>
          <p:pic>
            <p:nvPicPr>
              <p:cNvPr id="58" name="Picture 57"/>
              <p:cNvPicPr>
                <a:picLocks noChangeAspect="1"/>
              </p:cNvPicPr>
              <p:nvPr/>
            </p:nvPicPr>
            <p:blipFill>
              <a:blip r:embed="rId3"/>
              <a:stretch>
                <a:fillRect/>
              </a:stretch>
            </p:blipFill>
            <p:spPr>
              <a:xfrm>
                <a:off x="1665515" y="1690314"/>
                <a:ext cx="492273" cy="712409"/>
              </a:xfrm>
              <a:prstGeom prst="rect">
                <a:avLst/>
              </a:prstGeom>
            </p:spPr>
          </p:pic>
          <p:pic>
            <p:nvPicPr>
              <p:cNvPr id="59" name="Picture 58"/>
              <p:cNvPicPr>
                <a:picLocks noChangeAspect="1"/>
              </p:cNvPicPr>
              <p:nvPr/>
            </p:nvPicPr>
            <p:blipFill>
              <a:blip r:embed="rId3"/>
              <a:stretch>
                <a:fillRect/>
              </a:stretch>
            </p:blipFill>
            <p:spPr>
              <a:xfrm>
                <a:off x="2370060" y="1690314"/>
                <a:ext cx="492273" cy="712409"/>
              </a:xfrm>
              <a:prstGeom prst="rect">
                <a:avLst/>
              </a:prstGeom>
            </p:spPr>
          </p:pic>
        </p:grpSp>
        <p:grpSp>
          <p:nvGrpSpPr>
            <p:cNvPr id="7" name="Group 6"/>
            <p:cNvGrpSpPr/>
            <p:nvPr/>
          </p:nvGrpSpPr>
          <p:grpSpPr>
            <a:xfrm>
              <a:off x="3249386" y="1477272"/>
              <a:ext cx="2645228" cy="2008415"/>
              <a:chOff x="424543" y="1436914"/>
              <a:chExt cx="2645228" cy="2008415"/>
            </a:xfrm>
          </p:grpSpPr>
          <p:sp>
            <p:nvSpPr>
              <p:cNvPr id="48" name="Rounded Rectangle 47"/>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3"/>
              <a:stretch>
                <a:fillRect/>
              </a:stretch>
            </p:blipFill>
            <p:spPr>
              <a:xfrm>
                <a:off x="846670" y="1690314"/>
                <a:ext cx="492273" cy="712409"/>
              </a:xfrm>
              <a:prstGeom prst="rect">
                <a:avLst/>
              </a:prstGeom>
            </p:spPr>
          </p:pic>
          <p:pic>
            <p:nvPicPr>
              <p:cNvPr id="50" name="Picture 49"/>
              <p:cNvPicPr>
                <a:picLocks noChangeAspect="1"/>
              </p:cNvPicPr>
              <p:nvPr/>
            </p:nvPicPr>
            <p:blipFill>
              <a:blip r:embed="rId3"/>
              <a:stretch>
                <a:fillRect/>
              </a:stretch>
            </p:blipFill>
            <p:spPr>
              <a:xfrm>
                <a:off x="1665515" y="2589060"/>
                <a:ext cx="492273" cy="712409"/>
              </a:xfrm>
              <a:prstGeom prst="rect">
                <a:avLst/>
              </a:prstGeom>
            </p:spPr>
          </p:pic>
          <p:pic>
            <p:nvPicPr>
              <p:cNvPr id="51" name="Picture 50"/>
              <p:cNvPicPr>
                <a:picLocks noChangeAspect="1"/>
              </p:cNvPicPr>
              <p:nvPr/>
            </p:nvPicPr>
            <p:blipFill>
              <a:blip r:embed="rId3"/>
              <a:stretch>
                <a:fillRect/>
              </a:stretch>
            </p:blipFill>
            <p:spPr>
              <a:xfrm>
                <a:off x="846671" y="2589060"/>
                <a:ext cx="478362" cy="692277"/>
              </a:xfrm>
              <a:prstGeom prst="rect">
                <a:avLst/>
              </a:prstGeom>
            </p:spPr>
          </p:pic>
          <p:pic>
            <p:nvPicPr>
              <p:cNvPr id="52" name="Picture 51"/>
              <p:cNvPicPr>
                <a:picLocks noChangeAspect="1"/>
              </p:cNvPicPr>
              <p:nvPr/>
            </p:nvPicPr>
            <p:blipFill>
              <a:blip r:embed="rId3"/>
              <a:stretch>
                <a:fillRect/>
              </a:stretch>
            </p:blipFill>
            <p:spPr>
              <a:xfrm>
                <a:off x="1665515" y="1690314"/>
                <a:ext cx="492273" cy="712409"/>
              </a:xfrm>
              <a:prstGeom prst="rect">
                <a:avLst/>
              </a:prstGeom>
            </p:spPr>
          </p:pic>
          <p:pic>
            <p:nvPicPr>
              <p:cNvPr id="53" name="Picture 52"/>
              <p:cNvPicPr>
                <a:picLocks noChangeAspect="1"/>
              </p:cNvPicPr>
              <p:nvPr/>
            </p:nvPicPr>
            <p:blipFill>
              <a:blip r:embed="rId3"/>
              <a:stretch>
                <a:fillRect/>
              </a:stretch>
            </p:blipFill>
            <p:spPr>
              <a:xfrm>
                <a:off x="2370060" y="1690314"/>
                <a:ext cx="492273" cy="712409"/>
              </a:xfrm>
              <a:prstGeom prst="rect">
                <a:avLst/>
              </a:prstGeom>
            </p:spPr>
          </p:pic>
        </p:grpSp>
        <p:sp>
          <p:nvSpPr>
            <p:cNvPr id="8" name="Rounded Rectangle 7"/>
            <p:cNvSpPr/>
            <p:nvPr/>
          </p:nvSpPr>
          <p:spPr bwMode="auto">
            <a:xfrm>
              <a:off x="6221186" y="1477272"/>
              <a:ext cx="1028700"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3"/>
            <a:stretch>
              <a:fillRect/>
            </a:stretch>
          </p:blipFill>
          <p:spPr>
            <a:xfrm>
              <a:off x="6643313" y="1730672"/>
              <a:ext cx="492273" cy="712409"/>
            </a:xfrm>
            <a:prstGeom prst="rect">
              <a:avLst/>
            </a:prstGeom>
          </p:spPr>
        </p:pic>
        <p:pic>
          <p:nvPicPr>
            <p:cNvPr id="10" name="Picture 9"/>
            <p:cNvPicPr>
              <a:picLocks noChangeAspect="1"/>
            </p:cNvPicPr>
            <p:nvPr/>
          </p:nvPicPr>
          <p:blipFill>
            <a:blip r:embed="rId3"/>
            <a:stretch>
              <a:fillRect/>
            </a:stretch>
          </p:blipFill>
          <p:spPr>
            <a:xfrm>
              <a:off x="7462158" y="2629418"/>
              <a:ext cx="492273" cy="712409"/>
            </a:xfrm>
            <a:prstGeom prst="rect">
              <a:avLst/>
            </a:prstGeom>
          </p:spPr>
        </p:pic>
        <p:pic>
          <p:nvPicPr>
            <p:cNvPr id="11" name="Picture 10"/>
            <p:cNvPicPr>
              <a:picLocks noChangeAspect="1"/>
            </p:cNvPicPr>
            <p:nvPr/>
          </p:nvPicPr>
          <p:blipFill>
            <a:blip r:embed="rId3"/>
            <a:stretch>
              <a:fillRect/>
            </a:stretch>
          </p:blipFill>
          <p:spPr>
            <a:xfrm>
              <a:off x="6643314" y="2629418"/>
              <a:ext cx="478362" cy="692277"/>
            </a:xfrm>
            <a:prstGeom prst="rect">
              <a:avLst/>
            </a:prstGeom>
          </p:spPr>
        </p:pic>
        <p:pic>
          <p:nvPicPr>
            <p:cNvPr id="12" name="Picture 11"/>
            <p:cNvPicPr>
              <a:picLocks noChangeAspect="1"/>
            </p:cNvPicPr>
            <p:nvPr/>
          </p:nvPicPr>
          <p:blipFill>
            <a:blip r:embed="rId3"/>
            <a:stretch>
              <a:fillRect/>
            </a:stretch>
          </p:blipFill>
          <p:spPr>
            <a:xfrm>
              <a:off x="7462158" y="1730672"/>
              <a:ext cx="492273" cy="712409"/>
            </a:xfrm>
            <a:prstGeom prst="rect">
              <a:avLst/>
            </a:prstGeom>
          </p:spPr>
        </p:pic>
        <p:pic>
          <p:nvPicPr>
            <p:cNvPr id="13" name="Picture 12"/>
            <p:cNvPicPr>
              <a:picLocks noChangeAspect="1"/>
            </p:cNvPicPr>
            <p:nvPr/>
          </p:nvPicPr>
          <p:blipFill>
            <a:blip r:embed="rId3"/>
            <a:stretch>
              <a:fillRect/>
            </a:stretch>
          </p:blipFill>
          <p:spPr>
            <a:xfrm>
              <a:off x="8166703" y="1730672"/>
              <a:ext cx="492273" cy="712409"/>
            </a:xfrm>
            <a:prstGeom prst="rect">
              <a:avLst/>
            </a:prstGeom>
          </p:spPr>
        </p:pic>
        <p:cxnSp>
          <p:nvCxnSpPr>
            <p:cNvPr id="14" name="Straight Connector 13"/>
            <p:cNvCxnSpPr/>
            <p:nvPr/>
          </p:nvCxnSpPr>
          <p:spPr bwMode="auto">
            <a:xfrm flipH="1">
              <a:off x="4311348" y="1445321"/>
              <a:ext cx="13909" cy="226758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grpSp>
          <p:nvGrpSpPr>
            <p:cNvPr id="15" name="Group 14"/>
            <p:cNvGrpSpPr>
              <a:grpSpLocks noChangeAspect="1"/>
            </p:cNvGrpSpPr>
            <p:nvPr/>
          </p:nvGrpSpPr>
          <p:grpSpPr>
            <a:xfrm>
              <a:off x="4165704" y="2380972"/>
              <a:ext cx="324654" cy="324654"/>
              <a:chOff x="7759185" y="3876159"/>
              <a:chExt cx="1371600" cy="1371600"/>
            </a:xfrm>
          </p:grpSpPr>
          <p:sp>
            <p:nvSpPr>
              <p:cNvPr id="46" name="Oval 45"/>
              <p:cNvSpPr/>
              <p:nvPr/>
            </p:nvSpPr>
            <p:spPr bwMode="auto">
              <a:xfrm>
                <a:off x="7759185" y="3876159"/>
                <a:ext cx="1371600" cy="1371600"/>
              </a:xfrm>
              <a:prstGeom prst="ellipse">
                <a:avLst/>
              </a:prstGeom>
              <a:solidFill>
                <a:srgbClr val="E823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16" name="TextBox 15"/>
            <p:cNvSpPr txBox="1"/>
            <p:nvPr/>
          </p:nvSpPr>
          <p:spPr>
            <a:xfrm>
              <a:off x="369485" y="1051555"/>
              <a:ext cx="184056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1. Healthy Cluster</a:t>
              </a:r>
            </a:p>
          </p:txBody>
        </p:sp>
        <p:sp>
          <p:nvSpPr>
            <p:cNvPr id="17" name="TextBox 16"/>
            <p:cNvSpPr txBox="1"/>
            <p:nvPr/>
          </p:nvSpPr>
          <p:spPr>
            <a:xfrm>
              <a:off x="3318190" y="1056473"/>
              <a:ext cx="2105256"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2. Network Problem</a:t>
              </a:r>
            </a:p>
          </p:txBody>
        </p:sp>
        <p:sp>
          <p:nvSpPr>
            <p:cNvPr id="18" name="TextBox 17"/>
            <p:cNvSpPr txBox="1"/>
            <p:nvPr/>
          </p:nvSpPr>
          <p:spPr>
            <a:xfrm>
              <a:off x="6221186" y="1049974"/>
              <a:ext cx="2135521"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3. Split-Brain Cluster</a:t>
              </a:r>
            </a:p>
          </p:txBody>
        </p:sp>
        <p:sp>
          <p:nvSpPr>
            <p:cNvPr id="19" name="Rounded Rectangle 18"/>
            <p:cNvSpPr/>
            <p:nvPr/>
          </p:nvSpPr>
          <p:spPr bwMode="auto">
            <a:xfrm>
              <a:off x="7333948" y="4685593"/>
              <a:ext cx="1467152"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a:off x="277586" y="4653642"/>
              <a:ext cx="2645228" cy="2008415"/>
              <a:chOff x="424543" y="1436914"/>
              <a:chExt cx="2645228" cy="2008415"/>
            </a:xfrm>
          </p:grpSpPr>
          <p:sp>
            <p:nvSpPr>
              <p:cNvPr id="40" name="Rounded Rectangle 39"/>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41" name="Picture 40"/>
              <p:cNvPicPr>
                <a:picLocks noChangeAspect="1"/>
              </p:cNvPicPr>
              <p:nvPr/>
            </p:nvPicPr>
            <p:blipFill>
              <a:blip r:embed="rId3"/>
              <a:stretch>
                <a:fillRect/>
              </a:stretch>
            </p:blipFill>
            <p:spPr>
              <a:xfrm>
                <a:off x="846670" y="1690314"/>
                <a:ext cx="492273" cy="712409"/>
              </a:xfrm>
              <a:prstGeom prst="rect">
                <a:avLst/>
              </a:prstGeom>
            </p:spPr>
          </p:pic>
          <p:pic>
            <p:nvPicPr>
              <p:cNvPr id="42" name="Picture 41"/>
              <p:cNvPicPr>
                <a:picLocks noChangeAspect="1"/>
              </p:cNvPicPr>
              <p:nvPr/>
            </p:nvPicPr>
            <p:blipFill>
              <a:blip r:embed="rId3"/>
              <a:stretch>
                <a:fillRect/>
              </a:stretch>
            </p:blipFill>
            <p:spPr>
              <a:xfrm>
                <a:off x="1665515" y="2589060"/>
                <a:ext cx="492273" cy="712409"/>
              </a:xfrm>
              <a:prstGeom prst="rect">
                <a:avLst/>
              </a:prstGeom>
            </p:spPr>
          </p:pic>
          <p:pic>
            <p:nvPicPr>
              <p:cNvPr id="43" name="Picture 42"/>
              <p:cNvPicPr>
                <a:picLocks noChangeAspect="1"/>
              </p:cNvPicPr>
              <p:nvPr/>
            </p:nvPicPr>
            <p:blipFill>
              <a:blip r:embed="rId3"/>
              <a:stretch>
                <a:fillRect/>
              </a:stretch>
            </p:blipFill>
            <p:spPr>
              <a:xfrm>
                <a:off x="846671" y="2589060"/>
                <a:ext cx="478362" cy="692277"/>
              </a:xfrm>
              <a:prstGeom prst="rect">
                <a:avLst/>
              </a:prstGeom>
            </p:spPr>
          </p:pic>
          <p:pic>
            <p:nvPicPr>
              <p:cNvPr id="44" name="Picture 43"/>
              <p:cNvPicPr>
                <a:picLocks noChangeAspect="1"/>
              </p:cNvPicPr>
              <p:nvPr/>
            </p:nvPicPr>
            <p:blipFill>
              <a:blip r:embed="rId3"/>
              <a:stretch>
                <a:fillRect/>
              </a:stretch>
            </p:blipFill>
            <p:spPr>
              <a:xfrm>
                <a:off x="1665515" y="1690314"/>
                <a:ext cx="492273" cy="712409"/>
              </a:xfrm>
              <a:prstGeom prst="rect">
                <a:avLst/>
              </a:prstGeom>
            </p:spPr>
          </p:pic>
          <p:pic>
            <p:nvPicPr>
              <p:cNvPr id="45" name="Picture 44"/>
              <p:cNvPicPr>
                <a:picLocks noChangeAspect="1"/>
              </p:cNvPicPr>
              <p:nvPr/>
            </p:nvPicPr>
            <p:blipFill>
              <a:blip r:embed="rId3"/>
              <a:stretch>
                <a:fillRect/>
              </a:stretch>
            </p:blipFill>
            <p:spPr>
              <a:xfrm>
                <a:off x="2370060" y="1690314"/>
                <a:ext cx="492273" cy="712409"/>
              </a:xfrm>
              <a:prstGeom prst="rect">
                <a:avLst/>
              </a:prstGeom>
            </p:spPr>
          </p:pic>
        </p:grpSp>
        <p:grpSp>
          <p:nvGrpSpPr>
            <p:cNvPr id="21" name="Group 20"/>
            <p:cNvGrpSpPr/>
            <p:nvPr/>
          </p:nvGrpSpPr>
          <p:grpSpPr>
            <a:xfrm>
              <a:off x="3249386" y="4685593"/>
              <a:ext cx="2645228" cy="2008415"/>
              <a:chOff x="424543" y="1436914"/>
              <a:chExt cx="2645228" cy="2008415"/>
            </a:xfrm>
          </p:grpSpPr>
          <p:sp>
            <p:nvSpPr>
              <p:cNvPr id="34" name="Rounded Rectangle 33"/>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35" name="Picture 34"/>
              <p:cNvPicPr>
                <a:picLocks noChangeAspect="1"/>
              </p:cNvPicPr>
              <p:nvPr/>
            </p:nvPicPr>
            <p:blipFill>
              <a:blip r:embed="rId3"/>
              <a:stretch>
                <a:fillRect/>
              </a:stretch>
            </p:blipFill>
            <p:spPr>
              <a:xfrm>
                <a:off x="846670" y="1690314"/>
                <a:ext cx="492273" cy="712409"/>
              </a:xfrm>
              <a:prstGeom prst="rect">
                <a:avLst/>
              </a:prstGeom>
            </p:spPr>
          </p:pic>
          <p:pic>
            <p:nvPicPr>
              <p:cNvPr id="36" name="Picture 35"/>
              <p:cNvPicPr>
                <a:picLocks noChangeAspect="1"/>
              </p:cNvPicPr>
              <p:nvPr/>
            </p:nvPicPr>
            <p:blipFill>
              <a:blip r:embed="rId3"/>
              <a:stretch>
                <a:fillRect/>
              </a:stretch>
            </p:blipFill>
            <p:spPr>
              <a:xfrm>
                <a:off x="1665515" y="2589060"/>
                <a:ext cx="492273" cy="712409"/>
              </a:xfrm>
              <a:prstGeom prst="rect">
                <a:avLst/>
              </a:prstGeom>
            </p:spPr>
          </p:pic>
          <p:pic>
            <p:nvPicPr>
              <p:cNvPr id="37" name="Picture 36"/>
              <p:cNvPicPr>
                <a:picLocks noChangeAspect="1"/>
              </p:cNvPicPr>
              <p:nvPr/>
            </p:nvPicPr>
            <p:blipFill>
              <a:blip r:embed="rId3"/>
              <a:stretch>
                <a:fillRect/>
              </a:stretch>
            </p:blipFill>
            <p:spPr>
              <a:xfrm>
                <a:off x="846671" y="2589060"/>
                <a:ext cx="478362" cy="692277"/>
              </a:xfrm>
              <a:prstGeom prst="rect">
                <a:avLst/>
              </a:prstGeom>
            </p:spPr>
          </p:pic>
          <p:pic>
            <p:nvPicPr>
              <p:cNvPr id="38" name="Picture 37"/>
              <p:cNvPicPr>
                <a:picLocks noChangeAspect="1"/>
              </p:cNvPicPr>
              <p:nvPr/>
            </p:nvPicPr>
            <p:blipFill>
              <a:blip r:embed="rId3"/>
              <a:stretch>
                <a:fillRect/>
              </a:stretch>
            </p:blipFill>
            <p:spPr>
              <a:xfrm>
                <a:off x="1665515" y="1690314"/>
                <a:ext cx="492273" cy="712409"/>
              </a:xfrm>
              <a:prstGeom prst="rect">
                <a:avLst/>
              </a:prstGeom>
            </p:spPr>
          </p:pic>
          <p:pic>
            <p:nvPicPr>
              <p:cNvPr id="39" name="Picture 38"/>
              <p:cNvPicPr>
                <a:picLocks noChangeAspect="1"/>
              </p:cNvPicPr>
              <p:nvPr/>
            </p:nvPicPr>
            <p:blipFill>
              <a:blip r:embed="rId3"/>
              <a:stretch>
                <a:fillRect/>
              </a:stretch>
            </p:blipFill>
            <p:spPr>
              <a:xfrm>
                <a:off x="2370060" y="1690314"/>
                <a:ext cx="492273" cy="712409"/>
              </a:xfrm>
              <a:prstGeom prst="rect">
                <a:avLst/>
              </a:prstGeom>
            </p:spPr>
          </p:pic>
        </p:grpSp>
        <p:pic>
          <p:nvPicPr>
            <p:cNvPr id="22" name="Picture 21"/>
            <p:cNvPicPr>
              <a:picLocks noChangeAspect="1"/>
            </p:cNvPicPr>
            <p:nvPr/>
          </p:nvPicPr>
          <p:blipFill>
            <a:blip r:embed="rId3"/>
            <a:stretch>
              <a:fillRect/>
            </a:stretch>
          </p:blipFill>
          <p:spPr>
            <a:xfrm>
              <a:off x="6643313" y="4938993"/>
              <a:ext cx="492273" cy="712409"/>
            </a:xfrm>
            <a:prstGeom prst="rect">
              <a:avLst/>
            </a:prstGeom>
          </p:spPr>
        </p:pic>
        <p:pic>
          <p:nvPicPr>
            <p:cNvPr id="23" name="Picture 22"/>
            <p:cNvPicPr>
              <a:picLocks noChangeAspect="1"/>
            </p:cNvPicPr>
            <p:nvPr/>
          </p:nvPicPr>
          <p:blipFill>
            <a:blip r:embed="rId3"/>
            <a:stretch>
              <a:fillRect/>
            </a:stretch>
          </p:blipFill>
          <p:spPr>
            <a:xfrm>
              <a:off x="7462158" y="5837739"/>
              <a:ext cx="492273" cy="712409"/>
            </a:xfrm>
            <a:prstGeom prst="rect">
              <a:avLst/>
            </a:prstGeom>
          </p:spPr>
        </p:pic>
        <p:pic>
          <p:nvPicPr>
            <p:cNvPr id="24" name="Picture 23"/>
            <p:cNvPicPr>
              <a:picLocks noChangeAspect="1"/>
            </p:cNvPicPr>
            <p:nvPr/>
          </p:nvPicPr>
          <p:blipFill>
            <a:blip r:embed="rId3"/>
            <a:stretch>
              <a:fillRect/>
            </a:stretch>
          </p:blipFill>
          <p:spPr>
            <a:xfrm>
              <a:off x="6643314" y="5837739"/>
              <a:ext cx="478362" cy="692277"/>
            </a:xfrm>
            <a:prstGeom prst="rect">
              <a:avLst/>
            </a:prstGeom>
          </p:spPr>
        </p:pic>
        <p:pic>
          <p:nvPicPr>
            <p:cNvPr id="25" name="Picture 24"/>
            <p:cNvPicPr>
              <a:picLocks noChangeAspect="1"/>
            </p:cNvPicPr>
            <p:nvPr/>
          </p:nvPicPr>
          <p:blipFill>
            <a:blip r:embed="rId3"/>
            <a:stretch>
              <a:fillRect/>
            </a:stretch>
          </p:blipFill>
          <p:spPr>
            <a:xfrm>
              <a:off x="7462158" y="4938993"/>
              <a:ext cx="492273" cy="712409"/>
            </a:xfrm>
            <a:prstGeom prst="rect">
              <a:avLst/>
            </a:prstGeom>
          </p:spPr>
        </p:pic>
        <p:pic>
          <p:nvPicPr>
            <p:cNvPr id="26" name="Picture 25"/>
            <p:cNvPicPr>
              <a:picLocks noChangeAspect="1"/>
            </p:cNvPicPr>
            <p:nvPr/>
          </p:nvPicPr>
          <p:blipFill>
            <a:blip r:embed="rId3"/>
            <a:stretch>
              <a:fillRect/>
            </a:stretch>
          </p:blipFill>
          <p:spPr>
            <a:xfrm>
              <a:off x="8166703" y="4938993"/>
              <a:ext cx="492273" cy="712409"/>
            </a:xfrm>
            <a:prstGeom prst="rect">
              <a:avLst/>
            </a:prstGeom>
          </p:spPr>
        </p:pic>
        <p:cxnSp>
          <p:nvCxnSpPr>
            <p:cNvPr id="27" name="Straight Connector 26"/>
            <p:cNvCxnSpPr/>
            <p:nvPr/>
          </p:nvCxnSpPr>
          <p:spPr bwMode="auto">
            <a:xfrm flipH="1">
              <a:off x="4311348" y="4653642"/>
              <a:ext cx="13909" cy="226758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grpSp>
          <p:nvGrpSpPr>
            <p:cNvPr id="28" name="Group 27"/>
            <p:cNvGrpSpPr>
              <a:grpSpLocks noChangeAspect="1"/>
            </p:cNvGrpSpPr>
            <p:nvPr/>
          </p:nvGrpSpPr>
          <p:grpSpPr>
            <a:xfrm>
              <a:off x="4165704" y="5589293"/>
              <a:ext cx="324654" cy="324654"/>
              <a:chOff x="7759185" y="3876159"/>
              <a:chExt cx="1371600" cy="1371600"/>
            </a:xfrm>
          </p:grpSpPr>
          <p:sp>
            <p:nvSpPr>
              <p:cNvPr id="32" name="Oval 31"/>
              <p:cNvSpPr/>
              <p:nvPr/>
            </p:nvSpPr>
            <p:spPr bwMode="auto">
              <a:xfrm>
                <a:off x="7759185" y="3876159"/>
                <a:ext cx="1371600" cy="1371600"/>
              </a:xfrm>
              <a:prstGeom prst="ellipse">
                <a:avLst/>
              </a:prstGeom>
              <a:solidFill>
                <a:srgbClr val="E823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29" name="TextBox 28"/>
            <p:cNvSpPr txBox="1"/>
            <p:nvPr/>
          </p:nvSpPr>
          <p:spPr>
            <a:xfrm>
              <a:off x="369485" y="4259876"/>
              <a:ext cx="184056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1. Healthy Cluster</a:t>
              </a:r>
            </a:p>
          </p:txBody>
        </p:sp>
        <p:sp>
          <p:nvSpPr>
            <p:cNvPr id="30" name="TextBox 29"/>
            <p:cNvSpPr txBox="1"/>
            <p:nvPr/>
          </p:nvSpPr>
          <p:spPr>
            <a:xfrm>
              <a:off x="3318190" y="4264794"/>
              <a:ext cx="2105256"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2. Network Problem</a:t>
              </a:r>
            </a:p>
          </p:txBody>
        </p:sp>
        <p:sp>
          <p:nvSpPr>
            <p:cNvPr id="31" name="TextBox 30"/>
            <p:cNvSpPr txBox="1"/>
            <p:nvPr/>
          </p:nvSpPr>
          <p:spPr>
            <a:xfrm>
              <a:off x="6221186" y="4258295"/>
              <a:ext cx="2648482"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3. Smaller Healthy Cluster</a:t>
              </a:r>
            </a:p>
          </p:txBody>
        </p:sp>
      </p:grpSp>
      <p:pic>
        <p:nvPicPr>
          <p:cNvPr id="3" name="Grafik 2">
            <a:extLst>
              <a:ext uri="{FF2B5EF4-FFF2-40B4-BE49-F238E27FC236}">
                <a16:creationId xmlns:a16="http://schemas.microsoft.com/office/drawing/2014/main" id="{D47809DF-F1D1-40D6-B40C-A9CEEE438E49}"/>
              </a:ext>
            </a:extLst>
          </p:cNvPr>
          <p:cNvPicPr>
            <a:picLocks noChangeAspect="1"/>
          </p:cNvPicPr>
          <p:nvPr/>
        </p:nvPicPr>
        <p:blipFill>
          <a:blip r:embed="rId5"/>
          <a:stretch>
            <a:fillRect/>
          </a:stretch>
        </p:blipFill>
        <p:spPr>
          <a:xfrm>
            <a:off x="7658661" y="1184287"/>
            <a:ext cx="3857477" cy="4613334"/>
          </a:xfrm>
          <a:prstGeom prst="rect">
            <a:avLst/>
          </a:prstGeom>
        </p:spPr>
      </p:pic>
    </p:spTree>
    <p:extLst>
      <p:ext uri="{BB962C8B-B14F-4D97-AF65-F5344CB8AC3E}">
        <p14:creationId xmlns:p14="http://schemas.microsoft.com/office/powerpoint/2010/main" val="1416612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08" y="272501"/>
            <a:ext cx="10515600" cy="939823"/>
          </a:xfrm>
        </p:spPr>
        <p:txBody>
          <a:bodyPr>
            <a:normAutofit/>
          </a:bodyPr>
          <a:lstStyle/>
          <a:p>
            <a:r>
              <a:rPr lang="en-GB" dirty="0"/>
              <a:t>Hardware </a:t>
            </a:r>
            <a:r>
              <a:rPr lang="en-GB" dirty="0" err="1"/>
              <a:t>Voraussetzungen</a:t>
            </a:r>
            <a:r>
              <a:rPr lang="en-GB" dirty="0"/>
              <a:t> </a:t>
            </a:r>
            <a:r>
              <a:rPr lang="en-GB" dirty="0" err="1"/>
              <a:t>für</a:t>
            </a:r>
            <a:r>
              <a:rPr lang="en-GB" dirty="0"/>
              <a:t> Clustering</a:t>
            </a:r>
          </a:p>
        </p:txBody>
      </p:sp>
      <p:sp>
        <p:nvSpPr>
          <p:cNvPr id="4" name="Content Placeholder 2"/>
          <p:cNvSpPr txBox="1">
            <a:spLocks/>
          </p:cNvSpPr>
          <p:nvPr/>
        </p:nvSpPr>
        <p:spPr>
          <a:xfrm>
            <a:off x="668408" y="1355751"/>
            <a:ext cx="1072813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Nahezu</a:t>
            </a:r>
            <a:r>
              <a:rPr lang="en-US" kern="0" dirty="0">
                <a:solidFill>
                  <a:srgbClr val="000000"/>
                </a:solidFill>
              </a:rPr>
              <a:t> </a:t>
            </a:r>
            <a:r>
              <a:rPr lang="en-US" kern="0" dirty="0" err="1">
                <a:solidFill>
                  <a:srgbClr val="000000"/>
                </a:solidFill>
              </a:rPr>
              <a:t>identische</a:t>
            </a:r>
            <a:r>
              <a:rPr lang="en-US" kern="0" dirty="0">
                <a:solidFill>
                  <a:srgbClr val="000000"/>
                </a:solidFill>
              </a:rPr>
              <a:t> Hardware</a:t>
            </a:r>
          </a:p>
          <a:p>
            <a:pPr lvl="0"/>
            <a:r>
              <a:rPr lang="en-US" kern="0" dirty="0" err="1">
                <a:solidFill>
                  <a:srgbClr val="000000"/>
                </a:solidFill>
              </a:rPr>
              <a:t>Zwei</a:t>
            </a:r>
            <a:r>
              <a:rPr lang="en-US" kern="0" dirty="0">
                <a:solidFill>
                  <a:srgbClr val="000000"/>
                </a:solidFill>
              </a:rPr>
              <a:t> </a:t>
            </a:r>
            <a:r>
              <a:rPr lang="en-US" kern="0" dirty="0" err="1">
                <a:solidFill>
                  <a:srgbClr val="000000"/>
                </a:solidFill>
              </a:rPr>
              <a:t>Netzwerke</a:t>
            </a:r>
            <a:r>
              <a:rPr lang="en-US" kern="0" dirty="0">
                <a:solidFill>
                  <a:srgbClr val="000000"/>
                </a:solidFill>
              </a:rPr>
              <a:t> </a:t>
            </a:r>
            <a:r>
              <a:rPr lang="en-US" kern="0" dirty="0" err="1">
                <a:solidFill>
                  <a:srgbClr val="000000"/>
                </a:solidFill>
              </a:rPr>
              <a:t>empfehlenswert</a:t>
            </a:r>
            <a:endParaRPr lang="en-US" kern="0" dirty="0">
              <a:solidFill>
                <a:srgbClr val="000000"/>
              </a:solidFill>
            </a:endParaRPr>
          </a:p>
          <a:p>
            <a:pPr lvl="0"/>
            <a:r>
              <a:rPr lang="en-US" kern="0" dirty="0" err="1">
                <a:solidFill>
                  <a:srgbClr val="000000"/>
                </a:solidFill>
              </a:rPr>
              <a:t>Netzwerkstorage</a:t>
            </a:r>
            <a:r>
              <a:rPr lang="en-US" kern="0" dirty="0">
                <a:solidFill>
                  <a:srgbClr val="000000"/>
                </a:solidFill>
              </a:rPr>
              <a:t> (SAN, iSCSI)</a:t>
            </a:r>
          </a:p>
          <a:p>
            <a:pPr lvl="0"/>
            <a:r>
              <a:rPr lang="en-US" kern="0" dirty="0" err="1">
                <a:solidFill>
                  <a:srgbClr val="000000"/>
                </a:solidFill>
              </a:rPr>
              <a:t>Tempdb</a:t>
            </a:r>
            <a:r>
              <a:rPr lang="en-US" kern="0" dirty="0">
                <a:solidFill>
                  <a:srgbClr val="000000"/>
                </a:solidFill>
              </a:rPr>
              <a:t> </a:t>
            </a:r>
            <a:r>
              <a:rPr lang="en-US" kern="0" dirty="0" err="1">
                <a:solidFill>
                  <a:srgbClr val="000000"/>
                </a:solidFill>
              </a:rPr>
              <a:t>darf</a:t>
            </a:r>
            <a:r>
              <a:rPr lang="en-US" kern="0" dirty="0">
                <a:solidFill>
                  <a:srgbClr val="000000"/>
                </a:solidFill>
              </a:rPr>
              <a:t> </a:t>
            </a:r>
            <a:r>
              <a:rPr lang="en-US" kern="0" dirty="0" err="1">
                <a:solidFill>
                  <a:srgbClr val="000000"/>
                </a:solidFill>
              </a:rPr>
              <a:t>lokal</a:t>
            </a:r>
            <a:r>
              <a:rPr lang="en-US" kern="0" dirty="0">
                <a:solidFill>
                  <a:srgbClr val="000000"/>
                </a:solidFill>
              </a:rPr>
              <a:t> sein</a:t>
            </a:r>
          </a:p>
          <a:p>
            <a:pPr lvl="1"/>
            <a:r>
              <a:rPr lang="en-US" kern="0" dirty="0">
                <a:solidFill>
                  <a:srgbClr val="000000"/>
                </a:solidFill>
              </a:rPr>
              <a:t>Aber </a:t>
            </a:r>
            <a:r>
              <a:rPr lang="en-US" kern="0" dirty="0" err="1">
                <a:solidFill>
                  <a:srgbClr val="000000"/>
                </a:solidFill>
              </a:rPr>
              <a:t>identischer</a:t>
            </a:r>
            <a:r>
              <a:rPr lang="en-US" kern="0" dirty="0">
                <a:solidFill>
                  <a:srgbClr val="000000"/>
                </a:solidFill>
              </a:rPr>
              <a:t> </a:t>
            </a:r>
            <a:r>
              <a:rPr lang="en-US" kern="0" dirty="0" err="1">
                <a:solidFill>
                  <a:srgbClr val="000000"/>
                </a:solidFill>
              </a:rPr>
              <a:t>Pfad</a:t>
            </a:r>
            <a:endParaRPr lang="en-US" kern="0" dirty="0">
              <a:solidFill>
                <a:srgbClr val="000000"/>
              </a:solidFill>
            </a:endParaRPr>
          </a:p>
          <a:p>
            <a:pPr lvl="0"/>
            <a:r>
              <a:rPr lang="en-US" kern="0" dirty="0">
                <a:solidFill>
                  <a:srgbClr val="000000"/>
                </a:solidFill>
              </a:rPr>
              <a:t>Optional Clustered Shared Volumes</a:t>
            </a:r>
          </a:p>
          <a:p>
            <a:pPr lvl="1"/>
            <a:r>
              <a:rPr lang="en-US" kern="0" dirty="0">
                <a:solidFill>
                  <a:srgbClr val="000000"/>
                </a:solidFill>
              </a:rPr>
              <a:t>SMB 3 (SMB Multichannel, SMB Direct,)</a:t>
            </a:r>
          </a:p>
          <a:p>
            <a:pPr lvl="1"/>
            <a:r>
              <a:rPr lang="en-US" kern="0" dirty="0">
                <a:solidFill>
                  <a:srgbClr val="000000"/>
                </a:solidFill>
              </a:rPr>
              <a:t>RDMA</a:t>
            </a:r>
          </a:p>
          <a:p>
            <a:pPr lvl="1"/>
            <a:endParaRPr lang="en-US" kern="0" dirty="0">
              <a:solidFill>
                <a:srgbClr val="000000"/>
              </a:solidFill>
            </a:endParaRPr>
          </a:p>
        </p:txBody>
      </p:sp>
    </p:spTree>
    <p:extLst>
      <p:ext uri="{BB962C8B-B14F-4D97-AF65-F5344CB8AC3E}">
        <p14:creationId xmlns:p14="http://schemas.microsoft.com/office/powerpoint/2010/main" val="779465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954" y="160990"/>
            <a:ext cx="10515600" cy="939823"/>
          </a:xfrm>
        </p:spPr>
        <p:txBody>
          <a:bodyPr>
            <a:normAutofit/>
          </a:bodyPr>
          <a:lstStyle/>
          <a:p>
            <a:r>
              <a:rPr lang="en-GB" dirty="0" err="1"/>
              <a:t>Verbesserungen</a:t>
            </a:r>
            <a:r>
              <a:rPr lang="en-GB" dirty="0"/>
              <a:t> in </a:t>
            </a:r>
            <a:r>
              <a:rPr lang="en-GB" dirty="0" err="1"/>
              <a:t>AlwaysOn</a:t>
            </a:r>
            <a:r>
              <a:rPr lang="en-GB" dirty="0"/>
              <a:t> Failover Cluster</a:t>
            </a:r>
          </a:p>
        </p:txBody>
      </p:sp>
      <p:sp>
        <p:nvSpPr>
          <p:cNvPr id="4" name="Content Placeholder 2"/>
          <p:cNvSpPr txBox="1">
            <a:spLocks/>
          </p:cNvSpPr>
          <p:nvPr/>
        </p:nvSpPr>
        <p:spPr>
          <a:xfrm>
            <a:off x="800757" y="1100813"/>
            <a:ext cx="1043967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Enhancements in SQL Server 2012:</a:t>
            </a:r>
          </a:p>
          <a:p>
            <a:pPr lvl="1"/>
            <a:r>
              <a:rPr lang="en-US" kern="0" dirty="0" err="1">
                <a:solidFill>
                  <a:srgbClr val="000000"/>
                </a:solidFill>
              </a:rPr>
              <a:t>Detailierteres</a:t>
            </a:r>
            <a:r>
              <a:rPr lang="en-US" kern="0" dirty="0">
                <a:solidFill>
                  <a:srgbClr val="000000"/>
                </a:solidFill>
              </a:rPr>
              <a:t> Monitoring</a:t>
            </a:r>
          </a:p>
          <a:p>
            <a:pPr lvl="1"/>
            <a:r>
              <a:rPr lang="en-US" kern="0" dirty="0">
                <a:solidFill>
                  <a:srgbClr val="000000"/>
                </a:solidFill>
              </a:rPr>
              <a:t>Flexible Failover </a:t>
            </a:r>
            <a:r>
              <a:rPr lang="en-US" kern="0" dirty="0" err="1">
                <a:solidFill>
                  <a:srgbClr val="000000"/>
                </a:solidFill>
              </a:rPr>
              <a:t>Richtlinien</a:t>
            </a:r>
            <a:endParaRPr lang="en-US" kern="0" dirty="0">
              <a:solidFill>
                <a:srgbClr val="000000"/>
              </a:solidFill>
            </a:endParaRPr>
          </a:p>
          <a:p>
            <a:pPr lvl="1"/>
            <a:r>
              <a:rPr lang="en-US" kern="0" dirty="0">
                <a:solidFill>
                  <a:srgbClr val="000000"/>
                </a:solidFill>
              </a:rPr>
              <a:t>Support for multi-subnet clustering</a:t>
            </a:r>
          </a:p>
          <a:p>
            <a:pPr lvl="0"/>
            <a:r>
              <a:rPr lang="en-US" kern="0" dirty="0">
                <a:solidFill>
                  <a:srgbClr val="000000"/>
                </a:solidFill>
              </a:rPr>
              <a:t>Enhancements in SQL Server 2014:</a:t>
            </a:r>
          </a:p>
          <a:p>
            <a:pPr lvl="1"/>
            <a:r>
              <a:rPr lang="en-US" kern="0" dirty="0">
                <a:solidFill>
                  <a:srgbClr val="000000"/>
                </a:solidFill>
              </a:rPr>
              <a:t>Support </a:t>
            </a:r>
            <a:r>
              <a:rPr lang="en-US" kern="0" dirty="0" err="1">
                <a:solidFill>
                  <a:srgbClr val="000000"/>
                </a:solidFill>
              </a:rPr>
              <a:t>für</a:t>
            </a:r>
            <a:r>
              <a:rPr lang="en-US" kern="0" dirty="0">
                <a:solidFill>
                  <a:srgbClr val="000000"/>
                </a:solidFill>
              </a:rPr>
              <a:t>  Cluster Shared Volumes</a:t>
            </a:r>
          </a:p>
          <a:p>
            <a:pPr lvl="1"/>
            <a:r>
              <a:rPr lang="en-US" kern="0" dirty="0">
                <a:solidFill>
                  <a:srgbClr val="000000"/>
                </a:solidFill>
              </a:rPr>
              <a:t>Improved diagnostics in dynamic management views</a:t>
            </a:r>
          </a:p>
          <a:p>
            <a:r>
              <a:rPr lang="en-US" kern="0" dirty="0">
                <a:solidFill>
                  <a:srgbClr val="000000"/>
                </a:solidFill>
              </a:rPr>
              <a:t>Enhancements in SQL 2016 SP1</a:t>
            </a:r>
          </a:p>
          <a:p>
            <a:pPr lvl="1"/>
            <a:r>
              <a:rPr lang="en-US" kern="0" dirty="0" err="1">
                <a:solidFill>
                  <a:srgbClr val="000000"/>
                </a:solidFill>
              </a:rPr>
              <a:t>Mit</a:t>
            </a:r>
            <a:r>
              <a:rPr lang="en-US" kern="0" dirty="0">
                <a:solidFill>
                  <a:srgbClr val="000000"/>
                </a:solidFill>
              </a:rPr>
              <a:t> Windows 2016 Cluster </a:t>
            </a:r>
            <a:r>
              <a:rPr lang="en-US" kern="0" dirty="0" err="1">
                <a:solidFill>
                  <a:srgbClr val="000000"/>
                </a:solidFill>
              </a:rPr>
              <a:t>auch</a:t>
            </a:r>
            <a:r>
              <a:rPr lang="en-US" kern="0" dirty="0">
                <a:solidFill>
                  <a:srgbClr val="000000"/>
                </a:solidFill>
              </a:rPr>
              <a:t> </a:t>
            </a:r>
            <a:r>
              <a:rPr lang="en-US" kern="0" dirty="0" err="1">
                <a:solidFill>
                  <a:srgbClr val="000000"/>
                </a:solidFill>
              </a:rPr>
              <a:t>ohne</a:t>
            </a:r>
            <a:r>
              <a:rPr lang="en-US" kern="0" dirty="0">
                <a:solidFill>
                  <a:srgbClr val="000000"/>
                </a:solidFill>
              </a:rPr>
              <a:t> AD </a:t>
            </a:r>
            <a:r>
              <a:rPr lang="en-US" kern="0" dirty="0" err="1">
                <a:solidFill>
                  <a:srgbClr val="000000"/>
                </a:solidFill>
              </a:rPr>
              <a:t>möglich</a:t>
            </a:r>
            <a:endParaRPr lang="en-US" kern="0" dirty="0">
              <a:solidFill>
                <a:srgbClr val="000000"/>
              </a:solidFill>
            </a:endParaRPr>
          </a:p>
          <a:p>
            <a:pPr marL="288925" lvl="1" indent="0">
              <a:buNone/>
            </a:pPr>
            <a:endParaRPr lang="en-US" kern="0" dirty="0">
              <a:solidFill>
                <a:srgbClr val="000000"/>
              </a:solidFill>
            </a:endParaRPr>
          </a:p>
        </p:txBody>
      </p:sp>
    </p:spTree>
    <p:extLst>
      <p:ext uri="{BB962C8B-B14F-4D97-AF65-F5344CB8AC3E}">
        <p14:creationId xmlns:p14="http://schemas.microsoft.com/office/powerpoint/2010/main" val="100874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88" y="81392"/>
            <a:ext cx="10515600" cy="939823"/>
          </a:xfrm>
        </p:spPr>
        <p:txBody>
          <a:bodyPr>
            <a:normAutofit/>
          </a:bodyPr>
          <a:lstStyle/>
          <a:p>
            <a:r>
              <a:rPr lang="en-GB" dirty="0"/>
              <a:t>Failover </a:t>
            </a:r>
            <a:r>
              <a:rPr lang="en-GB" dirty="0" err="1"/>
              <a:t>AlwaysOn</a:t>
            </a:r>
            <a:r>
              <a:rPr lang="en-GB" dirty="0"/>
              <a:t> Failover Cluster Instance</a:t>
            </a:r>
          </a:p>
        </p:txBody>
      </p:sp>
      <p:sp>
        <p:nvSpPr>
          <p:cNvPr id="4" name="Content Placeholder 2"/>
          <p:cNvSpPr txBox="1">
            <a:spLocks/>
          </p:cNvSpPr>
          <p:nvPr/>
        </p:nvSpPr>
        <p:spPr>
          <a:xfrm>
            <a:off x="489988" y="920854"/>
            <a:ext cx="1011482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err="1">
                <a:solidFill>
                  <a:srgbClr val="000000"/>
                </a:solidFill>
              </a:rPr>
              <a:t>sp_server_diagnostics</a:t>
            </a:r>
            <a:r>
              <a:rPr lang="en-US" sz="3200" kern="0" dirty="0">
                <a:solidFill>
                  <a:srgbClr val="000000"/>
                </a:solidFill>
              </a:rPr>
              <a:t> </a:t>
            </a:r>
          </a:p>
          <a:p>
            <a:pPr lvl="1"/>
            <a:r>
              <a:rPr lang="en-US" sz="2800" kern="0" dirty="0">
                <a:solidFill>
                  <a:srgbClr val="000000"/>
                </a:solidFill>
              </a:rPr>
              <a:t>health status des </a:t>
            </a:r>
            <a:r>
              <a:rPr lang="en-US" sz="2800" kern="0" dirty="0" err="1">
                <a:solidFill>
                  <a:srgbClr val="000000"/>
                </a:solidFill>
              </a:rPr>
              <a:t>AlwaysOn</a:t>
            </a:r>
            <a:r>
              <a:rPr lang="en-US" sz="2800" kern="0" dirty="0">
                <a:solidFill>
                  <a:srgbClr val="000000"/>
                </a:solidFill>
              </a:rPr>
              <a:t> Failover Cluster Instance</a:t>
            </a:r>
          </a:p>
          <a:p>
            <a:pPr lvl="0"/>
            <a:r>
              <a:rPr lang="en-US" sz="3200" kern="0" dirty="0">
                <a:solidFill>
                  <a:srgbClr val="000000"/>
                </a:solidFill>
              </a:rPr>
              <a:t>Failover </a:t>
            </a:r>
            <a:r>
              <a:rPr lang="en-US" sz="3200" kern="0" dirty="0" err="1">
                <a:solidFill>
                  <a:srgbClr val="000000"/>
                </a:solidFill>
              </a:rPr>
              <a:t>Optionen</a:t>
            </a:r>
            <a:endParaRPr lang="en-US" sz="3200" kern="0" dirty="0">
              <a:solidFill>
                <a:srgbClr val="000000"/>
              </a:solidFill>
            </a:endParaRPr>
          </a:p>
          <a:p>
            <a:pPr lvl="1"/>
            <a:r>
              <a:rPr lang="en-US" sz="2800" kern="0" dirty="0">
                <a:solidFill>
                  <a:srgbClr val="000000"/>
                </a:solidFill>
              </a:rPr>
              <a:t>Health check time-out threshold</a:t>
            </a:r>
          </a:p>
          <a:p>
            <a:pPr lvl="1"/>
            <a:r>
              <a:rPr lang="en-US" sz="2800" kern="0" dirty="0">
                <a:solidFill>
                  <a:srgbClr val="000000"/>
                </a:solidFill>
              </a:rPr>
              <a:t>Failure condition level</a:t>
            </a:r>
          </a:p>
          <a:p>
            <a:pPr lvl="1"/>
            <a:r>
              <a:rPr lang="en-US" sz="2800" kern="0" dirty="0">
                <a:solidFill>
                  <a:srgbClr val="000000"/>
                </a:solidFill>
              </a:rPr>
              <a:t>Automatic fallback</a:t>
            </a:r>
          </a:p>
          <a:p>
            <a:pPr lvl="0"/>
            <a:endParaRPr lang="en-US" kern="0" dirty="0">
              <a:solidFill>
                <a:srgbClr val="000000"/>
              </a:solidFill>
            </a:endParaRPr>
          </a:p>
        </p:txBody>
      </p:sp>
    </p:spTree>
    <p:extLst>
      <p:ext uri="{BB962C8B-B14F-4D97-AF65-F5344CB8AC3E}">
        <p14:creationId xmlns:p14="http://schemas.microsoft.com/office/powerpoint/2010/main" val="2690158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AlwaysOn</a:t>
            </a:r>
            <a:r>
              <a:rPr lang="de-DE" dirty="0"/>
              <a:t> </a:t>
            </a:r>
            <a:r>
              <a:rPr lang="de-DE" dirty="0" err="1"/>
              <a:t>FailoverCluster</a:t>
            </a:r>
            <a:r>
              <a:rPr lang="de-DE" dirty="0"/>
              <a:t> Pro und Contra</a:t>
            </a:r>
          </a:p>
        </p:txBody>
      </p:sp>
      <p:sp>
        <p:nvSpPr>
          <p:cNvPr id="3" name="Textfeld 2"/>
          <p:cNvSpPr txBox="1"/>
          <p:nvPr/>
        </p:nvSpPr>
        <p:spPr>
          <a:xfrm>
            <a:off x="1182027" y="1940313"/>
            <a:ext cx="4467659" cy="25853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Failover einer Instanz</a:t>
            </a:r>
          </a:p>
          <a:p>
            <a:pPr marL="742950" lvl="1" indent="-285750">
              <a:buFont typeface="Arial" panose="020B0604020202020204" pitchFamily="34" charset="0"/>
              <a:buChar char="•"/>
            </a:pPr>
            <a:r>
              <a:rPr lang="de-DE" sz="2400" dirty="0"/>
              <a:t>Client Redirect</a:t>
            </a:r>
          </a:p>
          <a:p>
            <a:pPr marL="742950" lvl="1" indent="-285750">
              <a:buFont typeface="Arial" panose="020B0604020202020204" pitchFamily="34" charset="0"/>
              <a:buChar char="•"/>
            </a:pPr>
            <a:r>
              <a:rPr lang="de-DE" sz="2400" dirty="0" err="1"/>
              <a:t>virtuller</a:t>
            </a:r>
            <a:r>
              <a:rPr lang="de-DE" sz="2400" dirty="0"/>
              <a:t> SQL Server</a:t>
            </a:r>
          </a:p>
          <a:p>
            <a:pPr lvl="1"/>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894614" y="1940313"/>
            <a:ext cx="5033582" cy="258532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Komplex</a:t>
            </a:r>
          </a:p>
          <a:p>
            <a:pPr marL="742950" lvl="1" indent="-285750">
              <a:buFont typeface="Arial" panose="020B0604020202020204" pitchFamily="34" charset="0"/>
              <a:buChar char="•"/>
            </a:pPr>
            <a:r>
              <a:rPr lang="de-DE" sz="2400" dirty="0"/>
              <a:t>Failover ab Service Error</a:t>
            </a:r>
          </a:p>
          <a:p>
            <a:pPr marL="742950" lvl="1" indent="-285750">
              <a:buFont typeface="Arial" panose="020B0604020202020204" pitchFamily="34" charset="0"/>
              <a:buChar char="•"/>
            </a:pPr>
            <a:r>
              <a:rPr lang="de-DE" sz="2400" dirty="0"/>
              <a:t>Keine DB Replicas</a:t>
            </a:r>
          </a:p>
          <a:p>
            <a:pPr marL="742950" lvl="1" indent="-285750">
              <a:buFont typeface="Arial" panose="020B0604020202020204" pitchFamily="34" charset="0"/>
              <a:buChar char="•"/>
            </a:pPr>
            <a:r>
              <a:rPr lang="de-DE" sz="2400" dirty="0"/>
              <a:t>Diskfehler</a:t>
            </a:r>
          </a:p>
          <a:p>
            <a:pPr marL="742950" lvl="1"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131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4: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10533726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657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219" y="132521"/>
            <a:ext cx="10515600" cy="939823"/>
          </a:xfrm>
        </p:spPr>
        <p:txBody>
          <a:bodyPr/>
          <a:lstStyle/>
          <a:p>
            <a:r>
              <a:rPr lang="en-GB" dirty="0" err="1"/>
              <a:t>AlwaysOn</a:t>
            </a:r>
            <a:r>
              <a:rPr lang="en-GB" dirty="0"/>
              <a:t> Availability Groups</a:t>
            </a:r>
          </a:p>
        </p:txBody>
      </p:sp>
      <p:grpSp>
        <p:nvGrpSpPr>
          <p:cNvPr id="4" name="Group 3" descr="Illustration of an AlwaysOn Availability Group with a primary replica and an active secondary replica. The secondary replica is configured as a read-only replica and a disk graphic indicates that it is also used for backups. The illustration also includes an availability group listener, which directs client requests to the appropriate replica."/>
          <p:cNvGrpSpPr/>
          <p:nvPr/>
        </p:nvGrpSpPr>
        <p:grpSpPr>
          <a:xfrm>
            <a:off x="1670606" y="933191"/>
            <a:ext cx="8645196" cy="5783315"/>
            <a:chOff x="146606" y="933190"/>
            <a:chExt cx="8645196" cy="5783315"/>
          </a:xfrm>
        </p:grpSpPr>
        <p:cxnSp>
          <p:nvCxnSpPr>
            <p:cNvPr id="5" name="Straight Arrow Connector 4"/>
            <p:cNvCxnSpPr/>
            <p:nvPr/>
          </p:nvCxnSpPr>
          <p:spPr bwMode="auto">
            <a:xfrm>
              <a:off x="3711654" y="2654396"/>
              <a:ext cx="1390180"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6" name="Rounded Rectangle 5"/>
            <p:cNvSpPr/>
            <p:nvPr/>
          </p:nvSpPr>
          <p:spPr bwMode="auto">
            <a:xfrm>
              <a:off x="318839" y="1429427"/>
              <a:ext cx="8472963" cy="4427621"/>
            </a:xfrm>
            <a:prstGeom prst="roundRect">
              <a:avLst>
                <a:gd name="adj" fmla="val 8732"/>
              </a:avLst>
            </a:prstGeom>
            <a:ln>
              <a:solidFill>
                <a:srgbClr val="4668C5"/>
              </a:solidFill>
              <a:headEnd type="none" w="med" len="med"/>
              <a:tailEnd type="none" w="med" len="med"/>
            </a:ln>
            <a:effectLst/>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b="1" dirty="0">
                <a:solidFill>
                  <a:srgbClr val="000000"/>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607496" y="1688452"/>
              <a:ext cx="1221615" cy="707886"/>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Primary Replica</a:t>
              </a:r>
            </a:p>
          </p:txBody>
        </p:sp>
        <p:sp>
          <p:nvSpPr>
            <p:cNvPr id="8" name="TextBox 7"/>
            <p:cNvSpPr txBox="1"/>
            <p:nvPr/>
          </p:nvSpPr>
          <p:spPr>
            <a:xfrm>
              <a:off x="6229493" y="1685591"/>
              <a:ext cx="2401860" cy="1015663"/>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Active </a:t>
              </a:r>
            </a:p>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Secondary </a:t>
              </a:r>
            </a:p>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Replica</a:t>
              </a:r>
            </a:p>
          </p:txBody>
        </p:sp>
        <p:sp>
          <p:nvSpPr>
            <p:cNvPr id="9" name="TextBox 8"/>
            <p:cNvSpPr txBox="1"/>
            <p:nvPr/>
          </p:nvSpPr>
          <p:spPr>
            <a:xfrm>
              <a:off x="146606" y="933190"/>
              <a:ext cx="4070750"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Windows Server Failover Cluster</a:t>
              </a:r>
            </a:p>
          </p:txBody>
        </p:sp>
        <p:sp>
          <p:nvSpPr>
            <p:cNvPr id="10" name="TextBox 9"/>
            <p:cNvSpPr txBox="1"/>
            <p:nvPr/>
          </p:nvSpPr>
          <p:spPr>
            <a:xfrm>
              <a:off x="2720212" y="4570746"/>
              <a:ext cx="1857181" cy="707886"/>
            </a:xfrm>
            <a:prstGeom prst="rect">
              <a:avLst/>
            </a:prstGeom>
            <a:solidFill>
              <a:srgbClr val="00188F"/>
            </a:solidFill>
            <a:ln>
              <a:noFill/>
            </a:ln>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Availability Group Listener</a:t>
              </a:r>
            </a:p>
          </p:txBody>
        </p:sp>
        <p:sp>
          <p:nvSpPr>
            <p:cNvPr id="11" name="TextBox 10"/>
            <p:cNvSpPr txBox="1"/>
            <p:nvPr/>
          </p:nvSpPr>
          <p:spPr>
            <a:xfrm>
              <a:off x="1829111" y="3992330"/>
              <a:ext cx="1473723"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Read/write</a:t>
              </a:r>
            </a:p>
          </p:txBody>
        </p:sp>
        <p:sp>
          <p:nvSpPr>
            <p:cNvPr id="12" name="TextBox 11"/>
            <p:cNvSpPr txBox="1"/>
            <p:nvPr/>
          </p:nvSpPr>
          <p:spPr>
            <a:xfrm>
              <a:off x="4810120" y="4099471"/>
              <a:ext cx="1274404"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 only</a:t>
              </a:r>
            </a:p>
          </p:txBody>
        </p:sp>
        <p:pic>
          <p:nvPicPr>
            <p:cNvPr id="13" name="Picture 12"/>
            <p:cNvPicPr>
              <a:picLocks noChangeAspect="1"/>
            </p:cNvPicPr>
            <p:nvPr/>
          </p:nvPicPr>
          <p:blipFill>
            <a:blip r:embed="rId3"/>
            <a:stretch>
              <a:fillRect/>
            </a:stretch>
          </p:blipFill>
          <p:spPr>
            <a:xfrm>
              <a:off x="1760663" y="1688452"/>
              <a:ext cx="921687" cy="1734938"/>
            </a:xfrm>
            <a:prstGeom prst="rect">
              <a:avLst/>
            </a:prstGeom>
            <a:effectLst/>
          </p:spPr>
        </p:pic>
        <p:pic>
          <p:nvPicPr>
            <p:cNvPr id="14" name="Picture 13"/>
            <p:cNvPicPr>
              <a:picLocks noChangeAspect="1"/>
            </p:cNvPicPr>
            <p:nvPr/>
          </p:nvPicPr>
          <p:blipFill>
            <a:blip r:embed="rId3"/>
            <a:stretch>
              <a:fillRect/>
            </a:stretch>
          </p:blipFill>
          <p:spPr>
            <a:xfrm>
              <a:off x="5204820" y="1690024"/>
              <a:ext cx="921687" cy="1734938"/>
            </a:xfrm>
            <a:prstGeom prst="rect">
              <a:avLst/>
            </a:prstGeom>
            <a:effectLst/>
          </p:spPr>
        </p:pic>
        <p:pic>
          <p:nvPicPr>
            <p:cNvPr id="15" name="Picture 14"/>
            <p:cNvPicPr>
              <a:picLocks noChangeAspect="1"/>
            </p:cNvPicPr>
            <p:nvPr/>
          </p:nvPicPr>
          <p:blipFill>
            <a:blip r:embed="rId4"/>
            <a:stretch>
              <a:fillRect/>
            </a:stretch>
          </p:blipFill>
          <p:spPr>
            <a:xfrm>
              <a:off x="3067995" y="6023516"/>
              <a:ext cx="1669478" cy="692989"/>
            </a:xfrm>
            <a:prstGeom prst="rect">
              <a:avLst/>
            </a:prstGeom>
          </p:spPr>
        </p:pic>
        <p:grpSp>
          <p:nvGrpSpPr>
            <p:cNvPr id="16" name="Group 4"/>
            <p:cNvGrpSpPr>
              <a:grpSpLocks noChangeAspect="1"/>
            </p:cNvGrpSpPr>
            <p:nvPr/>
          </p:nvGrpSpPr>
          <p:grpSpPr bwMode="auto">
            <a:xfrm>
              <a:off x="7552425" y="4099471"/>
              <a:ext cx="823012" cy="954465"/>
              <a:chOff x="1743" y="2737"/>
              <a:chExt cx="864" cy="1002"/>
            </a:xfrm>
          </p:grpSpPr>
          <p:sp>
            <p:nvSpPr>
              <p:cNvPr id="138" name="AutoShape 3"/>
              <p:cNvSpPr>
                <a:spLocks noChangeAspect="1" noChangeArrowheads="1" noTextEdit="1"/>
              </p:cNvSpPr>
              <p:nvPr/>
            </p:nvSpPr>
            <p:spPr bwMode="auto">
              <a:xfrm>
                <a:off x="1743" y="2737"/>
                <a:ext cx="864"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138"/>
              <p:cNvSpPr>
                <a:spLocks/>
              </p:cNvSpPr>
              <p:nvPr/>
            </p:nvSpPr>
            <p:spPr bwMode="auto">
              <a:xfrm>
                <a:off x="2390" y="2743"/>
                <a:ext cx="211" cy="902"/>
              </a:xfrm>
              <a:custGeom>
                <a:avLst/>
                <a:gdLst>
                  <a:gd name="T0" fmla="*/ 36 w 36"/>
                  <a:gd name="T1" fmla="*/ 136 h 154"/>
                  <a:gd name="T2" fmla="*/ 18 w 36"/>
                  <a:gd name="T3" fmla="*/ 154 h 154"/>
                  <a:gd name="T4" fmla="*/ 18 w 36"/>
                  <a:gd name="T5" fmla="*/ 154 h 154"/>
                  <a:gd name="T6" fmla="*/ 0 w 36"/>
                  <a:gd name="T7" fmla="*/ 136 h 154"/>
                  <a:gd name="T8" fmla="*/ 0 w 36"/>
                  <a:gd name="T9" fmla="*/ 18 h 154"/>
                  <a:gd name="T10" fmla="*/ 18 w 36"/>
                  <a:gd name="T11" fmla="*/ 0 h 154"/>
                  <a:gd name="T12" fmla="*/ 18 w 36"/>
                  <a:gd name="T13" fmla="*/ 0 h 154"/>
                  <a:gd name="T14" fmla="*/ 36 w 36"/>
                  <a:gd name="T15" fmla="*/ 18 h 154"/>
                  <a:gd name="T16" fmla="*/ 36 w 36"/>
                  <a:gd name="T17"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36" y="136"/>
                    </a:moveTo>
                    <a:cubicBezTo>
                      <a:pt x="36" y="146"/>
                      <a:pt x="28" y="154"/>
                      <a:pt x="18" y="154"/>
                    </a:cubicBezTo>
                    <a:cubicBezTo>
                      <a:pt x="18" y="154"/>
                      <a:pt x="18" y="154"/>
                      <a:pt x="18" y="154"/>
                    </a:cubicBezTo>
                    <a:cubicBezTo>
                      <a:pt x="8" y="154"/>
                      <a:pt x="0" y="146"/>
                      <a:pt x="0" y="136"/>
                    </a:cubicBezTo>
                    <a:cubicBezTo>
                      <a:pt x="0" y="18"/>
                      <a:pt x="0" y="18"/>
                      <a:pt x="0" y="18"/>
                    </a:cubicBezTo>
                    <a:cubicBezTo>
                      <a:pt x="0" y="8"/>
                      <a:pt x="8" y="0"/>
                      <a:pt x="18" y="0"/>
                    </a:cubicBezTo>
                    <a:cubicBezTo>
                      <a:pt x="18" y="0"/>
                      <a:pt x="18" y="0"/>
                      <a:pt x="18" y="0"/>
                    </a:cubicBezTo>
                    <a:cubicBezTo>
                      <a:pt x="28" y="0"/>
                      <a:pt x="36" y="8"/>
                      <a:pt x="36" y="18"/>
                    </a:cubicBezTo>
                    <a:lnTo>
                      <a:pt x="36"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Rectangle 139"/>
              <p:cNvSpPr>
                <a:spLocks noChangeArrowheads="1"/>
              </p:cNvSpPr>
              <p:nvPr/>
            </p:nvSpPr>
            <p:spPr bwMode="auto">
              <a:xfrm>
                <a:off x="1843" y="2743"/>
                <a:ext cx="652" cy="902"/>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140"/>
              <p:cNvSpPr>
                <a:spLocks/>
              </p:cNvSpPr>
              <p:nvPr/>
            </p:nvSpPr>
            <p:spPr bwMode="auto">
              <a:xfrm>
                <a:off x="1749" y="2743"/>
                <a:ext cx="211" cy="902"/>
              </a:xfrm>
              <a:custGeom>
                <a:avLst/>
                <a:gdLst>
                  <a:gd name="T0" fmla="*/ 36 w 36"/>
                  <a:gd name="T1" fmla="*/ 136 h 154"/>
                  <a:gd name="T2" fmla="*/ 18 w 36"/>
                  <a:gd name="T3" fmla="*/ 154 h 154"/>
                  <a:gd name="T4" fmla="*/ 18 w 36"/>
                  <a:gd name="T5" fmla="*/ 154 h 154"/>
                  <a:gd name="T6" fmla="*/ 0 w 36"/>
                  <a:gd name="T7" fmla="*/ 136 h 154"/>
                  <a:gd name="T8" fmla="*/ 0 w 36"/>
                  <a:gd name="T9" fmla="*/ 18 h 154"/>
                  <a:gd name="T10" fmla="*/ 18 w 36"/>
                  <a:gd name="T11" fmla="*/ 0 h 154"/>
                  <a:gd name="T12" fmla="*/ 18 w 36"/>
                  <a:gd name="T13" fmla="*/ 0 h 154"/>
                  <a:gd name="T14" fmla="*/ 36 w 36"/>
                  <a:gd name="T15" fmla="*/ 18 h 154"/>
                  <a:gd name="T16" fmla="*/ 36 w 36"/>
                  <a:gd name="T17"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36" y="136"/>
                    </a:moveTo>
                    <a:cubicBezTo>
                      <a:pt x="36" y="146"/>
                      <a:pt x="28" y="154"/>
                      <a:pt x="18" y="154"/>
                    </a:cubicBezTo>
                    <a:cubicBezTo>
                      <a:pt x="18" y="154"/>
                      <a:pt x="18" y="154"/>
                      <a:pt x="18" y="154"/>
                    </a:cubicBezTo>
                    <a:cubicBezTo>
                      <a:pt x="8" y="154"/>
                      <a:pt x="0" y="146"/>
                      <a:pt x="0" y="136"/>
                    </a:cubicBezTo>
                    <a:cubicBezTo>
                      <a:pt x="0" y="18"/>
                      <a:pt x="0" y="18"/>
                      <a:pt x="0" y="18"/>
                    </a:cubicBezTo>
                    <a:cubicBezTo>
                      <a:pt x="0" y="8"/>
                      <a:pt x="8" y="0"/>
                      <a:pt x="18" y="0"/>
                    </a:cubicBezTo>
                    <a:cubicBezTo>
                      <a:pt x="18" y="0"/>
                      <a:pt x="18" y="0"/>
                      <a:pt x="18" y="0"/>
                    </a:cubicBezTo>
                    <a:cubicBezTo>
                      <a:pt x="28" y="0"/>
                      <a:pt x="36" y="8"/>
                      <a:pt x="36" y="18"/>
                    </a:cubicBezTo>
                    <a:lnTo>
                      <a:pt x="3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Oval 141"/>
              <p:cNvSpPr>
                <a:spLocks noChangeArrowheads="1"/>
              </p:cNvSpPr>
              <p:nvPr/>
            </p:nvSpPr>
            <p:spPr bwMode="auto">
              <a:xfrm>
                <a:off x="1808" y="2801"/>
                <a:ext cx="94" cy="8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142"/>
              <p:cNvSpPr>
                <a:spLocks/>
              </p:cNvSpPr>
              <p:nvPr/>
            </p:nvSpPr>
            <p:spPr bwMode="auto">
              <a:xfrm>
                <a:off x="1755" y="3663"/>
                <a:ext cx="200" cy="70"/>
              </a:xfrm>
              <a:custGeom>
                <a:avLst/>
                <a:gdLst>
                  <a:gd name="T0" fmla="*/ 31 w 34"/>
                  <a:gd name="T1" fmla="*/ 12 h 12"/>
                  <a:gd name="T2" fmla="*/ 29 w 34"/>
                  <a:gd name="T3" fmla="*/ 11 h 12"/>
                  <a:gd name="T4" fmla="*/ 17 w 34"/>
                  <a:gd name="T5" fmla="*/ 5 h 12"/>
                  <a:gd name="T6" fmla="*/ 5 w 34"/>
                  <a:gd name="T7" fmla="*/ 11 h 12"/>
                  <a:gd name="T8" fmla="*/ 1 w 34"/>
                  <a:gd name="T9" fmla="*/ 11 h 12"/>
                  <a:gd name="T10" fmla="*/ 1 w 34"/>
                  <a:gd name="T11" fmla="*/ 7 h 12"/>
                  <a:gd name="T12" fmla="*/ 17 w 34"/>
                  <a:gd name="T13" fmla="*/ 0 h 12"/>
                  <a:gd name="T14" fmla="*/ 33 w 34"/>
                  <a:gd name="T15" fmla="*/ 7 h 12"/>
                  <a:gd name="T16" fmla="*/ 33 w 34"/>
                  <a:gd name="T17" fmla="*/ 11 h 12"/>
                  <a:gd name="T18" fmla="*/ 31 w 34"/>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2">
                    <a:moveTo>
                      <a:pt x="31" y="12"/>
                    </a:moveTo>
                    <a:cubicBezTo>
                      <a:pt x="30" y="12"/>
                      <a:pt x="29" y="12"/>
                      <a:pt x="29" y="11"/>
                    </a:cubicBezTo>
                    <a:cubicBezTo>
                      <a:pt x="26" y="7"/>
                      <a:pt x="22" y="5"/>
                      <a:pt x="17" y="5"/>
                    </a:cubicBezTo>
                    <a:cubicBezTo>
                      <a:pt x="12" y="5"/>
                      <a:pt x="8" y="7"/>
                      <a:pt x="5" y="11"/>
                    </a:cubicBezTo>
                    <a:cubicBezTo>
                      <a:pt x="4" y="12"/>
                      <a:pt x="2" y="12"/>
                      <a:pt x="1" y="11"/>
                    </a:cubicBezTo>
                    <a:cubicBezTo>
                      <a:pt x="0" y="10"/>
                      <a:pt x="0" y="9"/>
                      <a:pt x="1" y="7"/>
                    </a:cubicBezTo>
                    <a:cubicBezTo>
                      <a:pt x="5" y="2"/>
                      <a:pt x="11" y="0"/>
                      <a:pt x="17" y="0"/>
                    </a:cubicBezTo>
                    <a:cubicBezTo>
                      <a:pt x="23" y="0"/>
                      <a:pt x="29" y="2"/>
                      <a:pt x="33" y="7"/>
                    </a:cubicBezTo>
                    <a:cubicBezTo>
                      <a:pt x="34" y="9"/>
                      <a:pt x="34" y="10"/>
                      <a:pt x="33" y="11"/>
                    </a:cubicBezTo>
                    <a:cubicBezTo>
                      <a:pt x="32" y="12"/>
                      <a:pt x="32" y="12"/>
                      <a:pt x="31" y="12"/>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10"/>
              <p:cNvSpPr>
                <a:spLocks/>
              </p:cNvSpPr>
              <p:nvPr/>
            </p:nvSpPr>
            <p:spPr bwMode="auto">
              <a:xfrm>
                <a:off x="2413" y="3663"/>
                <a:ext cx="200" cy="70"/>
              </a:xfrm>
              <a:custGeom>
                <a:avLst/>
                <a:gdLst>
                  <a:gd name="T0" fmla="*/ 31 w 34"/>
                  <a:gd name="T1" fmla="*/ 12 h 12"/>
                  <a:gd name="T2" fmla="*/ 29 w 34"/>
                  <a:gd name="T3" fmla="*/ 11 h 12"/>
                  <a:gd name="T4" fmla="*/ 17 w 34"/>
                  <a:gd name="T5" fmla="*/ 5 h 12"/>
                  <a:gd name="T6" fmla="*/ 5 w 34"/>
                  <a:gd name="T7" fmla="*/ 11 h 12"/>
                  <a:gd name="T8" fmla="*/ 1 w 34"/>
                  <a:gd name="T9" fmla="*/ 11 h 12"/>
                  <a:gd name="T10" fmla="*/ 1 w 34"/>
                  <a:gd name="T11" fmla="*/ 7 h 12"/>
                  <a:gd name="T12" fmla="*/ 17 w 34"/>
                  <a:gd name="T13" fmla="*/ 0 h 12"/>
                  <a:gd name="T14" fmla="*/ 34 w 34"/>
                  <a:gd name="T15" fmla="*/ 7 h 12"/>
                  <a:gd name="T16" fmla="*/ 33 w 34"/>
                  <a:gd name="T17" fmla="*/ 11 h 12"/>
                  <a:gd name="T18" fmla="*/ 31 w 34"/>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2">
                    <a:moveTo>
                      <a:pt x="31" y="12"/>
                    </a:moveTo>
                    <a:cubicBezTo>
                      <a:pt x="30" y="12"/>
                      <a:pt x="30" y="12"/>
                      <a:pt x="29" y="11"/>
                    </a:cubicBezTo>
                    <a:cubicBezTo>
                      <a:pt x="26" y="7"/>
                      <a:pt x="22" y="5"/>
                      <a:pt x="17" y="5"/>
                    </a:cubicBezTo>
                    <a:cubicBezTo>
                      <a:pt x="12" y="5"/>
                      <a:pt x="8" y="7"/>
                      <a:pt x="5" y="11"/>
                    </a:cubicBezTo>
                    <a:cubicBezTo>
                      <a:pt x="4" y="12"/>
                      <a:pt x="2" y="12"/>
                      <a:pt x="1" y="11"/>
                    </a:cubicBezTo>
                    <a:cubicBezTo>
                      <a:pt x="0" y="10"/>
                      <a:pt x="0" y="9"/>
                      <a:pt x="1" y="7"/>
                    </a:cubicBezTo>
                    <a:cubicBezTo>
                      <a:pt x="5" y="2"/>
                      <a:pt x="11" y="0"/>
                      <a:pt x="17" y="0"/>
                    </a:cubicBezTo>
                    <a:cubicBezTo>
                      <a:pt x="24" y="0"/>
                      <a:pt x="30" y="2"/>
                      <a:pt x="34" y="7"/>
                    </a:cubicBezTo>
                    <a:cubicBezTo>
                      <a:pt x="34" y="9"/>
                      <a:pt x="34" y="10"/>
                      <a:pt x="33" y="11"/>
                    </a:cubicBezTo>
                    <a:cubicBezTo>
                      <a:pt x="33" y="12"/>
                      <a:pt x="32" y="12"/>
                      <a:pt x="31" y="12"/>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7" name="Group 16"/>
            <p:cNvGrpSpPr>
              <a:grpSpLocks noChangeAspect="1"/>
            </p:cNvGrpSpPr>
            <p:nvPr/>
          </p:nvGrpSpPr>
          <p:grpSpPr>
            <a:xfrm>
              <a:off x="2373703" y="2968705"/>
              <a:ext cx="1103589" cy="820562"/>
              <a:chOff x="2904848" y="2885814"/>
              <a:chExt cx="1681162" cy="959376"/>
            </a:xfrm>
          </p:grpSpPr>
          <p:sp>
            <p:nvSpPr>
              <p:cNvPr id="136" name="Flowchart: Magnetic Disk 13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7" name="Oval 13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5811895" y="2970277"/>
              <a:ext cx="1103589" cy="820562"/>
              <a:chOff x="2904848" y="2885814"/>
              <a:chExt cx="1681162" cy="959376"/>
            </a:xfrm>
          </p:grpSpPr>
          <p:sp>
            <p:nvSpPr>
              <p:cNvPr id="134" name="Flowchart: Magnetic Disk 13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5" name="Oval 13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9" name="Picture 18"/>
            <p:cNvPicPr>
              <a:picLocks noChangeAspect="1"/>
            </p:cNvPicPr>
            <p:nvPr/>
          </p:nvPicPr>
          <p:blipFill>
            <a:blip r:embed="rId5"/>
            <a:stretch>
              <a:fillRect/>
            </a:stretch>
          </p:blipFill>
          <p:spPr>
            <a:xfrm>
              <a:off x="2138273" y="4634076"/>
              <a:ext cx="702411" cy="768104"/>
            </a:xfrm>
            <a:prstGeom prst="rect">
              <a:avLst/>
            </a:prstGeom>
          </p:spPr>
        </p:pic>
        <p:sp>
          <p:nvSpPr>
            <p:cNvPr id="20" name="Bent Arrow 19"/>
            <p:cNvSpPr/>
            <p:nvPr/>
          </p:nvSpPr>
          <p:spPr bwMode="auto">
            <a:xfrm rot="10800000" flipH="1">
              <a:off x="6146569" y="3803371"/>
              <a:ext cx="1311129" cy="1019296"/>
            </a:xfrm>
            <a:prstGeom prst="bentArrow">
              <a:avLst>
                <a:gd name="adj1" fmla="val 31117"/>
                <a:gd name="adj2" fmla="val 34177"/>
                <a:gd name="adj3" fmla="val 25000"/>
                <a:gd name="adj4" fmla="val 43750"/>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latin typeface="Verdana" pitchFamily="34" charset="0"/>
                <a:cs typeface="Arial" charset="0"/>
              </a:endParaRPr>
            </a:p>
          </p:txBody>
        </p:sp>
        <p:cxnSp>
          <p:nvCxnSpPr>
            <p:cNvPr id="21" name="Straight Arrow Connector 20"/>
            <p:cNvCxnSpPr/>
            <p:nvPr/>
          </p:nvCxnSpPr>
          <p:spPr bwMode="auto">
            <a:xfrm flipH="1" flipV="1">
              <a:off x="3049394" y="3803114"/>
              <a:ext cx="427898" cy="718762"/>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cxnSp>
          <p:nvCxnSpPr>
            <p:cNvPr id="22" name="Straight Arrow Connector 21"/>
            <p:cNvCxnSpPr/>
            <p:nvPr/>
          </p:nvCxnSpPr>
          <p:spPr bwMode="auto">
            <a:xfrm flipV="1">
              <a:off x="4245982" y="3692971"/>
              <a:ext cx="1565913" cy="823993"/>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sp>
          <p:nvSpPr>
            <p:cNvPr id="23" name="TextBox 22"/>
            <p:cNvSpPr txBox="1"/>
            <p:nvPr/>
          </p:nvSpPr>
          <p:spPr>
            <a:xfrm>
              <a:off x="6250161" y="4266660"/>
              <a:ext cx="1274404"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Backups</a:t>
              </a:r>
            </a:p>
          </p:txBody>
        </p:sp>
        <p:cxnSp>
          <p:nvCxnSpPr>
            <p:cNvPr id="24" name="Straight Arrow Connector 23"/>
            <p:cNvCxnSpPr/>
            <p:nvPr/>
          </p:nvCxnSpPr>
          <p:spPr bwMode="auto">
            <a:xfrm flipH="1" flipV="1">
              <a:off x="3633789" y="5316592"/>
              <a:ext cx="15013" cy="665039"/>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sp>
          <p:nvSpPr>
            <p:cNvPr id="25" name="Right Arrow 24"/>
            <p:cNvSpPr/>
            <p:nvPr/>
          </p:nvSpPr>
          <p:spPr bwMode="auto">
            <a:xfrm>
              <a:off x="2827759" y="2042395"/>
              <a:ext cx="2274075" cy="612001"/>
            </a:xfrm>
            <a:prstGeom prst="rightArrow">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latin typeface="Verdana" pitchFamily="34" charset="0"/>
                <a:cs typeface="Arial" charset="0"/>
              </a:endParaRPr>
            </a:p>
          </p:txBody>
        </p:sp>
        <p:grpSp>
          <p:nvGrpSpPr>
            <p:cNvPr id="26" name="Group 25"/>
            <p:cNvGrpSpPr>
              <a:grpSpLocks noChangeAspect="1"/>
            </p:cNvGrpSpPr>
            <p:nvPr/>
          </p:nvGrpSpPr>
          <p:grpSpPr>
            <a:xfrm>
              <a:off x="3551205" y="1601309"/>
              <a:ext cx="892814" cy="1251449"/>
              <a:chOff x="10157462" y="966802"/>
              <a:chExt cx="1937429" cy="2715678"/>
            </a:xfrm>
          </p:grpSpPr>
          <p:sp>
            <p:nvSpPr>
              <p:cNvPr id="28" name="Rectangle 27"/>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a:grpSpLocks noChangeAspect="1"/>
              </p:cNvGrpSpPr>
              <p:nvPr/>
            </p:nvGrpSpPr>
            <p:grpSpPr>
              <a:xfrm>
                <a:off x="10232958" y="1631949"/>
                <a:ext cx="801688" cy="798513"/>
                <a:chOff x="7296944" y="5021262"/>
                <a:chExt cx="801688" cy="798513"/>
              </a:xfrm>
            </p:grpSpPr>
            <p:sp>
              <p:nvSpPr>
                <p:cNvPr id="118"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1" name="Group 30"/>
              <p:cNvGrpSpPr>
                <a:grpSpLocks noChangeAspect="1"/>
              </p:cNvGrpSpPr>
              <p:nvPr/>
            </p:nvGrpSpPr>
            <p:grpSpPr>
              <a:xfrm>
                <a:off x="10787961" y="1261830"/>
                <a:ext cx="623003" cy="620535"/>
                <a:chOff x="7296944" y="5021262"/>
                <a:chExt cx="801688" cy="798513"/>
              </a:xfrm>
            </p:grpSpPr>
            <p:sp>
              <p:nvSpPr>
                <p:cNvPr id="102"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2" name="Rectangle 31"/>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a:grpSpLocks noChangeAspect="1"/>
              </p:cNvGrpSpPr>
              <p:nvPr/>
            </p:nvGrpSpPr>
            <p:grpSpPr>
              <a:xfrm>
                <a:off x="10725924" y="2493645"/>
                <a:ext cx="593200" cy="590851"/>
                <a:chOff x="7296944" y="5021262"/>
                <a:chExt cx="801688" cy="798513"/>
              </a:xfrm>
            </p:grpSpPr>
            <p:sp>
              <p:nvSpPr>
                <p:cNvPr id="86"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4" name="Group 33"/>
              <p:cNvGrpSpPr>
                <a:grpSpLocks noChangeAspect="1"/>
              </p:cNvGrpSpPr>
              <p:nvPr/>
            </p:nvGrpSpPr>
            <p:grpSpPr>
              <a:xfrm>
                <a:off x="11364465" y="3142044"/>
                <a:ext cx="542585" cy="540436"/>
                <a:chOff x="7296944" y="5021262"/>
                <a:chExt cx="801688" cy="798513"/>
              </a:xfrm>
            </p:grpSpPr>
            <p:sp>
              <p:nvSpPr>
                <p:cNvPr id="70"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5" name="Rectangle 34"/>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p:cNvGrpSpPr>
                <a:grpSpLocks noChangeAspect="1"/>
              </p:cNvGrpSpPr>
              <p:nvPr/>
            </p:nvGrpSpPr>
            <p:grpSpPr>
              <a:xfrm>
                <a:off x="10157462" y="2753036"/>
                <a:ext cx="656378" cy="653778"/>
                <a:chOff x="7296944" y="5021262"/>
                <a:chExt cx="801688" cy="798513"/>
              </a:xfrm>
            </p:grpSpPr>
            <p:sp>
              <p:nvSpPr>
                <p:cNvPr id="54"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7" name="Group 36"/>
              <p:cNvGrpSpPr>
                <a:grpSpLocks noChangeAspect="1"/>
              </p:cNvGrpSpPr>
              <p:nvPr/>
            </p:nvGrpSpPr>
            <p:grpSpPr>
              <a:xfrm>
                <a:off x="11404538" y="2242949"/>
                <a:ext cx="690353" cy="687619"/>
                <a:chOff x="7296944" y="5021262"/>
                <a:chExt cx="801688" cy="798513"/>
              </a:xfrm>
            </p:grpSpPr>
            <p:sp>
              <p:nvSpPr>
                <p:cNvPr id="38"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
          <p:nvSpPr>
            <p:cNvPr id="27" name="TextBox 26"/>
            <p:cNvSpPr txBox="1"/>
            <p:nvPr/>
          </p:nvSpPr>
          <p:spPr>
            <a:xfrm>
              <a:off x="4321060" y="6117645"/>
              <a:ext cx="1274404"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Clients</a:t>
              </a:r>
            </a:p>
          </p:txBody>
        </p:sp>
      </p:grpSp>
    </p:spTree>
    <p:extLst>
      <p:ext uri="{BB962C8B-B14F-4D97-AF65-F5344CB8AC3E}">
        <p14:creationId xmlns:p14="http://schemas.microsoft.com/office/powerpoint/2010/main" val="274770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827" y="97481"/>
            <a:ext cx="10515600" cy="939823"/>
          </a:xfrm>
        </p:spPr>
        <p:txBody>
          <a:bodyPr/>
          <a:lstStyle/>
          <a:p>
            <a:r>
              <a:rPr lang="en-GB" dirty="0"/>
              <a:t>Availability Modes</a:t>
            </a:r>
          </a:p>
        </p:txBody>
      </p:sp>
      <p:sp>
        <p:nvSpPr>
          <p:cNvPr id="4" name="Text Placeholder 3"/>
          <p:cNvSpPr>
            <a:spLocks noGrp="1"/>
          </p:cNvSpPr>
          <p:nvPr>
            <p:ph type="body" idx="1"/>
          </p:nvPr>
        </p:nvSpPr>
        <p:spPr>
          <a:xfrm>
            <a:off x="724163" y="1256120"/>
            <a:ext cx="10515600" cy="4507865"/>
          </a:xfrm>
        </p:spPr>
        <p:txBody>
          <a:bodyPr>
            <a:normAutofit/>
          </a:bodyPr>
          <a:lstStyle/>
          <a:p>
            <a:r>
              <a:rPr lang="en-US" dirty="0"/>
              <a:t>Synchronous commit mode</a:t>
            </a:r>
          </a:p>
          <a:p>
            <a:pPr lvl="1"/>
            <a:r>
              <a:rPr lang="en-US" dirty="0" err="1"/>
              <a:t>Primäres</a:t>
            </a:r>
            <a:r>
              <a:rPr lang="en-US" dirty="0"/>
              <a:t> </a:t>
            </a:r>
            <a:r>
              <a:rPr lang="en-US" dirty="0" err="1"/>
              <a:t>Replika</a:t>
            </a:r>
            <a:r>
              <a:rPr lang="en-US" dirty="0"/>
              <a:t> </a:t>
            </a:r>
            <a:r>
              <a:rPr lang="en-US" dirty="0" err="1"/>
              <a:t>sendet</a:t>
            </a:r>
            <a:r>
              <a:rPr lang="en-US" dirty="0"/>
              <a:t> </a:t>
            </a:r>
            <a:r>
              <a:rPr lang="en-US" dirty="0" err="1"/>
              <a:t>Transactionlog</a:t>
            </a:r>
            <a:r>
              <a:rPr lang="en-US" dirty="0"/>
              <a:t> </a:t>
            </a:r>
            <a:r>
              <a:rPr lang="en-US" dirty="0" err="1"/>
              <a:t>Änderungen</a:t>
            </a:r>
            <a:r>
              <a:rPr lang="en-US" dirty="0"/>
              <a:t> </a:t>
            </a:r>
            <a:r>
              <a:rPr lang="en-US" dirty="0" err="1"/>
              <a:t>zu</a:t>
            </a:r>
            <a:r>
              <a:rPr lang="en-US" dirty="0"/>
              <a:t> </a:t>
            </a:r>
            <a:r>
              <a:rPr lang="en-US" dirty="0" err="1"/>
              <a:t>secondäre</a:t>
            </a:r>
            <a:r>
              <a:rPr lang="en-US" dirty="0"/>
              <a:t> </a:t>
            </a:r>
            <a:r>
              <a:rPr lang="en-US" dirty="0" err="1"/>
              <a:t>Replikas</a:t>
            </a:r>
            <a:endParaRPr lang="en-US" dirty="0"/>
          </a:p>
          <a:p>
            <a:pPr lvl="1"/>
            <a:r>
              <a:rPr lang="en-US" dirty="0" err="1"/>
              <a:t>Secondäre</a:t>
            </a:r>
            <a:r>
              <a:rPr lang="en-US" dirty="0"/>
              <a:t> </a:t>
            </a:r>
            <a:r>
              <a:rPr lang="en-US" dirty="0" err="1"/>
              <a:t>Replika</a:t>
            </a:r>
            <a:r>
              <a:rPr lang="en-US" dirty="0"/>
              <a:t> </a:t>
            </a:r>
            <a:r>
              <a:rPr lang="en-US" dirty="0" err="1"/>
              <a:t>wendet</a:t>
            </a:r>
            <a:r>
              <a:rPr lang="en-US" dirty="0"/>
              <a:t> </a:t>
            </a:r>
            <a:r>
              <a:rPr lang="en-US" dirty="0" err="1"/>
              <a:t>Änderungen</a:t>
            </a:r>
            <a:r>
              <a:rPr lang="en-US" dirty="0"/>
              <a:t> an und </a:t>
            </a:r>
            <a:r>
              <a:rPr lang="en-US" dirty="0" err="1"/>
              <a:t>schickt</a:t>
            </a:r>
            <a:r>
              <a:rPr lang="en-US" dirty="0"/>
              <a:t> commit an </a:t>
            </a:r>
            <a:r>
              <a:rPr lang="en-US" dirty="0" err="1"/>
              <a:t>Primäres</a:t>
            </a:r>
            <a:r>
              <a:rPr lang="en-US" dirty="0"/>
              <a:t> Replica</a:t>
            </a:r>
          </a:p>
          <a:p>
            <a:pPr lvl="1"/>
            <a:r>
              <a:rPr lang="en-US" dirty="0" err="1"/>
              <a:t>Primäres</a:t>
            </a:r>
            <a:r>
              <a:rPr lang="en-US" dirty="0"/>
              <a:t> </a:t>
            </a:r>
            <a:r>
              <a:rPr lang="en-US" dirty="0" err="1"/>
              <a:t>Replika</a:t>
            </a:r>
            <a:r>
              <a:rPr lang="en-US" dirty="0"/>
              <a:t> </a:t>
            </a:r>
            <a:r>
              <a:rPr lang="en-US" dirty="0" err="1"/>
              <a:t>commitet</a:t>
            </a:r>
            <a:r>
              <a:rPr lang="en-US" dirty="0"/>
              <a:t> </a:t>
            </a:r>
            <a:r>
              <a:rPr lang="en-US" dirty="0" err="1"/>
              <a:t>Transaktion</a:t>
            </a:r>
            <a:endParaRPr lang="en-US" dirty="0"/>
          </a:p>
          <a:p>
            <a:r>
              <a:rPr lang="en-US" dirty="0"/>
              <a:t>Asynchronous-commit mode</a:t>
            </a:r>
          </a:p>
          <a:p>
            <a:pPr lvl="1"/>
            <a:r>
              <a:rPr lang="en-US" dirty="0" err="1"/>
              <a:t>Primäres</a:t>
            </a:r>
            <a:r>
              <a:rPr lang="en-US" dirty="0"/>
              <a:t> </a:t>
            </a:r>
            <a:r>
              <a:rPr lang="en-US" dirty="0" err="1"/>
              <a:t>Replika</a:t>
            </a:r>
            <a:r>
              <a:rPr lang="en-US" dirty="0"/>
              <a:t> </a:t>
            </a:r>
            <a:r>
              <a:rPr lang="en-US" dirty="0" err="1"/>
              <a:t>sendet</a:t>
            </a:r>
            <a:r>
              <a:rPr lang="en-US" dirty="0"/>
              <a:t> </a:t>
            </a:r>
            <a:r>
              <a:rPr lang="en-US" dirty="0" err="1"/>
              <a:t>Transactionlog</a:t>
            </a:r>
            <a:r>
              <a:rPr lang="en-US" dirty="0"/>
              <a:t> </a:t>
            </a:r>
            <a:r>
              <a:rPr lang="en-US" dirty="0" err="1"/>
              <a:t>Änderungen</a:t>
            </a:r>
            <a:r>
              <a:rPr lang="en-US" dirty="0"/>
              <a:t> </a:t>
            </a:r>
            <a:r>
              <a:rPr lang="en-US" dirty="0" err="1"/>
              <a:t>zu</a:t>
            </a:r>
            <a:r>
              <a:rPr lang="en-US" dirty="0"/>
              <a:t> </a:t>
            </a:r>
            <a:r>
              <a:rPr lang="en-US" dirty="0" err="1"/>
              <a:t>secondäre</a:t>
            </a:r>
            <a:r>
              <a:rPr lang="en-US" dirty="0"/>
              <a:t> </a:t>
            </a:r>
            <a:r>
              <a:rPr lang="en-US" dirty="0" err="1"/>
              <a:t>Replikas</a:t>
            </a:r>
            <a:r>
              <a:rPr lang="en-US" dirty="0"/>
              <a:t>  und </a:t>
            </a:r>
            <a:r>
              <a:rPr lang="en-US" dirty="0" err="1"/>
              <a:t>committet</a:t>
            </a:r>
            <a:r>
              <a:rPr lang="en-US" dirty="0"/>
              <a:t> </a:t>
            </a:r>
            <a:r>
              <a:rPr lang="en-US" dirty="0" err="1"/>
              <a:t>Transaktion</a:t>
            </a:r>
            <a:endParaRPr lang="en-US" dirty="0"/>
          </a:p>
          <a:p>
            <a:pPr lvl="1"/>
            <a:r>
              <a:rPr lang="en-US" dirty="0" err="1"/>
              <a:t>Secundäres</a:t>
            </a:r>
            <a:r>
              <a:rPr lang="en-US" dirty="0"/>
              <a:t> </a:t>
            </a:r>
            <a:r>
              <a:rPr lang="en-US" dirty="0" err="1"/>
              <a:t>Replika</a:t>
            </a:r>
            <a:r>
              <a:rPr lang="en-US" dirty="0"/>
              <a:t> </a:t>
            </a:r>
            <a:r>
              <a:rPr lang="en-US" dirty="0" err="1"/>
              <a:t>wendet</a:t>
            </a:r>
            <a:r>
              <a:rPr lang="en-US" dirty="0"/>
              <a:t> </a:t>
            </a:r>
            <a:r>
              <a:rPr lang="en-US" dirty="0" err="1"/>
              <a:t>Transaktionslog</a:t>
            </a:r>
            <a:r>
              <a:rPr lang="en-US" dirty="0"/>
              <a:t> </a:t>
            </a:r>
            <a:r>
              <a:rPr lang="en-US" dirty="0" err="1"/>
              <a:t>Änderungen</a:t>
            </a:r>
            <a:r>
              <a:rPr lang="en-US" dirty="0"/>
              <a:t> an</a:t>
            </a:r>
          </a:p>
        </p:txBody>
      </p:sp>
    </p:spTree>
    <p:extLst>
      <p:ext uri="{BB962C8B-B14F-4D97-AF65-F5344CB8AC3E}">
        <p14:creationId xmlns:p14="http://schemas.microsoft.com/office/powerpoint/2010/main" val="890849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24" y="97481"/>
            <a:ext cx="10515600" cy="939823"/>
          </a:xfrm>
        </p:spPr>
        <p:txBody>
          <a:bodyPr/>
          <a:lstStyle/>
          <a:p>
            <a:r>
              <a:rPr lang="en-GB" dirty="0" err="1"/>
              <a:t>Aktive</a:t>
            </a:r>
            <a:r>
              <a:rPr lang="en-GB" dirty="0"/>
              <a:t> Secondary Replicas</a:t>
            </a:r>
          </a:p>
        </p:txBody>
      </p:sp>
      <p:sp>
        <p:nvSpPr>
          <p:cNvPr id="4" name="Text Placeholder 3"/>
          <p:cNvSpPr>
            <a:spLocks noGrp="1"/>
          </p:cNvSpPr>
          <p:nvPr>
            <p:ph type="body" idx="1"/>
          </p:nvPr>
        </p:nvSpPr>
        <p:spPr>
          <a:xfrm>
            <a:off x="742324" y="1166912"/>
            <a:ext cx="10515600" cy="3634432"/>
          </a:xfrm>
        </p:spPr>
        <p:txBody>
          <a:bodyPr/>
          <a:lstStyle/>
          <a:p>
            <a:r>
              <a:rPr lang="en-US" dirty="0" err="1"/>
              <a:t>Verteilung</a:t>
            </a:r>
            <a:r>
              <a:rPr lang="en-US" dirty="0"/>
              <a:t> der </a:t>
            </a:r>
            <a:r>
              <a:rPr lang="en-US" dirty="0" err="1"/>
              <a:t>Ressourcenanforderungen</a:t>
            </a:r>
            <a:r>
              <a:rPr lang="en-US" dirty="0"/>
              <a:t> an Replicas</a:t>
            </a:r>
          </a:p>
          <a:p>
            <a:r>
              <a:rPr lang="en-US" dirty="0"/>
              <a:t>Replica </a:t>
            </a:r>
            <a:r>
              <a:rPr lang="en-US" dirty="0" err="1"/>
              <a:t>können</a:t>
            </a:r>
            <a:r>
              <a:rPr lang="en-US" dirty="0"/>
              <a:t> </a:t>
            </a:r>
            <a:r>
              <a:rPr lang="en-US" dirty="0" err="1"/>
              <a:t>gelesen</a:t>
            </a:r>
            <a:r>
              <a:rPr lang="en-US" dirty="0"/>
              <a:t> </a:t>
            </a:r>
            <a:r>
              <a:rPr lang="en-US" dirty="0" err="1"/>
              <a:t>werden</a:t>
            </a:r>
            <a:endParaRPr lang="en-US" dirty="0"/>
          </a:p>
          <a:p>
            <a:pPr lvl="1"/>
            <a:r>
              <a:rPr lang="en-US" dirty="0"/>
              <a:t>Read-intent connections</a:t>
            </a:r>
          </a:p>
          <a:p>
            <a:pPr lvl="1"/>
            <a:r>
              <a:rPr lang="en-US" dirty="0"/>
              <a:t>read-only connection</a:t>
            </a:r>
          </a:p>
          <a:p>
            <a:pPr lvl="1"/>
            <a:r>
              <a:rPr lang="en-US" dirty="0"/>
              <a:t>Routing</a:t>
            </a:r>
          </a:p>
          <a:p>
            <a:r>
              <a:rPr lang="en-US" dirty="0" err="1"/>
              <a:t>Sekundäre</a:t>
            </a:r>
            <a:r>
              <a:rPr lang="en-US" dirty="0"/>
              <a:t> Replica </a:t>
            </a:r>
            <a:r>
              <a:rPr lang="en-US" dirty="0" err="1"/>
              <a:t>können</a:t>
            </a:r>
            <a:r>
              <a:rPr lang="en-US" dirty="0"/>
              <a:t> </a:t>
            </a:r>
            <a:r>
              <a:rPr lang="en-US" dirty="0" err="1"/>
              <a:t>gesichert</a:t>
            </a:r>
            <a:r>
              <a:rPr lang="en-US" dirty="0"/>
              <a:t> </a:t>
            </a:r>
            <a:r>
              <a:rPr lang="en-US" dirty="0" err="1"/>
              <a:t>werden</a:t>
            </a:r>
            <a:endParaRPr lang="en-US" dirty="0"/>
          </a:p>
          <a:p>
            <a:pPr lvl="1"/>
            <a:r>
              <a:rPr lang="en-US" dirty="0"/>
              <a:t>Log backups </a:t>
            </a:r>
          </a:p>
          <a:p>
            <a:pPr lvl="1"/>
            <a:r>
              <a:rPr lang="en-US" dirty="0"/>
              <a:t>Copy backups</a:t>
            </a:r>
          </a:p>
        </p:txBody>
      </p:sp>
    </p:spTree>
    <p:extLst>
      <p:ext uri="{BB962C8B-B14F-4D97-AF65-F5344CB8AC3E}">
        <p14:creationId xmlns:p14="http://schemas.microsoft.com/office/powerpoint/2010/main" val="3220772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954" y="81392"/>
            <a:ext cx="10515600" cy="939823"/>
          </a:xfrm>
        </p:spPr>
        <p:txBody>
          <a:bodyPr/>
          <a:lstStyle/>
          <a:p>
            <a:r>
              <a:rPr lang="en-GB" dirty="0"/>
              <a:t>Failover in </a:t>
            </a:r>
            <a:r>
              <a:rPr lang="en-GB" dirty="0" err="1"/>
              <a:t>AlwaysOn</a:t>
            </a:r>
            <a:r>
              <a:rPr lang="en-GB" dirty="0"/>
              <a:t> Availability Group</a:t>
            </a:r>
          </a:p>
        </p:txBody>
      </p:sp>
      <p:sp>
        <p:nvSpPr>
          <p:cNvPr id="4" name="Content Placeholder 2"/>
          <p:cNvSpPr txBox="1">
            <a:spLocks/>
          </p:cNvSpPr>
          <p:nvPr/>
        </p:nvSpPr>
        <p:spPr>
          <a:xfrm>
            <a:off x="63495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kern="0" dirty="0">
                <a:solidFill>
                  <a:srgbClr val="000000"/>
                </a:solidFill>
              </a:rPr>
              <a:t>Failover options:</a:t>
            </a:r>
          </a:p>
          <a:p>
            <a:pPr lvl="0"/>
            <a:r>
              <a:rPr lang="en-US" kern="0" dirty="0">
                <a:solidFill>
                  <a:srgbClr val="000000"/>
                </a:solidFill>
              </a:rPr>
              <a:t>Automatic failover </a:t>
            </a:r>
          </a:p>
          <a:p>
            <a:pPr lvl="1"/>
            <a:r>
              <a:rPr lang="en-US" kern="0" dirty="0" err="1">
                <a:solidFill>
                  <a:srgbClr val="000000"/>
                </a:solidFill>
              </a:rPr>
              <a:t>kein</a:t>
            </a:r>
            <a:r>
              <a:rPr lang="en-US" kern="0" dirty="0">
                <a:solidFill>
                  <a:srgbClr val="000000"/>
                </a:solidFill>
              </a:rPr>
              <a:t> </a:t>
            </a:r>
            <a:r>
              <a:rPr lang="en-US" kern="0" dirty="0" err="1">
                <a:solidFill>
                  <a:srgbClr val="000000"/>
                </a:solidFill>
              </a:rPr>
              <a:t>Datenverlust</a:t>
            </a:r>
            <a:r>
              <a:rPr lang="en-US" kern="0" dirty="0">
                <a:solidFill>
                  <a:srgbClr val="000000"/>
                </a:solidFill>
              </a:rPr>
              <a:t> Planned manual failover</a:t>
            </a:r>
          </a:p>
          <a:p>
            <a:pPr lvl="1"/>
            <a:r>
              <a:rPr lang="en-US" kern="0" dirty="0" err="1">
                <a:solidFill>
                  <a:srgbClr val="000000"/>
                </a:solidFill>
              </a:rPr>
              <a:t>kein</a:t>
            </a:r>
            <a:r>
              <a:rPr lang="en-US" kern="0" dirty="0">
                <a:solidFill>
                  <a:srgbClr val="000000"/>
                </a:solidFill>
              </a:rPr>
              <a:t> </a:t>
            </a:r>
            <a:r>
              <a:rPr lang="en-US" kern="0" dirty="0" err="1">
                <a:solidFill>
                  <a:srgbClr val="000000"/>
                </a:solidFill>
              </a:rPr>
              <a:t>Datenverlust</a:t>
            </a:r>
            <a:endParaRPr lang="en-US" kern="0" dirty="0">
              <a:solidFill>
                <a:srgbClr val="000000"/>
              </a:solidFill>
            </a:endParaRPr>
          </a:p>
          <a:p>
            <a:pPr lvl="0"/>
            <a:r>
              <a:rPr lang="en-US" kern="0" dirty="0">
                <a:solidFill>
                  <a:srgbClr val="000000"/>
                </a:solidFill>
              </a:rPr>
              <a:t>Forced manual failover</a:t>
            </a:r>
          </a:p>
          <a:p>
            <a:pPr lvl="1"/>
            <a:r>
              <a:rPr lang="en-US" kern="0" dirty="0" err="1">
                <a:solidFill>
                  <a:srgbClr val="000000"/>
                </a:solidFill>
              </a:rPr>
              <a:t>Möglicher</a:t>
            </a:r>
            <a:r>
              <a:rPr lang="en-US" kern="0" dirty="0">
                <a:solidFill>
                  <a:srgbClr val="000000"/>
                </a:solidFill>
              </a:rPr>
              <a:t> </a:t>
            </a:r>
            <a:r>
              <a:rPr lang="en-US" kern="0" dirty="0" err="1">
                <a:solidFill>
                  <a:srgbClr val="000000"/>
                </a:solidFill>
              </a:rPr>
              <a:t>Datenverlust</a:t>
            </a:r>
            <a:r>
              <a:rPr lang="en-US" kern="0" dirty="0">
                <a:solidFill>
                  <a:srgbClr val="000000"/>
                </a:solidFill>
              </a:rPr>
              <a:t> </a:t>
            </a:r>
          </a:p>
        </p:txBody>
      </p:sp>
    </p:spTree>
    <p:extLst>
      <p:ext uri="{BB962C8B-B14F-4D97-AF65-F5344CB8AC3E}">
        <p14:creationId xmlns:p14="http://schemas.microsoft.com/office/powerpoint/2010/main" val="146346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0"/>
            <a:ext cx="10515600" cy="1325563"/>
          </a:xfrm>
        </p:spPr>
        <p:txBody>
          <a:bodyPr/>
          <a:lstStyle/>
          <a:p>
            <a:r>
              <a:rPr lang="en-GB" dirty="0" err="1"/>
              <a:t>Hochverfügbarkeit</a:t>
            </a:r>
            <a:endParaRPr lang="en-GB" dirty="0"/>
          </a:p>
        </p:txBody>
      </p:sp>
      <p:sp>
        <p:nvSpPr>
          <p:cNvPr id="4" name="Content Placeholder 2"/>
          <p:cNvSpPr txBox="1">
            <a:spLocks/>
          </p:cNvSpPr>
          <p:nvPr/>
        </p:nvSpPr>
        <p:spPr>
          <a:xfrm>
            <a:off x="784565" y="1007768"/>
            <a:ext cx="1020168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HA </a:t>
            </a:r>
            <a:r>
              <a:rPr lang="en-GB" kern="0" dirty="0" err="1">
                <a:solidFill>
                  <a:srgbClr val="000000"/>
                </a:solidFill>
              </a:rPr>
              <a:t>stellt</a:t>
            </a:r>
            <a:r>
              <a:rPr lang="en-GB" kern="0" dirty="0">
                <a:solidFill>
                  <a:srgbClr val="000000"/>
                </a:solidFill>
              </a:rPr>
              <a:t> </a:t>
            </a:r>
            <a:r>
              <a:rPr lang="en-GB" kern="0" dirty="0" err="1">
                <a:solidFill>
                  <a:srgbClr val="000000"/>
                </a:solidFill>
              </a:rPr>
              <a:t>sicher</a:t>
            </a:r>
            <a:r>
              <a:rPr lang="en-GB" kern="0" dirty="0">
                <a:solidFill>
                  <a:srgbClr val="000000"/>
                </a:solidFill>
              </a:rPr>
              <a:t> </a:t>
            </a:r>
            <a:r>
              <a:rPr lang="en-GB" kern="0" dirty="0" err="1">
                <a:solidFill>
                  <a:srgbClr val="000000"/>
                </a:solidFill>
              </a:rPr>
              <a:t>Sicher</a:t>
            </a:r>
            <a:r>
              <a:rPr lang="en-GB" kern="0" dirty="0">
                <a:solidFill>
                  <a:srgbClr val="000000"/>
                </a:solidFill>
              </a:rPr>
              <a:t>, </a:t>
            </a:r>
            <a:r>
              <a:rPr lang="en-GB" kern="0" dirty="0" err="1">
                <a:solidFill>
                  <a:srgbClr val="000000"/>
                </a:solidFill>
              </a:rPr>
              <a:t>dass</a:t>
            </a:r>
            <a:r>
              <a:rPr lang="en-GB" kern="0" dirty="0">
                <a:solidFill>
                  <a:srgbClr val="000000"/>
                </a:solidFill>
              </a:rPr>
              <a:t> Service </a:t>
            </a:r>
            <a:r>
              <a:rPr lang="en-GB" kern="0" dirty="0" err="1">
                <a:solidFill>
                  <a:srgbClr val="000000"/>
                </a:solidFill>
              </a:rPr>
              <a:t>zu</a:t>
            </a:r>
            <a:r>
              <a:rPr lang="en-GB" kern="0" dirty="0">
                <a:solidFill>
                  <a:srgbClr val="000000"/>
                </a:solidFill>
              </a:rPr>
              <a:t> </a:t>
            </a:r>
          </a:p>
          <a:p>
            <a:pPr marL="0" lvl="0" indent="0">
              <a:buNone/>
            </a:pPr>
            <a:r>
              <a:rPr lang="en-GB" kern="0" dirty="0">
                <a:solidFill>
                  <a:srgbClr val="000000"/>
                </a:solidFill>
              </a:rPr>
              <a:t>	99,xx ? </a:t>
            </a:r>
            <a:r>
              <a:rPr lang="en-GB" kern="0" dirty="0" err="1">
                <a:solidFill>
                  <a:srgbClr val="000000"/>
                </a:solidFill>
              </a:rPr>
              <a:t>unterbrechungfrei</a:t>
            </a:r>
            <a:r>
              <a:rPr lang="en-GB" kern="0" dirty="0">
                <a:solidFill>
                  <a:srgbClr val="000000"/>
                </a:solidFill>
              </a:rPr>
              <a:t> </a:t>
            </a:r>
            <a:r>
              <a:rPr lang="en-GB" kern="0" dirty="0" err="1">
                <a:solidFill>
                  <a:srgbClr val="000000"/>
                </a:solidFill>
              </a:rPr>
              <a:t>blieben</a:t>
            </a:r>
            <a:endParaRPr lang="en-GB" kern="0" dirty="0">
              <a:solidFill>
                <a:srgbClr val="000000"/>
              </a:solidFill>
            </a:endParaRPr>
          </a:p>
          <a:p>
            <a:pPr marL="0" lvl="0" indent="0">
              <a:buNone/>
            </a:pPr>
            <a:endParaRPr lang="en-GB" kern="0" dirty="0">
              <a:solidFill>
                <a:srgbClr val="000000"/>
              </a:solidFill>
            </a:endParaRPr>
          </a:p>
          <a:p>
            <a:pPr lvl="0"/>
            <a:r>
              <a:rPr lang="en-GB" kern="0" dirty="0" err="1">
                <a:solidFill>
                  <a:srgbClr val="000000"/>
                </a:solidFill>
              </a:rPr>
              <a:t>Resultieren</a:t>
            </a:r>
            <a:r>
              <a:rPr lang="en-GB" kern="0" dirty="0">
                <a:solidFill>
                  <a:srgbClr val="000000"/>
                </a:solidFill>
              </a:rPr>
              <a:t> </a:t>
            </a:r>
            <a:r>
              <a:rPr lang="en-GB" kern="0" dirty="0" err="1">
                <a:solidFill>
                  <a:srgbClr val="000000"/>
                </a:solidFill>
              </a:rPr>
              <a:t>aus</a:t>
            </a:r>
            <a:r>
              <a:rPr lang="en-GB" kern="0" dirty="0">
                <a:solidFill>
                  <a:srgbClr val="000000"/>
                </a:solidFill>
              </a:rPr>
              <a:t> Service Level </a:t>
            </a:r>
            <a:r>
              <a:rPr lang="en-GB" kern="0" dirty="0" err="1">
                <a:solidFill>
                  <a:srgbClr val="000000"/>
                </a:solidFill>
              </a:rPr>
              <a:t>Agremments</a:t>
            </a:r>
            <a:endParaRPr lang="en-GB" kern="0" dirty="0">
              <a:solidFill>
                <a:srgbClr val="000000"/>
              </a:solidFill>
            </a:endParaRPr>
          </a:p>
          <a:p>
            <a:pPr lvl="1"/>
            <a:r>
              <a:rPr lang="en-GB" kern="0" dirty="0" err="1">
                <a:solidFill>
                  <a:srgbClr val="000000"/>
                </a:solidFill>
              </a:rPr>
              <a:t>Planung</a:t>
            </a:r>
            <a:r>
              <a:rPr lang="en-GB" kern="0" dirty="0">
                <a:solidFill>
                  <a:srgbClr val="000000"/>
                </a:solidFill>
              </a:rPr>
              <a:t> von HA</a:t>
            </a:r>
          </a:p>
          <a:p>
            <a:pPr lvl="2"/>
            <a:r>
              <a:rPr lang="en-GB" kern="0" dirty="0">
                <a:solidFill>
                  <a:srgbClr val="000000"/>
                </a:solidFill>
              </a:rPr>
              <a:t>Hardware</a:t>
            </a:r>
          </a:p>
          <a:p>
            <a:pPr lvl="2"/>
            <a:r>
              <a:rPr lang="en-GB" kern="0" dirty="0">
                <a:solidFill>
                  <a:srgbClr val="000000"/>
                </a:solidFill>
              </a:rPr>
              <a:t>Windows Server (2012/2016)</a:t>
            </a:r>
          </a:p>
          <a:p>
            <a:pPr lvl="2"/>
            <a:r>
              <a:rPr lang="en-GB" kern="0" dirty="0">
                <a:solidFill>
                  <a:srgbClr val="000000"/>
                </a:solidFill>
              </a:rPr>
              <a:t>SQL Server</a:t>
            </a:r>
          </a:p>
          <a:p>
            <a:pPr lvl="2"/>
            <a:r>
              <a:rPr lang="en-GB" kern="0" dirty="0" err="1">
                <a:solidFill>
                  <a:srgbClr val="000000"/>
                </a:solidFill>
              </a:rPr>
              <a:t>Datenbanken</a:t>
            </a:r>
            <a:r>
              <a:rPr lang="en-GB" kern="0" dirty="0">
                <a:solidFill>
                  <a:srgbClr val="000000"/>
                </a:solidFill>
              </a:rPr>
              <a:t> (TX, </a:t>
            </a:r>
            <a:r>
              <a:rPr lang="en-GB" kern="0" dirty="0" err="1">
                <a:solidFill>
                  <a:srgbClr val="000000"/>
                </a:solidFill>
              </a:rPr>
              <a:t>RecoveryModel</a:t>
            </a:r>
            <a:r>
              <a:rPr lang="en-GB" kern="0" dirty="0">
                <a:solidFill>
                  <a:srgbClr val="000000"/>
                </a:solidFill>
              </a:rPr>
              <a:t>..)</a:t>
            </a:r>
          </a:p>
          <a:p>
            <a:pPr lvl="0"/>
            <a:endParaRPr lang="en-US" kern="0" dirty="0">
              <a:solidFill>
                <a:srgbClr val="000000"/>
              </a:solidFill>
            </a:endParaRPr>
          </a:p>
        </p:txBody>
      </p:sp>
    </p:spTree>
    <p:extLst>
      <p:ext uri="{BB962C8B-B14F-4D97-AF65-F5344CB8AC3E}">
        <p14:creationId xmlns:p14="http://schemas.microsoft.com/office/powerpoint/2010/main" val="313746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Verbesserungen</a:t>
            </a:r>
            <a:r>
              <a:rPr lang="en-GB" dirty="0"/>
              <a:t> in </a:t>
            </a:r>
            <a:r>
              <a:rPr lang="en-GB" dirty="0" err="1"/>
              <a:t>AlwaysOn</a:t>
            </a:r>
            <a:r>
              <a:rPr lang="en-GB" dirty="0"/>
              <a:t> Availability Groups</a:t>
            </a:r>
          </a:p>
        </p:txBody>
      </p:sp>
      <p:sp>
        <p:nvSpPr>
          <p:cNvPr id="4" name="Content Placeholder 2"/>
          <p:cNvSpPr txBox="1">
            <a:spLocks/>
          </p:cNvSpPr>
          <p:nvPr/>
        </p:nvSpPr>
        <p:spPr>
          <a:xfrm>
            <a:off x="846827" y="172528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Maximale</a:t>
            </a:r>
            <a:r>
              <a:rPr lang="en-US" kern="0" dirty="0">
                <a:solidFill>
                  <a:srgbClr val="000000"/>
                </a:solidFill>
              </a:rPr>
              <a:t> </a:t>
            </a:r>
            <a:r>
              <a:rPr lang="en-US" kern="0" dirty="0" err="1">
                <a:solidFill>
                  <a:srgbClr val="000000"/>
                </a:solidFill>
              </a:rPr>
              <a:t>Anzahl</a:t>
            </a:r>
            <a:r>
              <a:rPr lang="en-US" kern="0" dirty="0">
                <a:solidFill>
                  <a:srgbClr val="000000"/>
                </a:solidFill>
              </a:rPr>
              <a:t> der Replicas 8</a:t>
            </a:r>
          </a:p>
          <a:p>
            <a:pPr lvl="0"/>
            <a:r>
              <a:rPr lang="en-US" kern="0" dirty="0">
                <a:solidFill>
                  <a:srgbClr val="000000"/>
                </a:solidFill>
              </a:rPr>
              <a:t>Load Balancing  in Azure</a:t>
            </a:r>
          </a:p>
          <a:p>
            <a:pPr lvl="0"/>
            <a:r>
              <a:rPr lang="en-US" kern="0" dirty="0" err="1">
                <a:solidFill>
                  <a:srgbClr val="000000"/>
                </a:solidFill>
              </a:rPr>
              <a:t>Schreibgeschütztes</a:t>
            </a:r>
            <a:r>
              <a:rPr lang="en-US" kern="0" dirty="0">
                <a:solidFill>
                  <a:srgbClr val="000000"/>
                </a:solidFill>
              </a:rPr>
              <a:t> Routing</a:t>
            </a:r>
          </a:p>
          <a:p>
            <a:pPr lvl="0"/>
            <a:r>
              <a:rPr lang="en-US" kern="0" dirty="0">
                <a:solidFill>
                  <a:srgbClr val="000000"/>
                </a:solidFill>
              </a:rPr>
              <a:t>Failover auf Database Level Health</a:t>
            </a:r>
          </a:p>
          <a:p>
            <a:pPr lvl="0"/>
            <a:r>
              <a:rPr lang="en-US" kern="0" dirty="0">
                <a:solidFill>
                  <a:srgbClr val="000000"/>
                </a:solidFill>
              </a:rPr>
              <a:t>Ab SQL 2016 SP1 </a:t>
            </a:r>
          </a:p>
          <a:p>
            <a:pPr lvl="1"/>
            <a:r>
              <a:rPr lang="en-US" kern="0" dirty="0">
                <a:solidFill>
                  <a:srgbClr val="000000"/>
                </a:solidFill>
              </a:rPr>
              <a:t>AVG in Standard Edition</a:t>
            </a:r>
          </a:p>
          <a:p>
            <a:r>
              <a:rPr lang="en-US" kern="0" dirty="0" err="1">
                <a:solidFill>
                  <a:srgbClr val="000000"/>
                </a:solidFill>
              </a:rPr>
              <a:t>Lastenausgleich</a:t>
            </a:r>
            <a:r>
              <a:rPr lang="en-US" kern="0" dirty="0">
                <a:solidFill>
                  <a:srgbClr val="000000"/>
                </a:solidFill>
              </a:rPr>
              <a:t> ab SQL 2016</a:t>
            </a:r>
          </a:p>
        </p:txBody>
      </p:sp>
    </p:spTree>
    <p:extLst>
      <p:ext uri="{BB962C8B-B14F-4D97-AF65-F5344CB8AC3E}">
        <p14:creationId xmlns:p14="http://schemas.microsoft.com/office/powerpoint/2010/main" val="4233762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Pre-Requisites </a:t>
            </a:r>
            <a:r>
              <a:rPr lang="en-GB" dirty="0" err="1"/>
              <a:t>für</a:t>
            </a:r>
            <a:r>
              <a:rPr lang="en-GB" dirty="0"/>
              <a:t> </a:t>
            </a:r>
            <a:r>
              <a:rPr lang="en-GB" dirty="0" err="1"/>
              <a:t>AlwaysOn</a:t>
            </a:r>
            <a:r>
              <a:rPr lang="en-GB" dirty="0"/>
              <a:t> Availability Groups</a:t>
            </a:r>
          </a:p>
        </p:txBody>
      </p:sp>
      <p:sp>
        <p:nvSpPr>
          <p:cNvPr id="4" name="Content Placeholder 2"/>
          <p:cNvSpPr txBox="1">
            <a:spLocks/>
          </p:cNvSpPr>
          <p:nvPr/>
        </p:nvSpPr>
        <p:spPr>
          <a:xfrm>
            <a:off x="846827" y="1835254"/>
            <a:ext cx="8119156" cy="407489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Server 2012 / 2016</a:t>
            </a:r>
          </a:p>
          <a:p>
            <a:pPr lvl="0"/>
            <a:r>
              <a:rPr lang="en-US" kern="0" dirty="0">
                <a:solidFill>
                  <a:srgbClr val="000000"/>
                </a:solidFill>
              </a:rPr>
              <a:t>Optional Active Directory</a:t>
            </a:r>
          </a:p>
          <a:p>
            <a:pPr lvl="1"/>
            <a:r>
              <a:rPr lang="en-US" kern="0" dirty="0">
                <a:solidFill>
                  <a:srgbClr val="000000"/>
                </a:solidFill>
              </a:rPr>
              <a:t>Je </a:t>
            </a:r>
            <a:r>
              <a:rPr lang="en-US" kern="0" dirty="0" err="1">
                <a:solidFill>
                  <a:srgbClr val="000000"/>
                </a:solidFill>
              </a:rPr>
              <a:t>nach</a:t>
            </a:r>
            <a:r>
              <a:rPr lang="en-US" kern="0" dirty="0">
                <a:solidFill>
                  <a:srgbClr val="000000"/>
                </a:solidFill>
              </a:rPr>
              <a:t> </a:t>
            </a:r>
            <a:r>
              <a:rPr lang="en-US" kern="0" dirty="0" err="1">
                <a:solidFill>
                  <a:srgbClr val="000000"/>
                </a:solidFill>
              </a:rPr>
              <a:t>Variante</a:t>
            </a:r>
            <a:r>
              <a:rPr lang="en-US" kern="0" dirty="0">
                <a:solidFill>
                  <a:srgbClr val="000000"/>
                </a:solidFill>
              </a:rPr>
              <a:t> </a:t>
            </a:r>
            <a:r>
              <a:rPr lang="en-US" kern="0" dirty="0" err="1">
                <a:solidFill>
                  <a:srgbClr val="000000"/>
                </a:solidFill>
              </a:rPr>
              <a:t>müssen</a:t>
            </a:r>
            <a:r>
              <a:rPr lang="en-US" kern="0" dirty="0">
                <a:solidFill>
                  <a:srgbClr val="000000"/>
                </a:solidFill>
              </a:rPr>
              <a:t> </a:t>
            </a:r>
            <a:r>
              <a:rPr lang="en-US" kern="0" dirty="0" err="1">
                <a:solidFill>
                  <a:srgbClr val="000000"/>
                </a:solidFill>
              </a:rPr>
              <a:t>Knoten</a:t>
            </a:r>
            <a:r>
              <a:rPr lang="en-US" kern="0" dirty="0">
                <a:solidFill>
                  <a:srgbClr val="000000"/>
                </a:solidFill>
              </a:rPr>
              <a:t> in </a:t>
            </a:r>
            <a:r>
              <a:rPr lang="en-US" kern="0" dirty="0" err="1">
                <a:solidFill>
                  <a:srgbClr val="000000"/>
                </a:solidFill>
              </a:rPr>
              <a:t>Domäne</a:t>
            </a:r>
            <a:r>
              <a:rPr lang="en-US" kern="0" dirty="0">
                <a:solidFill>
                  <a:srgbClr val="000000"/>
                </a:solidFill>
              </a:rPr>
              <a:t> sein</a:t>
            </a:r>
          </a:p>
          <a:p>
            <a:pPr lvl="1"/>
            <a:r>
              <a:rPr lang="en-US" kern="0" dirty="0" err="1">
                <a:solidFill>
                  <a:srgbClr val="000000"/>
                </a:solidFill>
              </a:rPr>
              <a:t>Knoten</a:t>
            </a:r>
            <a:r>
              <a:rPr lang="en-US" kern="0" dirty="0">
                <a:solidFill>
                  <a:srgbClr val="000000"/>
                </a:solidFill>
              </a:rPr>
              <a:t> </a:t>
            </a:r>
            <a:r>
              <a:rPr lang="en-US" kern="0" dirty="0" err="1">
                <a:solidFill>
                  <a:srgbClr val="000000"/>
                </a:solidFill>
              </a:rPr>
              <a:t>dürfen</a:t>
            </a:r>
            <a:r>
              <a:rPr lang="en-US" kern="0" dirty="0">
                <a:solidFill>
                  <a:srgbClr val="000000"/>
                </a:solidFill>
              </a:rPr>
              <a:t> </a:t>
            </a:r>
            <a:r>
              <a:rPr lang="en-US" kern="0" dirty="0" err="1">
                <a:solidFill>
                  <a:srgbClr val="000000"/>
                </a:solidFill>
              </a:rPr>
              <a:t>kein</a:t>
            </a:r>
            <a:r>
              <a:rPr lang="en-US" kern="0" dirty="0">
                <a:solidFill>
                  <a:srgbClr val="000000"/>
                </a:solidFill>
              </a:rPr>
              <a:t> DC sein</a:t>
            </a:r>
          </a:p>
          <a:p>
            <a:pPr lvl="0"/>
            <a:r>
              <a:rPr lang="en-US" kern="0" dirty="0">
                <a:solidFill>
                  <a:srgbClr val="000000"/>
                </a:solidFill>
              </a:rPr>
              <a:t>Windows Server Failover Cluster</a:t>
            </a:r>
          </a:p>
          <a:p>
            <a:pPr lvl="1"/>
            <a:r>
              <a:rPr lang="en-US" kern="0" dirty="0">
                <a:solidFill>
                  <a:srgbClr val="000000"/>
                </a:solidFill>
              </a:rPr>
              <a:t>Nur </a:t>
            </a:r>
            <a:r>
              <a:rPr lang="en-US" kern="0" dirty="0" err="1">
                <a:solidFill>
                  <a:srgbClr val="000000"/>
                </a:solidFill>
              </a:rPr>
              <a:t>eine</a:t>
            </a:r>
            <a:r>
              <a:rPr lang="en-US" kern="0" dirty="0">
                <a:solidFill>
                  <a:srgbClr val="000000"/>
                </a:solidFill>
              </a:rPr>
              <a:t> </a:t>
            </a:r>
            <a:r>
              <a:rPr lang="en-US" kern="0" dirty="0" err="1">
                <a:solidFill>
                  <a:srgbClr val="000000"/>
                </a:solidFill>
              </a:rPr>
              <a:t>Instanz</a:t>
            </a:r>
            <a:r>
              <a:rPr lang="en-US" kern="0" dirty="0">
                <a:solidFill>
                  <a:srgbClr val="000000"/>
                </a:solidFill>
              </a:rPr>
              <a:t> pro </a:t>
            </a:r>
            <a:r>
              <a:rPr lang="en-US" kern="0" dirty="0" err="1">
                <a:solidFill>
                  <a:srgbClr val="000000"/>
                </a:solidFill>
              </a:rPr>
              <a:t>Knoten</a:t>
            </a:r>
            <a:endParaRPr lang="en-US" kern="0" dirty="0">
              <a:solidFill>
                <a:srgbClr val="000000"/>
              </a:solidFill>
            </a:endParaRPr>
          </a:p>
          <a:p>
            <a:pPr lvl="1"/>
            <a:r>
              <a:rPr lang="en-US" kern="0" dirty="0" err="1">
                <a:solidFill>
                  <a:srgbClr val="000000"/>
                </a:solidFill>
              </a:rPr>
              <a:t>Evtl</a:t>
            </a:r>
            <a:r>
              <a:rPr lang="en-US" kern="0" dirty="0">
                <a:solidFill>
                  <a:srgbClr val="000000"/>
                </a:solidFill>
              </a:rPr>
              <a:t> Hotfixes auf Windows </a:t>
            </a:r>
            <a:r>
              <a:rPr lang="en-US" kern="0" dirty="0" err="1">
                <a:solidFill>
                  <a:srgbClr val="000000"/>
                </a:solidFill>
              </a:rPr>
              <a:t>notwendig</a:t>
            </a:r>
            <a:endParaRPr lang="en-US" kern="0" dirty="0">
              <a:solidFill>
                <a:srgbClr val="000000"/>
              </a:solidFill>
            </a:endParaRPr>
          </a:p>
        </p:txBody>
      </p:sp>
    </p:spTree>
    <p:extLst>
      <p:ext uri="{BB962C8B-B14F-4D97-AF65-F5344CB8AC3E}">
        <p14:creationId xmlns:p14="http://schemas.microsoft.com/office/powerpoint/2010/main" val="243737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Read-Only Routing</a:t>
            </a:r>
          </a:p>
        </p:txBody>
      </p:sp>
      <p:grpSp>
        <p:nvGrpSpPr>
          <p:cNvPr id="4" name="Group 3" descr="The slide contains a picture that illustrates read-only routing in an AlwaysOn Availability Group. The picture includes the following items:&#10;• Three client applications that are making connections to the Availability Group Listener.&#10;• An Availability Group Listener.&#10;• A primary replica and a secondary replica. Read-only connections are directed to the secondary replica and read/write connections are directed to the primary replica."/>
          <p:cNvGrpSpPr/>
          <p:nvPr/>
        </p:nvGrpSpPr>
        <p:grpSpPr>
          <a:xfrm>
            <a:off x="2016498" y="989321"/>
            <a:ext cx="8161876" cy="5501127"/>
            <a:chOff x="492498" y="989320"/>
            <a:chExt cx="8161876" cy="5501127"/>
          </a:xfrm>
        </p:grpSpPr>
        <p:sp>
          <p:nvSpPr>
            <p:cNvPr id="5" name="Rounded Rectangle 4"/>
            <p:cNvSpPr/>
            <p:nvPr/>
          </p:nvSpPr>
          <p:spPr bwMode="auto">
            <a:xfrm>
              <a:off x="2720212" y="1541929"/>
              <a:ext cx="5706612" cy="4948518"/>
            </a:xfrm>
            <a:prstGeom prst="round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6" name="TextBox 5"/>
            <p:cNvSpPr txBox="1"/>
            <p:nvPr/>
          </p:nvSpPr>
          <p:spPr>
            <a:xfrm>
              <a:off x="6770649" y="2276072"/>
              <a:ext cx="1357182" cy="830997"/>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Primary </a:t>
              </a:r>
            </a:p>
            <a:p>
              <a:r>
                <a:rPr lang="en-GB" sz="2400" dirty="0">
                  <a:latin typeface="Segoe UI Light" panose="020B0502040204020203" pitchFamily="34" charset="0"/>
                  <a:cs typeface="Segoe UI Light" panose="020B0502040204020203" pitchFamily="34" charset="0"/>
                </a:rPr>
                <a:t>Replica</a:t>
              </a:r>
            </a:p>
          </p:txBody>
        </p:sp>
        <p:sp>
          <p:nvSpPr>
            <p:cNvPr id="7" name="TextBox 6"/>
            <p:cNvSpPr txBox="1"/>
            <p:nvPr/>
          </p:nvSpPr>
          <p:spPr>
            <a:xfrm>
              <a:off x="6797044" y="4231801"/>
              <a:ext cx="1857330" cy="1200329"/>
            </a:xfrm>
            <a:prstGeom prst="rect">
              <a:avLst/>
            </a:prstGeom>
            <a:noFill/>
          </p:spPr>
          <p:txBody>
            <a:bodyPr wrap="square" rtlCol="0">
              <a:spAutoFit/>
            </a:bodyPr>
            <a:lstStyle/>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Active </a:t>
              </a:r>
            </a:p>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Secondary </a:t>
              </a:r>
            </a:p>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Replica</a:t>
              </a:r>
            </a:p>
          </p:txBody>
        </p:sp>
        <p:sp>
          <p:nvSpPr>
            <p:cNvPr id="8" name="TextBox 7"/>
            <p:cNvSpPr txBox="1"/>
            <p:nvPr/>
          </p:nvSpPr>
          <p:spPr>
            <a:xfrm>
              <a:off x="4294109" y="2939486"/>
              <a:ext cx="1269999" cy="1015663"/>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 write</a:t>
              </a:r>
            </a:p>
            <a:p>
              <a:pPr lvl="0" algn="ctr" fontAlgn="base">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4416028" y="4868855"/>
              <a:ext cx="1090296" cy="707886"/>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Read-only</a:t>
              </a:r>
            </a:p>
          </p:txBody>
        </p:sp>
        <p:cxnSp>
          <p:nvCxnSpPr>
            <p:cNvPr id="10" name="Straight Arrow Connector 9"/>
            <p:cNvCxnSpPr/>
            <p:nvPr/>
          </p:nvCxnSpPr>
          <p:spPr bwMode="auto">
            <a:xfrm flipV="1">
              <a:off x="1829656" y="4352891"/>
              <a:ext cx="1700056" cy="22795"/>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1" name="Straight Arrow Connector 10"/>
            <p:cNvCxnSpPr/>
            <p:nvPr/>
          </p:nvCxnSpPr>
          <p:spPr bwMode="auto">
            <a:xfrm>
              <a:off x="1875284" y="3330282"/>
              <a:ext cx="1570515" cy="11591"/>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2" name="Straight Arrow Connector 11"/>
            <p:cNvCxnSpPr/>
            <p:nvPr/>
          </p:nvCxnSpPr>
          <p:spPr bwMode="auto">
            <a:xfrm flipV="1">
              <a:off x="1875284" y="5413300"/>
              <a:ext cx="1639192" cy="18830"/>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3" name="Straight Arrow Connector 12"/>
            <p:cNvCxnSpPr/>
            <p:nvPr/>
          </p:nvCxnSpPr>
          <p:spPr bwMode="auto">
            <a:xfrm flipV="1">
              <a:off x="4277777" y="4809366"/>
              <a:ext cx="1272996" cy="10986"/>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4" name="Straight Arrow Connector 13"/>
            <p:cNvCxnSpPr/>
            <p:nvPr/>
          </p:nvCxnSpPr>
          <p:spPr bwMode="auto">
            <a:xfrm flipV="1">
              <a:off x="4260091" y="3694709"/>
              <a:ext cx="1272996" cy="10986"/>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sp>
          <p:nvSpPr>
            <p:cNvPr id="15" name="TextBox 14"/>
            <p:cNvSpPr txBox="1"/>
            <p:nvPr/>
          </p:nvSpPr>
          <p:spPr>
            <a:xfrm rot="5400000">
              <a:off x="2578586" y="3908828"/>
              <a:ext cx="2704655" cy="830997"/>
            </a:xfrm>
            <a:prstGeom prst="rect">
              <a:avLst/>
            </a:prstGeom>
            <a:solidFill>
              <a:srgbClr val="00188F"/>
            </a:solidFill>
            <a:ln>
              <a:noFill/>
            </a:ln>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lvl="0" algn="ctr" fontAlgn="base">
                <a:spcBef>
                  <a:spcPct val="0"/>
                </a:spcBef>
                <a:spcAft>
                  <a:spcPct val="0"/>
                </a:spcAft>
              </a:pPr>
              <a:r>
                <a:rPr lang="en-GB" sz="2400" dirty="0">
                  <a:solidFill>
                    <a:srgbClr val="FFFFFF"/>
                  </a:solidFill>
                  <a:latin typeface="Segoe UI Light" panose="020B0502040204020203" pitchFamily="34" charset="0"/>
                  <a:cs typeface="Segoe UI Light" panose="020B0502040204020203" pitchFamily="34" charset="0"/>
                </a:rPr>
                <a:t>Availability Group Listener</a:t>
              </a:r>
            </a:p>
          </p:txBody>
        </p:sp>
        <p:pic>
          <p:nvPicPr>
            <p:cNvPr id="16" name="Picture 15"/>
            <p:cNvPicPr>
              <a:picLocks noChangeAspect="1"/>
            </p:cNvPicPr>
            <p:nvPr/>
          </p:nvPicPr>
          <p:blipFill>
            <a:blip r:embed="rId3"/>
            <a:stretch>
              <a:fillRect/>
            </a:stretch>
          </p:blipFill>
          <p:spPr>
            <a:xfrm>
              <a:off x="5674137" y="2408331"/>
              <a:ext cx="791976" cy="1490777"/>
            </a:xfrm>
            <a:prstGeom prst="rect">
              <a:avLst/>
            </a:prstGeom>
            <a:effectLst/>
          </p:spPr>
        </p:pic>
        <p:pic>
          <p:nvPicPr>
            <p:cNvPr id="17" name="Picture 16"/>
            <p:cNvPicPr>
              <a:picLocks noChangeAspect="1"/>
            </p:cNvPicPr>
            <p:nvPr/>
          </p:nvPicPr>
          <p:blipFill>
            <a:blip r:embed="rId3"/>
            <a:stretch>
              <a:fillRect/>
            </a:stretch>
          </p:blipFill>
          <p:spPr>
            <a:xfrm>
              <a:off x="5675760" y="4181766"/>
              <a:ext cx="803462" cy="1512397"/>
            </a:xfrm>
            <a:prstGeom prst="rect">
              <a:avLst/>
            </a:prstGeom>
            <a:effectLst/>
          </p:spPr>
        </p:pic>
        <p:pic>
          <p:nvPicPr>
            <p:cNvPr id="18" name="Picture 17"/>
            <p:cNvPicPr>
              <a:picLocks noChangeAspect="1"/>
            </p:cNvPicPr>
            <p:nvPr/>
          </p:nvPicPr>
          <p:blipFill>
            <a:blip r:embed="rId4"/>
            <a:stretch>
              <a:fillRect/>
            </a:stretch>
          </p:blipFill>
          <p:spPr>
            <a:xfrm>
              <a:off x="522900" y="2939486"/>
              <a:ext cx="1669478" cy="692989"/>
            </a:xfrm>
            <a:prstGeom prst="rect">
              <a:avLst/>
            </a:prstGeom>
          </p:spPr>
        </p:pic>
        <p:pic>
          <p:nvPicPr>
            <p:cNvPr id="19" name="Picture 18"/>
            <p:cNvPicPr>
              <a:picLocks noChangeAspect="1"/>
            </p:cNvPicPr>
            <p:nvPr/>
          </p:nvPicPr>
          <p:blipFill>
            <a:blip r:embed="rId5"/>
            <a:stretch>
              <a:fillRect/>
            </a:stretch>
          </p:blipFill>
          <p:spPr>
            <a:xfrm>
              <a:off x="3597319" y="2189420"/>
              <a:ext cx="702411" cy="768104"/>
            </a:xfrm>
            <a:prstGeom prst="rect">
              <a:avLst/>
            </a:prstGeom>
          </p:spPr>
        </p:pic>
        <p:sp>
          <p:nvSpPr>
            <p:cNvPr id="20" name="TextBox 19"/>
            <p:cNvSpPr txBox="1"/>
            <p:nvPr/>
          </p:nvSpPr>
          <p:spPr>
            <a:xfrm>
              <a:off x="516167" y="2333825"/>
              <a:ext cx="1274404" cy="461665"/>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Clients</a:t>
              </a:r>
            </a:p>
          </p:txBody>
        </p:sp>
        <p:grpSp>
          <p:nvGrpSpPr>
            <p:cNvPr id="21" name="Group 20"/>
            <p:cNvGrpSpPr>
              <a:grpSpLocks noChangeAspect="1"/>
            </p:cNvGrpSpPr>
            <p:nvPr/>
          </p:nvGrpSpPr>
          <p:grpSpPr>
            <a:xfrm>
              <a:off x="6848038" y="5432130"/>
              <a:ext cx="1103589" cy="497946"/>
              <a:chOff x="2904848" y="2885814"/>
              <a:chExt cx="1681162" cy="959376"/>
            </a:xfrm>
          </p:grpSpPr>
          <p:sp>
            <p:nvSpPr>
              <p:cNvPr id="40" name="Flowchart: Magnetic Disk 3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1" name="Oval 4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a:grpSpLocks noChangeAspect="1"/>
            </p:cNvGrpSpPr>
            <p:nvPr/>
          </p:nvGrpSpPr>
          <p:grpSpPr>
            <a:xfrm>
              <a:off x="6821206" y="3190786"/>
              <a:ext cx="1103589" cy="497946"/>
              <a:chOff x="2904848" y="2885814"/>
              <a:chExt cx="1681162" cy="959376"/>
            </a:xfrm>
          </p:grpSpPr>
          <p:sp>
            <p:nvSpPr>
              <p:cNvPr id="38" name="Flowchart: Magnetic Disk 3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9" name="Oval 3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3" name="Picture 22"/>
            <p:cNvPicPr>
              <a:picLocks noChangeAspect="1"/>
            </p:cNvPicPr>
            <p:nvPr/>
          </p:nvPicPr>
          <p:blipFill>
            <a:blip r:embed="rId6"/>
            <a:stretch>
              <a:fillRect/>
            </a:stretch>
          </p:blipFill>
          <p:spPr>
            <a:xfrm>
              <a:off x="492498" y="5196774"/>
              <a:ext cx="1398638" cy="826096"/>
            </a:xfrm>
            <a:prstGeom prst="rect">
              <a:avLst/>
            </a:prstGeom>
          </p:spPr>
        </p:pic>
        <p:grpSp>
          <p:nvGrpSpPr>
            <p:cNvPr id="24" name="Group 123"/>
            <p:cNvGrpSpPr>
              <a:grpSpLocks noChangeAspect="1"/>
            </p:cNvGrpSpPr>
            <p:nvPr/>
          </p:nvGrpSpPr>
          <p:grpSpPr bwMode="auto">
            <a:xfrm>
              <a:off x="969744" y="3907592"/>
              <a:ext cx="676949" cy="966296"/>
              <a:chOff x="3418" y="1489"/>
              <a:chExt cx="999" cy="1426"/>
            </a:xfrm>
          </p:grpSpPr>
          <p:sp>
            <p:nvSpPr>
              <p:cNvPr id="26" name="AutoShape 122"/>
              <p:cNvSpPr>
                <a:spLocks noChangeAspect="1" noChangeArrowheads="1" noTextEdit="1"/>
              </p:cNvSpPr>
              <p:nvPr/>
            </p:nvSpPr>
            <p:spPr bwMode="auto">
              <a:xfrm>
                <a:off x="3418" y="1491"/>
                <a:ext cx="999"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124"/>
              <p:cNvSpPr>
                <a:spLocks/>
              </p:cNvSpPr>
              <p:nvPr/>
            </p:nvSpPr>
            <p:spPr bwMode="auto">
              <a:xfrm>
                <a:off x="3418" y="1489"/>
                <a:ext cx="999" cy="1426"/>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Rectangle 125"/>
              <p:cNvSpPr>
                <a:spLocks noChangeArrowheads="1"/>
              </p:cNvSpPr>
              <p:nvPr/>
            </p:nvSpPr>
            <p:spPr bwMode="auto">
              <a:xfrm>
                <a:off x="3472" y="1545"/>
                <a:ext cx="888" cy="13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126"/>
              <p:cNvSpPr>
                <a:spLocks/>
              </p:cNvSpPr>
              <p:nvPr/>
            </p:nvSpPr>
            <p:spPr bwMode="auto">
              <a:xfrm>
                <a:off x="3472" y="2754"/>
                <a:ext cx="447" cy="104"/>
              </a:xfrm>
              <a:custGeom>
                <a:avLst/>
                <a:gdLst>
                  <a:gd name="T0" fmla="*/ 117 w 189"/>
                  <a:gd name="T1" fmla="*/ 7 h 44"/>
                  <a:gd name="T2" fmla="*/ 0 w 189"/>
                  <a:gd name="T3" fmla="*/ 44 h 44"/>
                  <a:gd name="T4" fmla="*/ 67 w 189"/>
                  <a:gd name="T5" fmla="*/ 44 h 44"/>
                  <a:gd name="T6" fmla="*/ 189 w 189"/>
                  <a:gd name="T7" fmla="*/ 44 h 44"/>
                  <a:gd name="T8" fmla="*/ 117 w 189"/>
                  <a:gd name="T9" fmla="*/ 7 h 44"/>
                </a:gdLst>
                <a:ahLst/>
                <a:cxnLst>
                  <a:cxn ang="0">
                    <a:pos x="T0" y="T1"/>
                  </a:cxn>
                  <a:cxn ang="0">
                    <a:pos x="T2" y="T3"/>
                  </a:cxn>
                  <a:cxn ang="0">
                    <a:pos x="T4" y="T5"/>
                  </a:cxn>
                  <a:cxn ang="0">
                    <a:pos x="T6" y="T7"/>
                  </a:cxn>
                  <a:cxn ang="0">
                    <a:pos x="T8" y="T9"/>
                  </a:cxn>
                </a:cxnLst>
                <a:rect l="0" t="0" r="r" b="b"/>
                <a:pathLst>
                  <a:path w="189" h="44">
                    <a:moveTo>
                      <a:pt x="117" y="7"/>
                    </a:moveTo>
                    <a:cubicBezTo>
                      <a:pt x="76" y="0"/>
                      <a:pt x="32" y="13"/>
                      <a:pt x="0" y="44"/>
                    </a:cubicBezTo>
                    <a:cubicBezTo>
                      <a:pt x="67" y="44"/>
                      <a:pt x="67" y="44"/>
                      <a:pt x="67" y="44"/>
                    </a:cubicBezTo>
                    <a:cubicBezTo>
                      <a:pt x="189" y="44"/>
                      <a:pt x="189" y="44"/>
                      <a:pt x="189" y="44"/>
                    </a:cubicBezTo>
                    <a:cubicBezTo>
                      <a:pt x="168" y="24"/>
                      <a:pt x="143" y="12"/>
                      <a:pt x="117"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127"/>
              <p:cNvSpPr>
                <a:spLocks/>
              </p:cNvSpPr>
              <p:nvPr/>
            </p:nvSpPr>
            <p:spPr bwMode="auto">
              <a:xfrm>
                <a:off x="3678" y="2660"/>
                <a:ext cx="682" cy="198"/>
              </a:xfrm>
              <a:custGeom>
                <a:avLst/>
                <a:gdLst>
                  <a:gd name="T0" fmla="*/ 0 w 289"/>
                  <a:gd name="T1" fmla="*/ 84 h 84"/>
                  <a:gd name="T2" fmla="*/ 289 w 289"/>
                  <a:gd name="T3" fmla="*/ 84 h 84"/>
                  <a:gd name="T4" fmla="*/ 289 w 289"/>
                  <a:gd name="T5" fmla="*/ 68 h 84"/>
                  <a:gd name="T6" fmla="*/ 0 w 289"/>
                  <a:gd name="T7" fmla="*/ 84 h 84"/>
                </a:gdLst>
                <a:ahLst/>
                <a:cxnLst>
                  <a:cxn ang="0">
                    <a:pos x="T0" y="T1"/>
                  </a:cxn>
                  <a:cxn ang="0">
                    <a:pos x="T2" y="T3"/>
                  </a:cxn>
                  <a:cxn ang="0">
                    <a:pos x="T4" y="T5"/>
                  </a:cxn>
                  <a:cxn ang="0">
                    <a:pos x="T6" y="T7"/>
                  </a:cxn>
                </a:cxnLst>
                <a:rect l="0" t="0" r="r" b="b"/>
                <a:pathLst>
                  <a:path w="289" h="84">
                    <a:moveTo>
                      <a:pt x="0" y="84"/>
                    </a:moveTo>
                    <a:cubicBezTo>
                      <a:pt x="289" y="84"/>
                      <a:pt x="289" y="84"/>
                      <a:pt x="289" y="84"/>
                    </a:cubicBezTo>
                    <a:cubicBezTo>
                      <a:pt x="289" y="68"/>
                      <a:pt x="289" y="68"/>
                      <a:pt x="289" y="68"/>
                    </a:cubicBezTo>
                    <a:cubicBezTo>
                      <a:pt x="204" y="0"/>
                      <a:pt x="79" y="5"/>
                      <a:pt x="0" y="84"/>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128"/>
              <p:cNvSpPr>
                <a:spLocks/>
              </p:cNvSpPr>
              <p:nvPr/>
            </p:nvSpPr>
            <p:spPr bwMode="auto">
              <a:xfrm>
                <a:off x="3938" y="2771"/>
                <a:ext cx="375" cy="87"/>
              </a:xfrm>
              <a:custGeom>
                <a:avLst/>
                <a:gdLst>
                  <a:gd name="T0" fmla="*/ 98 w 159"/>
                  <a:gd name="T1" fmla="*/ 6 h 37"/>
                  <a:gd name="T2" fmla="*/ 0 w 159"/>
                  <a:gd name="T3" fmla="*/ 37 h 37"/>
                  <a:gd name="T4" fmla="*/ 57 w 159"/>
                  <a:gd name="T5" fmla="*/ 37 h 37"/>
                  <a:gd name="T6" fmla="*/ 159 w 159"/>
                  <a:gd name="T7" fmla="*/ 37 h 37"/>
                  <a:gd name="T8" fmla="*/ 98 w 159"/>
                  <a:gd name="T9" fmla="*/ 6 h 37"/>
                </a:gdLst>
                <a:ahLst/>
                <a:cxnLst>
                  <a:cxn ang="0">
                    <a:pos x="T0" y="T1"/>
                  </a:cxn>
                  <a:cxn ang="0">
                    <a:pos x="T2" y="T3"/>
                  </a:cxn>
                  <a:cxn ang="0">
                    <a:pos x="T4" y="T5"/>
                  </a:cxn>
                  <a:cxn ang="0">
                    <a:pos x="T6" y="T7"/>
                  </a:cxn>
                  <a:cxn ang="0">
                    <a:pos x="T8" y="T9"/>
                  </a:cxn>
                </a:cxnLst>
                <a:rect l="0" t="0" r="r" b="b"/>
                <a:pathLst>
                  <a:path w="159" h="37">
                    <a:moveTo>
                      <a:pt x="98" y="6"/>
                    </a:moveTo>
                    <a:cubicBezTo>
                      <a:pt x="64" y="0"/>
                      <a:pt x="27" y="11"/>
                      <a:pt x="0" y="37"/>
                    </a:cubicBezTo>
                    <a:cubicBezTo>
                      <a:pt x="57" y="37"/>
                      <a:pt x="57" y="37"/>
                      <a:pt x="57" y="37"/>
                    </a:cubicBezTo>
                    <a:cubicBezTo>
                      <a:pt x="159" y="37"/>
                      <a:pt x="159" y="37"/>
                      <a:pt x="159" y="37"/>
                    </a:cubicBezTo>
                    <a:cubicBezTo>
                      <a:pt x="142" y="20"/>
                      <a:pt x="121" y="10"/>
                      <a:pt x="98" y="6"/>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Rectangle 129"/>
              <p:cNvSpPr>
                <a:spLocks noChangeArrowheads="1"/>
              </p:cNvSpPr>
              <p:nvPr/>
            </p:nvSpPr>
            <p:spPr bwMode="auto">
              <a:xfrm>
                <a:off x="3543" y="2162"/>
                <a:ext cx="182" cy="18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130"/>
              <p:cNvSpPr>
                <a:spLocks noChangeArrowheads="1"/>
              </p:cNvSpPr>
              <p:nvPr/>
            </p:nvSpPr>
            <p:spPr bwMode="auto">
              <a:xfrm>
                <a:off x="3725" y="2162"/>
                <a:ext cx="553" cy="1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131"/>
              <p:cNvSpPr>
                <a:spLocks noEditPoints="1"/>
              </p:cNvSpPr>
              <p:nvPr/>
            </p:nvSpPr>
            <p:spPr bwMode="auto">
              <a:xfrm>
                <a:off x="3581" y="2199"/>
                <a:ext cx="106" cy="109"/>
              </a:xfrm>
              <a:custGeom>
                <a:avLst/>
                <a:gdLst>
                  <a:gd name="T0" fmla="*/ 22 w 45"/>
                  <a:gd name="T1" fmla="*/ 4 h 46"/>
                  <a:gd name="T2" fmla="*/ 3 w 45"/>
                  <a:gd name="T3" fmla="*/ 23 h 46"/>
                  <a:gd name="T4" fmla="*/ 22 w 45"/>
                  <a:gd name="T5" fmla="*/ 43 h 46"/>
                  <a:gd name="T6" fmla="*/ 42 w 45"/>
                  <a:gd name="T7" fmla="*/ 23 h 46"/>
                  <a:gd name="T8" fmla="*/ 22 w 45"/>
                  <a:gd name="T9" fmla="*/ 4 h 46"/>
                  <a:gd name="T10" fmla="*/ 22 w 45"/>
                  <a:gd name="T11" fmla="*/ 0 h 46"/>
                  <a:gd name="T12" fmla="*/ 45 w 45"/>
                  <a:gd name="T13" fmla="*/ 23 h 46"/>
                  <a:gd name="T14" fmla="*/ 22 w 45"/>
                  <a:gd name="T15" fmla="*/ 46 h 46"/>
                  <a:gd name="T16" fmla="*/ 0 w 45"/>
                  <a:gd name="T17" fmla="*/ 23 h 46"/>
                  <a:gd name="T18" fmla="*/ 22 w 45"/>
                  <a:gd name="T19" fmla="*/ 0 h 46"/>
                  <a:gd name="T20" fmla="*/ 32 w 45"/>
                  <a:gd name="T21" fmla="*/ 17 h 46"/>
                  <a:gd name="T22" fmla="*/ 27 w 45"/>
                  <a:gd name="T23" fmla="*/ 14 h 46"/>
                  <a:gd name="T24" fmla="*/ 25 w 45"/>
                  <a:gd name="T25" fmla="*/ 13 h 46"/>
                  <a:gd name="T26" fmla="*/ 18 w 45"/>
                  <a:gd name="T27" fmla="*/ 19 h 46"/>
                  <a:gd name="T28" fmla="*/ 19 w 45"/>
                  <a:gd name="T29" fmla="*/ 25 h 46"/>
                  <a:gd name="T30" fmla="*/ 13 w 45"/>
                  <a:gd name="T31" fmla="*/ 30 h 46"/>
                  <a:gd name="T32" fmla="*/ 13 w 45"/>
                  <a:gd name="T33" fmla="*/ 33 h 46"/>
                  <a:gd name="T34" fmla="*/ 14 w 45"/>
                  <a:gd name="T35" fmla="*/ 34 h 46"/>
                  <a:gd name="T36" fmla="*/ 16 w 45"/>
                  <a:gd name="T37" fmla="*/ 33 h 46"/>
                  <a:gd name="T38" fmla="*/ 21 w 45"/>
                  <a:gd name="T39" fmla="*/ 27 h 46"/>
                  <a:gd name="T40" fmla="*/ 24 w 45"/>
                  <a:gd name="T41" fmla="*/ 28 h 46"/>
                  <a:gd name="T42" fmla="*/ 25 w 45"/>
                  <a:gd name="T43" fmla="*/ 29 h 46"/>
                  <a:gd name="T44" fmla="*/ 33 w 45"/>
                  <a:gd name="T45" fmla="*/ 23 h 46"/>
                  <a:gd name="T46" fmla="*/ 32 w 45"/>
                  <a:gd name="T47" fmla="*/ 17 h 46"/>
                  <a:gd name="T48" fmla="*/ 31 w 45"/>
                  <a:gd name="T49" fmla="*/ 22 h 46"/>
                  <a:gd name="T50" fmla="*/ 25 w 45"/>
                  <a:gd name="T51" fmla="*/ 26 h 46"/>
                  <a:gd name="T52" fmla="*/ 24 w 45"/>
                  <a:gd name="T53" fmla="*/ 26 h 46"/>
                  <a:gd name="T54" fmla="*/ 20 w 45"/>
                  <a:gd name="T55" fmla="*/ 20 h 46"/>
                  <a:gd name="T56" fmla="*/ 25 w 45"/>
                  <a:gd name="T57" fmla="*/ 16 h 46"/>
                  <a:gd name="T58" fmla="*/ 27 w 45"/>
                  <a:gd name="T59" fmla="*/ 16 h 46"/>
                  <a:gd name="T60" fmla="*/ 30 w 45"/>
                  <a:gd name="T61" fmla="*/ 18 h 46"/>
                  <a:gd name="T62" fmla="*/ 31 w 45"/>
                  <a:gd name="T6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46">
                    <a:moveTo>
                      <a:pt x="22" y="4"/>
                    </a:moveTo>
                    <a:cubicBezTo>
                      <a:pt x="12" y="4"/>
                      <a:pt x="3" y="12"/>
                      <a:pt x="3" y="23"/>
                    </a:cubicBezTo>
                    <a:cubicBezTo>
                      <a:pt x="3" y="34"/>
                      <a:pt x="12" y="43"/>
                      <a:pt x="22" y="43"/>
                    </a:cubicBezTo>
                    <a:cubicBezTo>
                      <a:pt x="33" y="43"/>
                      <a:pt x="42" y="34"/>
                      <a:pt x="42" y="23"/>
                    </a:cubicBezTo>
                    <a:cubicBezTo>
                      <a:pt x="42" y="12"/>
                      <a:pt x="33" y="4"/>
                      <a:pt x="22" y="4"/>
                    </a:cubicBezTo>
                    <a:moveTo>
                      <a:pt x="22" y="0"/>
                    </a:moveTo>
                    <a:cubicBezTo>
                      <a:pt x="35" y="0"/>
                      <a:pt x="45" y="11"/>
                      <a:pt x="45" y="23"/>
                    </a:cubicBezTo>
                    <a:cubicBezTo>
                      <a:pt x="45" y="36"/>
                      <a:pt x="35" y="46"/>
                      <a:pt x="22" y="46"/>
                    </a:cubicBezTo>
                    <a:cubicBezTo>
                      <a:pt x="10" y="46"/>
                      <a:pt x="0" y="36"/>
                      <a:pt x="0" y="23"/>
                    </a:cubicBezTo>
                    <a:cubicBezTo>
                      <a:pt x="0" y="11"/>
                      <a:pt x="10" y="0"/>
                      <a:pt x="22" y="0"/>
                    </a:cubicBezTo>
                    <a:moveTo>
                      <a:pt x="32" y="17"/>
                    </a:moveTo>
                    <a:cubicBezTo>
                      <a:pt x="31" y="15"/>
                      <a:pt x="29" y="14"/>
                      <a:pt x="27" y="14"/>
                    </a:cubicBezTo>
                    <a:cubicBezTo>
                      <a:pt x="27" y="13"/>
                      <a:pt x="26" y="13"/>
                      <a:pt x="25" y="13"/>
                    </a:cubicBezTo>
                    <a:cubicBezTo>
                      <a:pt x="22" y="13"/>
                      <a:pt x="19" y="16"/>
                      <a:pt x="18" y="19"/>
                    </a:cubicBezTo>
                    <a:cubicBezTo>
                      <a:pt x="18" y="21"/>
                      <a:pt x="18" y="23"/>
                      <a:pt x="19" y="25"/>
                    </a:cubicBezTo>
                    <a:cubicBezTo>
                      <a:pt x="13" y="30"/>
                      <a:pt x="13" y="30"/>
                      <a:pt x="13" y="30"/>
                    </a:cubicBezTo>
                    <a:cubicBezTo>
                      <a:pt x="13" y="31"/>
                      <a:pt x="13" y="32"/>
                      <a:pt x="13" y="33"/>
                    </a:cubicBezTo>
                    <a:cubicBezTo>
                      <a:pt x="14" y="34"/>
                      <a:pt x="14" y="34"/>
                      <a:pt x="14" y="34"/>
                    </a:cubicBezTo>
                    <a:cubicBezTo>
                      <a:pt x="15" y="34"/>
                      <a:pt x="16" y="34"/>
                      <a:pt x="16" y="33"/>
                    </a:cubicBezTo>
                    <a:cubicBezTo>
                      <a:pt x="21" y="27"/>
                      <a:pt x="21" y="27"/>
                      <a:pt x="21" y="27"/>
                    </a:cubicBezTo>
                    <a:cubicBezTo>
                      <a:pt x="22" y="28"/>
                      <a:pt x="23" y="28"/>
                      <a:pt x="24" y="28"/>
                    </a:cubicBezTo>
                    <a:cubicBezTo>
                      <a:pt x="24" y="28"/>
                      <a:pt x="25" y="29"/>
                      <a:pt x="25" y="29"/>
                    </a:cubicBezTo>
                    <a:cubicBezTo>
                      <a:pt x="29" y="29"/>
                      <a:pt x="32" y="26"/>
                      <a:pt x="33" y="23"/>
                    </a:cubicBezTo>
                    <a:cubicBezTo>
                      <a:pt x="33" y="21"/>
                      <a:pt x="33" y="19"/>
                      <a:pt x="32" y="17"/>
                    </a:cubicBezTo>
                    <a:close/>
                    <a:moveTo>
                      <a:pt x="31" y="22"/>
                    </a:moveTo>
                    <a:cubicBezTo>
                      <a:pt x="30" y="25"/>
                      <a:pt x="28" y="26"/>
                      <a:pt x="25" y="26"/>
                    </a:cubicBezTo>
                    <a:cubicBezTo>
                      <a:pt x="25" y="26"/>
                      <a:pt x="25" y="26"/>
                      <a:pt x="24" y="26"/>
                    </a:cubicBezTo>
                    <a:cubicBezTo>
                      <a:pt x="21" y="25"/>
                      <a:pt x="20" y="23"/>
                      <a:pt x="20" y="20"/>
                    </a:cubicBezTo>
                    <a:cubicBezTo>
                      <a:pt x="21" y="17"/>
                      <a:pt x="23" y="16"/>
                      <a:pt x="25" y="16"/>
                    </a:cubicBezTo>
                    <a:cubicBezTo>
                      <a:pt x="26" y="16"/>
                      <a:pt x="26" y="16"/>
                      <a:pt x="27" y="16"/>
                    </a:cubicBezTo>
                    <a:cubicBezTo>
                      <a:pt x="28" y="16"/>
                      <a:pt x="29" y="17"/>
                      <a:pt x="30" y="18"/>
                    </a:cubicBezTo>
                    <a:cubicBezTo>
                      <a:pt x="31" y="19"/>
                      <a:pt x="31" y="21"/>
                      <a:pt x="31" y="2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135"/>
              <p:cNvSpPr>
                <a:spLocks/>
              </p:cNvSpPr>
              <p:nvPr/>
            </p:nvSpPr>
            <p:spPr bwMode="auto">
              <a:xfrm>
                <a:off x="3574" y="1831"/>
                <a:ext cx="333" cy="220"/>
              </a:xfrm>
              <a:custGeom>
                <a:avLst/>
                <a:gdLst>
                  <a:gd name="T0" fmla="*/ 119 w 141"/>
                  <a:gd name="T1" fmla="*/ 41 h 93"/>
                  <a:gd name="T2" fmla="*/ 119 w 141"/>
                  <a:gd name="T3" fmla="*/ 39 h 93"/>
                  <a:gd name="T4" fmla="*/ 80 w 141"/>
                  <a:gd name="T5" fmla="*/ 0 h 93"/>
                  <a:gd name="T6" fmla="*/ 47 w 141"/>
                  <a:gd name="T7" fmla="*/ 17 h 93"/>
                  <a:gd name="T8" fmla="*/ 36 w 141"/>
                  <a:gd name="T9" fmla="*/ 14 h 93"/>
                  <a:gd name="T10" fmla="*/ 24 w 141"/>
                  <a:gd name="T11" fmla="*/ 18 h 93"/>
                  <a:gd name="T12" fmla="*/ 14 w 141"/>
                  <a:gd name="T13" fmla="*/ 36 h 93"/>
                  <a:gd name="T14" fmla="*/ 0 w 141"/>
                  <a:gd name="T15" fmla="*/ 62 h 93"/>
                  <a:gd name="T16" fmla="*/ 27 w 141"/>
                  <a:gd name="T17" fmla="*/ 93 h 93"/>
                  <a:gd name="T18" fmla="*/ 30 w 141"/>
                  <a:gd name="T19" fmla="*/ 93 h 93"/>
                  <a:gd name="T20" fmla="*/ 33 w 141"/>
                  <a:gd name="T21" fmla="*/ 93 h 93"/>
                  <a:gd name="T22" fmla="*/ 97 w 141"/>
                  <a:gd name="T23" fmla="*/ 93 h 93"/>
                  <a:gd name="T24" fmla="*/ 98 w 141"/>
                  <a:gd name="T25" fmla="*/ 93 h 93"/>
                  <a:gd name="T26" fmla="*/ 100 w 141"/>
                  <a:gd name="T27" fmla="*/ 93 h 93"/>
                  <a:gd name="T28" fmla="*/ 105 w 141"/>
                  <a:gd name="T29" fmla="*/ 93 h 93"/>
                  <a:gd name="T30" fmla="*/ 115 w 141"/>
                  <a:gd name="T31" fmla="*/ 93 h 93"/>
                  <a:gd name="T32" fmla="*/ 141 w 141"/>
                  <a:gd name="T33" fmla="*/ 67 h 93"/>
                  <a:gd name="T34" fmla="*/ 119 w 141"/>
                  <a:gd name="T35"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93">
                    <a:moveTo>
                      <a:pt x="119" y="41"/>
                    </a:moveTo>
                    <a:cubicBezTo>
                      <a:pt x="119" y="40"/>
                      <a:pt x="119" y="39"/>
                      <a:pt x="119" y="39"/>
                    </a:cubicBezTo>
                    <a:cubicBezTo>
                      <a:pt x="119" y="17"/>
                      <a:pt x="101" y="0"/>
                      <a:pt x="80" y="0"/>
                    </a:cubicBezTo>
                    <a:cubicBezTo>
                      <a:pt x="66" y="0"/>
                      <a:pt x="54" y="7"/>
                      <a:pt x="47" y="17"/>
                    </a:cubicBezTo>
                    <a:cubicBezTo>
                      <a:pt x="44" y="15"/>
                      <a:pt x="40" y="14"/>
                      <a:pt x="36" y="14"/>
                    </a:cubicBezTo>
                    <a:cubicBezTo>
                      <a:pt x="32" y="14"/>
                      <a:pt x="27" y="16"/>
                      <a:pt x="24" y="18"/>
                    </a:cubicBezTo>
                    <a:cubicBezTo>
                      <a:pt x="18" y="22"/>
                      <a:pt x="14" y="29"/>
                      <a:pt x="14" y="36"/>
                    </a:cubicBezTo>
                    <a:cubicBezTo>
                      <a:pt x="5" y="42"/>
                      <a:pt x="0" y="52"/>
                      <a:pt x="0" y="62"/>
                    </a:cubicBezTo>
                    <a:cubicBezTo>
                      <a:pt x="0" y="78"/>
                      <a:pt x="12" y="91"/>
                      <a:pt x="27" y="93"/>
                    </a:cubicBezTo>
                    <a:cubicBezTo>
                      <a:pt x="28" y="93"/>
                      <a:pt x="29" y="93"/>
                      <a:pt x="30" y="93"/>
                    </a:cubicBezTo>
                    <a:cubicBezTo>
                      <a:pt x="31" y="93"/>
                      <a:pt x="32" y="93"/>
                      <a:pt x="33" y="93"/>
                    </a:cubicBezTo>
                    <a:cubicBezTo>
                      <a:pt x="48" y="93"/>
                      <a:pt x="81" y="93"/>
                      <a:pt x="97" y="93"/>
                    </a:cubicBezTo>
                    <a:cubicBezTo>
                      <a:pt x="98" y="93"/>
                      <a:pt x="98" y="93"/>
                      <a:pt x="98" y="93"/>
                    </a:cubicBezTo>
                    <a:cubicBezTo>
                      <a:pt x="100" y="93"/>
                      <a:pt x="100" y="93"/>
                      <a:pt x="100" y="93"/>
                    </a:cubicBezTo>
                    <a:cubicBezTo>
                      <a:pt x="101" y="93"/>
                      <a:pt x="103" y="93"/>
                      <a:pt x="105" y="93"/>
                    </a:cubicBezTo>
                    <a:cubicBezTo>
                      <a:pt x="115" y="93"/>
                      <a:pt x="115" y="93"/>
                      <a:pt x="115" y="93"/>
                    </a:cubicBezTo>
                    <a:cubicBezTo>
                      <a:pt x="129" y="93"/>
                      <a:pt x="141" y="81"/>
                      <a:pt x="141" y="67"/>
                    </a:cubicBezTo>
                    <a:cubicBezTo>
                      <a:pt x="141" y="53"/>
                      <a:pt x="131" y="42"/>
                      <a:pt x="11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36"/>
              <p:cNvSpPr>
                <a:spLocks/>
              </p:cNvSpPr>
              <p:nvPr/>
            </p:nvSpPr>
            <p:spPr bwMode="auto">
              <a:xfrm>
                <a:off x="3961" y="1786"/>
                <a:ext cx="234" cy="154"/>
              </a:xfrm>
              <a:custGeom>
                <a:avLst/>
                <a:gdLst>
                  <a:gd name="T0" fmla="*/ 83 w 99"/>
                  <a:gd name="T1" fmla="*/ 29 h 65"/>
                  <a:gd name="T2" fmla="*/ 83 w 99"/>
                  <a:gd name="T3" fmla="*/ 28 h 65"/>
                  <a:gd name="T4" fmla="*/ 56 w 99"/>
                  <a:gd name="T5" fmla="*/ 0 h 65"/>
                  <a:gd name="T6" fmla="*/ 33 w 99"/>
                  <a:gd name="T7" fmla="*/ 13 h 65"/>
                  <a:gd name="T8" fmla="*/ 26 w 99"/>
                  <a:gd name="T9" fmla="*/ 11 h 65"/>
                  <a:gd name="T10" fmla="*/ 17 w 99"/>
                  <a:gd name="T11" fmla="*/ 13 h 65"/>
                  <a:gd name="T12" fmla="*/ 10 w 99"/>
                  <a:gd name="T13" fmla="*/ 26 h 65"/>
                  <a:gd name="T14" fmla="*/ 0 w 99"/>
                  <a:gd name="T15" fmla="*/ 44 h 65"/>
                  <a:gd name="T16" fmla="*/ 19 w 99"/>
                  <a:gd name="T17" fmla="*/ 65 h 65"/>
                  <a:gd name="T18" fmla="*/ 22 w 99"/>
                  <a:gd name="T19" fmla="*/ 65 h 65"/>
                  <a:gd name="T20" fmla="*/ 24 w 99"/>
                  <a:gd name="T21" fmla="*/ 65 h 65"/>
                  <a:gd name="T22" fmla="*/ 68 w 99"/>
                  <a:gd name="T23" fmla="*/ 65 h 65"/>
                  <a:gd name="T24" fmla="*/ 69 w 99"/>
                  <a:gd name="T25" fmla="*/ 65 h 65"/>
                  <a:gd name="T26" fmla="*/ 70 w 99"/>
                  <a:gd name="T27" fmla="*/ 65 h 65"/>
                  <a:gd name="T28" fmla="*/ 74 w 99"/>
                  <a:gd name="T29" fmla="*/ 65 h 65"/>
                  <a:gd name="T30" fmla="*/ 81 w 99"/>
                  <a:gd name="T31" fmla="*/ 65 h 65"/>
                  <a:gd name="T32" fmla="*/ 99 w 99"/>
                  <a:gd name="T33" fmla="*/ 47 h 65"/>
                  <a:gd name="T34" fmla="*/ 83 w 99"/>
                  <a:gd name="T3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65">
                    <a:moveTo>
                      <a:pt x="83" y="29"/>
                    </a:moveTo>
                    <a:cubicBezTo>
                      <a:pt x="83" y="29"/>
                      <a:pt x="83" y="28"/>
                      <a:pt x="83" y="28"/>
                    </a:cubicBezTo>
                    <a:cubicBezTo>
                      <a:pt x="83" y="13"/>
                      <a:pt x="71" y="0"/>
                      <a:pt x="56" y="0"/>
                    </a:cubicBezTo>
                    <a:cubicBezTo>
                      <a:pt x="47" y="0"/>
                      <a:pt x="38" y="5"/>
                      <a:pt x="33" y="13"/>
                    </a:cubicBezTo>
                    <a:cubicBezTo>
                      <a:pt x="31" y="11"/>
                      <a:pt x="29" y="11"/>
                      <a:pt x="26" y="11"/>
                    </a:cubicBezTo>
                    <a:cubicBezTo>
                      <a:pt x="23" y="11"/>
                      <a:pt x="20" y="12"/>
                      <a:pt x="17" y="13"/>
                    </a:cubicBezTo>
                    <a:cubicBezTo>
                      <a:pt x="13" y="16"/>
                      <a:pt x="10" y="21"/>
                      <a:pt x="10" y="26"/>
                    </a:cubicBezTo>
                    <a:cubicBezTo>
                      <a:pt x="4" y="30"/>
                      <a:pt x="0" y="37"/>
                      <a:pt x="0" y="44"/>
                    </a:cubicBezTo>
                    <a:cubicBezTo>
                      <a:pt x="0" y="55"/>
                      <a:pt x="9" y="64"/>
                      <a:pt x="19" y="65"/>
                    </a:cubicBezTo>
                    <a:cubicBezTo>
                      <a:pt x="20" y="65"/>
                      <a:pt x="21" y="65"/>
                      <a:pt x="22" y="65"/>
                    </a:cubicBezTo>
                    <a:cubicBezTo>
                      <a:pt x="22" y="65"/>
                      <a:pt x="23" y="65"/>
                      <a:pt x="24" y="65"/>
                    </a:cubicBezTo>
                    <a:cubicBezTo>
                      <a:pt x="34" y="65"/>
                      <a:pt x="57" y="65"/>
                      <a:pt x="68" y="65"/>
                    </a:cubicBezTo>
                    <a:cubicBezTo>
                      <a:pt x="69" y="65"/>
                      <a:pt x="69" y="65"/>
                      <a:pt x="69" y="65"/>
                    </a:cubicBezTo>
                    <a:cubicBezTo>
                      <a:pt x="70" y="65"/>
                      <a:pt x="70" y="65"/>
                      <a:pt x="70" y="65"/>
                    </a:cubicBezTo>
                    <a:cubicBezTo>
                      <a:pt x="71" y="65"/>
                      <a:pt x="72" y="65"/>
                      <a:pt x="74" y="65"/>
                    </a:cubicBezTo>
                    <a:cubicBezTo>
                      <a:pt x="81" y="65"/>
                      <a:pt x="81" y="65"/>
                      <a:pt x="81" y="65"/>
                    </a:cubicBezTo>
                    <a:cubicBezTo>
                      <a:pt x="91" y="65"/>
                      <a:pt x="99" y="57"/>
                      <a:pt x="99" y="47"/>
                    </a:cubicBezTo>
                    <a:cubicBezTo>
                      <a:pt x="99" y="38"/>
                      <a:pt x="92" y="30"/>
                      <a:pt x="8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137"/>
              <p:cNvSpPr>
                <a:spLocks/>
              </p:cNvSpPr>
              <p:nvPr/>
            </p:nvSpPr>
            <p:spPr bwMode="auto">
              <a:xfrm>
                <a:off x="4141" y="1970"/>
                <a:ext cx="108" cy="71"/>
              </a:xfrm>
              <a:custGeom>
                <a:avLst/>
                <a:gdLst>
                  <a:gd name="T0" fmla="*/ 39 w 46"/>
                  <a:gd name="T1" fmla="*/ 14 h 30"/>
                  <a:gd name="T2" fmla="*/ 39 w 46"/>
                  <a:gd name="T3" fmla="*/ 13 h 30"/>
                  <a:gd name="T4" fmla="*/ 26 w 46"/>
                  <a:gd name="T5" fmla="*/ 0 h 30"/>
                  <a:gd name="T6" fmla="*/ 15 w 46"/>
                  <a:gd name="T7" fmla="*/ 6 h 30"/>
                  <a:gd name="T8" fmla="*/ 12 w 46"/>
                  <a:gd name="T9" fmla="*/ 5 h 30"/>
                  <a:gd name="T10" fmla="*/ 8 w 46"/>
                  <a:gd name="T11" fmla="*/ 6 h 30"/>
                  <a:gd name="T12" fmla="*/ 5 w 46"/>
                  <a:gd name="T13" fmla="*/ 12 h 30"/>
                  <a:gd name="T14" fmla="*/ 0 w 46"/>
                  <a:gd name="T15" fmla="*/ 21 h 30"/>
                  <a:gd name="T16" fmla="*/ 9 w 46"/>
                  <a:gd name="T17" fmla="*/ 30 h 30"/>
                  <a:gd name="T18" fmla="*/ 10 w 46"/>
                  <a:gd name="T19" fmla="*/ 30 h 30"/>
                  <a:gd name="T20" fmla="*/ 11 w 46"/>
                  <a:gd name="T21" fmla="*/ 30 h 30"/>
                  <a:gd name="T22" fmla="*/ 32 w 46"/>
                  <a:gd name="T23" fmla="*/ 30 h 30"/>
                  <a:gd name="T24" fmla="*/ 32 w 46"/>
                  <a:gd name="T25" fmla="*/ 30 h 30"/>
                  <a:gd name="T26" fmla="*/ 33 w 46"/>
                  <a:gd name="T27" fmla="*/ 30 h 30"/>
                  <a:gd name="T28" fmla="*/ 34 w 46"/>
                  <a:gd name="T29" fmla="*/ 30 h 30"/>
                  <a:gd name="T30" fmla="*/ 37 w 46"/>
                  <a:gd name="T31" fmla="*/ 30 h 30"/>
                  <a:gd name="T32" fmla="*/ 46 w 46"/>
                  <a:gd name="T33" fmla="*/ 22 h 30"/>
                  <a:gd name="T34" fmla="*/ 39 w 46"/>
                  <a:gd name="T3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0">
                    <a:moveTo>
                      <a:pt x="39" y="14"/>
                    </a:moveTo>
                    <a:cubicBezTo>
                      <a:pt x="39" y="13"/>
                      <a:pt x="39" y="13"/>
                      <a:pt x="39" y="13"/>
                    </a:cubicBezTo>
                    <a:cubicBezTo>
                      <a:pt x="39" y="6"/>
                      <a:pt x="33" y="0"/>
                      <a:pt x="26" y="0"/>
                    </a:cubicBezTo>
                    <a:cubicBezTo>
                      <a:pt x="21" y="0"/>
                      <a:pt x="18" y="3"/>
                      <a:pt x="15" y="6"/>
                    </a:cubicBezTo>
                    <a:cubicBezTo>
                      <a:pt x="14" y="5"/>
                      <a:pt x="13" y="5"/>
                      <a:pt x="12" y="5"/>
                    </a:cubicBezTo>
                    <a:cubicBezTo>
                      <a:pt x="10" y="5"/>
                      <a:pt x="9" y="5"/>
                      <a:pt x="8" y="6"/>
                    </a:cubicBezTo>
                    <a:cubicBezTo>
                      <a:pt x="6" y="8"/>
                      <a:pt x="5" y="10"/>
                      <a:pt x="5" y="12"/>
                    </a:cubicBezTo>
                    <a:cubicBezTo>
                      <a:pt x="2" y="14"/>
                      <a:pt x="0" y="17"/>
                      <a:pt x="0" y="21"/>
                    </a:cubicBezTo>
                    <a:cubicBezTo>
                      <a:pt x="0" y="26"/>
                      <a:pt x="4" y="30"/>
                      <a:pt x="9" y="30"/>
                    </a:cubicBezTo>
                    <a:cubicBezTo>
                      <a:pt x="9" y="30"/>
                      <a:pt x="10" y="30"/>
                      <a:pt x="10" y="30"/>
                    </a:cubicBezTo>
                    <a:cubicBezTo>
                      <a:pt x="10" y="30"/>
                      <a:pt x="11" y="30"/>
                      <a:pt x="11" y="30"/>
                    </a:cubicBezTo>
                    <a:cubicBezTo>
                      <a:pt x="16" y="30"/>
                      <a:pt x="26" y="30"/>
                      <a:pt x="32" y="30"/>
                    </a:cubicBezTo>
                    <a:cubicBezTo>
                      <a:pt x="32" y="30"/>
                      <a:pt x="32" y="30"/>
                      <a:pt x="32" y="30"/>
                    </a:cubicBezTo>
                    <a:cubicBezTo>
                      <a:pt x="33" y="30"/>
                      <a:pt x="33" y="30"/>
                      <a:pt x="33" y="30"/>
                    </a:cubicBezTo>
                    <a:cubicBezTo>
                      <a:pt x="33" y="30"/>
                      <a:pt x="34" y="30"/>
                      <a:pt x="34" y="30"/>
                    </a:cubicBezTo>
                    <a:cubicBezTo>
                      <a:pt x="37" y="30"/>
                      <a:pt x="37" y="30"/>
                      <a:pt x="37" y="30"/>
                    </a:cubicBezTo>
                    <a:cubicBezTo>
                      <a:pt x="42" y="30"/>
                      <a:pt x="46" y="27"/>
                      <a:pt x="46" y="22"/>
                    </a:cubicBezTo>
                    <a:cubicBezTo>
                      <a:pt x="46" y="18"/>
                      <a:pt x="43" y="14"/>
                      <a:pt x="3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TextBox 24"/>
            <p:cNvSpPr txBox="1"/>
            <p:nvPr/>
          </p:nvSpPr>
          <p:spPr>
            <a:xfrm>
              <a:off x="2892509" y="989320"/>
              <a:ext cx="5005453" cy="461665"/>
            </a:xfrm>
            <a:prstGeom prst="rect">
              <a:avLst/>
            </a:prstGeom>
            <a:solidFill>
              <a:schemeClr val="bg1"/>
            </a:solidFill>
            <a:ln>
              <a:solidFill>
                <a:schemeClr val="accent1"/>
              </a:solidFill>
            </a:ln>
            <a:effectLst/>
          </p:spPr>
          <p:txBody>
            <a:bodyPr wrap="square" rtlCol="0">
              <a:spAutoFit/>
            </a:bodyPr>
            <a:lstStyle/>
            <a:p>
              <a:r>
                <a:rPr lang="en-GB" sz="2400" dirty="0">
                  <a:latin typeface="Segoe UI Light" panose="020B0502040204020203" pitchFamily="34" charset="0"/>
                  <a:cs typeface="Segoe UI Light" panose="020B0502040204020203" pitchFamily="34" charset="0"/>
                </a:rPr>
                <a:t>AlwaysOn Availability Group</a:t>
              </a:r>
            </a:p>
          </p:txBody>
        </p:sp>
      </p:grpSp>
    </p:spTree>
    <p:extLst>
      <p:ext uri="{BB962C8B-B14F-4D97-AF65-F5344CB8AC3E}">
        <p14:creationId xmlns:p14="http://schemas.microsoft.com/office/powerpoint/2010/main" val="3804881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4593" y="94082"/>
            <a:ext cx="10515600" cy="939823"/>
          </a:xfrm>
        </p:spPr>
        <p:txBody>
          <a:bodyPr/>
          <a:lstStyle/>
          <a:p>
            <a:r>
              <a:rPr lang="en-GB" dirty="0"/>
              <a:t>Routing</a:t>
            </a:r>
          </a:p>
        </p:txBody>
      </p:sp>
      <p:sp>
        <p:nvSpPr>
          <p:cNvPr id="4" name="Rectangle 1"/>
          <p:cNvSpPr>
            <a:spLocks noGrp="1" noChangeArrowheads="1"/>
          </p:cNvSpPr>
          <p:nvPr>
            <p:ph type="body" idx="1"/>
          </p:nvPr>
        </p:nvSpPr>
        <p:spPr bwMode="auto">
          <a:xfrm>
            <a:off x="668408" y="939166"/>
            <a:ext cx="8991244" cy="276999"/>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000000"/>
                </a:solidFill>
                <a:effectLst/>
                <a:latin typeface="Consolas" panose="020B0609020204030204" pitchFamily="49" charset="0"/>
              </a:rPr>
              <a:t>READ_ONLY_ROUTING_LIST = (('Server1','Server2'), 'Server3', 'Server4') </a:t>
            </a:r>
            <a:endParaRPr kumimoji="0" lang="de-DE" altLang="de-DE" sz="4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68408" y="1367649"/>
            <a:ext cx="10532962" cy="4985980"/>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a:t>
            </a: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MODIFY REPLICA ON N'COMPUTER01' WITH (SECONDARY_ROLE (</a:t>
            </a:r>
            <a:r>
              <a:rPr kumimoji="0" lang="de-DE" altLang="de-DE" b="0" i="0" u="none" strike="noStrike" cap="none" normalizeH="0" baseline="0" dirty="0">
                <a:ln>
                  <a:noFill/>
                </a:ln>
                <a:solidFill>
                  <a:srgbClr val="FF0000"/>
                </a:solidFill>
                <a:effectLst/>
                <a:latin typeface="Consolas" panose="020B0609020204030204" pitchFamily="49" charset="0"/>
              </a:rPr>
              <a:t>ALLOW_CONNECTIONS = READ_ONLY)</a:t>
            </a:r>
            <a:r>
              <a:rPr kumimoji="0" lang="de-DE" altLang="de-DE" b="0" i="0" u="none" strike="noStrike" cap="none" normalizeH="0" baseline="0" dirty="0">
                <a:ln>
                  <a:noFill/>
                </a:ln>
                <a:solidFill>
                  <a:srgbClr val="000000"/>
                </a:solidFill>
                <a:effectLst/>
                <a:latin typeface="Consolas" panose="020B0609020204030204" pitchFamily="49" charset="0"/>
              </a:rPr>
              <a:t>); </a:t>
            </a:r>
            <a:br>
              <a:rPr kumimoji="0" lang="de-DE" altLang="de-DE" b="0" i="0" u="none" strike="noStrike" cap="none" normalizeH="0" baseline="0" dirty="0">
                <a:ln>
                  <a:noFill/>
                </a:ln>
                <a:solidFill>
                  <a:srgbClr val="000000"/>
                </a:solidFill>
                <a:effectLst/>
                <a:latin typeface="Consolas" panose="020B0609020204030204" pitchFamily="49" charset="0"/>
              </a:rPr>
            </a:b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N'COMPUTER01' WITH (SECONDARY_ROLE (</a:t>
            </a:r>
            <a:r>
              <a:rPr kumimoji="0" lang="de-DE" altLang="de-DE" b="0" i="0" u="none" strike="noStrike" cap="none" normalizeH="0" baseline="0" dirty="0">
                <a:ln>
                  <a:noFill/>
                </a:ln>
                <a:solidFill>
                  <a:srgbClr val="FF0000"/>
                </a:solidFill>
                <a:effectLst/>
                <a:latin typeface="Consolas" panose="020B0609020204030204" pitchFamily="49" charset="0"/>
              </a:rPr>
              <a:t>READ_ONLY_ROUTING_URL = N'TCP://COMPUTER01.contoso.com:1433'</a:t>
            </a:r>
            <a:r>
              <a:rPr kumimoji="0" lang="de-DE" altLang="de-DE" b="0" i="0" u="none" strike="noStrike" cap="none" normalizeH="0" baseline="0" dirty="0">
                <a:ln>
                  <a:noFill/>
                </a:ln>
                <a:solidFill>
                  <a:srgbClr val="000000"/>
                </a:solidFill>
                <a:effectLst/>
                <a:latin typeface="Consolas" panose="020B0609020204030204" pitchFamily="49" charset="0"/>
              </a:rPr>
              <a:t>)); </a:t>
            </a:r>
            <a:br>
              <a:rPr kumimoji="0" lang="de-DE" altLang="de-DE" b="0" i="0" u="none" strike="noStrike" cap="none" normalizeH="0" baseline="0" dirty="0">
                <a:ln>
                  <a:noFill/>
                </a:ln>
                <a:solidFill>
                  <a:srgbClr val="000000"/>
                </a:solidFill>
                <a:effectLst/>
                <a:latin typeface="Consolas" panose="020B0609020204030204" pitchFamily="49" charset="0"/>
              </a:rPr>
            </a:b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N'COMPUTER02' WITH (SECONDARY_ROLE (ALLOW_CONNECTIONS = READ_ONLY)); </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N'COMPUTER02' WITH (SECONDARY_ROLE (READ_ONLY_ROUTING_URL = N'TCP://COMPUTER02.contoso.com:1433'));</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N'COMPUTER01' WITH (PRIMARY_ROLE (READ_ONLY_ROUTING_LIST=('COMPUTER02','COMPUTER01')));</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N'COMPUTER02' WITH (PRIMARY_ROLE (READ_ONLY_ROUTING_LIST=('COMPUTER01','COMPUTER02'))); </a:t>
            </a:r>
            <a:endParaRPr kumimoji="0" lang="de-DE" altLang="de-DE"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885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D9A954-D6B9-498F-BBA2-0AD5F0848F7B}"/>
              </a:ext>
            </a:extLst>
          </p:cNvPr>
          <p:cNvSpPr>
            <a:spLocks noGrp="1"/>
          </p:cNvSpPr>
          <p:nvPr>
            <p:ph type="title"/>
          </p:nvPr>
        </p:nvSpPr>
        <p:spPr/>
        <p:txBody>
          <a:bodyPr/>
          <a:lstStyle/>
          <a:p>
            <a:r>
              <a:rPr lang="de-DE" dirty="0"/>
              <a:t>Lastenausgleich</a:t>
            </a:r>
          </a:p>
        </p:txBody>
      </p:sp>
      <p:sp>
        <p:nvSpPr>
          <p:cNvPr id="3" name="Textplatzhalter 2">
            <a:extLst>
              <a:ext uri="{FF2B5EF4-FFF2-40B4-BE49-F238E27FC236}">
                <a16:creationId xmlns:a16="http://schemas.microsoft.com/office/drawing/2014/main" id="{CBDA8E3D-A32F-4355-9DE8-5C9820ED71A1}"/>
              </a:ext>
            </a:extLst>
          </p:cNvPr>
          <p:cNvSpPr>
            <a:spLocks noGrp="1"/>
          </p:cNvSpPr>
          <p:nvPr>
            <p:ph type="body" idx="1"/>
          </p:nvPr>
        </p:nvSpPr>
        <p:spPr>
          <a:xfrm>
            <a:off x="838200" y="1825625"/>
            <a:ext cx="10515600" cy="615067"/>
          </a:xfrm>
          <a:solidFill>
            <a:schemeClr val="bg2"/>
          </a:solidFill>
        </p:spPr>
        <p:txBody>
          <a:bodyPr/>
          <a:lstStyle/>
          <a:p>
            <a:pPr marL="0" indent="0">
              <a:buNone/>
            </a:pPr>
            <a:r>
              <a:rPr lang="en-US" dirty="0"/>
              <a:t>READ_ONLY_ROUTING_LIST = (</a:t>
            </a:r>
            <a:r>
              <a:rPr lang="en-US" dirty="0">
                <a:solidFill>
                  <a:schemeClr val="accent5"/>
                </a:solidFill>
              </a:rPr>
              <a:t>('Server1','Server2')</a:t>
            </a:r>
            <a:r>
              <a:rPr lang="en-US" dirty="0"/>
              <a:t>, 'Server3', 'Server4')</a:t>
            </a:r>
            <a:endParaRPr lang="de-DE" dirty="0"/>
          </a:p>
        </p:txBody>
      </p:sp>
    </p:spTree>
    <p:extLst>
      <p:ext uri="{BB962C8B-B14F-4D97-AF65-F5344CB8AC3E}">
        <p14:creationId xmlns:p14="http://schemas.microsoft.com/office/powerpoint/2010/main" val="3149511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97" y="81392"/>
            <a:ext cx="10515600" cy="939823"/>
          </a:xfrm>
        </p:spPr>
        <p:txBody>
          <a:bodyPr/>
          <a:lstStyle/>
          <a:p>
            <a:r>
              <a:rPr lang="en-GB" dirty="0"/>
              <a:t>Monitoring AlwaysOn Availability Groups</a:t>
            </a:r>
          </a:p>
        </p:txBody>
      </p:sp>
      <p:sp>
        <p:nvSpPr>
          <p:cNvPr id="4" name="Content Placeholder 2"/>
          <p:cNvSpPr txBox="1">
            <a:spLocks/>
          </p:cNvSpPr>
          <p:nvPr/>
        </p:nvSpPr>
        <p:spPr>
          <a:xfrm>
            <a:off x="711549" y="1021215"/>
            <a:ext cx="9703690" cy="32385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Leistungsindikatoren</a:t>
            </a:r>
            <a:r>
              <a:rPr lang="en-US" kern="0" dirty="0">
                <a:solidFill>
                  <a:srgbClr val="000000"/>
                </a:solidFill>
              </a:rPr>
              <a:t> </a:t>
            </a:r>
            <a:r>
              <a:rPr lang="en-US" kern="0" dirty="0" err="1">
                <a:solidFill>
                  <a:srgbClr val="000000"/>
                </a:solidFill>
              </a:rPr>
              <a:t>für</a:t>
            </a:r>
            <a:r>
              <a:rPr lang="en-US" kern="0" dirty="0">
                <a:solidFill>
                  <a:srgbClr val="000000"/>
                </a:solidFill>
              </a:rPr>
              <a:t> AlwaysOn Availability Groups</a:t>
            </a:r>
          </a:p>
          <a:p>
            <a:pPr lvl="0"/>
            <a:r>
              <a:rPr lang="en-US" kern="0" dirty="0">
                <a:solidFill>
                  <a:srgbClr val="000000"/>
                </a:solidFill>
              </a:rPr>
              <a:t>DMVs</a:t>
            </a:r>
          </a:p>
          <a:p>
            <a:pPr lvl="0"/>
            <a:r>
              <a:rPr lang="en-US" kern="0" dirty="0">
                <a:solidFill>
                  <a:srgbClr val="000000"/>
                </a:solidFill>
              </a:rPr>
              <a:t>Automatic Page Repair </a:t>
            </a:r>
          </a:p>
          <a:p>
            <a:pPr lvl="1"/>
            <a:r>
              <a:rPr lang="en-US" kern="0" dirty="0" err="1">
                <a:solidFill>
                  <a:srgbClr val="000000"/>
                </a:solidFill>
              </a:rPr>
              <a:t>Kopiert</a:t>
            </a:r>
            <a:r>
              <a:rPr lang="en-US" kern="0" dirty="0">
                <a:solidFill>
                  <a:srgbClr val="000000"/>
                </a:solidFill>
              </a:rPr>
              <a:t> </a:t>
            </a:r>
            <a:r>
              <a:rPr lang="en-US" kern="0" dirty="0" err="1">
                <a:solidFill>
                  <a:srgbClr val="000000"/>
                </a:solidFill>
              </a:rPr>
              <a:t>unlesbare</a:t>
            </a:r>
            <a:r>
              <a:rPr lang="en-US" kern="0" dirty="0">
                <a:solidFill>
                  <a:srgbClr val="000000"/>
                </a:solidFill>
              </a:rPr>
              <a:t> Seiten von </a:t>
            </a:r>
            <a:r>
              <a:rPr lang="en-US" kern="0" dirty="0" err="1">
                <a:solidFill>
                  <a:srgbClr val="000000"/>
                </a:solidFill>
              </a:rPr>
              <a:t>einem</a:t>
            </a:r>
            <a:r>
              <a:rPr lang="en-US" kern="0" dirty="0">
                <a:solidFill>
                  <a:srgbClr val="000000"/>
                </a:solidFill>
              </a:rPr>
              <a:t> </a:t>
            </a:r>
            <a:r>
              <a:rPr lang="en-US" kern="0" dirty="0" err="1">
                <a:solidFill>
                  <a:srgbClr val="000000"/>
                </a:solidFill>
              </a:rPr>
              <a:t>Replika</a:t>
            </a:r>
            <a:r>
              <a:rPr lang="en-US" kern="0" dirty="0">
                <a:solidFill>
                  <a:srgbClr val="000000"/>
                </a:solidFill>
              </a:rPr>
              <a:t> </a:t>
            </a:r>
            <a:r>
              <a:rPr lang="en-US" kern="0" dirty="0" err="1">
                <a:solidFill>
                  <a:srgbClr val="000000"/>
                </a:solidFill>
              </a:rPr>
              <a:t>zum</a:t>
            </a:r>
            <a:r>
              <a:rPr lang="en-US" kern="0" dirty="0">
                <a:solidFill>
                  <a:srgbClr val="000000"/>
                </a:solidFill>
              </a:rPr>
              <a:t> </a:t>
            </a:r>
            <a:r>
              <a:rPr lang="en-US" kern="0" dirty="0" err="1">
                <a:solidFill>
                  <a:srgbClr val="000000"/>
                </a:solidFill>
              </a:rPr>
              <a:t>anderen</a:t>
            </a:r>
            <a:endParaRPr lang="en-US" kern="0" dirty="0">
              <a:solidFill>
                <a:srgbClr val="000000"/>
              </a:solidFill>
            </a:endParaRPr>
          </a:p>
        </p:txBody>
      </p:sp>
    </p:spTree>
    <p:extLst>
      <p:ext uri="{BB962C8B-B14F-4D97-AF65-F5344CB8AC3E}">
        <p14:creationId xmlns:p14="http://schemas.microsoft.com/office/powerpoint/2010/main" val="287441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01" y="129638"/>
            <a:ext cx="10515600" cy="939823"/>
          </a:xfrm>
        </p:spPr>
        <p:txBody>
          <a:bodyPr/>
          <a:lstStyle/>
          <a:p>
            <a:r>
              <a:rPr lang="en-GB" dirty="0"/>
              <a:t>Monitoring AlwaysOn Availability Groups</a:t>
            </a:r>
          </a:p>
        </p:txBody>
      </p:sp>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24" y="879806"/>
            <a:ext cx="9263875" cy="5913111"/>
          </a:xfrm>
          <a:prstGeom prst="rect">
            <a:avLst/>
          </a:prstGeom>
          <a:ln>
            <a:solidFill>
              <a:schemeClr val="tx1"/>
            </a:solidFill>
          </a:ln>
        </p:spPr>
      </p:pic>
    </p:spTree>
    <p:extLst>
      <p:ext uri="{BB962C8B-B14F-4D97-AF65-F5344CB8AC3E}">
        <p14:creationId xmlns:p14="http://schemas.microsoft.com/office/powerpoint/2010/main" val="4073455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EE3991-9213-49A7-A2F6-E262C4962652}"/>
              </a:ext>
            </a:extLst>
          </p:cNvPr>
          <p:cNvSpPr>
            <a:spLocks noGrp="1"/>
          </p:cNvSpPr>
          <p:nvPr>
            <p:ph type="title"/>
          </p:nvPr>
        </p:nvSpPr>
        <p:spPr/>
        <p:txBody>
          <a:bodyPr>
            <a:normAutofit/>
          </a:bodyPr>
          <a:lstStyle/>
          <a:p>
            <a:r>
              <a:rPr lang="de-DE" dirty="0"/>
              <a:t>Neues in SQL Server 2016/2017 </a:t>
            </a:r>
            <a:r>
              <a:rPr lang="de-DE" dirty="0" err="1"/>
              <a:t>Availability</a:t>
            </a:r>
            <a:r>
              <a:rPr lang="de-DE" dirty="0"/>
              <a:t> Groups</a:t>
            </a:r>
          </a:p>
        </p:txBody>
      </p:sp>
      <p:sp>
        <p:nvSpPr>
          <p:cNvPr id="3" name="Textfeld 2">
            <a:extLst>
              <a:ext uri="{FF2B5EF4-FFF2-40B4-BE49-F238E27FC236}">
                <a16:creationId xmlns:a16="http://schemas.microsoft.com/office/drawing/2014/main" id="{045AD24C-B735-4513-8238-9702331BF1CD}"/>
              </a:ext>
            </a:extLst>
          </p:cNvPr>
          <p:cNvSpPr txBox="1"/>
          <p:nvPr/>
        </p:nvSpPr>
        <p:spPr>
          <a:xfrm>
            <a:off x="1074420" y="2011680"/>
            <a:ext cx="10458450" cy="1354217"/>
          </a:xfrm>
          <a:prstGeom prst="rect">
            <a:avLst/>
          </a:prstGeom>
          <a:noFill/>
        </p:spPr>
        <p:txBody>
          <a:bodyPr wrap="square" rtlCol="0">
            <a:spAutoFit/>
          </a:bodyPr>
          <a:lstStyle/>
          <a:p>
            <a:pPr marL="285750" indent="-285750">
              <a:buFont typeface="Arial" panose="020B0604020202020204" pitchFamily="34" charset="0"/>
              <a:buChar char="•"/>
            </a:pPr>
            <a:r>
              <a:rPr lang="de-DE" sz="3200" dirty="0"/>
              <a:t>Automatisches </a:t>
            </a:r>
            <a:r>
              <a:rPr lang="de-DE" sz="3200" dirty="0" err="1"/>
              <a:t>Seeding</a:t>
            </a:r>
            <a:r>
              <a:rPr lang="de-DE" sz="3200" dirty="0"/>
              <a:t> (ab SQL 2016 )</a:t>
            </a:r>
          </a:p>
          <a:p>
            <a:pPr marL="742950" lvl="1" indent="-285750">
              <a:buFont typeface="Arial" panose="020B0604020202020204" pitchFamily="34" charset="0"/>
              <a:buChar char="•"/>
            </a:pPr>
            <a:r>
              <a:rPr lang="de-DE" sz="3200" dirty="0"/>
              <a:t>Auch mit verschiedenen Pfaden (-&gt; Linux)</a:t>
            </a:r>
          </a:p>
          <a:p>
            <a:pPr marL="742950" lvl="1" indent="-285750">
              <a:buFont typeface="Arial" panose="020B0604020202020204" pitchFamily="34" charset="0"/>
              <a:buChar char="•"/>
            </a:pPr>
            <a:endParaRPr lang="de-DE" dirty="0"/>
          </a:p>
        </p:txBody>
      </p:sp>
    </p:spTree>
    <p:extLst>
      <p:ext uri="{BB962C8B-B14F-4D97-AF65-F5344CB8AC3E}">
        <p14:creationId xmlns:p14="http://schemas.microsoft.com/office/powerpoint/2010/main" val="2280813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A90B8-0FB2-43EA-AAD9-645D3517A214}"/>
              </a:ext>
            </a:extLst>
          </p:cNvPr>
          <p:cNvSpPr>
            <a:spLocks noGrp="1"/>
          </p:cNvSpPr>
          <p:nvPr>
            <p:ph type="title"/>
          </p:nvPr>
        </p:nvSpPr>
        <p:spPr/>
        <p:txBody>
          <a:bodyPr>
            <a:normAutofit/>
          </a:bodyPr>
          <a:lstStyle/>
          <a:p>
            <a:r>
              <a:rPr lang="de-DE" dirty="0"/>
              <a:t>Neues zu Verfügbarkeitsgruppen ab SQL 2016/2017</a:t>
            </a:r>
          </a:p>
        </p:txBody>
      </p:sp>
      <p:sp>
        <p:nvSpPr>
          <p:cNvPr id="3" name="Textfeld 2">
            <a:extLst>
              <a:ext uri="{FF2B5EF4-FFF2-40B4-BE49-F238E27FC236}">
                <a16:creationId xmlns:a16="http://schemas.microsoft.com/office/drawing/2014/main" id="{DFB7CC52-397E-4435-B032-504BF3FC94BD}"/>
              </a:ext>
            </a:extLst>
          </p:cNvPr>
          <p:cNvSpPr txBox="1"/>
          <p:nvPr/>
        </p:nvSpPr>
        <p:spPr>
          <a:xfrm>
            <a:off x="1017270" y="1920240"/>
            <a:ext cx="7109460" cy="2277547"/>
          </a:xfrm>
          <a:prstGeom prst="rect">
            <a:avLst/>
          </a:prstGeom>
          <a:noFill/>
        </p:spPr>
        <p:txBody>
          <a:bodyPr wrap="square" rtlCol="0">
            <a:spAutoFit/>
          </a:bodyPr>
          <a:lstStyle/>
          <a:p>
            <a:pPr marL="285750" indent="-285750">
              <a:buFont typeface="Arial" panose="020B0604020202020204" pitchFamily="34" charset="0"/>
              <a:buChar char="•"/>
            </a:pPr>
            <a:r>
              <a:rPr lang="de-DE" sz="2800" dirty="0"/>
              <a:t>Verteilte Verfügbarkeitsgruppen</a:t>
            </a:r>
          </a:p>
          <a:p>
            <a:pPr marL="742950" lvl="1" indent="-285750">
              <a:buFont typeface="Arial" panose="020B0604020202020204" pitchFamily="34" charset="0"/>
              <a:buChar char="•"/>
            </a:pPr>
            <a:r>
              <a:rPr lang="de-DE" sz="2000" dirty="0"/>
              <a:t>Voraussetzung: gleiche SQL Server Hauptversion</a:t>
            </a:r>
          </a:p>
          <a:p>
            <a:pPr marL="742950" lvl="1" indent="-285750">
              <a:buFont typeface="Arial" panose="020B0604020202020204" pitchFamily="34" charset="0"/>
              <a:buChar char="•"/>
            </a:pPr>
            <a:r>
              <a:rPr lang="de-DE" sz="2000" dirty="0"/>
              <a:t>Voraussetzung: Windows 2012 R2 und auch Windows 2016</a:t>
            </a:r>
          </a:p>
          <a:p>
            <a:pPr marL="1200150" lvl="2" indent="-285750">
              <a:buFont typeface="Arial" panose="020B0604020202020204" pitchFamily="34" charset="0"/>
              <a:buChar char="•"/>
            </a:pPr>
            <a:r>
              <a:rPr lang="de-DE" sz="2000" dirty="0"/>
              <a:t>2 Cluster </a:t>
            </a:r>
            <a:r>
              <a:rPr lang="de-DE" sz="2000" dirty="0" err="1"/>
              <a:t>od</a:t>
            </a:r>
            <a:r>
              <a:rPr lang="de-DE" sz="2000" dirty="0"/>
              <a:t> mit AD oder ohne AD</a:t>
            </a:r>
          </a:p>
          <a:p>
            <a:pPr marL="742950" lvl="1" indent="-285750">
              <a:buFont typeface="Arial" panose="020B0604020202020204" pitchFamily="34" charset="0"/>
              <a:buChar char="•"/>
            </a:pPr>
            <a:endParaRPr lang="de-DE" dirty="0"/>
          </a:p>
          <a:p>
            <a:endParaRPr lang="de-DE" dirty="0"/>
          </a:p>
          <a:p>
            <a:endParaRPr lang="de-DE" dirty="0"/>
          </a:p>
        </p:txBody>
      </p:sp>
      <p:pic>
        <p:nvPicPr>
          <p:cNvPr id="4" name="Grafik 3">
            <a:extLst>
              <a:ext uri="{FF2B5EF4-FFF2-40B4-BE49-F238E27FC236}">
                <a16:creationId xmlns:a16="http://schemas.microsoft.com/office/drawing/2014/main" id="{0978ABA0-FDE7-465A-AA97-2B32CB46C859}"/>
              </a:ext>
            </a:extLst>
          </p:cNvPr>
          <p:cNvPicPr>
            <a:picLocks noChangeAspect="1"/>
          </p:cNvPicPr>
          <p:nvPr/>
        </p:nvPicPr>
        <p:blipFill>
          <a:blip r:embed="rId2"/>
          <a:stretch>
            <a:fillRect/>
          </a:stretch>
        </p:blipFill>
        <p:spPr>
          <a:xfrm>
            <a:off x="2114549" y="3478167"/>
            <a:ext cx="7704827" cy="3071101"/>
          </a:xfrm>
          <a:prstGeom prst="rect">
            <a:avLst/>
          </a:prstGeom>
        </p:spPr>
      </p:pic>
    </p:spTree>
    <p:extLst>
      <p:ext uri="{BB962C8B-B14F-4D97-AF65-F5344CB8AC3E}">
        <p14:creationId xmlns:p14="http://schemas.microsoft.com/office/powerpoint/2010/main" val="1009091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5672B0-99A7-4790-89BA-916E63C0A758}"/>
              </a:ext>
            </a:extLst>
          </p:cNvPr>
          <p:cNvSpPr>
            <a:spLocks noGrp="1"/>
          </p:cNvSpPr>
          <p:nvPr>
            <p:ph type="title"/>
          </p:nvPr>
        </p:nvSpPr>
        <p:spPr/>
        <p:txBody>
          <a:bodyPr/>
          <a:lstStyle/>
          <a:p>
            <a:r>
              <a:rPr lang="de-DE" dirty="0"/>
              <a:t>Verteilte Verfügbarkeitsgruppen</a:t>
            </a:r>
          </a:p>
        </p:txBody>
      </p:sp>
      <p:sp>
        <p:nvSpPr>
          <p:cNvPr id="3" name="Textfeld 2">
            <a:extLst>
              <a:ext uri="{FF2B5EF4-FFF2-40B4-BE49-F238E27FC236}">
                <a16:creationId xmlns:a16="http://schemas.microsoft.com/office/drawing/2014/main" id="{A67E1771-5BD7-4EC5-A807-D69A6F8A7C47}"/>
              </a:ext>
            </a:extLst>
          </p:cNvPr>
          <p:cNvSpPr txBox="1"/>
          <p:nvPr/>
        </p:nvSpPr>
        <p:spPr>
          <a:xfrm>
            <a:off x="948690" y="2068830"/>
            <a:ext cx="9086850" cy="1384995"/>
          </a:xfrm>
          <a:prstGeom prst="rect">
            <a:avLst/>
          </a:prstGeom>
          <a:noFill/>
        </p:spPr>
        <p:txBody>
          <a:bodyPr wrap="square" rtlCol="0">
            <a:spAutoFit/>
          </a:bodyPr>
          <a:lstStyle/>
          <a:p>
            <a:pPr marL="285750" indent="-285750">
              <a:buFont typeface="Arial" panose="020B0604020202020204" pitchFamily="34" charset="0"/>
              <a:buChar char="•"/>
            </a:pPr>
            <a:r>
              <a:rPr lang="de-DE" sz="2800" dirty="0"/>
              <a:t>primäres Replikat kann Teil von zwei unterschiedlichen verteilten Verfügbarkeitsgruppen sein</a:t>
            </a:r>
          </a:p>
          <a:p>
            <a:pPr marL="285750" indent="-285750">
              <a:buFont typeface="Arial" panose="020B0604020202020204" pitchFamily="34" charset="0"/>
              <a:buChar char="•"/>
            </a:pPr>
            <a:endParaRPr lang="de-DE" sz="2800" dirty="0"/>
          </a:p>
        </p:txBody>
      </p:sp>
      <p:pic>
        <p:nvPicPr>
          <p:cNvPr id="5" name="Grafik 4">
            <a:extLst>
              <a:ext uri="{FF2B5EF4-FFF2-40B4-BE49-F238E27FC236}">
                <a16:creationId xmlns:a16="http://schemas.microsoft.com/office/drawing/2014/main" id="{3D19FA7D-FB6E-4784-AFEA-5D160A91BCE7}"/>
              </a:ext>
            </a:extLst>
          </p:cNvPr>
          <p:cNvPicPr>
            <a:picLocks noChangeAspect="1"/>
          </p:cNvPicPr>
          <p:nvPr/>
        </p:nvPicPr>
        <p:blipFill>
          <a:blip r:embed="rId2"/>
          <a:stretch>
            <a:fillRect/>
          </a:stretch>
        </p:blipFill>
        <p:spPr>
          <a:xfrm>
            <a:off x="1286827" y="3027997"/>
            <a:ext cx="9229725" cy="3019425"/>
          </a:xfrm>
          <a:prstGeom prst="rect">
            <a:avLst/>
          </a:prstGeom>
        </p:spPr>
      </p:pic>
    </p:spTree>
    <p:extLst>
      <p:ext uri="{BB962C8B-B14F-4D97-AF65-F5344CB8AC3E}">
        <p14:creationId xmlns:p14="http://schemas.microsoft.com/office/powerpoint/2010/main" val="327967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158" y="60846"/>
            <a:ext cx="10515600" cy="939823"/>
          </a:xfrm>
        </p:spPr>
        <p:txBody>
          <a:bodyPr>
            <a:normAutofit/>
          </a:bodyPr>
          <a:lstStyle/>
          <a:p>
            <a:r>
              <a:rPr lang="en-GB" dirty="0" err="1"/>
              <a:t>Modelle</a:t>
            </a:r>
            <a:r>
              <a:rPr lang="en-GB" dirty="0"/>
              <a:t> </a:t>
            </a:r>
            <a:r>
              <a:rPr lang="en-GB" dirty="0" err="1"/>
              <a:t>für</a:t>
            </a:r>
            <a:r>
              <a:rPr lang="en-GB" dirty="0"/>
              <a:t> </a:t>
            </a:r>
            <a:r>
              <a:rPr lang="en-GB" dirty="0" err="1"/>
              <a:t>Hochverfügbarkeit</a:t>
            </a:r>
            <a:endParaRPr lang="en-GB" dirty="0"/>
          </a:p>
        </p:txBody>
      </p:sp>
      <p:sp>
        <p:nvSpPr>
          <p:cNvPr id="4" name="TextBox 3"/>
          <p:cNvSpPr txBox="1"/>
          <p:nvPr/>
        </p:nvSpPr>
        <p:spPr>
          <a:xfrm>
            <a:off x="6854759" y="875449"/>
            <a:ext cx="3015574"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Database </a:t>
            </a:r>
            <a:r>
              <a:rPr lang="en-GB" sz="2000" dirty="0" err="1">
                <a:solidFill>
                  <a:srgbClr val="000000"/>
                </a:solidFill>
                <a:latin typeface="Segoe UI Light" panose="020B0502040204020203" pitchFamily="34" charset="0"/>
                <a:cs typeface="Segoe UI Light" panose="020B0502040204020203" pitchFamily="34" charset="0"/>
              </a:rPr>
              <a:t>Spiegeln</a:t>
            </a:r>
            <a:endParaRPr lang="en-GB" sz="2000" dirty="0">
              <a:solidFill>
                <a:srgbClr val="000000"/>
              </a:solidFill>
              <a:latin typeface="Segoe UI Light" panose="020B0502040204020203" pitchFamily="34" charset="0"/>
              <a:cs typeface="Segoe UI Light" panose="020B0502040204020203" pitchFamily="34" charset="0"/>
            </a:endParaRPr>
          </a:p>
        </p:txBody>
      </p:sp>
      <p:grpSp>
        <p:nvGrpSpPr>
          <p:cNvPr id="5" name="Group 4" descr="The slide contains four simple illustrations that represent log shipping, database mirroring, a SQL Server FCI, and an AlwaysOn Availability Group. The database mirroring picture includes a witness server. The FCI picture includes a SAN storage device, one active node, and one passive node. The AlwaysOn Availability Group picture includes a primary replica and an active secondary replica."/>
          <p:cNvGrpSpPr/>
          <p:nvPr/>
        </p:nvGrpSpPr>
        <p:grpSpPr>
          <a:xfrm>
            <a:off x="1682302" y="875449"/>
            <a:ext cx="8519781" cy="5904685"/>
            <a:chOff x="272373" y="894950"/>
            <a:chExt cx="8519781" cy="5904685"/>
          </a:xfrm>
        </p:grpSpPr>
        <p:sp>
          <p:nvSpPr>
            <p:cNvPr id="6" name="Rounded Rectangle 5"/>
            <p:cNvSpPr/>
            <p:nvPr/>
          </p:nvSpPr>
          <p:spPr bwMode="auto">
            <a:xfrm>
              <a:off x="4921938"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7" name="Rounded Rectangle 6"/>
            <p:cNvSpPr/>
            <p:nvPr/>
          </p:nvSpPr>
          <p:spPr bwMode="auto">
            <a:xfrm>
              <a:off x="654664"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dirty="0">
                <a:latin typeface="Verdana" pitchFamily="34" charset="0"/>
              </a:endParaRPr>
            </a:p>
          </p:txBody>
        </p:sp>
        <p:sp>
          <p:nvSpPr>
            <p:cNvPr id="8" name="Rounded Rectangle 7"/>
            <p:cNvSpPr/>
            <p:nvPr/>
          </p:nvSpPr>
          <p:spPr bwMode="auto">
            <a:xfrm>
              <a:off x="272373" y="894950"/>
              <a:ext cx="4143984"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4669278" y="894950"/>
              <a:ext cx="4027250"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272373" y="3715966"/>
              <a:ext cx="4143984"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4669278" y="3715965"/>
              <a:ext cx="4027250"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cxnSp>
          <p:nvCxnSpPr>
            <p:cNvPr id="12" name="Straight Arrow Connector 11"/>
            <p:cNvCxnSpPr/>
            <p:nvPr/>
          </p:nvCxnSpPr>
          <p:spPr bwMode="auto">
            <a:xfrm flipV="1">
              <a:off x="1569890" y="1519099"/>
              <a:ext cx="1453317" cy="28965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1476737" y="2016265"/>
              <a:ext cx="974550" cy="280486"/>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1227621" y="1748156"/>
              <a:ext cx="261976" cy="70099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15" name="TextBox 14"/>
            <p:cNvSpPr txBox="1"/>
            <p:nvPr/>
          </p:nvSpPr>
          <p:spPr>
            <a:xfrm>
              <a:off x="1240474" y="894950"/>
              <a:ext cx="1961092"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Log Shipping</a:t>
              </a:r>
            </a:p>
          </p:txBody>
        </p:sp>
        <p:cxnSp>
          <p:nvCxnSpPr>
            <p:cNvPr id="16" name="Straight Arrow Connector 15"/>
            <p:cNvCxnSpPr/>
            <p:nvPr/>
          </p:nvCxnSpPr>
          <p:spPr bwMode="auto">
            <a:xfrm flipV="1">
              <a:off x="5896628" y="1808753"/>
              <a:ext cx="1546296" cy="28990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7" name="Straight Arrow Connector 16"/>
            <p:cNvCxnSpPr>
              <a:endCxn id="61" idx="3"/>
            </p:cNvCxnSpPr>
            <p:nvPr/>
          </p:nvCxnSpPr>
          <p:spPr bwMode="auto">
            <a:xfrm flipH="1" flipV="1">
              <a:off x="5630743" y="2430733"/>
              <a:ext cx="1015552" cy="63572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ysDash"/>
              <a:round/>
              <a:headEnd type="none" w="med" len="med"/>
              <a:tailEnd type="arrow"/>
            </a:ln>
            <a:effectLst/>
          </p:spPr>
        </p:cxnSp>
        <p:sp>
          <p:nvSpPr>
            <p:cNvPr id="18" name="TextBox 17"/>
            <p:cNvSpPr txBox="1"/>
            <p:nvPr/>
          </p:nvSpPr>
          <p:spPr>
            <a:xfrm>
              <a:off x="7282095" y="2927013"/>
              <a:ext cx="1510059"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Witness</a:t>
              </a:r>
            </a:p>
          </p:txBody>
        </p:sp>
        <p:sp>
          <p:nvSpPr>
            <p:cNvPr id="19" name="TextBox 18"/>
            <p:cNvSpPr txBox="1"/>
            <p:nvPr/>
          </p:nvSpPr>
          <p:spPr>
            <a:xfrm>
              <a:off x="654664" y="3686949"/>
              <a:ext cx="354768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Failover Cluster Instance</a:t>
              </a:r>
            </a:p>
          </p:txBody>
        </p:sp>
        <p:cxnSp>
          <p:nvCxnSpPr>
            <p:cNvPr id="20" name="Straight Arrow Connector 19"/>
            <p:cNvCxnSpPr/>
            <p:nvPr/>
          </p:nvCxnSpPr>
          <p:spPr bwMode="auto">
            <a:xfrm>
              <a:off x="1814268" y="5164829"/>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1" name="TextBox 20"/>
            <p:cNvSpPr txBox="1"/>
            <p:nvPr/>
          </p:nvSpPr>
          <p:spPr>
            <a:xfrm>
              <a:off x="3161787" y="5707904"/>
              <a:ext cx="1002842"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Passive</a:t>
              </a:r>
            </a:p>
          </p:txBody>
        </p:sp>
        <p:sp>
          <p:nvSpPr>
            <p:cNvPr id="22" name="TextBox 21"/>
            <p:cNvSpPr txBox="1"/>
            <p:nvPr/>
          </p:nvSpPr>
          <p:spPr>
            <a:xfrm>
              <a:off x="910902" y="5707904"/>
              <a:ext cx="106865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Active</a:t>
              </a:r>
            </a:p>
          </p:txBody>
        </p:sp>
        <p:sp>
          <p:nvSpPr>
            <p:cNvPr id="23" name="TextBox 22"/>
            <p:cNvSpPr txBox="1"/>
            <p:nvPr/>
          </p:nvSpPr>
          <p:spPr>
            <a:xfrm>
              <a:off x="5492712" y="3667333"/>
              <a:ext cx="216538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Availability Group</a:t>
              </a:r>
            </a:p>
          </p:txBody>
        </p:sp>
        <p:cxnSp>
          <p:nvCxnSpPr>
            <p:cNvPr id="24" name="Straight Arrow Connector 23"/>
            <p:cNvCxnSpPr/>
            <p:nvPr/>
          </p:nvCxnSpPr>
          <p:spPr bwMode="auto">
            <a:xfrm>
              <a:off x="5608432" y="5150304"/>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5" name="TextBox 24"/>
            <p:cNvSpPr txBox="1"/>
            <p:nvPr/>
          </p:nvSpPr>
          <p:spPr>
            <a:xfrm>
              <a:off x="539973" y="4188090"/>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Windows Cluster</a:t>
              </a:r>
            </a:p>
          </p:txBody>
        </p:sp>
        <p:sp>
          <p:nvSpPr>
            <p:cNvPr id="26" name="TextBox 25"/>
            <p:cNvSpPr txBox="1"/>
            <p:nvPr/>
          </p:nvSpPr>
          <p:spPr>
            <a:xfrm>
              <a:off x="4798648" y="4168357"/>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Windows Cluster</a:t>
              </a:r>
            </a:p>
          </p:txBody>
        </p:sp>
        <p:sp>
          <p:nvSpPr>
            <p:cNvPr id="27" name="TextBox 26"/>
            <p:cNvSpPr txBox="1"/>
            <p:nvPr/>
          </p:nvSpPr>
          <p:spPr>
            <a:xfrm>
              <a:off x="4990561" y="5773411"/>
              <a:ext cx="1510059" cy="707886"/>
            </a:xfrm>
            <a:prstGeom prst="rect">
              <a:avLst/>
            </a:prstGeom>
            <a:noFill/>
            <a:effectLst/>
          </p:spPr>
          <p:txBody>
            <a:bodyPr wrap="square" rtlCol="0">
              <a:spAutoFit/>
            </a:bodyPr>
            <a:lstStyle/>
            <a:p>
              <a:r>
                <a:rPr lang="en-GB" sz="2000" dirty="0">
                  <a:solidFill>
                    <a:schemeClr val="bg1"/>
                  </a:solidFill>
                  <a:latin typeface="Segoe UI Light" panose="020B0502040204020203" pitchFamily="34" charset="0"/>
                  <a:cs typeface="Segoe UI Light" panose="020B0502040204020203" pitchFamily="34" charset="0"/>
                </a:rPr>
                <a:t>Primary replica</a:t>
              </a:r>
            </a:p>
          </p:txBody>
        </p:sp>
        <p:sp>
          <p:nvSpPr>
            <p:cNvPr id="28" name="TextBox 27"/>
            <p:cNvSpPr txBox="1"/>
            <p:nvPr/>
          </p:nvSpPr>
          <p:spPr>
            <a:xfrm>
              <a:off x="6455776" y="5792607"/>
              <a:ext cx="2197053" cy="707886"/>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Active Secondary replica</a:t>
              </a:r>
            </a:p>
          </p:txBody>
        </p:sp>
        <p:pic>
          <p:nvPicPr>
            <p:cNvPr id="29" name="Picture 28"/>
            <p:cNvPicPr>
              <a:picLocks noChangeAspect="1"/>
            </p:cNvPicPr>
            <p:nvPr/>
          </p:nvPicPr>
          <p:blipFill>
            <a:blip r:embed="rId3"/>
            <a:stretch>
              <a:fillRect/>
            </a:stretch>
          </p:blipFill>
          <p:spPr>
            <a:xfrm>
              <a:off x="684432" y="1055497"/>
              <a:ext cx="554718" cy="1044174"/>
            </a:xfrm>
            <a:prstGeom prst="rect">
              <a:avLst/>
            </a:prstGeom>
          </p:spPr>
        </p:pic>
        <p:pic>
          <p:nvPicPr>
            <p:cNvPr id="30" name="Picture 29"/>
            <p:cNvPicPr>
              <a:picLocks noChangeAspect="1"/>
            </p:cNvPicPr>
            <p:nvPr/>
          </p:nvPicPr>
          <p:blipFill>
            <a:blip r:embed="rId3"/>
            <a:stretch>
              <a:fillRect/>
            </a:stretch>
          </p:blipFill>
          <p:spPr>
            <a:xfrm>
              <a:off x="3025273" y="1075359"/>
              <a:ext cx="554718" cy="1044174"/>
            </a:xfrm>
            <a:prstGeom prst="rect">
              <a:avLst/>
            </a:prstGeom>
          </p:spPr>
        </p:pic>
        <p:pic>
          <p:nvPicPr>
            <p:cNvPr id="31" name="Picture 30"/>
            <p:cNvPicPr>
              <a:picLocks noChangeAspect="1"/>
            </p:cNvPicPr>
            <p:nvPr/>
          </p:nvPicPr>
          <p:blipFill>
            <a:blip r:embed="rId3"/>
            <a:stretch>
              <a:fillRect/>
            </a:stretch>
          </p:blipFill>
          <p:spPr>
            <a:xfrm>
              <a:off x="1361015" y="2431322"/>
              <a:ext cx="554718" cy="1044174"/>
            </a:xfrm>
            <a:prstGeom prst="rect">
              <a:avLst/>
            </a:prstGeom>
          </p:spPr>
        </p:pic>
        <p:pic>
          <p:nvPicPr>
            <p:cNvPr id="32" name="Picture 31"/>
            <p:cNvPicPr>
              <a:picLocks noChangeAspect="1"/>
            </p:cNvPicPr>
            <p:nvPr/>
          </p:nvPicPr>
          <p:blipFill>
            <a:blip r:embed="rId3"/>
            <a:stretch>
              <a:fillRect/>
            </a:stretch>
          </p:blipFill>
          <p:spPr>
            <a:xfrm>
              <a:off x="2452408" y="2167092"/>
              <a:ext cx="554718" cy="1044174"/>
            </a:xfrm>
            <a:prstGeom prst="rect">
              <a:avLst/>
            </a:prstGeom>
          </p:spPr>
        </p:pic>
        <p:pic>
          <p:nvPicPr>
            <p:cNvPr id="33" name="Picture 32"/>
            <p:cNvPicPr>
              <a:picLocks noChangeAspect="1"/>
            </p:cNvPicPr>
            <p:nvPr/>
          </p:nvPicPr>
          <p:blipFill>
            <a:blip r:embed="rId3"/>
            <a:stretch>
              <a:fillRect/>
            </a:stretch>
          </p:blipFill>
          <p:spPr>
            <a:xfrm>
              <a:off x="5017331" y="1341009"/>
              <a:ext cx="554718" cy="1044174"/>
            </a:xfrm>
            <a:prstGeom prst="rect">
              <a:avLst/>
            </a:prstGeom>
          </p:spPr>
        </p:pic>
        <p:pic>
          <p:nvPicPr>
            <p:cNvPr id="34" name="Picture 33"/>
            <p:cNvPicPr>
              <a:picLocks noChangeAspect="1"/>
            </p:cNvPicPr>
            <p:nvPr/>
          </p:nvPicPr>
          <p:blipFill>
            <a:blip r:embed="rId3"/>
            <a:stretch>
              <a:fillRect/>
            </a:stretch>
          </p:blipFill>
          <p:spPr>
            <a:xfrm>
              <a:off x="7440772" y="1304857"/>
              <a:ext cx="554718" cy="1044174"/>
            </a:xfrm>
            <a:prstGeom prst="rect">
              <a:avLst/>
            </a:prstGeom>
          </p:spPr>
        </p:pic>
        <p:pic>
          <p:nvPicPr>
            <p:cNvPr id="35" name="Picture 34"/>
            <p:cNvPicPr>
              <a:picLocks noChangeAspect="1"/>
            </p:cNvPicPr>
            <p:nvPr/>
          </p:nvPicPr>
          <p:blipFill>
            <a:blip r:embed="rId3"/>
            <a:stretch>
              <a:fillRect/>
            </a:stretch>
          </p:blipFill>
          <p:spPr>
            <a:xfrm>
              <a:off x="6682903" y="2432042"/>
              <a:ext cx="554718" cy="1044174"/>
            </a:xfrm>
            <a:prstGeom prst="rect">
              <a:avLst/>
            </a:prstGeom>
          </p:spPr>
        </p:pic>
        <p:pic>
          <p:nvPicPr>
            <p:cNvPr id="36" name="Picture 35"/>
            <p:cNvPicPr>
              <a:picLocks noChangeAspect="1"/>
            </p:cNvPicPr>
            <p:nvPr/>
          </p:nvPicPr>
          <p:blipFill>
            <a:blip r:embed="rId3"/>
            <a:stretch>
              <a:fillRect/>
            </a:stretch>
          </p:blipFill>
          <p:spPr>
            <a:xfrm>
              <a:off x="1270857" y="4664400"/>
              <a:ext cx="554718" cy="1044174"/>
            </a:xfrm>
            <a:prstGeom prst="rect">
              <a:avLst/>
            </a:prstGeom>
          </p:spPr>
        </p:pic>
        <p:pic>
          <p:nvPicPr>
            <p:cNvPr id="37" name="Picture 36"/>
            <p:cNvPicPr>
              <a:picLocks noChangeAspect="1"/>
            </p:cNvPicPr>
            <p:nvPr/>
          </p:nvPicPr>
          <p:blipFill>
            <a:blip r:embed="rId3"/>
            <a:stretch>
              <a:fillRect/>
            </a:stretch>
          </p:blipFill>
          <p:spPr>
            <a:xfrm>
              <a:off x="2937773" y="4667154"/>
              <a:ext cx="554718" cy="1044174"/>
            </a:xfrm>
            <a:prstGeom prst="rect">
              <a:avLst/>
            </a:prstGeom>
          </p:spPr>
        </p:pic>
        <p:pic>
          <p:nvPicPr>
            <p:cNvPr id="38" name="Picture 37"/>
            <p:cNvPicPr>
              <a:picLocks noChangeAspect="1"/>
            </p:cNvPicPr>
            <p:nvPr/>
          </p:nvPicPr>
          <p:blipFill>
            <a:blip r:embed="rId3"/>
            <a:stretch>
              <a:fillRect/>
            </a:stretch>
          </p:blipFill>
          <p:spPr>
            <a:xfrm>
              <a:off x="5220192" y="4657479"/>
              <a:ext cx="554718" cy="1044174"/>
            </a:xfrm>
            <a:prstGeom prst="rect">
              <a:avLst/>
            </a:prstGeom>
          </p:spPr>
        </p:pic>
        <p:pic>
          <p:nvPicPr>
            <p:cNvPr id="39" name="Picture 38"/>
            <p:cNvPicPr>
              <a:picLocks noChangeAspect="1"/>
            </p:cNvPicPr>
            <p:nvPr/>
          </p:nvPicPr>
          <p:blipFill>
            <a:blip r:embed="rId3"/>
            <a:stretch>
              <a:fillRect/>
            </a:stretch>
          </p:blipFill>
          <p:spPr>
            <a:xfrm>
              <a:off x="6886054" y="4657479"/>
              <a:ext cx="554718" cy="1044174"/>
            </a:xfrm>
            <a:prstGeom prst="rect">
              <a:avLst/>
            </a:prstGeom>
          </p:spPr>
        </p:pic>
        <p:pic>
          <p:nvPicPr>
            <p:cNvPr id="40" name="Picture 39"/>
            <p:cNvPicPr>
              <a:picLocks noChangeAspect="1"/>
            </p:cNvPicPr>
            <p:nvPr/>
          </p:nvPicPr>
          <p:blipFill>
            <a:blip r:embed="rId4"/>
            <a:stretch>
              <a:fillRect/>
            </a:stretch>
          </p:blipFill>
          <p:spPr>
            <a:xfrm>
              <a:off x="1930997" y="5512250"/>
              <a:ext cx="501195" cy="615104"/>
            </a:xfrm>
            <a:prstGeom prst="rect">
              <a:avLst/>
            </a:prstGeom>
          </p:spPr>
        </p:pic>
        <p:pic>
          <p:nvPicPr>
            <p:cNvPr id="41" name="Picture 40"/>
            <p:cNvPicPr>
              <a:picLocks noChangeAspect="1"/>
            </p:cNvPicPr>
            <p:nvPr/>
          </p:nvPicPr>
          <p:blipFill>
            <a:blip r:embed="rId4"/>
            <a:stretch>
              <a:fillRect/>
            </a:stretch>
          </p:blipFill>
          <p:spPr>
            <a:xfrm>
              <a:off x="2083397" y="5664650"/>
              <a:ext cx="501195" cy="615104"/>
            </a:xfrm>
            <a:prstGeom prst="rect">
              <a:avLst/>
            </a:prstGeom>
          </p:spPr>
        </p:pic>
        <p:pic>
          <p:nvPicPr>
            <p:cNvPr id="42" name="Picture 41"/>
            <p:cNvPicPr>
              <a:picLocks noChangeAspect="1"/>
            </p:cNvPicPr>
            <p:nvPr/>
          </p:nvPicPr>
          <p:blipFill>
            <a:blip r:embed="rId4"/>
            <a:stretch>
              <a:fillRect/>
            </a:stretch>
          </p:blipFill>
          <p:spPr>
            <a:xfrm>
              <a:off x="2235797" y="5817050"/>
              <a:ext cx="501195" cy="615104"/>
            </a:xfrm>
            <a:prstGeom prst="rect">
              <a:avLst/>
            </a:prstGeom>
          </p:spPr>
        </p:pic>
        <p:grpSp>
          <p:nvGrpSpPr>
            <p:cNvPr id="43" name="Group 42"/>
            <p:cNvGrpSpPr>
              <a:grpSpLocks noChangeAspect="1"/>
            </p:cNvGrpSpPr>
            <p:nvPr/>
          </p:nvGrpSpPr>
          <p:grpSpPr>
            <a:xfrm>
              <a:off x="1007552" y="1719522"/>
              <a:ext cx="573361" cy="428744"/>
              <a:chOff x="2904848" y="2885814"/>
              <a:chExt cx="1681162" cy="959376"/>
            </a:xfrm>
          </p:grpSpPr>
          <p:sp>
            <p:nvSpPr>
              <p:cNvPr id="69" name="Flowchart: Magnetic Disk 6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70" name="Oval 6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oup 43"/>
            <p:cNvGrpSpPr>
              <a:grpSpLocks noChangeAspect="1"/>
            </p:cNvGrpSpPr>
            <p:nvPr/>
          </p:nvGrpSpPr>
          <p:grpSpPr>
            <a:xfrm>
              <a:off x="3347981" y="1722413"/>
              <a:ext cx="573361" cy="428744"/>
              <a:chOff x="2904848" y="2885814"/>
              <a:chExt cx="1681162" cy="959376"/>
            </a:xfrm>
          </p:grpSpPr>
          <p:sp>
            <p:nvSpPr>
              <p:cNvPr id="67" name="Flowchart: Magnetic Disk 6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8" name="Oval 6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a:grpSpLocks noChangeAspect="1"/>
            </p:cNvGrpSpPr>
            <p:nvPr/>
          </p:nvGrpSpPr>
          <p:grpSpPr>
            <a:xfrm>
              <a:off x="1687601" y="3080704"/>
              <a:ext cx="573361" cy="428744"/>
              <a:chOff x="2904848" y="2885814"/>
              <a:chExt cx="1681162" cy="959376"/>
            </a:xfrm>
          </p:grpSpPr>
          <p:sp>
            <p:nvSpPr>
              <p:cNvPr id="65" name="Flowchart: Magnetic Disk 6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6" name="Oval 6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a:grpSpLocks noChangeAspect="1"/>
            </p:cNvGrpSpPr>
            <p:nvPr/>
          </p:nvGrpSpPr>
          <p:grpSpPr>
            <a:xfrm>
              <a:off x="2774620" y="2838073"/>
              <a:ext cx="573361" cy="428744"/>
              <a:chOff x="2904848" y="2885814"/>
              <a:chExt cx="1681162" cy="959376"/>
            </a:xfrm>
          </p:grpSpPr>
          <p:sp>
            <p:nvSpPr>
              <p:cNvPr id="63" name="Flowchart: Magnetic Disk 6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4" name="Oval 6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a:grpSpLocks noChangeAspect="1"/>
            </p:cNvGrpSpPr>
            <p:nvPr/>
          </p:nvGrpSpPr>
          <p:grpSpPr>
            <a:xfrm>
              <a:off x="5344062" y="2001989"/>
              <a:ext cx="573361" cy="428744"/>
              <a:chOff x="2904848" y="2885814"/>
              <a:chExt cx="1681162" cy="959376"/>
            </a:xfrm>
          </p:grpSpPr>
          <p:sp>
            <p:nvSpPr>
              <p:cNvPr id="61" name="Flowchart: Magnetic Disk 6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2" name="Oval 6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7772647" y="1968919"/>
              <a:ext cx="573361" cy="428744"/>
              <a:chOff x="2904848" y="2885814"/>
              <a:chExt cx="1681162" cy="959376"/>
            </a:xfrm>
          </p:grpSpPr>
          <p:sp>
            <p:nvSpPr>
              <p:cNvPr id="59" name="Flowchart: Magnetic Disk 5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0" name="Oval 5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a:grpSpLocks noChangeAspect="1"/>
            </p:cNvGrpSpPr>
            <p:nvPr/>
          </p:nvGrpSpPr>
          <p:grpSpPr>
            <a:xfrm>
              <a:off x="2550832" y="6048339"/>
              <a:ext cx="573361" cy="428744"/>
              <a:chOff x="2904848" y="2885814"/>
              <a:chExt cx="1681162" cy="959376"/>
            </a:xfrm>
          </p:grpSpPr>
          <p:sp>
            <p:nvSpPr>
              <p:cNvPr id="57" name="Flowchart: Magnetic Disk 5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8" name="Oval 5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0" name="Group 49"/>
            <p:cNvGrpSpPr>
              <a:grpSpLocks noChangeAspect="1"/>
            </p:cNvGrpSpPr>
            <p:nvPr/>
          </p:nvGrpSpPr>
          <p:grpSpPr>
            <a:xfrm>
              <a:off x="5544788" y="5272245"/>
              <a:ext cx="573361" cy="428744"/>
              <a:chOff x="2904848" y="2885814"/>
              <a:chExt cx="1681162" cy="959376"/>
            </a:xfrm>
          </p:grpSpPr>
          <p:sp>
            <p:nvSpPr>
              <p:cNvPr id="55" name="Flowchart: Magnetic Disk 5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6" name="Oval 5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a:grpSpLocks noChangeAspect="1"/>
            </p:cNvGrpSpPr>
            <p:nvPr/>
          </p:nvGrpSpPr>
          <p:grpSpPr>
            <a:xfrm>
              <a:off x="7215353" y="5272245"/>
              <a:ext cx="573361" cy="428744"/>
              <a:chOff x="2904848" y="2885814"/>
              <a:chExt cx="1681162" cy="959376"/>
            </a:xfrm>
          </p:grpSpPr>
          <p:sp>
            <p:nvSpPr>
              <p:cNvPr id="53" name="Flowchart: Magnetic Disk 5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4" name="Oval 5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42744">
              <a:off x="5923705" y="2359788"/>
              <a:ext cx="634956" cy="887735"/>
            </a:xfrm>
            <a:prstGeom prst="rect">
              <a:avLst/>
            </a:prstGeom>
          </p:spPr>
        </p:pic>
      </p:grpSp>
    </p:spTree>
    <p:extLst>
      <p:ext uri="{BB962C8B-B14F-4D97-AF65-F5344CB8AC3E}">
        <p14:creationId xmlns:p14="http://schemas.microsoft.com/office/powerpoint/2010/main" val="1369403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AlwaysOn</a:t>
            </a:r>
            <a:r>
              <a:rPr lang="de-DE" dirty="0"/>
              <a:t> </a:t>
            </a:r>
            <a:r>
              <a:rPr lang="de-DE" dirty="0" err="1"/>
              <a:t>Availability</a:t>
            </a:r>
            <a:r>
              <a:rPr lang="de-DE" dirty="0"/>
              <a:t> Standard</a:t>
            </a:r>
          </a:p>
        </p:txBody>
      </p:sp>
      <p:sp>
        <p:nvSpPr>
          <p:cNvPr id="3" name="Textfeld 2"/>
          <p:cNvSpPr txBox="1"/>
          <p:nvPr/>
        </p:nvSpPr>
        <p:spPr>
          <a:xfrm>
            <a:off x="1182027" y="1940313"/>
            <a:ext cx="4500316" cy="332398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Easy Troubleshooting</a:t>
            </a:r>
          </a:p>
          <a:p>
            <a:pPr marL="742950" lvl="1" indent="-285750">
              <a:buFont typeface="Arial" panose="020B0604020202020204" pitchFamily="34" charset="0"/>
              <a:buChar char="•"/>
            </a:pPr>
            <a:r>
              <a:rPr lang="de-DE" sz="2400" dirty="0"/>
              <a:t>Seit SQL 2014 </a:t>
            </a:r>
            <a:r>
              <a:rPr lang="de-DE" sz="2400" dirty="0" err="1"/>
              <a:t>depricated</a:t>
            </a:r>
            <a:endParaRPr lang="de-DE" sz="2400" dirty="0"/>
          </a:p>
          <a:p>
            <a:pPr marL="742950" lvl="1" indent="-285750">
              <a:buFont typeface="Arial" panose="020B0604020202020204" pitchFamily="34" charset="0"/>
              <a:buChar char="•"/>
            </a:pPr>
            <a:r>
              <a:rPr lang="de-DE" sz="2400" dirty="0" err="1"/>
              <a:t>Replica</a:t>
            </a:r>
            <a:r>
              <a:rPr lang="de-DE" sz="2400" dirty="0"/>
              <a:t> synchron</a:t>
            </a:r>
          </a:p>
          <a:p>
            <a:pPr marL="742950" lvl="1" indent="-285750">
              <a:buFont typeface="Arial" panose="020B0604020202020204" pitchFamily="34" charset="0"/>
              <a:buChar char="•"/>
            </a:pPr>
            <a:r>
              <a:rPr lang="de-DE" sz="2400" dirty="0"/>
              <a:t>FO on </a:t>
            </a:r>
            <a:r>
              <a:rPr lang="de-DE" sz="2400" dirty="0" err="1"/>
              <a:t>database</a:t>
            </a:r>
            <a:r>
              <a:rPr lang="de-DE" sz="2400" dirty="0"/>
              <a:t> </a:t>
            </a:r>
            <a:r>
              <a:rPr lang="de-DE" sz="2400" dirty="0" err="1"/>
              <a:t>level</a:t>
            </a:r>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860096" y="1940313"/>
            <a:ext cx="5308647" cy="332398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 aber </a:t>
            </a:r>
            <a:r>
              <a:rPr lang="de-DE" sz="2400" dirty="0" err="1"/>
              <a:t>ConnectString</a:t>
            </a:r>
            <a:endParaRPr lang="de-DE" sz="2400" dirty="0"/>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742950" lvl="1" indent="-285750">
              <a:buFont typeface="Arial" panose="020B0604020202020204" pitchFamily="34" charset="0"/>
              <a:buChar char="•"/>
            </a:pPr>
            <a:r>
              <a:rPr lang="de-DE" sz="2400" dirty="0"/>
              <a:t>Nur ein </a:t>
            </a:r>
            <a:r>
              <a:rPr lang="de-DE" sz="2400" dirty="0" err="1"/>
              <a:t>replica</a:t>
            </a:r>
            <a:endParaRPr lang="de-DE" sz="2400" dirty="0"/>
          </a:p>
          <a:p>
            <a:pPr marL="742950" lvl="1" indent="-285750">
              <a:buFont typeface="Arial" panose="020B0604020202020204" pitchFamily="34" charset="0"/>
              <a:buChar char="•"/>
            </a:pPr>
            <a:r>
              <a:rPr lang="de-DE" sz="2400" dirty="0"/>
              <a:t>Windows Cluster notwendig</a:t>
            </a:r>
          </a:p>
          <a:p>
            <a:pPr marL="742950" lvl="1" indent="-285750">
              <a:buFont typeface="Arial" panose="020B0604020202020204" pitchFamily="34" charset="0"/>
              <a:buChar char="•"/>
            </a:pPr>
            <a:r>
              <a:rPr lang="de-DE" sz="2400" dirty="0"/>
              <a:t>Ab Enterprise Edition </a:t>
            </a:r>
          </a:p>
          <a:p>
            <a:pPr marL="742950" lvl="1"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302577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2073558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237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057-1C21-498E-94FC-2600BB898BB2}"/>
              </a:ext>
            </a:extLst>
          </p:cNvPr>
          <p:cNvSpPr>
            <a:spLocks noGrp="1"/>
          </p:cNvSpPr>
          <p:nvPr>
            <p:ph type="title"/>
          </p:nvPr>
        </p:nvSpPr>
        <p:spPr/>
        <p:txBody>
          <a:bodyPr/>
          <a:lstStyle/>
          <a:p>
            <a:r>
              <a:rPr lang="de-DE" dirty="0"/>
              <a:t>Replikation</a:t>
            </a:r>
          </a:p>
        </p:txBody>
      </p:sp>
      <p:pic>
        <p:nvPicPr>
          <p:cNvPr id="4" name="Inhaltsplatzhalter 3">
            <a:extLst>
              <a:ext uri="{FF2B5EF4-FFF2-40B4-BE49-F238E27FC236}">
                <a16:creationId xmlns:a16="http://schemas.microsoft.com/office/drawing/2014/main" id="{85A72BC5-BCB5-4AD4-8119-F664C536AE72}"/>
              </a:ext>
            </a:extLst>
          </p:cNvPr>
          <p:cNvPicPr>
            <a:picLocks noGrp="1" noChangeAspect="1"/>
          </p:cNvPicPr>
          <p:nvPr>
            <p:ph idx="1"/>
          </p:nvPr>
        </p:nvPicPr>
        <p:blipFill>
          <a:blip r:embed="rId2"/>
          <a:stretch>
            <a:fillRect/>
          </a:stretch>
        </p:blipFill>
        <p:spPr>
          <a:xfrm>
            <a:off x="838199" y="1690688"/>
            <a:ext cx="6968207" cy="4363928"/>
          </a:xfrm>
          <a:prstGeom prst="rect">
            <a:avLst/>
          </a:prstGeom>
        </p:spPr>
      </p:pic>
    </p:spTree>
    <p:extLst>
      <p:ext uri="{BB962C8B-B14F-4D97-AF65-F5344CB8AC3E}">
        <p14:creationId xmlns:p14="http://schemas.microsoft.com/office/powerpoint/2010/main" val="675240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0C234C-7F6D-4BE1-A8AE-9DCEA0F9D185}"/>
              </a:ext>
            </a:extLst>
          </p:cNvPr>
          <p:cNvSpPr>
            <a:spLocks noGrp="1"/>
          </p:cNvSpPr>
          <p:nvPr>
            <p:ph type="title"/>
          </p:nvPr>
        </p:nvSpPr>
        <p:spPr/>
        <p:txBody>
          <a:bodyPr/>
          <a:lstStyle/>
          <a:p>
            <a:r>
              <a:rPr lang="de-DE" dirty="0" err="1"/>
              <a:t>Replikationesarten</a:t>
            </a:r>
            <a:endParaRPr lang="de-DE" dirty="0"/>
          </a:p>
        </p:txBody>
      </p:sp>
      <p:sp>
        <p:nvSpPr>
          <p:cNvPr id="3" name="Inhaltsplatzhalter 2">
            <a:extLst>
              <a:ext uri="{FF2B5EF4-FFF2-40B4-BE49-F238E27FC236}">
                <a16:creationId xmlns:a16="http://schemas.microsoft.com/office/drawing/2014/main" id="{4989EAB7-4E05-4D0D-A967-AA7ACC9AE508}"/>
              </a:ext>
            </a:extLst>
          </p:cNvPr>
          <p:cNvSpPr>
            <a:spLocks noGrp="1"/>
          </p:cNvSpPr>
          <p:nvPr>
            <p:ph idx="1"/>
          </p:nvPr>
        </p:nvSpPr>
        <p:spPr/>
        <p:txBody>
          <a:bodyPr/>
          <a:lstStyle/>
          <a:p>
            <a:r>
              <a:rPr lang="de-DE" dirty="0" err="1"/>
              <a:t>Snapshotreplikation</a:t>
            </a:r>
            <a:endParaRPr lang="de-DE" dirty="0"/>
          </a:p>
          <a:p>
            <a:pPr lvl="1"/>
            <a:r>
              <a:rPr lang="de-DE" dirty="0"/>
              <a:t>Komplette Datenpaket wird zum Abonnent übertragen</a:t>
            </a:r>
          </a:p>
          <a:p>
            <a:r>
              <a:rPr lang="de-DE" dirty="0"/>
              <a:t>Transaktionsprotokollreplikation</a:t>
            </a:r>
          </a:p>
          <a:p>
            <a:pPr lvl="1"/>
            <a:r>
              <a:rPr lang="de-DE" dirty="0"/>
              <a:t>Transaktionen werden übertragen</a:t>
            </a:r>
          </a:p>
          <a:p>
            <a:pPr lvl="1"/>
            <a:r>
              <a:rPr lang="de-DE" dirty="0"/>
              <a:t>Mit aktualisierbaren Abos</a:t>
            </a:r>
          </a:p>
          <a:p>
            <a:r>
              <a:rPr lang="de-DE" dirty="0" err="1"/>
              <a:t>Merge</a:t>
            </a:r>
            <a:r>
              <a:rPr lang="de-DE" dirty="0"/>
              <a:t> Replikation</a:t>
            </a:r>
          </a:p>
          <a:p>
            <a:pPr lvl="1"/>
            <a:r>
              <a:rPr lang="de-DE" dirty="0" err="1"/>
              <a:t>Gegenseiter</a:t>
            </a:r>
            <a:r>
              <a:rPr lang="de-DE" dirty="0"/>
              <a:t> Austausch von Datenänderungen</a:t>
            </a:r>
          </a:p>
          <a:p>
            <a:pPr lvl="1"/>
            <a:endParaRPr lang="de-DE" dirty="0"/>
          </a:p>
          <a:p>
            <a:r>
              <a:rPr lang="de-DE" dirty="0"/>
              <a:t>Konfliktlöser bei gegenseitig aktualisierbaren </a:t>
            </a:r>
            <a:r>
              <a:rPr lang="de-DE" dirty="0" err="1"/>
              <a:t>Abonements</a:t>
            </a:r>
            <a:endParaRPr lang="de-DE" dirty="0"/>
          </a:p>
          <a:p>
            <a:pPr lvl="1"/>
            <a:endParaRPr lang="de-DE" dirty="0"/>
          </a:p>
          <a:p>
            <a:pPr lvl="1"/>
            <a:endParaRPr lang="de-DE" dirty="0"/>
          </a:p>
          <a:p>
            <a:endParaRPr lang="de-DE" dirty="0"/>
          </a:p>
        </p:txBody>
      </p:sp>
    </p:spTree>
    <p:extLst>
      <p:ext uri="{BB962C8B-B14F-4D97-AF65-F5344CB8AC3E}">
        <p14:creationId xmlns:p14="http://schemas.microsoft.com/office/powerpoint/2010/main" val="1987380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7C9E-981D-4B72-BA58-07686BB1BAD2}"/>
              </a:ext>
            </a:extLst>
          </p:cNvPr>
          <p:cNvSpPr>
            <a:spLocks noGrp="1"/>
          </p:cNvSpPr>
          <p:nvPr>
            <p:ph type="title"/>
          </p:nvPr>
        </p:nvSpPr>
        <p:spPr/>
        <p:txBody>
          <a:bodyPr/>
          <a:lstStyle/>
          <a:p>
            <a:r>
              <a:rPr lang="de-DE" dirty="0" err="1"/>
              <a:t>Abonements</a:t>
            </a:r>
            <a:endParaRPr lang="de-DE" dirty="0"/>
          </a:p>
        </p:txBody>
      </p:sp>
      <p:sp>
        <p:nvSpPr>
          <p:cNvPr id="3" name="Inhaltsplatzhalter 2">
            <a:extLst>
              <a:ext uri="{FF2B5EF4-FFF2-40B4-BE49-F238E27FC236}">
                <a16:creationId xmlns:a16="http://schemas.microsoft.com/office/drawing/2014/main" id="{87C18B78-857E-4EF9-9454-F16642B406DB}"/>
              </a:ext>
            </a:extLst>
          </p:cNvPr>
          <p:cNvSpPr>
            <a:spLocks noGrp="1"/>
          </p:cNvSpPr>
          <p:nvPr>
            <p:ph idx="1"/>
          </p:nvPr>
        </p:nvSpPr>
        <p:spPr/>
        <p:txBody>
          <a:bodyPr/>
          <a:lstStyle/>
          <a:p>
            <a:r>
              <a:rPr lang="de-DE" dirty="0"/>
              <a:t>Push oder Pull Abo</a:t>
            </a:r>
          </a:p>
          <a:p>
            <a:pPr lvl="1"/>
            <a:r>
              <a:rPr lang="de-DE" dirty="0"/>
              <a:t>Je nachdem wo der Auftrag liegt</a:t>
            </a:r>
          </a:p>
        </p:txBody>
      </p:sp>
    </p:spTree>
    <p:extLst>
      <p:ext uri="{BB962C8B-B14F-4D97-AF65-F5344CB8AC3E}">
        <p14:creationId xmlns:p14="http://schemas.microsoft.com/office/powerpoint/2010/main" val="351833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CB758-744B-4F15-9FF8-074436A9F15F}"/>
              </a:ext>
            </a:extLst>
          </p:cNvPr>
          <p:cNvSpPr>
            <a:spLocks noGrp="1"/>
          </p:cNvSpPr>
          <p:nvPr>
            <p:ph type="title"/>
          </p:nvPr>
        </p:nvSpPr>
        <p:spPr/>
        <p:txBody>
          <a:bodyPr/>
          <a:lstStyle/>
          <a:p>
            <a:r>
              <a:rPr lang="de-DE" dirty="0"/>
              <a:t>Verleger , Verteiler , Abonnent</a:t>
            </a:r>
          </a:p>
        </p:txBody>
      </p:sp>
      <p:sp>
        <p:nvSpPr>
          <p:cNvPr id="3" name="Inhaltsplatzhalter 2">
            <a:extLst>
              <a:ext uri="{FF2B5EF4-FFF2-40B4-BE49-F238E27FC236}">
                <a16:creationId xmlns:a16="http://schemas.microsoft.com/office/drawing/2014/main" id="{BD967141-684D-462D-9848-67419E70EBA6}"/>
              </a:ext>
            </a:extLst>
          </p:cNvPr>
          <p:cNvSpPr>
            <a:spLocks noGrp="1"/>
          </p:cNvSpPr>
          <p:nvPr>
            <p:ph idx="1"/>
          </p:nvPr>
        </p:nvSpPr>
        <p:spPr/>
        <p:txBody>
          <a:bodyPr/>
          <a:lstStyle/>
          <a:p>
            <a:r>
              <a:rPr lang="de-DE" dirty="0"/>
              <a:t>Verleger hält die Daten vor</a:t>
            </a:r>
          </a:p>
          <a:p>
            <a:r>
              <a:rPr lang="de-DE" dirty="0"/>
              <a:t>Verteiler übernimmt den Austausch der zu synchronisierenden Daten</a:t>
            </a:r>
          </a:p>
          <a:p>
            <a:r>
              <a:rPr lang="de-DE" dirty="0"/>
              <a:t>Verleger und Verteiler können derselbe Server sein</a:t>
            </a:r>
          </a:p>
          <a:p>
            <a:r>
              <a:rPr lang="de-DE" dirty="0"/>
              <a:t>Die auszutauschen Daten werden Artikel genannt</a:t>
            </a:r>
          </a:p>
          <a:p>
            <a:r>
              <a:rPr lang="de-DE" dirty="0"/>
              <a:t>Artikel können aus Tabellen oder auch Sichten bestehen</a:t>
            </a:r>
          </a:p>
          <a:p>
            <a:pPr lvl="1"/>
            <a:r>
              <a:rPr lang="de-DE" dirty="0"/>
              <a:t>Horizontale und vertikale Filterung</a:t>
            </a:r>
          </a:p>
          <a:p>
            <a:r>
              <a:rPr lang="de-DE" dirty="0"/>
              <a:t>Abonnenten erhalten die geänderten Daten</a:t>
            </a:r>
          </a:p>
        </p:txBody>
      </p:sp>
    </p:spTree>
    <p:extLst>
      <p:ext uri="{BB962C8B-B14F-4D97-AF65-F5344CB8AC3E}">
        <p14:creationId xmlns:p14="http://schemas.microsoft.com/office/powerpoint/2010/main" val="275927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C6A89-8714-457E-BFC9-E8B4F1B806CD}"/>
              </a:ext>
            </a:extLst>
          </p:cNvPr>
          <p:cNvSpPr>
            <a:spLocks noGrp="1"/>
          </p:cNvSpPr>
          <p:nvPr>
            <p:ph type="title"/>
          </p:nvPr>
        </p:nvSpPr>
        <p:spPr/>
        <p:txBody>
          <a:bodyPr/>
          <a:lstStyle/>
          <a:p>
            <a:r>
              <a:rPr lang="de-DE" dirty="0"/>
              <a:t>Mechanismen im Hintergrund</a:t>
            </a:r>
          </a:p>
        </p:txBody>
      </p:sp>
      <p:sp>
        <p:nvSpPr>
          <p:cNvPr id="3" name="Inhaltsplatzhalter 2">
            <a:extLst>
              <a:ext uri="{FF2B5EF4-FFF2-40B4-BE49-F238E27FC236}">
                <a16:creationId xmlns:a16="http://schemas.microsoft.com/office/drawing/2014/main" id="{42520F58-287A-441D-A60A-7697EB7A1834}"/>
              </a:ext>
            </a:extLst>
          </p:cNvPr>
          <p:cNvSpPr>
            <a:spLocks noGrp="1"/>
          </p:cNvSpPr>
          <p:nvPr>
            <p:ph idx="1"/>
          </p:nvPr>
        </p:nvSpPr>
        <p:spPr/>
        <p:txBody>
          <a:bodyPr/>
          <a:lstStyle/>
          <a:p>
            <a:r>
              <a:rPr lang="de-DE" dirty="0"/>
              <a:t>Proxykonten Jobs</a:t>
            </a:r>
          </a:p>
          <a:p>
            <a:pPr lvl="1"/>
            <a:r>
              <a:rPr lang="de-DE" dirty="0"/>
              <a:t>Diverse Aufträge für </a:t>
            </a:r>
            <a:r>
              <a:rPr lang="de-DE" dirty="0" err="1"/>
              <a:t>zB</a:t>
            </a:r>
            <a:r>
              <a:rPr lang="de-DE" dirty="0"/>
              <a:t>.</a:t>
            </a:r>
          </a:p>
          <a:p>
            <a:pPr lvl="2"/>
            <a:r>
              <a:rPr lang="de-DE" dirty="0"/>
              <a:t>das Anlegen des Snapshots in einer Freigabe</a:t>
            </a:r>
          </a:p>
          <a:p>
            <a:pPr lvl="2"/>
            <a:r>
              <a:rPr lang="de-DE" dirty="0"/>
              <a:t>Datenaustausch mit Abonnent</a:t>
            </a:r>
          </a:p>
          <a:p>
            <a:r>
              <a:rPr lang="de-DE" dirty="0" err="1"/>
              <a:t>Transaktionsprotkollleseagent</a:t>
            </a:r>
            <a:endParaRPr lang="de-DE" dirty="0"/>
          </a:p>
          <a:p>
            <a:r>
              <a:rPr lang="de-DE" dirty="0" err="1"/>
              <a:t>Snapshotagent</a:t>
            </a:r>
            <a:endParaRPr lang="de-DE" dirty="0"/>
          </a:p>
          <a:p>
            <a:endParaRPr lang="de-DE" dirty="0"/>
          </a:p>
        </p:txBody>
      </p:sp>
    </p:spTree>
    <p:extLst>
      <p:ext uri="{BB962C8B-B14F-4D97-AF65-F5344CB8AC3E}">
        <p14:creationId xmlns:p14="http://schemas.microsoft.com/office/powerpoint/2010/main" val="3183864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F261F7-86ED-4058-802C-176712EAE1A9}"/>
              </a:ext>
            </a:extLst>
          </p:cNvPr>
          <p:cNvSpPr>
            <a:spLocks noGrp="1"/>
          </p:cNvSpPr>
          <p:nvPr>
            <p:ph type="title"/>
          </p:nvPr>
        </p:nvSpPr>
        <p:spPr/>
        <p:txBody>
          <a:bodyPr/>
          <a:lstStyle/>
          <a:p>
            <a:r>
              <a:rPr lang="de-DE" dirty="0" err="1"/>
              <a:t>SnapshotRepliaktion</a:t>
            </a:r>
            <a:endParaRPr lang="de-DE" dirty="0"/>
          </a:p>
        </p:txBody>
      </p:sp>
      <p:pic>
        <p:nvPicPr>
          <p:cNvPr id="4" name="Inhaltsplatzhalter 3">
            <a:extLst>
              <a:ext uri="{FF2B5EF4-FFF2-40B4-BE49-F238E27FC236}">
                <a16:creationId xmlns:a16="http://schemas.microsoft.com/office/drawing/2014/main" id="{5176AC15-943E-483F-9834-3E8236B733A7}"/>
              </a:ext>
            </a:extLst>
          </p:cNvPr>
          <p:cNvPicPr>
            <a:picLocks noGrp="1" noChangeAspect="1"/>
          </p:cNvPicPr>
          <p:nvPr>
            <p:ph idx="1"/>
          </p:nvPr>
        </p:nvPicPr>
        <p:blipFill>
          <a:blip r:embed="rId2"/>
          <a:stretch>
            <a:fillRect/>
          </a:stretch>
        </p:blipFill>
        <p:spPr>
          <a:xfrm>
            <a:off x="838200" y="2575930"/>
            <a:ext cx="10515600" cy="2850728"/>
          </a:xfrm>
          <a:prstGeom prst="rect">
            <a:avLst/>
          </a:prstGeom>
        </p:spPr>
      </p:pic>
    </p:spTree>
    <p:extLst>
      <p:ext uri="{BB962C8B-B14F-4D97-AF65-F5344CB8AC3E}">
        <p14:creationId xmlns:p14="http://schemas.microsoft.com/office/powerpoint/2010/main" val="2496261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2685195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470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EE4FB-E26F-40CF-BB63-B4B725AD5941}"/>
              </a:ext>
            </a:extLst>
          </p:cNvPr>
          <p:cNvSpPr>
            <a:spLocks noGrp="1"/>
          </p:cNvSpPr>
          <p:nvPr>
            <p:ph type="title"/>
          </p:nvPr>
        </p:nvSpPr>
        <p:spPr/>
        <p:txBody>
          <a:bodyPr/>
          <a:lstStyle/>
          <a:p>
            <a:r>
              <a:rPr lang="de-DE" dirty="0" err="1"/>
              <a:t>Failoverrichtlinien</a:t>
            </a:r>
            <a:endParaRPr lang="de-DE" dirty="0"/>
          </a:p>
        </p:txBody>
      </p:sp>
      <p:sp>
        <p:nvSpPr>
          <p:cNvPr id="3" name="Textfeld 2">
            <a:extLst>
              <a:ext uri="{FF2B5EF4-FFF2-40B4-BE49-F238E27FC236}">
                <a16:creationId xmlns:a16="http://schemas.microsoft.com/office/drawing/2014/main" id="{CFA54968-C6F2-4054-B87D-30BEAE5A13ED}"/>
              </a:ext>
            </a:extLst>
          </p:cNvPr>
          <p:cNvSpPr txBox="1"/>
          <p:nvPr/>
        </p:nvSpPr>
        <p:spPr>
          <a:xfrm>
            <a:off x="848591" y="1690687"/>
            <a:ext cx="10515600" cy="2739211"/>
          </a:xfrm>
          <a:prstGeom prst="rect">
            <a:avLst/>
          </a:prstGeom>
          <a:noFill/>
        </p:spPr>
        <p:txBody>
          <a:bodyPr wrap="square" rtlCol="0">
            <a:spAutoFit/>
          </a:bodyPr>
          <a:lstStyle/>
          <a:p>
            <a:pPr marL="285750" indent="-285750">
              <a:buFont typeface="Arial" panose="020B0604020202020204" pitchFamily="34" charset="0"/>
              <a:buChar char="•"/>
            </a:pPr>
            <a:r>
              <a:rPr lang="de-DE" sz="3200" dirty="0"/>
              <a:t>Zwei Mechanismen</a:t>
            </a:r>
          </a:p>
          <a:p>
            <a:pPr marL="742950" lvl="1" indent="-285750">
              <a:buFont typeface="Arial" panose="020B0604020202020204" pitchFamily="34" charset="0"/>
              <a:buChar char="•"/>
            </a:pPr>
            <a:r>
              <a:rPr lang="de-DE" sz="2800" dirty="0"/>
              <a:t>WSFC</a:t>
            </a:r>
          </a:p>
          <a:p>
            <a:pPr marL="1200150" lvl="2" indent="-285750">
              <a:buFont typeface="Arial" panose="020B0604020202020204" pitchFamily="34" charset="0"/>
              <a:buChar char="•"/>
            </a:pPr>
            <a:r>
              <a:rPr lang="de-DE" sz="2800" dirty="0"/>
              <a:t>Bestimmung des eindeutigen Zieles</a:t>
            </a:r>
          </a:p>
          <a:p>
            <a:pPr marL="1200150" lvl="2" indent="-285750">
              <a:buFont typeface="Arial" panose="020B0604020202020204" pitchFamily="34" charset="0"/>
              <a:buChar char="•"/>
            </a:pPr>
            <a:r>
              <a:rPr lang="de-DE" sz="2800" dirty="0"/>
              <a:t>Abhängig von Quorum</a:t>
            </a:r>
          </a:p>
          <a:p>
            <a:pPr marL="742950" lvl="1" indent="-285750">
              <a:buFont typeface="Arial" panose="020B0604020202020204" pitchFamily="34" charset="0"/>
              <a:buChar char="•"/>
            </a:pPr>
            <a:r>
              <a:rPr lang="de-DE" sz="2800" dirty="0"/>
              <a:t>SQL Server</a:t>
            </a:r>
          </a:p>
          <a:p>
            <a:pPr marL="1200150" lvl="2" indent="-285750">
              <a:buFont typeface="Arial" panose="020B0604020202020204" pitchFamily="34" charset="0"/>
              <a:buChar char="•"/>
            </a:pPr>
            <a:r>
              <a:rPr lang="de-DE" sz="2800" dirty="0"/>
              <a:t>Komponenten Diagnosen</a:t>
            </a:r>
          </a:p>
        </p:txBody>
      </p:sp>
    </p:spTree>
    <p:extLst>
      <p:ext uri="{BB962C8B-B14F-4D97-AF65-F5344CB8AC3E}">
        <p14:creationId xmlns:p14="http://schemas.microsoft.com/office/powerpoint/2010/main" val="73456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3E19AE-D1F5-40C7-951F-9D4C871006D0}"/>
              </a:ext>
            </a:extLst>
          </p:cNvPr>
          <p:cNvSpPr>
            <a:spLocks noGrp="1"/>
          </p:cNvSpPr>
          <p:nvPr>
            <p:ph type="title"/>
          </p:nvPr>
        </p:nvSpPr>
        <p:spPr/>
        <p:txBody>
          <a:bodyPr/>
          <a:lstStyle/>
          <a:p>
            <a:r>
              <a:rPr lang="de-DE" dirty="0"/>
              <a:t>Was fehlt?</a:t>
            </a:r>
          </a:p>
        </p:txBody>
      </p:sp>
      <p:sp>
        <p:nvSpPr>
          <p:cNvPr id="3" name="Textfeld 2">
            <a:extLst>
              <a:ext uri="{FF2B5EF4-FFF2-40B4-BE49-F238E27FC236}">
                <a16:creationId xmlns:a16="http://schemas.microsoft.com/office/drawing/2014/main" id="{D9BAF539-1537-4C3F-8AFE-EE9C5D1D4582}"/>
              </a:ext>
            </a:extLst>
          </p:cNvPr>
          <p:cNvSpPr txBox="1"/>
          <p:nvPr/>
        </p:nvSpPr>
        <p:spPr>
          <a:xfrm>
            <a:off x="838200" y="1690688"/>
            <a:ext cx="6492240" cy="2062103"/>
          </a:xfrm>
          <a:prstGeom prst="rect">
            <a:avLst/>
          </a:prstGeom>
          <a:noFill/>
        </p:spPr>
        <p:txBody>
          <a:bodyPr wrap="square" rtlCol="0">
            <a:spAutoFit/>
          </a:bodyPr>
          <a:lstStyle/>
          <a:p>
            <a:pPr marL="285750" indent="-285750">
              <a:buFont typeface="Arial" panose="020B0604020202020204" pitchFamily="34" charset="0"/>
              <a:buChar char="•"/>
            </a:pPr>
            <a:r>
              <a:rPr lang="de-DE" sz="3200" dirty="0"/>
              <a:t>Replikation</a:t>
            </a:r>
          </a:p>
          <a:p>
            <a:pPr marL="742950" lvl="1" indent="-285750">
              <a:buFont typeface="Arial" panose="020B0604020202020204" pitchFamily="34" charset="0"/>
              <a:buChar char="•"/>
            </a:pPr>
            <a:r>
              <a:rPr lang="de-DE" sz="3200" dirty="0"/>
              <a:t>Daten redundant vorhalten</a:t>
            </a:r>
          </a:p>
          <a:p>
            <a:pPr marL="285750" indent="-285750">
              <a:buFont typeface="Arial" panose="020B0604020202020204" pitchFamily="34" charset="0"/>
              <a:buChar char="•"/>
            </a:pPr>
            <a:r>
              <a:rPr lang="de-DE" sz="3200" dirty="0"/>
              <a:t>Weitere Hochverfügbarkeitsmodelle</a:t>
            </a:r>
          </a:p>
          <a:p>
            <a:pPr marL="742950" lvl="1" indent="-285750">
              <a:buFont typeface="Arial" panose="020B0604020202020204" pitchFamily="34" charset="0"/>
              <a:buChar char="•"/>
            </a:pPr>
            <a:r>
              <a:rPr lang="de-DE" sz="3200" dirty="0"/>
              <a:t>Ohne SQL Bordmittel</a:t>
            </a:r>
          </a:p>
        </p:txBody>
      </p:sp>
    </p:spTree>
    <p:extLst>
      <p:ext uri="{BB962C8B-B14F-4D97-AF65-F5344CB8AC3E}">
        <p14:creationId xmlns:p14="http://schemas.microsoft.com/office/powerpoint/2010/main" val="2206525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D4E10-6A17-422B-B330-25F97D832AB7}"/>
              </a:ext>
            </a:extLst>
          </p:cNvPr>
          <p:cNvSpPr>
            <a:spLocks noGrp="1"/>
          </p:cNvSpPr>
          <p:nvPr>
            <p:ph type="title"/>
          </p:nvPr>
        </p:nvSpPr>
        <p:spPr/>
        <p:txBody>
          <a:bodyPr/>
          <a:lstStyle/>
          <a:p>
            <a:r>
              <a:rPr lang="de-DE" dirty="0"/>
              <a:t>Reaktionsfähigkeit des SQL Server</a:t>
            </a:r>
          </a:p>
        </p:txBody>
      </p:sp>
      <p:sp>
        <p:nvSpPr>
          <p:cNvPr id="3" name="Textfeld 2">
            <a:extLst>
              <a:ext uri="{FF2B5EF4-FFF2-40B4-BE49-F238E27FC236}">
                <a16:creationId xmlns:a16="http://schemas.microsoft.com/office/drawing/2014/main" id="{8648FCA6-AC4F-4920-AFF1-DEA6AB788C4D}"/>
              </a:ext>
            </a:extLst>
          </p:cNvPr>
          <p:cNvSpPr txBox="1"/>
          <p:nvPr/>
        </p:nvSpPr>
        <p:spPr>
          <a:xfrm>
            <a:off x="848591" y="1690687"/>
            <a:ext cx="10515600" cy="3170099"/>
          </a:xfrm>
          <a:prstGeom prst="rect">
            <a:avLst/>
          </a:prstGeom>
          <a:noFill/>
        </p:spPr>
        <p:txBody>
          <a:bodyPr wrap="square" rtlCol="0">
            <a:spAutoFit/>
          </a:bodyPr>
          <a:lstStyle/>
          <a:p>
            <a:pPr marL="285750" indent="-285750">
              <a:buFont typeface="Arial" panose="020B0604020202020204" pitchFamily="34" charset="0"/>
              <a:buChar char="•"/>
            </a:pPr>
            <a:r>
              <a:rPr lang="de-DE" sz="3200" dirty="0"/>
              <a:t>Ressourcen DLL</a:t>
            </a:r>
          </a:p>
          <a:p>
            <a:pPr marL="742950" lvl="1" indent="-285750">
              <a:buFont typeface="Arial" panose="020B0604020202020204" pitchFamily="34" charset="0"/>
              <a:buChar char="•"/>
            </a:pPr>
            <a:r>
              <a:rPr lang="de-DE" sz="2800" dirty="0"/>
              <a:t>Timeoutprüfung</a:t>
            </a:r>
          </a:p>
          <a:p>
            <a:pPr marL="1200150" lvl="2" indent="-285750">
              <a:buFont typeface="Arial" panose="020B0604020202020204" pitchFamily="34" charset="0"/>
              <a:buChar char="•"/>
            </a:pPr>
            <a:r>
              <a:rPr lang="de-DE" sz="2800" dirty="0"/>
              <a:t>Antwortzeit von </a:t>
            </a:r>
            <a:r>
              <a:rPr lang="de-DE" sz="2800" dirty="0" err="1"/>
              <a:t>sp_server_diagnostic</a:t>
            </a:r>
            <a:endParaRPr lang="de-DE" sz="2800" dirty="0"/>
          </a:p>
          <a:p>
            <a:pPr marL="1200150" lvl="2" indent="-285750">
              <a:buFont typeface="Arial" panose="020B0604020202020204" pitchFamily="34" charset="0"/>
              <a:buChar char="•"/>
            </a:pPr>
            <a:r>
              <a:rPr lang="de-DE" sz="2800" dirty="0"/>
              <a:t>Kann definiert werden</a:t>
            </a:r>
          </a:p>
          <a:p>
            <a:pPr marL="1200150" lvl="2" indent="-285750">
              <a:buFont typeface="Arial" panose="020B0604020202020204" pitchFamily="34" charset="0"/>
              <a:buChar char="•"/>
            </a:pPr>
            <a:r>
              <a:rPr lang="de-DE" sz="2800" dirty="0"/>
              <a:t>Intervall = 1/3 des </a:t>
            </a:r>
            <a:r>
              <a:rPr lang="de-DE" sz="2800" dirty="0" err="1"/>
              <a:t>Healtchecktimeout</a:t>
            </a:r>
            <a:endParaRPr lang="de-DE" sz="2800" dirty="0"/>
          </a:p>
          <a:p>
            <a:pPr marL="1200150" lvl="2" indent="-285750">
              <a:buFont typeface="Arial" panose="020B0604020202020204" pitchFamily="34" charset="0"/>
              <a:buChar char="•"/>
            </a:pPr>
            <a:r>
              <a:rPr lang="de-DE" sz="2800" dirty="0"/>
              <a:t>Standard 30000 </a:t>
            </a:r>
            <a:r>
              <a:rPr lang="de-DE" sz="2800" dirty="0" err="1"/>
              <a:t>ms</a:t>
            </a:r>
            <a:r>
              <a:rPr lang="de-DE" sz="2800" dirty="0"/>
              <a:t> (min: 15000ms)</a:t>
            </a:r>
          </a:p>
          <a:p>
            <a:pPr marL="742950" lvl="1" indent="-285750">
              <a:buFont typeface="Arial" panose="020B0604020202020204" pitchFamily="34" charset="0"/>
              <a:buChar char="•"/>
            </a:pPr>
            <a:r>
              <a:rPr lang="de-DE" sz="2800" dirty="0" err="1"/>
              <a:t>Regelmäßge</a:t>
            </a:r>
            <a:r>
              <a:rPr lang="de-DE" sz="2800" dirty="0"/>
              <a:t> Messung</a:t>
            </a:r>
          </a:p>
        </p:txBody>
      </p:sp>
      <p:sp>
        <p:nvSpPr>
          <p:cNvPr id="6" name="Textfeld 5">
            <a:extLst>
              <a:ext uri="{FF2B5EF4-FFF2-40B4-BE49-F238E27FC236}">
                <a16:creationId xmlns:a16="http://schemas.microsoft.com/office/drawing/2014/main" id="{328241A5-4264-497F-9A4F-41B226E24474}"/>
              </a:ext>
            </a:extLst>
          </p:cNvPr>
          <p:cNvSpPr txBox="1"/>
          <p:nvPr/>
        </p:nvSpPr>
        <p:spPr>
          <a:xfrm>
            <a:off x="1280679" y="5167313"/>
            <a:ext cx="10253229" cy="646331"/>
          </a:xfrm>
          <a:prstGeom prst="rect">
            <a:avLst/>
          </a:prstGeom>
          <a:solidFill>
            <a:schemeClr val="bg1">
              <a:lumMod val="85000"/>
            </a:schemeClr>
          </a:solidFill>
        </p:spPr>
        <p:txBody>
          <a:bodyPr wrap="square">
            <a:spAutoFit/>
          </a:bodyPr>
          <a:lstStyle/>
          <a:p>
            <a:r>
              <a:rPr lang="de-DE" dirty="0"/>
              <a:t>ALTER SERVER CONFIGURATION   </a:t>
            </a:r>
          </a:p>
          <a:p>
            <a:r>
              <a:rPr lang="de-DE" dirty="0"/>
              <a:t>SET FAILOVER CLUSTER PROPERTY </a:t>
            </a:r>
            <a:r>
              <a:rPr lang="de-DE" dirty="0" err="1"/>
              <a:t>HealthCheckTimeout</a:t>
            </a:r>
            <a:r>
              <a:rPr lang="de-DE" dirty="0"/>
              <a:t> = 15000;</a:t>
            </a:r>
          </a:p>
        </p:txBody>
      </p:sp>
    </p:spTree>
    <p:extLst>
      <p:ext uri="{BB962C8B-B14F-4D97-AF65-F5344CB8AC3E}">
        <p14:creationId xmlns:p14="http://schemas.microsoft.com/office/powerpoint/2010/main" val="1126953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D4E10-6A17-422B-B330-25F97D832AB7}"/>
              </a:ext>
            </a:extLst>
          </p:cNvPr>
          <p:cNvSpPr>
            <a:spLocks noGrp="1"/>
          </p:cNvSpPr>
          <p:nvPr>
            <p:ph type="title"/>
          </p:nvPr>
        </p:nvSpPr>
        <p:spPr/>
        <p:txBody>
          <a:bodyPr/>
          <a:lstStyle/>
          <a:p>
            <a:r>
              <a:rPr lang="de-DE" dirty="0"/>
              <a:t>Komponentendiagnose</a:t>
            </a:r>
          </a:p>
        </p:txBody>
      </p:sp>
      <p:sp>
        <p:nvSpPr>
          <p:cNvPr id="3" name="Textfeld 2">
            <a:extLst>
              <a:ext uri="{FF2B5EF4-FFF2-40B4-BE49-F238E27FC236}">
                <a16:creationId xmlns:a16="http://schemas.microsoft.com/office/drawing/2014/main" id="{8648FCA6-AC4F-4920-AFF1-DEA6AB788C4D}"/>
              </a:ext>
            </a:extLst>
          </p:cNvPr>
          <p:cNvSpPr txBox="1"/>
          <p:nvPr/>
        </p:nvSpPr>
        <p:spPr>
          <a:xfrm>
            <a:off x="848591" y="1690687"/>
            <a:ext cx="10515600" cy="2554545"/>
          </a:xfrm>
          <a:prstGeom prst="rect">
            <a:avLst/>
          </a:prstGeom>
          <a:noFill/>
        </p:spPr>
        <p:txBody>
          <a:bodyPr wrap="square" rtlCol="0">
            <a:spAutoFit/>
          </a:bodyPr>
          <a:lstStyle/>
          <a:p>
            <a:pPr marL="285750" indent="-285750">
              <a:buFont typeface="Arial" panose="020B0604020202020204" pitchFamily="34" charset="0"/>
              <a:buChar char="•"/>
            </a:pPr>
            <a:r>
              <a:rPr lang="de-DE" sz="3200" dirty="0"/>
              <a:t>System</a:t>
            </a:r>
          </a:p>
          <a:p>
            <a:pPr marL="285750" indent="-285750">
              <a:buFont typeface="Arial" panose="020B0604020202020204" pitchFamily="34" charset="0"/>
              <a:buChar char="•"/>
            </a:pPr>
            <a:r>
              <a:rPr lang="de-DE" sz="3200" dirty="0" err="1"/>
              <a:t>Resource</a:t>
            </a:r>
            <a:endParaRPr lang="de-DE" sz="3200" dirty="0"/>
          </a:p>
          <a:p>
            <a:pPr marL="285750" indent="-285750">
              <a:buFont typeface="Arial" panose="020B0604020202020204" pitchFamily="34" charset="0"/>
              <a:buChar char="•"/>
            </a:pPr>
            <a:r>
              <a:rPr lang="de-DE" sz="3200" dirty="0" err="1"/>
              <a:t>Query_process</a:t>
            </a:r>
            <a:endParaRPr lang="de-DE" sz="3200" dirty="0"/>
          </a:p>
          <a:p>
            <a:pPr marL="285750" indent="-285750">
              <a:buFont typeface="Arial" panose="020B0604020202020204" pitchFamily="34" charset="0"/>
              <a:buChar char="•"/>
            </a:pPr>
            <a:r>
              <a:rPr lang="de-DE" sz="3200" dirty="0" err="1"/>
              <a:t>Io_subystem</a:t>
            </a:r>
            <a:endParaRPr lang="de-DE" sz="3200" dirty="0"/>
          </a:p>
          <a:p>
            <a:pPr marL="285750" indent="-285750">
              <a:buFont typeface="Arial" panose="020B0604020202020204" pitchFamily="34" charset="0"/>
              <a:buChar char="•"/>
            </a:pPr>
            <a:r>
              <a:rPr lang="de-DE" sz="3200" dirty="0" err="1"/>
              <a:t>events</a:t>
            </a:r>
            <a:endParaRPr lang="de-DE" sz="2800" dirty="0"/>
          </a:p>
        </p:txBody>
      </p:sp>
    </p:spTree>
    <p:extLst>
      <p:ext uri="{BB962C8B-B14F-4D97-AF65-F5344CB8AC3E}">
        <p14:creationId xmlns:p14="http://schemas.microsoft.com/office/powerpoint/2010/main" val="3221966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85BD1-2277-4C66-AB86-DA0AB44E183A}"/>
              </a:ext>
            </a:extLst>
          </p:cNvPr>
          <p:cNvSpPr>
            <a:spLocks noGrp="1"/>
          </p:cNvSpPr>
          <p:nvPr>
            <p:ph type="title"/>
          </p:nvPr>
        </p:nvSpPr>
        <p:spPr/>
        <p:txBody>
          <a:bodyPr/>
          <a:lstStyle/>
          <a:p>
            <a:r>
              <a:rPr lang="de-DE" dirty="0"/>
              <a:t>Ebenen</a:t>
            </a:r>
          </a:p>
        </p:txBody>
      </p:sp>
      <p:graphicFrame>
        <p:nvGraphicFramePr>
          <p:cNvPr id="7" name="Tabelle 6">
            <a:extLst>
              <a:ext uri="{FF2B5EF4-FFF2-40B4-BE49-F238E27FC236}">
                <a16:creationId xmlns:a16="http://schemas.microsoft.com/office/drawing/2014/main" id="{7D202306-4D02-4385-A7FC-3352422EDC0B}"/>
              </a:ext>
            </a:extLst>
          </p:cNvPr>
          <p:cNvGraphicFramePr>
            <a:graphicFrameLocks noGrp="1"/>
          </p:cNvGraphicFramePr>
          <p:nvPr>
            <p:extLst>
              <p:ext uri="{D42A27DB-BD31-4B8C-83A1-F6EECF244321}">
                <p14:modId xmlns:p14="http://schemas.microsoft.com/office/powerpoint/2010/main" val="4184063453"/>
              </p:ext>
            </p:extLst>
          </p:nvPr>
        </p:nvGraphicFramePr>
        <p:xfrm>
          <a:off x="858982" y="1802039"/>
          <a:ext cx="10876878" cy="2263104"/>
        </p:xfrm>
        <a:graphic>
          <a:graphicData uri="http://schemas.openxmlformats.org/drawingml/2006/table">
            <a:tbl>
              <a:tblPr/>
              <a:tblGrid>
                <a:gridCol w="699654">
                  <a:extLst>
                    <a:ext uri="{9D8B030D-6E8A-4147-A177-3AD203B41FA5}">
                      <a16:colId xmlns:a16="http://schemas.microsoft.com/office/drawing/2014/main" val="233317779"/>
                    </a:ext>
                  </a:extLst>
                </a:gridCol>
                <a:gridCol w="3917373">
                  <a:extLst>
                    <a:ext uri="{9D8B030D-6E8A-4147-A177-3AD203B41FA5}">
                      <a16:colId xmlns:a16="http://schemas.microsoft.com/office/drawing/2014/main" val="1880216660"/>
                    </a:ext>
                  </a:extLst>
                </a:gridCol>
                <a:gridCol w="6259851">
                  <a:extLst>
                    <a:ext uri="{9D8B030D-6E8A-4147-A177-3AD203B41FA5}">
                      <a16:colId xmlns:a16="http://schemas.microsoft.com/office/drawing/2014/main" val="1110660014"/>
                    </a:ext>
                  </a:extLst>
                </a:gridCol>
              </a:tblGrid>
              <a:tr h="48444">
                <a:tc>
                  <a:txBody>
                    <a:bodyPr/>
                    <a:lstStyle/>
                    <a:p>
                      <a:pPr algn="l" fontAlgn="t"/>
                      <a:r>
                        <a:rPr lang="de-DE" sz="200">
                          <a:effectLst/>
                        </a:rPr>
                        <a:t>Ebene</a:t>
                      </a:r>
                    </a:p>
                  </a:txBody>
                  <a:tcPr marL="10049" marR="10049" marT="5025" marB="5025">
                    <a:lnL w="12700" cap="flat" cmpd="sng" algn="ctr">
                      <a:solidFill>
                        <a:srgbClr val="A0EE45"/>
                      </a:solidFill>
                      <a:prstDash val="solid"/>
                      <a:round/>
                      <a:headEnd type="none" w="med" len="med"/>
                      <a:tailEnd type="none" w="med" len="med"/>
                    </a:lnL>
                    <a:lnR w="12700" cap="flat" cmpd="sng" algn="ctr">
                      <a:solidFill>
                        <a:srgbClr val="A0EE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fontAlgn="t"/>
                      <a:r>
                        <a:rPr lang="de-DE" sz="200">
                          <a:effectLst/>
                        </a:rPr>
                        <a:t>Bedingung</a:t>
                      </a:r>
                    </a:p>
                  </a:txBody>
                  <a:tcPr marL="10049" marR="10049" marT="5025" marB="5025">
                    <a:lnL w="12700" cap="flat" cmpd="sng" algn="ctr">
                      <a:solidFill>
                        <a:srgbClr val="A0EE45"/>
                      </a:solidFill>
                      <a:prstDash val="solid"/>
                      <a:round/>
                      <a:headEnd type="none" w="med" len="med"/>
                      <a:tailEnd type="none" w="med" len="med"/>
                    </a:lnL>
                    <a:lnR w="12700" cap="flat" cmpd="sng" algn="ctr">
                      <a:solidFill>
                        <a:srgbClr val="20F8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fontAlgn="t"/>
                      <a:r>
                        <a:rPr lang="de-DE" sz="200">
                          <a:effectLst/>
                        </a:rPr>
                        <a:t>BESCHREIBUNG</a:t>
                      </a:r>
                    </a:p>
                  </a:txBody>
                  <a:tcPr marL="10049" marR="10049" marT="5025" marB="5025">
                    <a:lnL w="12700" cap="flat" cmpd="sng" algn="ctr">
                      <a:solidFill>
                        <a:srgbClr val="20F845"/>
                      </a:solidFill>
                      <a:prstDash val="solid"/>
                      <a:round/>
                      <a:headEnd type="none" w="med" len="med"/>
                      <a:tailEnd type="none" w="med" len="med"/>
                    </a:lnL>
                    <a:lnR w="12700" cap="flat" cmpd="sng" algn="ctr">
                      <a:solidFill>
                        <a:srgbClr val="20F8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1062535"/>
                  </a:ext>
                </a:extLst>
              </a:tr>
              <a:tr h="300291">
                <a:tc>
                  <a:txBody>
                    <a:bodyPr/>
                    <a:lstStyle/>
                    <a:p>
                      <a:pPr algn="l" fontAlgn="t"/>
                      <a:r>
                        <a:rPr lang="de-DE" sz="1800" dirty="0">
                          <a:effectLst/>
                        </a:rPr>
                        <a:t>0</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a:effectLst/>
                        </a:rPr>
                        <a:t>Kein automatischer Failover oder Neustart</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Gibt an, dass bei einer Fehlerbedingung nicht automatisch ein Failover oder Neustart ausgelöst wird. Diese Ebene ist nur für die Systemwartung vorgesehen.</a:t>
                      </a:r>
                      <a:br>
                        <a:rPr lang="de-DE" sz="1800" dirty="0">
                          <a:effectLst/>
                        </a:rPr>
                      </a:br>
                      <a:endParaRPr lang="de-DE" sz="18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43757744"/>
                  </a:ext>
                </a:extLst>
              </a:tr>
              <a:tr h="336326">
                <a:tc>
                  <a:txBody>
                    <a:bodyPr/>
                    <a:lstStyle/>
                    <a:p>
                      <a:pPr algn="l" fontAlgn="t"/>
                      <a:r>
                        <a:rPr lang="de-DE" sz="1800" dirty="0">
                          <a:effectLst/>
                        </a:rPr>
                        <a:t>1</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a:effectLst/>
                        </a:rPr>
                        <a:t>Failover oder Neustart bei Serverausfall</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Gibt an, dass ein Neustart oder ein Failover des Server ausgelöst wird, wenn die folgende Bedingung zutrifft:</a:t>
                      </a:r>
                      <a:br>
                        <a:rPr lang="de-DE" sz="1800" dirty="0">
                          <a:effectLst/>
                        </a:rPr>
                      </a:br>
                      <a:br>
                        <a:rPr lang="de-DE" sz="1800" dirty="0">
                          <a:effectLst/>
                        </a:rPr>
                      </a:br>
                      <a:r>
                        <a:rPr lang="de-DE" sz="1800" dirty="0">
                          <a:effectLst/>
                        </a:rPr>
                        <a:t>SQL Server-Dienst ist ausgefallen.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26749739"/>
                  </a:ext>
                </a:extLst>
              </a:tr>
            </a:tbl>
          </a:graphicData>
        </a:graphic>
      </p:graphicFrame>
    </p:spTree>
    <p:extLst>
      <p:ext uri="{BB962C8B-B14F-4D97-AF65-F5344CB8AC3E}">
        <p14:creationId xmlns:p14="http://schemas.microsoft.com/office/powerpoint/2010/main" val="3773463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B0F9C-0EDA-408C-817F-47D6CEDC8DCD}"/>
              </a:ext>
            </a:extLst>
          </p:cNvPr>
          <p:cNvSpPr>
            <a:spLocks noGrp="1"/>
          </p:cNvSpPr>
          <p:nvPr>
            <p:ph type="title"/>
          </p:nvPr>
        </p:nvSpPr>
        <p:spPr/>
        <p:txBody>
          <a:bodyPr/>
          <a:lstStyle/>
          <a:p>
            <a:r>
              <a:rPr lang="de-DE" dirty="0"/>
              <a:t>Ebenen</a:t>
            </a:r>
          </a:p>
        </p:txBody>
      </p:sp>
      <p:graphicFrame>
        <p:nvGraphicFramePr>
          <p:cNvPr id="4" name="Tabelle 3">
            <a:extLst>
              <a:ext uri="{FF2B5EF4-FFF2-40B4-BE49-F238E27FC236}">
                <a16:creationId xmlns:a16="http://schemas.microsoft.com/office/drawing/2014/main" id="{F5B8C503-7C09-402C-95BE-CF80AA3A364C}"/>
              </a:ext>
            </a:extLst>
          </p:cNvPr>
          <p:cNvGraphicFramePr>
            <a:graphicFrameLocks noGrp="1"/>
          </p:cNvGraphicFramePr>
          <p:nvPr>
            <p:extLst>
              <p:ext uri="{D42A27DB-BD31-4B8C-83A1-F6EECF244321}">
                <p14:modId xmlns:p14="http://schemas.microsoft.com/office/powerpoint/2010/main" val="327310885"/>
              </p:ext>
            </p:extLst>
          </p:nvPr>
        </p:nvGraphicFramePr>
        <p:xfrm>
          <a:off x="921327" y="1417575"/>
          <a:ext cx="10768446" cy="3068100"/>
        </p:xfrm>
        <a:graphic>
          <a:graphicData uri="http://schemas.openxmlformats.org/drawingml/2006/table">
            <a:tbl>
              <a:tblPr/>
              <a:tblGrid>
                <a:gridCol w="564573">
                  <a:extLst>
                    <a:ext uri="{9D8B030D-6E8A-4147-A177-3AD203B41FA5}">
                      <a16:colId xmlns:a16="http://schemas.microsoft.com/office/drawing/2014/main" val="694006009"/>
                    </a:ext>
                  </a:extLst>
                </a:gridCol>
                <a:gridCol w="2036618">
                  <a:extLst>
                    <a:ext uri="{9D8B030D-6E8A-4147-A177-3AD203B41FA5}">
                      <a16:colId xmlns:a16="http://schemas.microsoft.com/office/drawing/2014/main" val="3933615671"/>
                    </a:ext>
                  </a:extLst>
                </a:gridCol>
                <a:gridCol w="8167255">
                  <a:extLst>
                    <a:ext uri="{9D8B030D-6E8A-4147-A177-3AD203B41FA5}">
                      <a16:colId xmlns:a16="http://schemas.microsoft.com/office/drawing/2014/main" val="1158174096"/>
                    </a:ext>
                  </a:extLst>
                </a:gridCol>
              </a:tblGrid>
              <a:tr h="40197">
                <a:tc>
                  <a:txBody>
                    <a:bodyPr/>
                    <a:lstStyle/>
                    <a:p>
                      <a:pPr algn="l" fontAlgn="t"/>
                      <a:endParaRPr lang="de-DE" sz="200" dirty="0">
                        <a:effectLst/>
                      </a:endParaRPr>
                    </a:p>
                  </a:txBody>
                  <a:tcPr marL="10049" marR="10049" marT="5025" marB="5025">
                    <a:lnL w="12700" cap="flat" cmpd="sng" algn="ctr">
                      <a:solidFill>
                        <a:srgbClr val="F04082"/>
                      </a:solidFill>
                      <a:prstDash val="solid"/>
                      <a:round/>
                      <a:headEnd type="none" w="med" len="med"/>
                      <a:tailEnd type="none" w="med" len="med"/>
                    </a:lnL>
                    <a:lnR w="12700" cap="flat" cmpd="sng" algn="ctr">
                      <a:solidFill>
                        <a:srgbClr val="7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12700" cap="flat" cmpd="sng" algn="ctr">
                      <a:solidFill>
                        <a:srgbClr val="703C82"/>
                      </a:solidFill>
                      <a:prstDash val="solid"/>
                      <a:round/>
                      <a:headEnd type="none" w="med" len="med"/>
                      <a:tailEnd type="none" w="med" len="med"/>
                    </a:lnL>
                    <a:lnR w="12700" cap="flat" cmpd="sng" algn="ctr">
                      <a:solidFill>
                        <a:srgbClr val="3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12700" cap="flat" cmpd="sng" algn="ctr">
                      <a:solidFill>
                        <a:srgbClr val="303C82"/>
                      </a:solidFill>
                      <a:prstDash val="solid"/>
                      <a:round/>
                      <a:headEnd type="none" w="med" len="med"/>
                      <a:tailEnd type="none" w="med" len="med"/>
                    </a:lnL>
                    <a:lnR w="12700" cap="flat" cmpd="sng" algn="ctr">
                      <a:solidFill>
                        <a:srgbClr val="3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723974947"/>
                  </a:ext>
                </a:extLst>
              </a:tr>
              <a:tr h="824041">
                <a:tc>
                  <a:txBody>
                    <a:bodyPr/>
                    <a:lstStyle/>
                    <a:p>
                      <a:pPr algn="l" fontAlgn="t"/>
                      <a:r>
                        <a:rPr lang="de-DE" sz="1800" dirty="0">
                          <a:effectLst/>
                        </a:rPr>
                        <a:t>3*</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bei wichtigen Serverfehlern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98854430"/>
                  </a:ext>
                </a:extLst>
              </a:tr>
            </a:tbl>
          </a:graphicData>
        </a:graphic>
      </p:graphicFrame>
    </p:spTree>
    <p:extLst>
      <p:ext uri="{BB962C8B-B14F-4D97-AF65-F5344CB8AC3E}">
        <p14:creationId xmlns:p14="http://schemas.microsoft.com/office/powerpoint/2010/main" val="1594136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BE5D4-04AF-4D3E-8809-548CB1385989}"/>
              </a:ext>
            </a:extLst>
          </p:cNvPr>
          <p:cNvSpPr>
            <a:spLocks noGrp="1"/>
          </p:cNvSpPr>
          <p:nvPr>
            <p:ph type="title"/>
          </p:nvPr>
        </p:nvSpPr>
        <p:spPr/>
        <p:txBody>
          <a:bodyPr/>
          <a:lstStyle/>
          <a:p>
            <a:r>
              <a:rPr lang="de-DE" dirty="0"/>
              <a:t>Ebenen</a:t>
            </a:r>
          </a:p>
        </p:txBody>
      </p:sp>
      <p:graphicFrame>
        <p:nvGraphicFramePr>
          <p:cNvPr id="3" name="Tabelle 2">
            <a:extLst>
              <a:ext uri="{FF2B5EF4-FFF2-40B4-BE49-F238E27FC236}">
                <a16:creationId xmlns:a16="http://schemas.microsoft.com/office/drawing/2014/main" id="{9FFDA3C0-4468-43DB-A33C-FB9162B7C1FE}"/>
              </a:ext>
            </a:extLst>
          </p:cNvPr>
          <p:cNvGraphicFramePr>
            <a:graphicFrameLocks noGrp="1"/>
          </p:cNvGraphicFramePr>
          <p:nvPr/>
        </p:nvGraphicFramePr>
        <p:xfrm>
          <a:off x="838200" y="1825625"/>
          <a:ext cx="10768446" cy="4034870"/>
        </p:xfrm>
        <a:graphic>
          <a:graphicData uri="http://schemas.openxmlformats.org/drawingml/2006/table">
            <a:tbl>
              <a:tblPr/>
              <a:tblGrid>
                <a:gridCol w="564573">
                  <a:extLst>
                    <a:ext uri="{9D8B030D-6E8A-4147-A177-3AD203B41FA5}">
                      <a16:colId xmlns:a16="http://schemas.microsoft.com/office/drawing/2014/main" val="1504728491"/>
                    </a:ext>
                  </a:extLst>
                </a:gridCol>
                <a:gridCol w="2036618">
                  <a:extLst>
                    <a:ext uri="{9D8B030D-6E8A-4147-A177-3AD203B41FA5}">
                      <a16:colId xmlns:a16="http://schemas.microsoft.com/office/drawing/2014/main" val="3871756189"/>
                    </a:ext>
                  </a:extLst>
                </a:gridCol>
                <a:gridCol w="8167255">
                  <a:extLst>
                    <a:ext uri="{9D8B030D-6E8A-4147-A177-3AD203B41FA5}">
                      <a16:colId xmlns:a16="http://schemas.microsoft.com/office/drawing/2014/main" val="2564038238"/>
                    </a:ext>
                  </a:extLst>
                </a:gridCol>
              </a:tblGrid>
              <a:tr h="1035076">
                <a:tc>
                  <a:txBody>
                    <a:bodyPr/>
                    <a:lstStyle/>
                    <a:p>
                      <a:pPr algn="l" fontAlgn="t"/>
                      <a:r>
                        <a:rPr lang="de-DE" sz="1800" dirty="0">
                          <a:effectLst/>
                        </a:rPr>
                        <a:t>4</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auf mittelschweren Serverfehlern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Ressourcenfehler zurück.</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49491918"/>
                  </a:ext>
                </a:extLst>
              </a:tr>
              <a:tr h="184340">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40129503"/>
                  </a:ext>
                </a:extLst>
              </a:tr>
            </a:tbl>
          </a:graphicData>
        </a:graphic>
      </p:graphicFrame>
    </p:spTree>
    <p:extLst>
      <p:ext uri="{BB962C8B-B14F-4D97-AF65-F5344CB8AC3E}">
        <p14:creationId xmlns:p14="http://schemas.microsoft.com/office/powerpoint/2010/main" val="382276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D6F342-07FD-4602-9E76-FEAAA303558C}"/>
              </a:ext>
            </a:extLst>
          </p:cNvPr>
          <p:cNvSpPr>
            <a:spLocks noGrp="1"/>
          </p:cNvSpPr>
          <p:nvPr>
            <p:ph type="title"/>
          </p:nvPr>
        </p:nvSpPr>
        <p:spPr/>
        <p:txBody>
          <a:bodyPr/>
          <a:lstStyle/>
          <a:p>
            <a:r>
              <a:rPr lang="de-DE" dirty="0"/>
              <a:t>Ebenen</a:t>
            </a:r>
          </a:p>
        </p:txBody>
      </p:sp>
      <p:graphicFrame>
        <p:nvGraphicFramePr>
          <p:cNvPr id="3" name="Tabelle 2">
            <a:extLst>
              <a:ext uri="{FF2B5EF4-FFF2-40B4-BE49-F238E27FC236}">
                <a16:creationId xmlns:a16="http://schemas.microsoft.com/office/drawing/2014/main" id="{816C7491-BE82-46B3-A159-6EB01C14DAF7}"/>
              </a:ext>
            </a:extLst>
          </p:cNvPr>
          <p:cNvGraphicFramePr>
            <a:graphicFrameLocks noGrp="1"/>
          </p:cNvGraphicFramePr>
          <p:nvPr>
            <p:extLst>
              <p:ext uri="{D42A27DB-BD31-4B8C-83A1-F6EECF244321}">
                <p14:modId xmlns:p14="http://schemas.microsoft.com/office/powerpoint/2010/main" val="1851118942"/>
              </p:ext>
            </p:extLst>
          </p:nvPr>
        </p:nvGraphicFramePr>
        <p:xfrm>
          <a:off x="838200" y="1743883"/>
          <a:ext cx="10515600" cy="4697702"/>
        </p:xfrm>
        <a:graphic>
          <a:graphicData uri="http://schemas.openxmlformats.org/drawingml/2006/table">
            <a:tbl>
              <a:tblPr/>
              <a:tblGrid>
                <a:gridCol w="772391">
                  <a:extLst>
                    <a:ext uri="{9D8B030D-6E8A-4147-A177-3AD203B41FA5}">
                      <a16:colId xmlns:a16="http://schemas.microsoft.com/office/drawing/2014/main" val="2128375992"/>
                    </a:ext>
                  </a:extLst>
                </a:gridCol>
                <a:gridCol w="2192482">
                  <a:extLst>
                    <a:ext uri="{9D8B030D-6E8A-4147-A177-3AD203B41FA5}">
                      <a16:colId xmlns:a16="http://schemas.microsoft.com/office/drawing/2014/main" val="3570282895"/>
                    </a:ext>
                  </a:extLst>
                </a:gridCol>
                <a:gridCol w="7550727">
                  <a:extLst>
                    <a:ext uri="{9D8B030D-6E8A-4147-A177-3AD203B41FA5}">
                      <a16:colId xmlns:a16="http://schemas.microsoft.com/office/drawing/2014/main" val="3052373546"/>
                    </a:ext>
                  </a:extLst>
                </a:gridCol>
              </a:tblGrid>
              <a:tr h="4351338">
                <a:tc>
                  <a:txBody>
                    <a:bodyPr/>
                    <a:lstStyle/>
                    <a:p>
                      <a:pPr algn="l" fontAlgn="t"/>
                      <a:r>
                        <a:rPr lang="de-DE" sz="1800">
                          <a:effectLst/>
                        </a:rPr>
                        <a:t>5</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bei qualifizierten Fehlerbedingungen</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Ressourcenfehler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Fehler bei der Abfrageverarbeitung zurück.</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69209917"/>
                  </a:ext>
                </a:extLst>
              </a:tr>
            </a:tbl>
          </a:graphicData>
        </a:graphic>
      </p:graphicFrame>
    </p:spTree>
    <p:extLst>
      <p:ext uri="{BB962C8B-B14F-4D97-AF65-F5344CB8AC3E}">
        <p14:creationId xmlns:p14="http://schemas.microsoft.com/office/powerpoint/2010/main" val="32377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83" y="0"/>
            <a:ext cx="10515600" cy="939823"/>
          </a:xfrm>
        </p:spPr>
        <p:txBody>
          <a:bodyPr/>
          <a:lstStyle/>
          <a:p>
            <a:r>
              <a:rPr lang="en-GB" dirty="0"/>
              <a:t>Flexible Failover Policies</a:t>
            </a:r>
          </a:p>
        </p:txBody>
      </p:sp>
      <p:sp>
        <p:nvSpPr>
          <p:cNvPr id="4" name="Text Placeholder 3"/>
          <p:cNvSpPr>
            <a:spLocks noGrp="1"/>
          </p:cNvSpPr>
          <p:nvPr>
            <p:ph type="body" idx="1"/>
          </p:nvPr>
        </p:nvSpPr>
        <p:spPr>
          <a:xfrm>
            <a:off x="586287" y="1188504"/>
            <a:ext cx="9270104" cy="5092890"/>
          </a:xfrm>
        </p:spPr>
        <p:txBody>
          <a:bodyPr>
            <a:normAutofit/>
          </a:bodyPr>
          <a:lstStyle/>
          <a:p>
            <a:r>
              <a:rPr lang="en-US" dirty="0"/>
              <a:t>Health check time-out </a:t>
            </a:r>
            <a:r>
              <a:rPr lang="en-US" dirty="0" err="1"/>
              <a:t>Schwellenwert</a:t>
            </a:r>
            <a:endParaRPr lang="en-US" dirty="0"/>
          </a:p>
          <a:p>
            <a:r>
              <a:rPr lang="en-US" dirty="0" err="1"/>
              <a:t>sp_server_diagnostics</a:t>
            </a:r>
            <a:r>
              <a:rPr lang="en-US" dirty="0"/>
              <a:t> stored procedure performs health checks</a:t>
            </a:r>
          </a:p>
          <a:p>
            <a:r>
              <a:rPr lang="en-US" dirty="0"/>
              <a:t>Automatic Failover condition levels</a:t>
            </a:r>
          </a:p>
          <a:p>
            <a:pPr lvl="1"/>
            <a:r>
              <a:rPr lang="en-US" dirty="0"/>
              <a:t>Level one – On server failure</a:t>
            </a:r>
          </a:p>
          <a:p>
            <a:pPr lvl="1"/>
            <a:r>
              <a:rPr lang="en-US" dirty="0"/>
              <a:t>Level two – On server unresponsive</a:t>
            </a:r>
          </a:p>
          <a:p>
            <a:pPr lvl="1"/>
            <a:r>
              <a:rPr lang="en-US" dirty="0"/>
              <a:t>Level three – On critical server error</a:t>
            </a:r>
          </a:p>
          <a:p>
            <a:pPr lvl="1"/>
            <a:r>
              <a:rPr lang="en-US" dirty="0"/>
              <a:t>Level four – On moderate server error</a:t>
            </a:r>
          </a:p>
          <a:p>
            <a:pPr lvl="1"/>
            <a:r>
              <a:rPr lang="en-US" dirty="0"/>
              <a:t>Level five – On any qualified failure conditions</a:t>
            </a:r>
          </a:p>
        </p:txBody>
      </p:sp>
    </p:spTree>
    <p:extLst>
      <p:ext uri="{BB962C8B-B14F-4D97-AF65-F5344CB8AC3E}">
        <p14:creationId xmlns:p14="http://schemas.microsoft.com/office/powerpoint/2010/main" val="3756057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Policies</a:t>
            </a:r>
            <a:endParaRPr lang="de-DE" dirty="0"/>
          </a:p>
        </p:txBody>
      </p:sp>
      <p:sp>
        <p:nvSpPr>
          <p:cNvPr id="4" name="Rectangle 1"/>
          <p:cNvSpPr>
            <a:spLocks noGrp="1" noChangeArrowheads="1"/>
          </p:cNvSpPr>
          <p:nvPr>
            <p:ph type="body" idx="1"/>
          </p:nvPr>
        </p:nvSpPr>
        <p:spPr bwMode="auto">
          <a:xfrm>
            <a:off x="933180" y="1690688"/>
            <a:ext cx="932242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ALTER AVAILABILITY GROUP AG1 SET (FAILURE_CONDITION_LEVEL = 1);</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9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9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a:ln>
                  <a:noFill/>
                </a:ln>
                <a:solidFill>
                  <a:srgbClr val="000000"/>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50045" y="2413963"/>
            <a:ext cx="102919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ALTER AVAILABILITY GROUP AG1 SET (HEALTH_CHECK_TIMEOUT = 60000);</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Default</a:t>
            </a:r>
            <a:r>
              <a:rPr kumimoji="0" lang="de-DE" altLang="de-DE" sz="2000" b="0" i="0" u="none" strike="noStrike" cap="none" normalizeH="0" dirty="0">
                <a:ln>
                  <a:noFill/>
                </a:ln>
                <a:solidFill>
                  <a:srgbClr val="000000"/>
                </a:solidFill>
                <a:effectLst/>
                <a:latin typeface="Consolas" panose="020B0609020204030204" pitchFamily="49" charset="0"/>
              </a:rPr>
              <a:t> 30 </a:t>
            </a:r>
            <a:r>
              <a:rPr kumimoji="0" lang="de-DE" altLang="de-DE" sz="2000" b="0" i="0" u="none" strike="noStrike" cap="none" normalizeH="0" dirty="0" err="1">
                <a:ln>
                  <a:noFill/>
                </a:ln>
                <a:solidFill>
                  <a:srgbClr val="000000"/>
                </a:solidFill>
                <a:effectLst/>
                <a:latin typeface="Consolas" panose="020B0609020204030204" pitchFamily="49" charset="0"/>
              </a:rPr>
              <a:t>seconds</a:t>
            </a:r>
            <a:r>
              <a:rPr kumimoji="0" lang="de-DE" altLang="de-DE" sz="2000" b="0" i="0" u="none" strike="noStrike" cap="none" normalizeH="0" baseline="0" dirty="0">
                <a:ln>
                  <a:noFill/>
                </a:ln>
                <a:solidFill>
                  <a:srgbClr val="000000"/>
                </a:solidFill>
                <a:effectLst/>
                <a:latin typeface="Consolas" panose="020B0609020204030204" pitchFamily="49" charset="0"/>
              </a:rPr>
              <a:t> </a:t>
            </a:r>
            <a:endParaRPr kumimoji="0" lang="de-DE" altLang="de-DE"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350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D8D9A-F038-46B9-83C5-B38EC3F2073F}"/>
              </a:ext>
            </a:extLst>
          </p:cNvPr>
          <p:cNvSpPr>
            <a:spLocks noGrp="1"/>
          </p:cNvSpPr>
          <p:nvPr>
            <p:ph type="title"/>
          </p:nvPr>
        </p:nvSpPr>
        <p:spPr/>
        <p:txBody>
          <a:bodyPr/>
          <a:lstStyle/>
          <a:p>
            <a:r>
              <a:rPr lang="de-DE" dirty="0" err="1"/>
              <a:t>toDos</a:t>
            </a:r>
            <a:endParaRPr lang="de-DE" dirty="0"/>
          </a:p>
        </p:txBody>
      </p:sp>
      <p:sp>
        <p:nvSpPr>
          <p:cNvPr id="3" name="Textplatzhalter 2">
            <a:extLst>
              <a:ext uri="{FF2B5EF4-FFF2-40B4-BE49-F238E27FC236}">
                <a16:creationId xmlns:a16="http://schemas.microsoft.com/office/drawing/2014/main" id="{FEBC261D-945A-43AD-B7EF-AF767854747B}"/>
              </a:ext>
            </a:extLst>
          </p:cNvPr>
          <p:cNvSpPr>
            <a:spLocks noGrp="1"/>
          </p:cNvSpPr>
          <p:nvPr>
            <p:ph type="body" idx="1"/>
          </p:nvPr>
        </p:nvSpPr>
        <p:spPr/>
        <p:txBody>
          <a:bodyPr/>
          <a:lstStyle/>
          <a:p>
            <a:r>
              <a:rPr lang="de-DE" dirty="0"/>
              <a:t>Alle HA Modelle, die auf </a:t>
            </a:r>
            <a:r>
              <a:rPr lang="de-DE" dirty="0" err="1"/>
              <a:t>Redundaz</a:t>
            </a:r>
            <a:r>
              <a:rPr lang="de-DE" dirty="0"/>
              <a:t> der Daten aufbauen, übertragen keine Inhalte der Systemdatenbanken</a:t>
            </a:r>
          </a:p>
          <a:p>
            <a:pPr lvl="1"/>
            <a:r>
              <a:rPr lang="de-DE" dirty="0" err="1"/>
              <a:t>Msdb</a:t>
            </a:r>
            <a:r>
              <a:rPr lang="de-DE" dirty="0"/>
              <a:t> (Jobs, </a:t>
            </a:r>
            <a:r>
              <a:rPr lang="de-DE" dirty="0" err="1"/>
              <a:t>Zeotpläne</a:t>
            </a:r>
            <a:r>
              <a:rPr lang="de-DE" dirty="0"/>
              <a:t>, Wartungsaufträge, Alerts, Emailsystem)</a:t>
            </a:r>
          </a:p>
          <a:p>
            <a:pPr lvl="1"/>
            <a:r>
              <a:rPr lang="de-DE" dirty="0"/>
              <a:t>Master (Logins)</a:t>
            </a:r>
          </a:p>
          <a:p>
            <a:r>
              <a:rPr lang="de-DE" dirty="0"/>
              <a:t>Im Falle eines Clusters gibt es keine Datenredundanz!</a:t>
            </a:r>
          </a:p>
          <a:p>
            <a:endParaRPr lang="de-DE" dirty="0"/>
          </a:p>
          <a:p>
            <a:r>
              <a:rPr lang="de-DE" dirty="0"/>
              <a:t>Logins und Jobs müssen manuell übertragen werden</a:t>
            </a:r>
          </a:p>
          <a:p>
            <a:pPr lvl="1"/>
            <a:r>
              <a:rPr lang="de-DE" dirty="0" err="1"/>
              <a:t>Zb</a:t>
            </a:r>
            <a:r>
              <a:rPr lang="de-DE"/>
              <a:t>. Sp</a:t>
            </a:r>
            <a:r>
              <a:rPr lang="de-DE" dirty="0" err="1"/>
              <a:t>_help_revlogin</a:t>
            </a:r>
            <a:r>
              <a:rPr lang="de-DE" dirty="0"/>
              <a:t>, </a:t>
            </a:r>
            <a:r>
              <a:rPr lang="de-DE" dirty="0" err="1"/>
              <a:t>sp_change_users_login</a:t>
            </a:r>
            <a:endParaRPr lang="de-DE" dirty="0"/>
          </a:p>
          <a:p>
            <a:pPr lvl="1"/>
            <a:endParaRPr lang="de-DE" dirty="0"/>
          </a:p>
          <a:p>
            <a:endParaRPr lang="de-DE" dirty="0"/>
          </a:p>
        </p:txBody>
      </p:sp>
    </p:spTree>
    <p:extLst>
      <p:ext uri="{BB962C8B-B14F-4D97-AF65-F5344CB8AC3E}">
        <p14:creationId xmlns:p14="http://schemas.microsoft.com/office/powerpoint/2010/main" val="400994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81392"/>
            <a:ext cx="10515600" cy="939823"/>
          </a:xfrm>
        </p:spPr>
        <p:txBody>
          <a:bodyPr/>
          <a:lstStyle/>
          <a:p>
            <a:r>
              <a:rPr lang="en-GB" dirty="0" err="1"/>
              <a:t>Planung</a:t>
            </a:r>
            <a:r>
              <a:rPr lang="en-GB" dirty="0"/>
              <a:t> </a:t>
            </a:r>
            <a:r>
              <a:rPr lang="en-GB" dirty="0" err="1"/>
              <a:t>Hochverfügbarkeit</a:t>
            </a:r>
            <a:endParaRPr lang="en-GB" dirty="0"/>
          </a:p>
        </p:txBody>
      </p:sp>
      <p:sp>
        <p:nvSpPr>
          <p:cNvPr id="4" name="Content Placeholder 2"/>
          <p:cNvSpPr txBox="1">
            <a:spLocks/>
          </p:cNvSpPr>
          <p:nvPr/>
        </p:nvSpPr>
        <p:spPr>
          <a:xfrm>
            <a:off x="879544" y="1021214"/>
            <a:ext cx="10080004" cy="55253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Wichtigsten</a:t>
            </a:r>
            <a:r>
              <a:rPr lang="en-US" kern="0" dirty="0">
                <a:solidFill>
                  <a:srgbClr val="000000"/>
                </a:solidFill>
              </a:rPr>
              <a:t> </a:t>
            </a:r>
            <a:r>
              <a:rPr lang="en-US" kern="0" dirty="0" err="1">
                <a:solidFill>
                  <a:srgbClr val="000000"/>
                </a:solidFill>
              </a:rPr>
              <a:t>Kriterien</a:t>
            </a:r>
            <a:endParaRPr lang="en-US" kern="0" dirty="0">
              <a:solidFill>
                <a:srgbClr val="000000"/>
              </a:solidFill>
            </a:endParaRPr>
          </a:p>
          <a:p>
            <a:pPr lvl="1"/>
            <a:r>
              <a:rPr lang="en-US" kern="0" dirty="0">
                <a:solidFill>
                  <a:srgbClr val="000000"/>
                </a:solidFill>
              </a:rPr>
              <a:t>SLA</a:t>
            </a:r>
          </a:p>
          <a:p>
            <a:pPr lvl="1"/>
            <a:r>
              <a:rPr lang="en-US" kern="0" dirty="0" err="1">
                <a:solidFill>
                  <a:srgbClr val="000000"/>
                </a:solidFill>
              </a:rPr>
              <a:t>Kosten</a:t>
            </a:r>
            <a:r>
              <a:rPr lang="en-US" kern="0" dirty="0">
                <a:solidFill>
                  <a:srgbClr val="000000"/>
                </a:solidFill>
              </a:rPr>
              <a:t> </a:t>
            </a:r>
          </a:p>
          <a:p>
            <a:pPr lvl="1"/>
            <a:endParaRPr lang="en-US" kern="0" dirty="0">
              <a:solidFill>
                <a:srgbClr val="000000"/>
              </a:solidFill>
            </a:endParaRPr>
          </a:p>
          <a:p>
            <a:pPr lvl="0"/>
            <a:r>
              <a:rPr lang="en-US" kern="0" dirty="0" err="1">
                <a:solidFill>
                  <a:srgbClr val="000000"/>
                </a:solidFill>
              </a:rPr>
              <a:t>Kriterien</a:t>
            </a:r>
            <a:r>
              <a:rPr lang="en-US" kern="0" dirty="0">
                <a:solidFill>
                  <a:srgbClr val="000000"/>
                </a:solidFill>
              </a:rPr>
              <a:t> </a:t>
            </a:r>
            <a:r>
              <a:rPr lang="en-US" kern="0" dirty="0" err="1">
                <a:solidFill>
                  <a:srgbClr val="000000"/>
                </a:solidFill>
              </a:rPr>
              <a:t>für</a:t>
            </a:r>
            <a:r>
              <a:rPr lang="en-US" kern="0" dirty="0">
                <a:solidFill>
                  <a:srgbClr val="000000"/>
                </a:solidFill>
              </a:rPr>
              <a:t> </a:t>
            </a:r>
            <a:r>
              <a:rPr lang="en-US" kern="0" dirty="0" err="1">
                <a:solidFill>
                  <a:srgbClr val="000000"/>
                </a:solidFill>
              </a:rPr>
              <a:t>Lösung</a:t>
            </a:r>
            <a:endParaRPr lang="en-US" kern="0" dirty="0">
              <a:solidFill>
                <a:srgbClr val="000000"/>
              </a:solidFill>
            </a:endParaRPr>
          </a:p>
          <a:p>
            <a:pPr lvl="1"/>
            <a:r>
              <a:rPr lang="en-US" kern="0" dirty="0" err="1">
                <a:solidFill>
                  <a:srgbClr val="000000"/>
                </a:solidFill>
              </a:rPr>
              <a:t>Ausfallszenario</a:t>
            </a:r>
            <a:endParaRPr lang="en-US" kern="0" dirty="0">
              <a:solidFill>
                <a:srgbClr val="000000"/>
              </a:solidFill>
            </a:endParaRPr>
          </a:p>
          <a:p>
            <a:pPr lvl="1"/>
            <a:r>
              <a:rPr lang="en-US" kern="0" dirty="0" err="1">
                <a:solidFill>
                  <a:srgbClr val="000000"/>
                </a:solidFill>
              </a:rPr>
              <a:t>Relativer</a:t>
            </a:r>
            <a:r>
              <a:rPr lang="en-US" kern="0" dirty="0">
                <a:solidFill>
                  <a:srgbClr val="000000"/>
                </a:solidFill>
              </a:rPr>
              <a:t> </a:t>
            </a:r>
            <a:r>
              <a:rPr lang="en-US" kern="0" dirty="0" err="1">
                <a:solidFill>
                  <a:srgbClr val="000000"/>
                </a:solidFill>
              </a:rPr>
              <a:t>Aufwand</a:t>
            </a:r>
            <a:r>
              <a:rPr lang="en-US" kern="0" dirty="0">
                <a:solidFill>
                  <a:srgbClr val="000000"/>
                </a:solidFill>
              </a:rPr>
              <a:t> (</a:t>
            </a:r>
            <a:r>
              <a:rPr lang="en-US" kern="0" dirty="0" err="1">
                <a:solidFill>
                  <a:srgbClr val="000000"/>
                </a:solidFill>
              </a:rPr>
              <a:t>zeitlich</a:t>
            </a:r>
            <a:r>
              <a:rPr lang="en-US" kern="0" dirty="0">
                <a:solidFill>
                  <a:srgbClr val="000000"/>
                </a:solidFill>
              </a:rPr>
              <a:t> und </a:t>
            </a:r>
            <a:r>
              <a:rPr lang="en-US" kern="0" dirty="0" err="1">
                <a:solidFill>
                  <a:srgbClr val="000000"/>
                </a:solidFill>
              </a:rPr>
              <a:t>strukturell</a:t>
            </a:r>
            <a:r>
              <a:rPr lang="en-US" kern="0" dirty="0">
                <a:solidFill>
                  <a:srgbClr val="000000"/>
                </a:solidFill>
              </a:rPr>
              <a:t>)</a:t>
            </a:r>
          </a:p>
          <a:p>
            <a:pPr lvl="1"/>
            <a:r>
              <a:rPr lang="en-US" kern="0" dirty="0" err="1">
                <a:solidFill>
                  <a:srgbClr val="000000"/>
                </a:solidFill>
              </a:rPr>
              <a:t>Automatischer</a:t>
            </a:r>
            <a:r>
              <a:rPr lang="en-US" kern="0" dirty="0">
                <a:solidFill>
                  <a:srgbClr val="000000"/>
                </a:solidFill>
              </a:rPr>
              <a:t> Failover</a:t>
            </a:r>
          </a:p>
          <a:p>
            <a:pPr lvl="1"/>
            <a:r>
              <a:rPr lang="en-US" kern="0" dirty="0" err="1">
                <a:solidFill>
                  <a:srgbClr val="000000"/>
                </a:solidFill>
              </a:rPr>
              <a:t>Automatischer</a:t>
            </a:r>
            <a:r>
              <a:rPr lang="en-US" kern="0" dirty="0">
                <a:solidFill>
                  <a:srgbClr val="000000"/>
                </a:solidFill>
              </a:rPr>
              <a:t> Client Redirect</a:t>
            </a:r>
          </a:p>
          <a:p>
            <a:pPr lvl="1"/>
            <a:r>
              <a:rPr lang="en-US" kern="0" dirty="0" err="1">
                <a:solidFill>
                  <a:srgbClr val="000000"/>
                </a:solidFill>
              </a:rPr>
              <a:t>Anzahl</a:t>
            </a:r>
            <a:r>
              <a:rPr lang="en-US" kern="0" dirty="0">
                <a:solidFill>
                  <a:srgbClr val="000000"/>
                </a:solidFill>
              </a:rPr>
              <a:t> der </a:t>
            </a:r>
            <a:r>
              <a:rPr lang="en-US" kern="0" dirty="0" err="1">
                <a:solidFill>
                  <a:srgbClr val="000000"/>
                </a:solidFill>
              </a:rPr>
              <a:t>Replikas</a:t>
            </a:r>
            <a:endParaRPr lang="en-US" kern="0" dirty="0">
              <a:solidFill>
                <a:srgbClr val="000000"/>
              </a:solidFill>
            </a:endParaRPr>
          </a:p>
          <a:p>
            <a:pPr lvl="1"/>
            <a:r>
              <a:rPr lang="en-US" kern="0" dirty="0">
                <a:solidFill>
                  <a:srgbClr val="000000"/>
                </a:solidFill>
              </a:rPr>
              <a:t>Readable </a:t>
            </a:r>
            <a:r>
              <a:rPr lang="en-US" kern="0" dirty="0" err="1">
                <a:solidFill>
                  <a:srgbClr val="000000"/>
                </a:solidFill>
              </a:rPr>
              <a:t>Replika</a:t>
            </a:r>
            <a:endParaRPr lang="en-US" kern="0" dirty="0">
              <a:solidFill>
                <a:srgbClr val="000000"/>
              </a:solidFill>
            </a:endParaRPr>
          </a:p>
          <a:p>
            <a:pPr lvl="1"/>
            <a:r>
              <a:rPr lang="en-US" kern="0" dirty="0">
                <a:solidFill>
                  <a:srgbClr val="000000"/>
                </a:solidFill>
              </a:rPr>
              <a:t>Troubleshooting</a:t>
            </a:r>
          </a:p>
        </p:txBody>
      </p:sp>
    </p:spTree>
    <p:extLst>
      <p:ext uri="{BB962C8B-B14F-4D97-AF65-F5344CB8AC3E}">
        <p14:creationId xmlns:p14="http://schemas.microsoft.com/office/powerpoint/2010/main" val="147223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19" y="73163"/>
            <a:ext cx="10515600" cy="939823"/>
          </a:xfrm>
        </p:spPr>
        <p:txBody>
          <a:bodyPr>
            <a:normAutofit/>
          </a:bodyPr>
          <a:lstStyle/>
          <a:p>
            <a:r>
              <a:rPr lang="en-GB" dirty="0"/>
              <a:t>HA not auf a </a:t>
            </a:r>
            <a:r>
              <a:rPr lang="en-GB" dirty="0" err="1"/>
              <a:t>Büchs</a:t>
            </a:r>
            <a:r>
              <a:rPr lang="en-GB" dirty="0"/>
              <a:t>, but in Private Cloud</a:t>
            </a:r>
          </a:p>
        </p:txBody>
      </p:sp>
      <p:sp>
        <p:nvSpPr>
          <p:cNvPr id="4" name="Content Placeholder 2"/>
          <p:cNvSpPr txBox="1">
            <a:spLocks/>
          </p:cNvSpPr>
          <p:nvPr/>
        </p:nvSpPr>
        <p:spPr>
          <a:xfrm>
            <a:off x="855194" y="864937"/>
            <a:ext cx="5872346" cy="569200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Host Clustering</a:t>
            </a:r>
          </a:p>
          <a:p>
            <a:pPr lvl="1"/>
            <a:r>
              <a:rPr lang="en-US" sz="2000" kern="0" dirty="0">
                <a:solidFill>
                  <a:srgbClr val="000000"/>
                </a:solidFill>
              </a:rPr>
              <a:t>Cluster physical Hyper-V hosts</a:t>
            </a:r>
          </a:p>
          <a:p>
            <a:pPr lvl="0"/>
            <a:r>
              <a:rPr lang="en-US" sz="2400" kern="0" dirty="0">
                <a:solidFill>
                  <a:srgbClr val="000000"/>
                </a:solidFill>
              </a:rPr>
              <a:t>Live Migration</a:t>
            </a:r>
          </a:p>
          <a:p>
            <a:pPr lvl="1"/>
            <a:r>
              <a:rPr lang="en-US" sz="2000" kern="0" dirty="0">
                <a:solidFill>
                  <a:srgbClr val="000000"/>
                </a:solidFill>
              </a:rPr>
              <a:t>Online Migration</a:t>
            </a:r>
          </a:p>
          <a:p>
            <a:pPr lvl="0"/>
            <a:r>
              <a:rPr lang="en-US" sz="2400" kern="0" dirty="0">
                <a:solidFill>
                  <a:srgbClr val="000000"/>
                </a:solidFill>
              </a:rPr>
              <a:t>Shared Cluster Volumes</a:t>
            </a:r>
          </a:p>
          <a:p>
            <a:pPr lvl="1"/>
            <a:r>
              <a:rPr lang="en-US" sz="2000" kern="0" dirty="0">
                <a:solidFill>
                  <a:srgbClr val="000000"/>
                </a:solidFill>
              </a:rPr>
              <a:t>VHDs for </a:t>
            </a:r>
            <a:r>
              <a:rPr lang="en-US" sz="2000" kern="0" dirty="0" err="1">
                <a:solidFill>
                  <a:srgbClr val="000000"/>
                </a:solidFill>
              </a:rPr>
              <a:t>mehrere</a:t>
            </a:r>
            <a:r>
              <a:rPr lang="en-US" sz="2000" kern="0" dirty="0">
                <a:solidFill>
                  <a:srgbClr val="000000"/>
                </a:solidFill>
              </a:rPr>
              <a:t> VMs auf Cluster LUN</a:t>
            </a:r>
          </a:p>
          <a:p>
            <a:pPr lvl="0"/>
            <a:r>
              <a:rPr lang="en-US" sz="2400" kern="0" dirty="0">
                <a:solidFill>
                  <a:srgbClr val="000000"/>
                </a:solidFill>
              </a:rPr>
              <a:t>Guest Clusters</a:t>
            </a:r>
          </a:p>
          <a:p>
            <a:pPr lvl="1"/>
            <a:r>
              <a:rPr lang="en-US" sz="2000" kern="0" dirty="0">
                <a:solidFill>
                  <a:srgbClr val="000000"/>
                </a:solidFill>
              </a:rPr>
              <a:t>Cluster VMs in Hyper-V hosts</a:t>
            </a:r>
          </a:p>
          <a:p>
            <a:pPr lvl="1"/>
            <a:r>
              <a:rPr lang="en-US" sz="2000" kern="0" dirty="0">
                <a:solidFill>
                  <a:srgbClr val="000000"/>
                </a:solidFill>
              </a:rPr>
              <a:t>Shared storage for VMs</a:t>
            </a:r>
          </a:p>
          <a:p>
            <a:pPr lvl="2"/>
            <a:r>
              <a:rPr lang="en-US" sz="1800" kern="0" dirty="0">
                <a:solidFill>
                  <a:srgbClr val="000000"/>
                </a:solidFill>
              </a:rPr>
              <a:t>iSCSI</a:t>
            </a:r>
          </a:p>
          <a:p>
            <a:pPr lvl="2"/>
            <a:r>
              <a:rPr lang="en-US" sz="1800" kern="0" dirty="0">
                <a:solidFill>
                  <a:srgbClr val="000000"/>
                </a:solidFill>
              </a:rPr>
              <a:t>Shared VHDs</a:t>
            </a:r>
          </a:p>
          <a:p>
            <a:pPr lvl="2"/>
            <a:r>
              <a:rPr lang="en-US" sz="1800" kern="0" dirty="0">
                <a:solidFill>
                  <a:srgbClr val="000000"/>
                </a:solidFill>
              </a:rPr>
              <a:t>Virtual Fibre Channel</a:t>
            </a:r>
          </a:p>
        </p:txBody>
      </p:sp>
      <p:grpSp>
        <p:nvGrpSpPr>
          <p:cNvPr id="5" name="Group 4" descr="The slide illustrates how a host cluster shares data between physical servers by using shared cluster volumes. It also illustrates how a guest cluster of virtual machine can use live migration within a host cluster."/>
          <p:cNvGrpSpPr/>
          <p:nvPr/>
        </p:nvGrpSpPr>
        <p:grpSpPr>
          <a:xfrm>
            <a:off x="6791320" y="1274640"/>
            <a:ext cx="3640106" cy="5173303"/>
            <a:chOff x="5267320" y="1274639"/>
            <a:chExt cx="3640106" cy="5173303"/>
          </a:xfrm>
        </p:grpSpPr>
        <p:sp>
          <p:nvSpPr>
            <p:cNvPr id="6" name="Right Arrow 5"/>
            <p:cNvSpPr/>
            <p:nvPr/>
          </p:nvSpPr>
          <p:spPr bwMode="auto">
            <a:xfrm>
              <a:off x="6867796" y="2001819"/>
              <a:ext cx="528454" cy="512634"/>
            </a:xfrm>
            <a:prstGeom prst="rightArrow">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endParaRPr>
            </a:p>
          </p:txBody>
        </p:sp>
        <p:cxnSp>
          <p:nvCxnSpPr>
            <p:cNvPr id="7" name="Elbow Connector 6"/>
            <p:cNvCxnSpPr/>
            <p:nvPr/>
          </p:nvCxnSpPr>
          <p:spPr bwMode="auto">
            <a:xfrm rot="5400000" flipH="1" flipV="1">
              <a:off x="7088944" y="2884063"/>
              <a:ext cx="13186" cy="1012160"/>
            </a:xfrm>
            <a:prstGeom prst="bentConnector3">
              <a:avLst>
                <a:gd name="adj1" fmla="val -751251"/>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Elbow Connector 7"/>
            <p:cNvCxnSpPr/>
            <p:nvPr/>
          </p:nvCxnSpPr>
          <p:spPr bwMode="auto">
            <a:xfrm rot="16200000" flipH="1">
              <a:off x="7089409" y="2494588"/>
              <a:ext cx="49504" cy="2482207"/>
            </a:xfrm>
            <a:prstGeom prst="bentConnector3">
              <a:avLst>
                <a:gd name="adj1" fmla="val 377064"/>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a:off x="7114161" y="3505200"/>
              <a:ext cx="0" cy="903264"/>
            </a:xfrm>
            <a:prstGeom prst="line">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518199" y="3743715"/>
              <a:ext cx="1489510" cy="400110"/>
            </a:xfrm>
            <a:prstGeom prst="rect">
              <a:avLst/>
            </a:prstGeom>
            <a:solidFill>
              <a:schemeClr val="bg1"/>
            </a:solid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Host Cluster</a:t>
              </a:r>
            </a:p>
          </p:txBody>
        </p:sp>
        <p:sp>
          <p:nvSpPr>
            <p:cNvPr id="11" name="TextBox 10"/>
            <p:cNvSpPr txBox="1"/>
            <p:nvPr/>
          </p:nvSpPr>
          <p:spPr>
            <a:xfrm>
              <a:off x="6612045" y="2769966"/>
              <a:ext cx="965807" cy="646331"/>
            </a:xfrm>
            <a:prstGeom prst="rect">
              <a:avLst/>
            </a:prstGeom>
            <a:noFill/>
          </p:spPr>
          <p:txBody>
            <a:bodyPr wrap="square" rtlCol="0">
              <a:spAutoFit/>
            </a:bodyPr>
            <a:lstStyle/>
            <a:p>
              <a:pPr lvl="0" algn="ct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Guest Cluster</a:t>
              </a:r>
            </a:p>
          </p:txBody>
        </p:sp>
        <p:sp>
          <p:nvSpPr>
            <p:cNvPr id="12" name="TextBox 11"/>
            <p:cNvSpPr txBox="1"/>
            <p:nvPr/>
          </p:nvSpPr>
          <p:spPr>
            <a:xfrm>
              <a:off x="5907047" y="6047832"/>
              <a:ext cx="2618666"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Cluster Shared Volume</a:t>
              </a:r>
            </a:p>
          </p:txBody>
        </p:sp>
        <p:sp>
          <p:nvSpPr>
            <p:cNvPr id="13" name="TextBox 12"/>
            <p:cNvSpPr txBox="1"/>
            <p:nvPr/>
          </p:nvSpPr>
          <p:spPr>
            <a:xfrm>
              <a:off x="6421052" y="1274639"/>
              <a:ext cx="1257726" cy="646331"/>
            </a:xfrm>
            <a:prstGeom prst="rect">
              <a:avLst/>
            </a:prstGeom>
            <a:noFill/>
          </p:spPr>
          <p:txBody>
            <a:bodyPr wrap="square" rtlCol="0">
              <a:spAutoFit/>
            </a:bodyPr>
            <a:lstStyle/>
            <a:p>
              <a:pPr lvl="0" algn="ct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Live Migration</a:t>
              </a:r>
            </a:p>
          </p:txBody>
        </p:sp>
        <p:pic>
          <p:nvPicPr>
            <p:cNvPr id="14" name="Picture 13"/>
            <p:cNvPicPr>
              <a:picLocks noChangeAspect="1"/>
            </p:cNvPicPr>
            <p:nvPr/>
          </p:nvPicPr>
          <p:blipFill>
            <a:blip r:embed="rId3"/>
            <a:stretch>
              <a:fillRect/>
            </a:stretch>
          </p:blipFill>
          <p:spPr>
            <a:xfrm>
              <a:off x="5267320" y="1919446"/>
              <a:ext cx="763425" cy="1791493"/>
            </a:xfrm>
            <a:prstGeom prst="rect">
              <a:avLst/>
            </a:prstGeom>
          </p:spPr>
        </p:pic>
        <p:pic>
          <p:nvPicPr>
            <p:cNvPr id="15" name="Picture 14"/>
            <p:cNvPicPr>
              <a:picLocks noChangeAspect="1"/>
            </p:cNvPicPr>
            <p:nvPr/>
          </p:nvPicPr>
          <p:blipFill>
            <a:blip r:embed="rId3"/>
            <a:stretch>
              <a:fillRect/>
            </a:stretch>
          </p:blipFill>
          <p:spPr>
            <a:xfrm>
              <a:off x="8144001" y="1919446"/>
              <a:ext cx="763425" cy="1791493"/>
            </a:xfrm>
            <a:prstGeom prst="rect">
              <a:avLst/>
            </a:prstGeom>
          </p:spPr>
        </p:pic>
        <p:grpSp>
          <p:nvGrpSpPr>
            <p:cNvPr id="16" name="Group 15"/>
            <p:cNvGrpSpPr>
              <a:grpSpLocks noChangeAspect="1"/>
            </p:cNvGrpSpPr>
            <p:nvPr/>
          </p:nvGrpSpPr>
          <p:grpSpPr>
            <a:xfrm>
              <a:off x="6204467" y="1855747"/>
              <a:ext cx="526673" cy="839968"/>
              <a:chOff x="8822083" y="2100326"/>
              <a:chExt cx="914400" cy="1458337"/>
            </a:xfrm>
          </p:grpSpPr>
          <p:grpSp>
            <p:nvGrpSpPr>
              <p:cNvPr id="68" name="Group 4"/>
              <p:cNvGrpSpPr>
                <a:grpSpLocks noChangeAspect="1"/>
              </p:cNvGrpSpPr>
              <p:nvPr/>
            </p:nvGrpSpPr>
            <p:grpSpPr bwMode="auto">
              <a:xfrm>
                <a:off x="9068949" y="2230438"/>
                <a:ext cx="530226" cy="1174751"/>
                <a:chOff x="5855" y="1405"/>
                <a:chExt cx="334" cy="740"/>
              </a:xfrm>
            </p:grpSpPr>
            <p:sp>
              <p:nvSpPr>
                <p:cNvPr id="7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9" name="Rectangle 6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a:grpSpLocks noChangeAspect="1"/>
            </p:cNvGrpSpPr>
            <p:nvPr/>
          </p:nvGrpSpPr>
          <p:grpSpPr>
            <a:xfrm>
              <a:off x="6212322" y="2596353"/>
              <a:ext cx="526673" cy="839968"/>
              <a:chOff x="8822083" y="2100326"/>
              <a:chExt cx="914400" cy="1458337"/>
            </a:xfrm>
          </p:grpSpPr>
          <p:grpSp>
            <p:nvGrpSpPr>
              <p:cNvPr id="53" name="Group 4"/>
              <p:cNvGrpSpPr>
                <a:grpSpLocks noChangeAspect="1"/>
              </p:cNvGrpSpPr>
              <p:nvPr/>
            </p:nvGrpSpPr>
            <p:grpSpPr bwMode="auto">
              <a:xfrm>
                <a:off x="9068949" y="2230438"/>
                <a:ext cx="530226" cy="1174751"/>
                <a:chOff x="5855" y="1405"/>
                <a:chExt cx="334" cy="740"/>
              </a:xfrm>
            </p:grpSpPr>
            <p:sp>
              <p:nvSpPr>
                <p:cNvPr id="5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54" name="Rectangle 5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7368689" y="1844424"/>
              <a:ext cx="526673" cy="839968"/>
              <a:chOff x="8822083" y="2100326"/>
              <a:chExt cx="914400" cy="1458337"/>
            </a:xfrm>
          </p:grpSpPr>
          <p:grpSp>
            <p:nvGrpSpPr>
              <p:cNvPr id="38" name="Group 4"/>
              <p:cNvGrpSpPr>
                <a:grpSpLocks noChangeAspect="1"/>
              </p:cNvGrpSpPr>
              <p:nvPr/>
            </p:nvGrpSpPr>
            <p:grpSpPr bwMode="auto">
              <a:xfrm>
                <a:off x="9068949" y="2230438"/>
                <a:ext cx="530226" cy="1174751"/>
                <a:chOff x="5855" y="1405"/>
                <a:chExt cx="334" cy="740"/>
              </a:xfrm>
            </p:grpSpPr>
            <p:sp>
              <p:nvSpPr>
                <p:cNvPr id="4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9" name="Rectangle 3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a:grpSpLocks noChangeAspect="1"/>
            </p:cNvGrpSpPr>
            <p:nvPr/>
          </p:nvGrpSpPr>
          <p:grpSpPr>
            <a:xfrm>
              <a:off x="7368689" y="2579923"/>
              <a:ext cx="526673" cy="839968"/>
              <a:chOff x="8822083" y="2100326"/>
              <a:chExt cx="914400" cy="1458337"/>
            </a:xfrm>
          </p:grpSpPr>
          <p:grpSp>
            <p:nvGrpSpPr>
              <p:cNvPr id="23" name="Group 4"/>
              <p:cNvGrpSpPr>
                <a:grpSpLocks noChangeAspect="1"/>
              </p:cNvGrpSpPr>
              <p:nvPr/>
            </p:nvGrpSpPr>
            <p:grpSpPr bwMode="auto">
              <a:xfrm>
                <a:off x="9068949" y="2230438"/>
                <a:ext cx="530226" cy="1174751"/>
                <a:chOff x="5855" y="1405"/>
                <a:chExt cx="334" cy="740"/>
              </a:xfrm>
            </p:grpSpPr>
            <p:sp>
              <p:nvSpPr>
                <p:cNvPr id="2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4" name="Rectangle 2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19"/>
            <p:cNvPicPr>
              <a:picLocks noChangeAspect="1"/>
            </p:cNvPicPr>
            <p:nvPr/>
          </p:nvPicPr>
          <p:blipFill>
            <a:blip r:embed="rId4"/>
            <a:stretch>
              <a:fillRect/>
            </a:stretch>
          </p:blipFill>
          <p:spPr>
            <a:xfrm>
              <a:off x="6571215" y="4509762"/>
              <a:ext cx="772317" cy="1123371"/>
            </a:xfrm>
            <a:prstGeom prst="rect">
              <a:avLst/>
            </a:prstGeom>
          </p:spPr>
        </p:pic>
        <p:pic>
          <p:nvPicPr>
            <p:cNvPr id="21" name="Picture 20"/>
            <p:cNvPicPr>
              <a:picLocks noChangeAspect="1"/>
            </p:cNvPicPr>
            <p:nvPr/>
          </p:nvPicPr>
          <p:blipFill>
            <a:blip r:embed="rId4"/>
            <a:stretch>
              <a:fillRect/>
            </a:stretch>
          </p:blipFill>
          <p:spPr>
            <a:xfrm>
              <a:off x="6723615" y="4662162"/>
              <a:ext cx="772317" cy="1123371"/>
            </a:xfrm>
            <a:prstGeom prst="rect">
              <a:avLst/>
            </a:prstGeom>
          </p:spPr>
        </p:pic>
        <p:pic>
          <p:nvPicPr>
            <p:cNvPr id="22" name="Picture 21"/>
            <p:cNvPicPr>
              <a:picLocks noChangeAspect="1"/>
            </p:cNvPicPr>
            <p:nvPr/>
          </p:nvPicPr>
          <p:blipFill>
            <a:blip r:embed="rId4"/>
            <a:stretch>
              <a:fillRect/>
            </a:stretch>
          </p:blipFill>
          <p:spPr>
            <a:xfrm>
              <a:off x="6876015" y="4814562"/>
              <a:ext cx="772317" cy="1123371"/>
            </a:xfrm>
            <a:prstGeom prst="rect">
              <a:avLst/>
            </a:prstGeom>
          </p:spPr>
        </p:pic>
      </p:grpSp>
    </p:spTree>
    <p:extLst>
      <p:ext uri="{BB962C8B-B14F-4D97-AF65-F5344CB8AC3E}">
        <p14:creationId xmlns:p14="http://schemas.microsoft.com/office/powerpoint/2010/main" val="90155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0072" y="106189"/>
            <a:ext cx="10515600" cy="939823"/>
          </a:xfrm>
        </p:spPr>
        <p:txBody>
          <a:bodyPr/>
          <a:lstStyle/>
          <a:p>
            <a:r>
              <a:rPr lang="de-DE" dirty="0"/>
              <a:t>Entscheidungsmatrix </a:t>
            </a:r>
          </a:p>
        </p:txBody>
      </p:sp>
      <p:graphicFrame>
        <p:nvGraphicFramePr>
          <p:cNvPr id="3" name="Tabelle 2"/>
          <p:cNvGraphicFramePr>
            <a:graphicFrameLocks noGrp="1"/>
          </p:cNvGraphicFramePr>
          <p:nvPr>
            <p:extLst>
              <p:ext uri="{D42A27DB-BD31-4B8C-83A1-F6EECF244321}">
                <p14:modId xmlns:p14="http://schemas.microsoft.com/office/powerpoint/2010/main" val="3228655597"/>
              </p:ext>
            </p:extLst>
          </p:nvPr>
        </p:nvGraphicFramePr>
        <p:xfrm>
          <a:off x="978263" y="1227909"/>
          <a:ext cx="10499635" cy="5027419"/>
        </p:xfrm>
        <a:graphic>
          <a:graphicData uri="http://schemas.openxmlformats.org/drawingml/2006/table">
            <a:tbl>
              <a:tblPr firstRow="1" bandRow="1">
                <a:tableStyleId>{5C22544A-7EE6-4342-B048-85BDC9FD1C3A}</a:tableStyleId>
              </a:tblPr>
              <a:tblGrid>
                <a:gridCol w="2099927">
                  <a:extLst>
                    <a:ext uri="{9D8B030D-6E8A-4147-A177-3AD203B41FA5}">
                      <a16:colId xmlns:a16="http://schemas.microsoft.com/office/drawing/2014/main" val="93745525"/>
                    </a:ext>
                  </a:extLst>
                </a:gridCol>
                <a:gridCol w="2099927">
                  <a:extLst>
                    <a:ext uri="{9D8B030D-6E8A-4147-A177-3AD203B41FA5}">
                      <a16:colId xmlns:a16="http://schemas.microsoft.com/office/drawing/2014/main" val="172827999"/>
                    </a:ext>
                  </a:extLst>
                </a:gridCol>
                <a:gridCol w="2099927">
                  <a:extLst>
                    <a:ext uri="{9D8B030D-6E8A-4147-A177-3AD203B41FA5}">
                      <a16:colId xmlns:a16="http://schemas.microsoft.com/office/drawing/2014/main" val="2646624182"/>
                    </a:ext>
                  </a:extLst>
                </a:gridCol>
                <a:gridCol w="2099927">
                  <a:extLst>
                    <a:ext uri="{9D8B030D-6E8A-4147-A177-3AD203B41FA5}">
                      <a16:colId xmlns:a16="http://schemas.microsoft.com/office/drawing/2014/main" val="2441972362"/>
                    </a:ext>
                  </a:extLst>
                </a:gridCol>
                <a:gridCol w="2099927">
                  <a:extLst>
                    <a:ext uri="{9D8B030D-6E8A-4147-A177-3AD203B41FA5}">
                      <a16:colId xmlns:a16="http://schemas.microsoft.com/office/drawing/2014/main" val="3768612729"/>
                    </a:ext>
                  </a:extLst>
                </a:gridCol>
              </a:tblGrid>
              <a:tr h="482380">
                <a:tc>
                  <a:txBody>
                    <a:bodyPr/>
                    <a:lstStyle/>
                    <a:p>
                      <a:endParaRPr lang="de-DE" dirty="0"/>
                    </a:p>
                  </a:txBody>
                  <a:tcPr/>
                </a:tc>
                <a:tc>
                  <a:txBody>
                    <a:bodyPr/>
                    <a:lstStyle/>
                    <a:p>
                      <a:r>
                        <a:rPr lang="de-DE" dirty="0" err="1"/>
                        <a:t>LogShipping</a:t>
                      </a:r>
                      <a:endParaRPr lang="de-DE" dirty="0"/>
                    </a:p>
                  </a:txBody>
                  <a:tcPr/>
                </a:tc>
                <a:tc>
                  <a:txBody>
                    <a:bodyPr/>
                    <a:lstStyle/>
                    <a:p>
                      <a:r>
                        <a:rPr lang="de-DE" dirty="0" err="1"/>
                        <a:t>Mirror</a:t>
                      </a:r>
                      <a:endParaRPr lang="de-DE" dirty="0"/>
                    </a:p>
                  </a:txBody>
                  <a:tcPr/>
                </a:tc>
                <a:tc>
                  <a:txBody>
                    <a:bodyPr/>
                    <a:lstStyle/>
                    <a:p>
                      <a:r>
                        <a:rPr lang="de-DE" dirty="0" err="1"/>
                        <a:t>AlwaysOn</a:t>
                      </a:r>
                      <a:r>
                        <a:rPr lang="de-DE" dirty="0"/>
                        <a:t> AVG</a:t>
                      </a:r>
                    </a:p>
                  </a:txBody>
                  <a:tcPr/>
                </a:tc>
                <a:tc>
                  <a:txBody>
                    <a:bodyPr/>
                    <a:lstStyle/>
                    <a:p>
                      <a:r>
                        <a:rPr lang="de-DE" dirty="0" err="1"/>
                        <a:t>AlwaysOn</a:t>
                      </a:r>
                      <a:r>
                        <a:rPr lang="de-DE" dirty="0"/>
                        <a:t> FCL</a:t>
                      </a:r>
                    </a:p>
                  </a:txBody>
                  <a:tcPr/>
                </a:tc>
                <a:extLst>
                  <a:ext uri="{0D108BD9-81ED-4DB2-BD59-A6C34878D82A}">
                    <a16:rowId xmlns:a16="http://schemas.microsoft.com/office/drawing/2014/main" val="2234740702"/>
                  </a:ext>
                </a:extLst>
              </a:tr>
              <a:tr h="482380">
                <a:tc>
                  <a:txBody>
                    <a:bodyPr/>
                    <a:lstStyle/>
                    <a:p>
                      <a:r>
                        <a:rPr lang="de-DE" dirty="0"/>
                        <a:t>Ausfallszenario</a:t>
                      </a:r>
                    </a:p>
                  </a:txBody>
                  <a:tcPr/>
                </a:tc>
                <a:tc>
                  <a:txBody>
                    <a:bodyPr/>
                    <a:lstStyle/>
                    <a:p>
                      <a:pPr algn="ctr"/>
                      <a:r>
                        <a:rPr lang="de-DE" dirty="0"/>
                        <a:t>Database</a:t>
                      </a:r>
                    </a:p>
                  </a:txBody>
                  <a:tcPr anchor="ctr"/>
                </a:tc>
                <a:tc>
                  <a:txBody>
                    <a:bodyPr/>
                    <a:lstStyle/>
                    <a:p>
                      <a:pPr algn="ctr"/>
                      <a:r>
                        <a:rPr lang="de-DE" dirty="0"/>
                        <a:t>Database</a:t>
                      </a:r>
                    </a:p>
                  </a:txBody>
                  <a:tcPr anchor="ctr"/>
                </a:tc>
                <a:tc>
                  <a:txBody>
                    <a:bodyPr/>
                    <a:lstStyle/>
                    <a:p>
                      <a:pPr algn="ctr"/>
                      <a:r>
                        <a:rPr lang="de-DE" dirty="0"/>
                        <a:t>Set </a:t>
                      </a:r>
                      <a:r>
                        <a:rPr lang="de-DE" dirty="0" err="1"/>
                        <a:t>of</a:t>
                      </a:r>
                      <a:r>
                        <a:rPr lang="de-DE" dirty="0"/>
                        <a:t> Database</a:t>
                      </a:r>
                    </a:p>
                  </a:txBody>
                  <a:tcPr anchor="ctr"/>
                </a:tc>
                <a:tc>
                  <a:txBody>
                    <a:bodyPr/>
                    <a:lstStyle/>
                    <a:p>
                      <a:pPr algn="ctr"/>
                      <a:r>
                        <a:rPr lang="de-DE" dirty="0"/>
                        <a:t>Instance/Service</a:t>
                      </a:r>
                    </a:p>
                  </a:txBody>
                  <a:tcPr anchor="ctr"/>
                </a:tc>
                <a:extLst>
                  <a:ext uri="{0D108BD9-81ED-4DB2-BD59-A6C34878D82A}">
                    <a16:rowId xmlns:a16="http://schemas.microsoft.com/office/drawing/2014/main" val="2314172978"/>
                  </a:ext>
                </a:extLst>
              </a:tr>
              <a:tr h="482380">
                <a:tc>
                  <a:txBody>
                    <a:bodyPr/>
                    <a:lstStyle/>
                    <a:p>
                      <a:r>
                        <a:rPr lang="de-DE" dirty="0" err="1"/>
                        <a:t>Rel</a:t>
                      </a:r>
                      <a:r>
                        <a:rPr lang="de-DE" dirty="0"/>
                        <a:t> </a:t>
                      </a:r>
                      <a:r>
                        <a:rPr lang="de-DE" dirty="0" err="1"/>
                        <a:t>Cost</a:t>
                      </a:r>
                      <a:endParaRPr lang="de-DE" dirty="0"/>
                    </a:p>
                  </a:txBody>
                  <a:tcPr/>
                </a:tc>
                <a:tc>
                  <a:txBody>
                    <a:bodyPr/>
                    <a:lstStyle/>
                    <a:p>
                      <a:pPr algn="ctr"/>
                      <a:r>
                        <a:rPr lang="de-DE" dirty="0"/>
                        <a:t>medium</a:t>
                      </a:r>
                    </a:p>
                  </a:txBody>
                  <a:tcPr anchor="ctr"/>
                </a:tc>
                <a:tc>
                  <a:txBody>
                    <a:bodyPr/>
                    <a:lstStyle/>
                    <a:p>
                      <a:pPr algn="ctr"/>
                      <a:r>
                        <a:rPr lang="de-DE" dirty="0"/>
                        <a:t>medium</a:t>
                      </a:r>
                    </a:p>
                  </a:txBody>
                  <a:tcPr anchor="ctr"/>
                </a:tc>
                <a:tc>
                  <a:txBody>
                    <a:bodyPr/>
                    <a:lstStyle/>
                    <a:p>
                      <a:pPr algn="ctr"/>
                      <a:r>
                        <a:rPr lang="de-DE" dirty="0"/>
                        <a:t>medium</a:t>
                      </a:r>
                    </a:p>
                  </a:txBody>
                  <a:tcPr anchor="ctr"/>
                </a:tc>
                <a:tc>
                  <a:txBody>
                    <a:bodyPr/>
                    <a:lstStyle/>
                    <a:p>
                      <a:pPr algn="ctr"/>
                      <a:r>
                        <a:rPr lang="de-DE" dirty="0"/>
                        <a:t>high</a:t>
                      </a:r>
                    </a:p>
                  </a:txBody>
                  <a:tcPr anchor="ctr"/>
                </a:tc>
                <a:extLst>
                  <a:ext uri="{0D108BD9-81ED-4DB2-BD59-A6C34878D82A}">
                    <a16:rowId xmlns:a16="http://schemas.microsoft.com/office/drawing/2014/main" val="1863972196"/>
                  </a:ext>
                </a:extLst>
              </a:tr>
              <a:tr h="482380">
                <a:tc>
                  <a:txBody>
                    <a:bodyPr/>
                    <a:lstStyle/>
                    <a:p>
                      <a:r>
                        <a:rPr lang="de-DE" dirty="0" err="1"/>
                        <a:t>Automatic</a:t>
                      </a:r>
                      <a:r>
                        <a:rPr lang="de-DE" baseline="0" dirty="0"/>
                        <a:t> Failover</a:t>
                      </a:r>
                      <a:endParaRPr lang="de-DE" dirty="0"/>
                    </a:p>
                  </a:txBody>
                  <a:tcPr/>
                </a:tc>
                <a:tc>
                  <a:txBody>
                    <a:bodyPr/>
                    <a:lstStyle/>
                    <a:p>
                      <a:pPr algn="ctr"/>
                      <a:r>
                        <a:rPr lang="de-DE" dirty="0" err="1"/>
                        <a:t>No</a:t>
                      </a:r>
                      <a:endParaRPr lang="de-DE" dirty="0"/>
                    </a:p>
                  </a:txBody>
                  <a:tcPr anchor="ctr"/>
                </a:tc>
                <a:tc>
                  <a:txBody>
                    <a:bodyPr/>
                    <a:lstStyle/>
                    <a:p>
                      <a:pPr algn="ctr"/>
                      <a:r>
                        <a:rPr lang="de-DE" dirty="0" err="1"/>
                        <a:t>Witness</a:t>
                      </a:r>
                      <a:r>
                        <a:rPr lang="de-DE" dirty="0"/>
                        <a:t>  *</a:t>
                      </a:r>
                    </a:p>
                  </a:txBody>
                  <a:tcPr anchor="ctr"/>
                </a:tc>
                <a:tc>
                  <a:txBody>
                    <a:bodyPr/>
                    <a:lstStyle/>
                    <a:p>
                      <a:pPr algn="ctr"/>
                      <a:r>
                        <a:rPr lang="de-DE" dirty="0" err="1"/>
                        <a:t>yes</a:t>
                      </a:r>
                      <a:endParaRPr lang="de-DE" dirty="0"/>
                    </a:p>
                  </a:txBody>
                  <a:tcPr anchor="ctr"/>
                </a:tc>
                <a:tc>
                  <a:txBody>
                    <a:bodyPr/>
                    <a:lstStyle/>
                    <a:p>
                      <a:pPr algn="ctr"/>
                      <a:r>
                        <a:rPr lang="de-DE" dirty="0" err="1"/>
                        <a:t>yes</a:t>
                      </a:r>
                      <a:endParaRPr lang="de-DE" dirty="0"/>
                    </a:p>
                  </a:txBody>
                  <a:tcPr anchor="ctr"/>
                </a:tc>
                <a:extLst>
                  <a:ext uri="{0D108BD9-81ED-4DB2-BD59-A6C34878D82A}">
                    <a16:rowId xmlns:a16="http://schemas.microsoft.com/office/drawing/2014/main" val="1192526752"/>
                  </a:ext>
                </a:extLst>
              </a:tr>
              <a:tr h="832602">
                <a:tc>
                  <a:txBody>
                    <a:bodyPr/>
                    <a:lstStyle/>
                    <a:p>
                      <a:r>
                        <a:rPr lang="de-DE" dirty="0" err="1"/>
                        <a:t>Autom</a:t>
                      </a:r>
                      <a:r>
                        <a:rPr lang="de-DE" dirty="0"/>
                        <a:t>.</a:t>
                      </a:r>
                      <a:r>
                        <a:rPr lang="de-DE" baseline="0" dirty="0"/>
                        <a:t> Client </a:t>
                      </a:r>
                      <a:r>
                        <a:rPr lang="de-DE" baseline="0" dirty="0" err="1"/>
                        <a:t>Redirection</a:t>
                      </a:r>
                      <a:endParaRPr lang="de-DE" dirty="0"/>
                    </a:p>
                  </a:txBody>
                  <a:tcPr/>
                </a:tc>
                <a:tc>
                  <a:txBody>
                    <a:bodyPr/>
                    <a:lstStyle/>
                    <a:p>
                      <a:pPr algn="ctr"/>
                      <a:r>
                        <a:rPr lang="de-DE" dirty="0" err="1"/>
                        <a:t>No</a:t>
                      </a:r>
                      <a:endParaRPr lang="de-DE" dirty="0"/>
                    </a:p>
                  </a:txBody>
                  <a:tcPr anchor="ctr"/>
                </a:tc>
                <a:tc>
                  <a:txBody>
                    <a:bodyPr/>
                    <a:lstStyle/>
                    <a:p>
                      <a:pPr algn="ctr"/>
                      <a:r>
                        <a:rPr lang="de-DE" dirty="0" err="1"/>
                        <a:t>No</a:t>
                      </a:r>
                      <a:endParaRPr lang="de-DE" dirty="0"/>
                    </a:p>
                  </a:txBody>
                  <a:tcPr anchor="ctr"/>
                </a:tc>
                <a:tc>
                  <a:txBody>
                    <a:bodyPr/>
                    <a:lstStyle/>
                    <a:p>
                      <a:pPr algn="ctr"/>
                      <a:r>
                        <a:rPr lang="de-DE" dirty="0"/>
                        <a:t>Yes</a:t>
                      </a:r>
                    </a:p>
                  </a:txBody>
                  <a:tcPr anchor="ctr"/>
                </a:tc>
                <a:tc>
                  <a:txBody>
                    <a:bodyPr/>
                    <a:lstStyle/>
                    <a:p>
                      <a:pPr algn="ctr"/>
                      <a:r>
                        <a:rPr lang="de-DE" dirty="0"/>
                        <a:t>Yes</a:t>
                      </a:r>
                    </a:p>
                  </a:txBody>
                  <a:tcPr anchor="ctr"/>
                </a:tc>
                <a:extLst>
                  <a:ext uri="{0D108BD9-81ED-4DB2-BD59-A6C34878D82A}">
                    <a16:rowId xmlns:a16="http://schemas.microsoft.com/office/drawing/2014/main" val="3266678130"/>
                  </a:ext>
                </a:extLst>
              </a:tr>
              <a:tr h="482380">
                <a:tc>
                  <a:txBody>
                    <a:bodyPr/>
                    <a:lstStyle/>
                    <a:p>
                      <a:r>
                        <a:rPr lang="de-DE" dirty="0"/>
                        <a:t>Max </a:t>
                      </a:r>
                      <a:r>
                        <a:rPr lang="de-DE" dirty="0" err="1"/>
                        <a:t>Nr</a:t>
                      </a:r>
                      <a:r>
                        <a:rPr lang="de-DE" dirty="0"/>
                        <a:t> </a:t>
                      </a:r>
                      <a:r>
                        <a:rPr lang="de-DE" baseline="0" dirty="0"/>
                        <a:t> </a:t>
                      </a:r>
                      <a:r>
                        <a:rPr lang="de-DE" baseline="0" dirty="0" err="1"/>
                        <a:t>Replica</a:t>
                      </a:r>
                      <a:endParaRPr lang="de-DE" dirty="0"/>
                    </a:p>
                  </a:txBody>
                  <a:tcPr/>
                </a:tc>
                <a:tc>
                  <a:txBody>
                    <a:bodyPr/>
                    <a:lstStyle/>
                    <a:p>
                      <a:pPr algn="ctr"/>
                      <a:r>
                        <a:rPr lang="de-DE" dirty="0" err="1"/>
                        <a:t>No</a:t>
                      </a:r>
                      <a:r>
                        <a:rPr lang="de-DE" dirty="0"/>
                        <a:t> </a:t>
                      </a:r>
                      <a:r>
                        <a:rPr lang="de-DE" dirty="0" err="1"/>
                        <a:t>limit</a:t>
                      </a:r>
                      <a:endParaRPr lang="de-DE" dirty="0"/>
                    </a:p>
                  </a:txBody>
                  <a:tcPr anchor="ctr"/>
                </a:tc>
                <a:tc>
                  <a:txBody>
                    <a:bodyPr/>
                    <a:lstStyle/>
                    <a:p>
                      <a:pPr algn="ctr"/>
                      <a:r>
                        <a:rPr lang="de-DE" dirty="0"/>
                        <a:t>1</a:t>
                      </a:r>
                    </a:p>
                  </a:txBody>
                  <a:tcPr anchor="ctr"/>
                </a:tc>
                <a:tc>
                  <a:txBody>
                    <a:bodyPr/>
                    <a:lstStyle/>
                    <a:p>
                      <a:pPr algn="ctr"/>
                      <a:r>
                        <a:rPr lang="de-DE" dirty="0"/>
                        <a:t>8</a:t>
                      </a:r>
                    </a:p>
                  </a:txBody>
                  <a:tcPr anchor="ctr"/>
                </a:tc>
                <a:tc>
                  <a:txBody>
                    <a:bodyPr/>
                    <a:lstStyle/>
                    <a:p>
                      <a:pPr algn="ctr"/>
                      <a:r>
                        <a:rPr lang="de-DE" dirty="0" err="1"/>
                        <a:t>by</a:t>
                      </a:r>
                      <a:r>
                        <a:rPr lang="de-DE" dirty="0"/>
                        <a:t> host </a:t>
                      </a:r>
                    </a:p>
                  </a:txBody>
                  <a:tcPr anchor="ctr"/>
                </a:tc>
                <a:extLst>
                  <a:ext uri="{0D108BD9-81ED-4DB2-BD59-A6C34878D82A}">
                    <a16:rowId xmlns:a16="http://schemas.microsoft.com/office/drawing/2014/main" val="754124247"/>
                  </a:ext>
                </a:extLst>
              </a:tr>
              <a:tr h="482380">
                <a:tc>
                  <a:txBody>
                    <a:bodyPr/>
                    <a:lstStyle/>
                    <a:p>
                      <a:r>
                        <a:rPr lang="de-DE" dirty="0" err="1"/>
                        <a:t>Readable</a:t>
                      </a:r>
                      <a:r>
                        <a:rPr lang="de-DE" dirty="0"/>
                        <a:t> Nodes</a:t>
                      </a:r>
                    </a:p>
                  </a:txBody>
                  <a:tcPr/>
                </a:tc>
                <a:tc>
                  <a:txBody>
                    <a:bodyPr/>
                    <a:lstStyle/>
                    <a:p>
                      <a:pPr algn="ctr"/>
                      <a:r>
                        <a:rPr lang="de-DE" dirty="0" err="1"/>
                        <a:t>yes</a:t>
                      </a:r>
                      <a:endParaRPr lang="de-DE" dirty="0"/>
                    </a:p>
                  </a:txBody>
                  <a:tcPr anchor="ctr"/>
                </a:tc>
                <a:tc>
                  <a:txBody>
                    <a:bodyPr/>
                    <a:lstStyle/>
                    <a:p>
                      <a:pPr algn="ctr"/>
                      <a:r>
                        <a:rPr lang="de-DE" dirty="0"/>
                        <a:t>Yes (</a:t>
                      </a:r>
                      <a:r>
                        <a:rPr lang="de-DE" dirty="0" err="1"/>
                        <a:t>snapshot</a:t>
                      </a:r>
                      <a:r>
                        <a:rPr lang="de-DE" dirty="0"/>
                        <a:t>)</a:t>
                      </a:r>
                    </a:p>
                  </a:txBody>
                  <a:tcPr anchor="ctr"/>
                </a:tc>
                <a:tc>
                  <a:txBody>
                    <a:bodyPr/>
                    <a:lstStyle/>
                    <a:p>
                      <a:pPr algn="ctr"/>
                      <a:r>
                        <a:rPr lang="de-DE" dirty="0"/>
                        <a:t>Yes</a:t>
                      </a:r>
                    </a:p>
                  </a:txBody>
                  <a:tcPr anchor="ctr"/>
                </a:tc>
                <a:tc>
                  <a:txBody>
                    <a:bodyPr/>
                    <a:lstStyle/>
                    <a:p>
                      <a:pPr algn="ctr"/>
                      <a:r>
                        <a:rPr lang="de-DE" dirty="0" err="1"/>
                        <a:t>no</a:t>
                      </a:r>
                      <a:endParaRPr lang="de-DE" dirty="0"/>
                    </a:p>
                  </a:txBody>
                  <a:tcPr anchor="ctr"/>
                </a:tc>
                <a:extLst>
                  <a:ext uri="{0D108BD9-81ED-4DB2-BD59-A6C34878D82A}">
                    <a16:rowId xmlns:a16="http://schemas.microsoft.com/office/drawing/2014/main" val="2527305427"/>
                  </a:ext>
                </a:extLst>
              </a:tr>
              <a:tr h="1300537">
                <a:tc>
                  <a:txBody>
                    <a:bodyPr/>
                    <a:lstStyle/>
                    <a:p>
                      <a:r>
                        <a:rPr lang="de-DE" dirty="0"/>
                        <a:t>Edition</a:t>
                      </a:r>
                    </a:p>
                  </a:txBody>
                  <a:tcPr/>
                </a:tc>
                <a:tc>
                  <a:txBody>
                    <a:bodyPr/>
                    <a:lstStyle/>
                    <a:p>
                      <a:pPr algn="ctr"/>
                      <a:r>
                        <a:rPr lang="de-DE" dirty="0" err="1"/>
                        <a:t>Except</a:t>
                      </a:r>
                      <a:r>
                        <a:rPr lang="de-DE" baseline="0" dirty="0"/>
                        <a:t> SSEX</a:t>
                      </a:r>
                      <a:endParaRPr lang="de-DE" dirty="0"/>
                    </a:p>
                  </a:txBody>
                  <a:tcPr anchor="ctr"/>
                </a:tc>
                <a:tc>
                  <a:txBody>
                    <a:bodyPr/>
                    <a:lstStyle/>
                    <a:p>
                      <a:pPr algn="ctr"/>
                      <a:r>
                        <a:rPr lang="de-DE" dirty="0" err="1"/>
                        <a:t>Ent</a:t>
                      </a:r>
                      <a:r>
                        <a:rPr lang="de-DE" baseline="0" dirty="0"/>
                        <a:t> </a:t>
                      </a:r>
                      <a:r>
                        <a:rPr lang="de-DE" baseline="0" dirty="0" err="1"/>
                        <a:t>full</a:t>
                      </a:r>
                      <a:br>
                        <a:rPr lang="de-DE" baseline="0" dirty="0"/>
                      </a:br>
                      <a:r>
                        <a:rPr lang="de-DE" baseline="0" dirty="0"/>
                        <a:t>Std/BI </a:t>
                      </a:r>
                      <a:r>
                        <a:rPr lang="de-DE" baseline="0" dirty="0" err="1"/>
                        <a:t>sync</a:t>
                      </a:r>
                      <a:r>
                        <a:rPr lang="de-DE" baseline="0" dirty="0"/>
                        <a:t> </a:t>
                      </a:r>
                      <a:r>
                        <a:rPr lang="de-DE" baseline="0" dirty="0" err="1"/>
                        <a:t>Full</a:t>
                      </a:r>
                      <a:r>
                        <a:rPr lang="de-DE" baseline="0" dirty="0"/>
                        <a:t> </a:t>
                      </a:r>
                      <a:r>
                        <a:rPr lang="de-DE" baseline="0" dirty="0" err="1"/>
                        <a:t>safety</a:t>
                      </a:r>
                      <a:r>
                        <a:rPr lang="de-DE" baseline="0" dirty="0"/>
                        <a:t> </a:t>
                      </a:r>
                      <a:r>
                        <a:rPr lang="de-DE" baseline="0" dirty="0" err="1"/>
                        <a:t>only</a:t>
                      </a:r>
                      <a:endParaRPr lang="de-DE" dirty="0"/>
                    </a:p>
                  </a:txBody>
                  <a:tcPr anchor="ctr"/>
                </a:tc>
                <a:tc>
                  <a:txBody>
                    <a:bodyPr/>
                    <a:lstStyle/>
                    <a:p>
                      <a:pPr algn="ctr"/>
                      <a:r>
                        <a:rPr lang="de-DE" dirty="0" err="1"/>
                        <a:t>Ent</a:t>
                      </a:r>
                      <a:r>
                        <a:rPr lang="de-DE" dirty="0"/>
                        <a:t> </a:t>
                      </a:r>
                      <a:br>
                        <a:rPr lang="de-DE" dirty="0"/>
                      </a:br>
                      <a:r>
                        <a:rPr lang="de-DE" dirty="0"/>
                        <a:t>(ab SQL 2016 SP1 Std </a:t>
                      </a:r>
                      <a:br>
                        <a:rPr lang="de-DE" dirty="0"/>
                      </a:br>
                      <a:r>
                        <a:rPr lang="de-DE" dirty="0"/>
                        <a:t>2 Nodes)</a:t>
                      </a:r>
                    </a:p>
                  </a:txBody>
                  <a:tcPr anchor="ctr"/>
                </a:tc>
                <a:tc>
                  <a:txBody>
                    <a:bodyPr/>
                    <a:lstStyle/>
                    <a:p>
                      <a:pPr algn="ctr"/>
                      <a:r>
                        <a:rPr lang="de-DE" dirty="0"/>
                        <a:t>Std/BI</a:t>
                      </a:r>
                      <a:r>
                        <a:rPr lang="de-DE" baseline="0" dirty="0"/>
                        <a:t> 2 Nodes</a:t>
                      </a:r>
                      <a:br>
                        <a:rPr lang="de-DE" baseline="0" dirty="0"/>
                      </a:br>
                      <a:r>
                        <a:rPr lang="de-DE" baseline="0" dirty="0" err="1"/>
                        <a:t>Ent</a:t>
                      </a:r>
                      <a:r>
                        <a:rPr lang="de-DE" baseline="0" dirty="0"/>
                        <a:t> </a:t>
                      </a:r>
                      <a:r>
                        <a:rPr lang="de-DE" baseline="0" dirty="0" err="1"/>
                        <a:t>by</a:t>
                      </a:r>
                      <a:r>
                        <a:rPr lang="de-DE" baseline="0" dirty="0"/>
                        <a:t> host</a:t>
                      </a:r>
                      <a:endParaRPr lang="de-DE" dirty="0"/>
                    </a:p>
                  </a:txBody>
                  <a:tcPr anchor="ctr"/>
                </a:tc>
                <a:extLst>
                  <a:ext uri="{0D108BD9-81ED-4DB2-BD59-A6C34878D82A}">
                    <a16:rowId xmlns:a16="http://schemas.microsoft.com/office/drawing/2014/main" val="1992933186"/>
                  </a:ext>
                </a:extLst>
              </a:tr>
            </a:tbl>
          </a:graphicData>
        </a:graphic>
      </p:graphicFrame>
    </p:spTree>
    <p:extLst>
      <p:ext uri="{BB962C8B-B14F-4D97-AF65-F5344CB8AC3E}">
        <p14:creationId xmlns:p14="http://schemas.microsoft.com/office/powerpoint/2010/main" val="179791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BB44BFD-1EB6-4B84-97FF-90F3BF0B9C03}"/>
</file>

<file path=customXml/itemProps2.xml><?xml version="1.0" encoding="utf-8"?>
<ds:datastoreItem xmlns:ds="http://schemas.openxmlformats.org/officeDocument/2006/customXml" ds:itemID="{9B53058C-F732-46A4-8185-B5A18AA50E48}">
  <ds:schemaRefs>
    <ds:schemaRef ds:uri="http://schemas.microsoft.com/sharepoint/v3/contenttype/forms"/>
  </ds:schemaRefs>
</ds:datastoreItem>
</file>

<file path=customXml/itemProps3.xml><?xml version="1.0" encoding="utf-8"?>
<ds:datastoreItem xmlns:ds="http://schemas.openxmlformats.org/officeDocument/2006/customXml" ds:itemID="{6112ECC5-3FEE-4DC5-85C8-D2214BEEF4C1}">
  <ds:schemaRefs>
    <ds:schemaRef ds:uri="http://schemas.microsoft.com/office/2006/metadata/properties"/>
    <ds:schemaRef ds:uri="http://schemas.microsoft.com/office/infopath/2007/PartnerControls"/>
    <ds:schemaRef ds:uri="1cd40096-36be-414e-81a5-1a9130486937"/>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3239</Words>
  <Application>Microsoft Office PowerPoint</Application>
  <PresentationFormat>Breitbild</PresentationFormat>
  <Paragraphs>689</Paragraphs>
  <Slides>68</Slides>
  <Notes>30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68</vt:i4>
      </vt:variant>
    </vt:vector>
  </HeadingPairs>
  <TitlesOfParts>
    <vt:vector size="76" baseType="lpstr">
      <vt:lpstr>Arial</vt:lpstr>
      <vt:lpstr>Calibri</vt:lpstr>
      <vt:lpstr>Calibri Light</vt:lpstr>
      <vt:lpstr>Consolas</vt:lpstr>
      <vt:lpstr>Segoe UI</vt:lpstr>
      <vt:lpstr>Segoe UI Light</vt:lpstr>
      <vt:lpstr>Verdana</vt:lpstr>
      <vt:lpstr>Office Theme</vt:lpstr>
      <vt:lpstr>SQL Server Hochverfügbarkeitslösungen</vt:lpstr>
      <vt:lpstr>Agenda</vt:lpstr>
      <vt:lpstr>Modul 1: Überblick</vt:lpstr>
      <vt:lpstr>Hochverfügbarkeit</vt:lpstr>
      <vt:lpstr>Modelle für Hochverfügbarkeit</vt:lpstr>
      <vt:lpstr>Was fehlt?</vt:lpstr>
      <vt:lpstr>Planung Hochverfügbarkeit</vt:lpstr>
      <vt:lpstr>HA not auf a Büchs, but in Private Cloud</vt:lpstr>
      <vt:lpstr>Entscheidungsmatrix </vt:lpstr>
      <vt:lpstr>Modul 1: Überblick</vt:lpstr>
      <vt:lpstr>Log Shipping</vt:lpstr>
      <vt:lpstr>LogShipping Prinzip</vt:lpstr>
      <vt:lpstr>Log Shipping</vt:lpstr>
      <vt:lpstr>Nachteile</vt:lpstr>
      <vt:lpstr>SQL Server Agent and Log Shipping</vt:lpstr>
      <vt:lpstr>Log Shipping Vorteile</vt:lpstr>
      <vt:lpstr>Logshipping toDO</vt:lpstr>
      <vt:lpstr>LogShipping Pro und Contra</vt:lpstr>
      <vt:lpstr>Überblick</vt:lpstr>
      <vt:lpstr>Spiegeln</vt:lpstr>
      <vt:lpstr>Spiegeln Typen</vt:lpstr>
      <vt:lpstr>Spiegeln toDO</vt:lpstr>
      <vt:lpstr>Spiegeln Ergebnis</vt:lpstr>
      <vt:lpstr>Spiegeln Pro und Contra</vt:lpstr>
      <vt:lpstr>Modul 1: Überblick</vt:lpstr>
      <vt:lpstr>SQL - Windows Server Failover Clustering</vt:lpstr>
      <vt:lpstr>FailoverCluster</vt:lpstr>
      <vt:lpstr>Quorum</vt:lpstr>
      <vt:lpstr>SQL Windows Server Failover Clustering </vt:lpstr>
      <vt:lpstr>Quorum</vt:lpstr>
      <vt:lpstr>Hardware Voraussetzungen für Clustering</vt:lpstr>
      <vt:lpstr>Verbesserungen in AlwaysOn Failover Cluster</vt:lpstr>
      <vt:lpstr>Failover AlwaysOn Failover Cluster Instance</vt:lpstr>
      <vt:lpstr>AlwaysOn FailoverCluster Pro und Contra</vt:lpstr>
      <vt:lpstr>Modul 4: Überblick</vt:lpstr>
      <vt:lpstr>AlwaysOn Availability Groups</vt:lpstr>
      <vt:lpstr>Availability Modes</vt:lpstr>
      <vt:lpstr>Aktive Secondary Replicas</vt:lpstr>
      <vt:lpstr>Failover in AlwaysOn Availability Group</vt:lpstr>
      <vt:lpstr>Verbesserungen in AlwaysOn Availability Groups</vt:lpstr>
      <vt:lpstr>Pre-Requisites für AlwaysOn Availability Groups</vt:lpstr>
      <vt:lpstr>Read-Only Routing</vt:lpstr>
      <vt:lpstr>Routing</vt:lpstr>
      <vt:lpstr>Lastenausgleich</vt:lpstr>
      <vt:lpstr>Monitoring AlwaysOn Availability Groups</vt:lpstr>
      <vt:lpstr>Monitoring AlwaysOn Availability Groups</vt:lpstr>
      <vt:lpstr>Neues in SQL Server 2016/2017 Availability Groups</vt:lpstr>
      <vt:lpstr>Neues zu Verfügbarkeitsgruppen ab SQL 2016/2017</vt:lpstr>
      <vt:lpstr>Verteilte Verfügbarkeitsgruppen</vt:lpstr>
      <vt:lpstr>AlwaysOn Availability Standard</vt:lpstr>
      <vt:lpstr>Überblick</vt:lpstr>
      <vt:lpstr>Replikation</vt:lpstr>
      <vt:lpstr>Replikationesarten</vt:lpstr>
      <vt:lpstr>Abonements</vt:lpstr>
      <vt:lpstr>Verleger , Verteiler , Abonnent</vt:lpstr>
      <vt:lpstr>Mechanismen im Hintergrund</vt:lpstr>
      <vt:lpstr>SnapshotRepliaktion</vt:lpstr>
      <vt:lpstr>Überblick</vt:lpstr>
      <vt:lpstr>Failoverrichtlinien</vt:lpstr>
      <vt:lpstr>Reaktionsfähigkeit des SQL Server</vt:lpstr>
      <vt:lpstr>Komponentendiagnose</vt:lpstr>
      <vt:lpstr>Ebenen</vt:lpstr>
      <vt:lpstr>Ebenen</vt:lpstr>
      <vt:lpstr>Ebenen</vt:lpstr>
      <vt:lpstr>Ebenen</vt:lpstr>
      <vt:lpstr>Flexible Failover Policies</vt:lpstr>
      <vt:lpstr>Policies</vt:lpstr>
      <vt:lpstr>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LogShipping</dc:title>
  <dc:creator>Area 66</dc:creator>
  <cp:lastModifiedBy>Andreas Rauch</cp:lastModifiedBy>
  <cp:revision>44</cp:revision>
  <dcterms:created xsi:type="dcterms:W3CDTF">2016-10-05T12:10:42Z</dcterms:created>
  <dcterms:modified xsi:type="dcterms:W3CDTF">2022-04-06T07:29:46Z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