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notesSlides/notesSlide2.xml" ContentType="application/vnd.openxmlformats-officedocument.presentationml.notesSlide+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handoutMasterIdLst>
    <p:handoutMasterId r:id="rId18"/>
  </p:handoutMasterIdLst>
  <p:sldIdLst>
    <p:sldId id="258" r:id="rId5"/>
    <p:sldId id="373" r:id="rId6"/>
    <p:sldId id="261" r:id="rId7"/>
    <p:sldId id="381" r:id="rId8"/>
    <p:sldId id="262" r:id="rId9"/>
    <p:sldId id="382" r:id="rId10"/>
    <p:sldId id="263" r:id="rId11"/>
    <p:sldId id="264" r:id="rId12"/>
    <p:sldId id="383" r:id="rId13"/>
    <p:sldId id="384" r:id="rId14"/>
    <p:sldId id="265" r:id="rId15"/>
    <p:sldId id="343" r:id="rId16"/>
  </p:sldIdLst>
  <p:sldSz cx="12192000" cy="6858000"/>
  <p:notesSz cx="9144000" cy="6858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88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822" autoAdjust="0"/>
    <p:restoredTop sz="94660"/>
  </p:normalViewPr>
  <p:slideViewPr>
    <p:cSldViewPr snapToGrid="0" showGuides="1">
      <p:cViewPr varScale="1">
        <p:scale>
          <a:sx n="102" d="100"/>
          <a:sy n="102" d="100"/>
        </p:scale>
        <p:origin x="1248" y="114"/>
      </p:cViewPr>
      <p:guideLst>
        <p:guide orient="horz" pos="2160"/>
        <p:guide pos="3840"/>
      </p:guideLst>
    </p:cSldViewPr>
  </p:slideViewPr>
  <p:notesTextViewPr>
    <p:cViewPr>
      <p:scale>
        <a:sx n="3" d="2"/>
        <a:sy n="3" d="2"/>
      </p:scale>
      <p:origin x="0" y="0"/>
    </p:cViewPr>
  </p:notesTextViewPr>
  <p:notesViewPr>
    <p:cSldViewPr snapToGrid="0">
      <p:cViewPr varScale="1">
        <p:scale>
          <a:sx n="94" d="100"/>
          <a:sy n="94" d="100"/>
        </p:scale>
        <p:origin x="1353"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as Rauch" userId="fa8c94ca-7b83-4339-bb00-1e4fd2bc6b5c" providerId="ADAL" clId="{827ACC5E-F31D-4278-86D8-3CACA524CDEC}"/>
    <pc:docChg chg="modShowInfo">
      <pc:chgData name="Andreas Rauch" userId="fa8c94ca-7b83-4339-bb00-1e4fd2bc6b5c" providerId="ADAL" clId="{827ACC5E-F31D-4278-86D8-3CACA524CDEC}" dt="2022-11-24T09:56:05.609" v="0" actId="2744"/>
      <pc:docMkLst>
        <pc:docMk/>
      </pc:docMkLst>
    </pc:docChg>
  </pc:docChgLst>
  <pc:docChgLst>
    <pc:chgData name="Andreas Rauch" userId="fa8c94ca-7b83-4339-bb00-1e4fd2bc6b5c" providerId="ADAL" clId="{A5C418BB-5567-45EB-AF00-EDC4AE1D824D}"/>
    <pc:docChg chg="addSld modSld">
      <pc:chgData name="Andreas Rauch" userId="fa8c94ca-7b83-4339-bb00-1e4fd2bc6b5c" providerId="ADAL" clId="{A5C418BB-5567-45EB-AF00-EDC4AE1D824D}" dt="2022-04-28T12:36:52.941" v="571"/>
      <pc:docMkLst>
        <pc:docMk/>
      </pc:docMkLst>
      <pc:sldChg chg="addSp delSp modSp mod">
        <pc:chgData name="Andreas Rauch" userId="fa8c94ca-7b83-4339-bb00-1e4fd2bc6b5c" providerId="ADAL" clId="{A5C418BB-5567-45EB-AF00-EDC4AE1D824D}" dt="2022-04-28T11:42:20.142" v="211"/>
        <pc:sldMkLst>
          <pc:docMk/>
          <pc:sldMk cId="765659868" sldId="261"/>
        </pc:sldMkLst>
        <pc:grpChg chg="mod">
          <ac:chgData name="Andreas Rauch" userId="fa8c94ca-7b83-4339-bb00-1e4fd2bc6b5c" providerId="ADAL" clId="{A5C418BB-5567-45EB-AF00-EDC4AE1D824D}" dt="2022-04-28T11:35:27.713" v="17"/>
          <ac:grpSpMkLst>
            <pc:docMk/>
            <pc:sldMk cId="765659868" sldId="261"/>
            <ac:grpSpMk id="22" creationId="{C9D4246A-8585-4FE9-9483-070AD697F803}"/>
          </ac:grpSpMkLst>
        </pc:grpChg>
        <pc:grpChg chg="mod">
          <ac:chgData name="Andreas Rauch" userId="fa8c94ca-7b83-4339-bb00-1e4fd2bc6b5c" providerId="ADAL" clId="{A5C418BB-5567-45EB-AF00-EDC4AE1D824D}" dt="2022-04-28T11:35:27.713" v="17"/>
          <ac:grpSpMkLst>
            <pc:docMk/>
            <pc:sldMk cId="765659868" sldId="261"/>
            <ac:grpSpMk id="23" creationId="{F27BF84F-77BE-43BD-A1AE-468DB89093BC}"/>
          </ac:grpSpMkLst>
        </pc:grpChg>
        <pc:grpChg chg="mod">
          <ac:chgData name="Andreas Rauch" userId="fa8c94ca-7b83-4339-bb00-1e4fd2bc6b5c" providerId="ADAL" clId="{A5C418BB-5567-45EB-AF00-EDC4AE1D824D}" dt="2022-04-28T11:35:41.573" v="21"/>
          <ac:grpSpMkLst>
            <pc:docMk/>
            <pc:sldMk cId="765659868" sldId="261"/>
            <ac:grpSpMk id="27" creationId="{64CFFD63-E485-4962-9086-3E7CB410CF2D}"/>
          </ac:grpSpMkLst>
        </pc:grpChg>
        <pc:grpChg chg="del mod">
          <ac:chgData name="Andreas Rauch" userId="fa8c94ca-7b83-4339-bb00-1e4fd2bc6b5c" providerId="ADAL" clId="{A5C418BB-5567-45EB-AF00-EDC4AE1D824D}" dt="2022-04-28T11:36:07.440" v="35"/>
          <ac:grpSpMkLst>
            <pc:docMk/>
            <pc:sldMk cId="765659868" sldId="261"/>
            <ac:grpSpMk id="38" creationId="{75A476B6-B7B6-4C5B-8DDD-087C3E1E8B83}"/>
          </ac:grpSpMkLst>
        </pc:grpChg>
        <pc:grpChg chg="mod">
          <ac:chgData name="Andreas Rauch" userId="fa8c94ca-7b83-4339-bb00-1e4fd2bc6b5c" providerId="ADAL" clId="{A5C418BB-5567-45EB-AF00-EDC4AE1D824D}" dt="2022-04-28T11:36:07.440" v="35"/>
          <ac:grpSpMkLst>
            <pc:docMk/>
            <pc:sldMk cId="765659868" sldId="261"/>
            <ac:grpSpMk id="41" creationId="{8479BD83-B196-4A73-A41D-73C8DF195D7B}"/>
          </ac:grpSpMkLst>
        </pc:grpChg>
        <pc:grpChg chg="del mod">
          <ac:chgData name="Andreas Rauch" userId="fa8c94ca-7b83-4339-bb00-1e4fd2bc6b5c" providerId="ADAL" clId="{A5C418BB-5567-45EB-AF00-EDC4AE1D824D}" dt="2022-04-28T11:42:08.320" v="199"/>
          <ac:grpSpMkLst>
            <pc:docMk/>
            <pc:sldMk cId="765659868" sldId="261"/>
            <ac:grpSpMk id="44" creationId="{D42E2A91-0DF0-4123-8FF2-4CACAAD54C51}"/>
          </ac:grpSpMkLst>
        </pc:grpChg>
        <pc:grpChg chg="del mod">
          <ac:chgData name="Andreas Rauch" userId="fa8c94ca-7b83-4339-bb00-1e4fd2bc6b5c" providerId="ADAL" clId="{A5C418BB-5567-45EB-AF00-EDC4AE1D824D}" dt="2022-04-28T11:39:39.842" v="136"/>
          <ac:grpSpMkLst>
            <pc:docMk/>
            <pc:sldMk cId="765659868" sldId="261"/>
            <ac:grpSpMk id="50" creationId="{936A68AF-7178-44DA-8230-FF35C0BD58CD}"/>
          </ac:grpSpMkLst>
        </pc:grpChg>
        <pc:grpChg chg="del mod">
          <ac:chgData name="Andreas Rauch" userId="fa8c94ca-7b83-4339-bb00-1e4fd2bc6b5c" providerId="ADAL" clId="{A5C418BB-5567-45EB-AF00-EDC4AE1D824D}" dt="2022-04-28T11:39:39.842" v="136"/>
          <ac:grpSpMkLst>
            <pc:docMk/>
            <pc:sldMk cId="765659868" sldId="261"/>
            <ac:grpSpMk id="51" creationId="{7BBD0262-677D-4A82-9F1C-544164383EC0}"/>
          </ac:grpSpMkLst>
        </pc:grpChg>
        <pc:grpChg chg="del mod">
          <ac:chgData name="Andreas Rauch" userId="fa8c94ca-7b83-4339-bb00-1e4fd2bc6b5c" providerId="ADAL" clId="{A5C418BB-5567-45EB-AF00-EDC4AE1D824D}" dt="2022-04-28T11:38:03.861" v="89"/>
          <ac:grpSpMkLst>
            <pc:docMk/>
            <pc:sldMk cId="765659868" sldId="261"/>
            <ac:grpSpMk id="61" creationId="{F26F0C07-C196-48EC-9669-B82CA2657E8B}"/>
          </ac:grpSpMkLst>
        </pc:grpChg>
        <pc:grpChg chg="del mod">
          <ac:chgData name="Andreas Rauch" userId="fa8c94ca-7b83-4339-bb00-1e4fd2bc6b5c" providerId="ADAL" clId="{A5C418BB-5567-45EB-AF00-EDC4AE1D824D}" dt="2022-04-28T11:37:35.613" v="75"/>
          <ac:grpSpMkLst>
            <pc:docMk/>
            <pc:sldMk cId="765659868" sldId="261"/>
            <ac:grpSpMk id="82" creationId="{3409E952-687F-4C27-AE22-F0BB8ECAA91D}"/>
          </ac:grpSpMkLst>
        </pc:grpChg>
        <pc:grpChg chg="del mod">
          <ac:chgData name="Andreas Rauch" userId="fa8c94ca-7b83-4339-bb00-1e4fd2bc6b5c" providerId="ADAL" clId="{A5C418BB-5567-45EB-AF00-EDC4AE1D824D}" dt="2022-04-28T11:38:03.861" v="89"/>
          <ac:grpSpMkLst>
            <pc:docMk/>
            <pc:sldMk cId="765659868" sldId="261"/>
            <ac:grpSpMk id="83" creationId="{EFEC404A-6E57-4031-BF09-4A3D9E318341}"/>
          </ac:grpSpMkLst>
        </pc:grpChg>
        <pc:grpChg chg="del mod">
          <ac:chgData name="Andreas Rauch" userId="fa8c94ca-7b83-4339-bb00-1e4fd2bc6b5c" providerId="ADAL" clId="{A5C418BB-5567-45EB-AF00-EDC4AE1D824D}" dt="2022-04-28T11:39:39.842" v="136"/>
          <ac:grpSpMkLst>
            <pc:docMk/>
            <pc:sldMk cId="765659868" sldId="261"/>
            <ac:grpSpMk id="84" creationId="{07730256-F1B5-426B-90D0-274426694F28}"/>
          </ac:grpSpMkLst>
        </pc:grpChg>
        <pc:grpChg chg="del mod">
          <ac:chgData name="Andreas Rauch" userId="fa8c94ca-7b83-4339-bb00-1e4fd2bc6b5c" providerId="ADAL" clId="{A5C418BB-5567-45EB-AF00-EDC4AE1D824D}" dt="2022-04-28T11:38:03.861" v="89"/>
          <ac:grpSpMkLst>
            <pc:docMk/>
            <pc:sldMk cId="765659868" sldId="261"/>
            <ac:grpSpMk id="85" creationId="{2A0756CE-2725-4435-8ED1-BA8EA7E519E8}"/>
          </ac:grpSpMkLst>
        </pc:grpChg>
        <pc:grpChg chg="del mod">
          <ac:chgData name="Andreas Rauch" userId="fa8c94ca-7b83-4339-bb00-1e4fd2bc6b5c" providerId="ADAL" clId="{A5C418BB-5567-45EB-AF00-EDC4AE1D824D}" dt="2022-04-28T11:39:39.842" v="136"/>
          <ac:grpSpMkLst>
            <pc:docMk/>
            <pc:sldMk cId="765659868" sldId="261"/>
            <ac:grpSpMk id="86" creationId="{60099888-28E7-405B-96FC-BC87AF7C44BF}"/>
          </ac:grpSpMkLst>
        </pc:grpChg>
        <pc:grpChg chg="mod">
          <ac:chgData name="Andreas Rauch" userId="fa8c94ca-7b83-4339-bb00-1e4fd2bc6b5c" providerId="ADAL" clId="{A5C418BB-5567-45EB-AF00-EDC4AE1D824D}" dt="2022-04-28T11:37:41.729" v="79"/>
          <ac:grpSpMkLst>
            <pc:docMk/>
            <pc:sldMk cId="765659868" sldId="261"/>
            <ac:grpSpMk id="90" creationId="{7D38D202-F029-486E-AC10-1016AA6D9359}"/>
          </ac:grpSpMkLst>
        </pc:grpChg>
        <pc:grpChg chg="del mod">
          <ac:chgData name="Andreas Rauch" userId="fa8c94ca-7b83-4339-bb00-1e4fd2bc6b5c" providerId="ADAL" clId="{A5C418BB-5567-45EB-AF00-EDC4AE1D824D}" dt="2022-04-28T11:38:03.861" v="89"/>
          <ac:grpSpMkLst>
            <pc:docMk/>
            <pc:sldMk cId="765659868" sldId="261"/>
            <ac:grpSpMk id="95" creationId="{C3ABC24C-4466-4474-A8CB-1BD2CB092025}"/>
          </ac:grpSpMkLst>
        </pc:grpChg>
        <pc:grpChg chg="del mod">
          <ac:chgData name="Andreas Rauch" userId="fa8c94ca-7b83-4339-bb00-1e4fd2bc6b5c" providerId="ADAL" clId="{A5C418BB-5567-45EB-AF00-EDC4AE1D824D}" dt="2022-04-28T11:39:39.842" v="136"/>
          <ac:grpSpMkLst>
            <pc:docMk/>
            <pc:sldMk cId="765659868" sldId="261"/>
            <ac:grpSpMk id="100" creationId="{6FD302F5-8E41-4A2D-9AD1-0FDA040ED173}"/>
          </ac:grpSpMkLst>
        </pc:grpChg>
        <pc:grpChg chg="del mod">
          <ac:chgData name="Andreas Rauch" userId="fa8c94ca-7b83-4339-bb00-1e4fd2bc6b5c" providerId="ADAL" clId="{A5C418BB-5567-45EB-AF00-EDC4AE1D824D}" dt="2022-04-28T11:39:39.842" v="136"/>
          <ac:grpSpMkLst>
            <pc:docMk/>
            <pc:sldMk cId="765659868" sldId="261"/>
            <ac:grpSpMk id="101" creationId="{832F12C2-11F5-4341-BC54-320BE252EFAB}"/>
          </ac:grpSpMkLst>
        </pc:grpChg>
        <pc:grpChg chg="del mod">
          <ac:chgData name="Andreas Rauch" userId="fa8c94ca-7b83-4339-bb00-1e4fd2bc6b5c" providerId="ADAL" clId="{A5C418BB-5567-45EB-AF00-EDC4AE1D824D}" dt="2022-04-28T11:39:39.842" v="136"/>
          <ac:grpSpMkLst>
            <pc:docMk/>
            <pc:sldMk cId="765659868" sldId="261"/>
            <ac:grpSpMk id="102" creationId="{E28C2528-9A13-478D-A0A4-2DB332C798E1}"/>
          </ac:grpSpMkLst>
        </pc:grpChg>
        <pc:grpChg chg="del mod">
          <ac:chgData name="Andreas Rauch" userId="fa8c94ca-7b83-4339-bb00-1e4fd2bc6b5c" providerId="ADAL" clId="{A5C418BB-5567-45EB-AF00-EDC4AE1D824D}" dt="2022-04-28T11:39:39.842" v="136"/>
          <ac:grpSpMkLst>
            <pc:docMk/>
            <pc:sldMk cId="765659868" sldId="261"/>
            <ac:grpSpMk id="112" creationId="{EBECED08-954B-4E22-8871-C4DDA8982238}"/>
          </ac:grpSpMkLst>
        </pc:grpChg>
        <pc:grpChg chg="del mod">
          <ac:chgData name="Andreas Rauch" userId="fa8c94ca-7b83-4339-bb00-1e4fd2bc6b5c" providerId="ADAL" clId="{A5C418BB-5567-45EB-AF00-EDC4AE1D824D}" dt="2022-04-28T11:39:39.842" v="136"/>
          <ac:grpSpMkLst>
            <pc:docMk/>
            <pc:sldMk cId="765659868" sldId="261"/>
            <ac:grpSpMk id="113" creationId="{6E5615BF-08C6-4DC2-9416-1D074A38A86C}"/>
          </ac:grpSpMkLst>
        </pc:grpChg>
        <pc:grpChg chg="del mod">
          <ac:chgData name="Andreas Rauch" userId="fa8c94ca-7b83-4339-bb00-1e4fd2bc6b5c" providerId="ADAL" clId="{A5C418BB-5567-45EB-AF00-EDC4AE1D824D}" dt="2022-04-28T11:39:39.842" v="136"/>
          <ac:grpSpMkLst>
            <pc:docMk/>
            <pc:sldMk cId="765659868" sldId="261"/>
            <ac:grpSpMk id="114" creationId="{81DF703C-57DE-461C-ACDC-DCB6B559A49F}"/>
          </ac:grpSpMkLst>
        </pc:grpChg>
        <pc:grpChg chg="mod">
          <ac:chgData name="Andreas Rauch" userId="fa8c94ca-7b83-4339-bb00-1e4fd2bc6b5c" providerId="ADAL" clId="{A5C418BB-5567-45EB-AF00-EDC4AE1D824D}" dt="2022-04-28T11:38:42.786" v="103"/>
          <ac:grpSpMkLst>
            <pc:docMk/>
            <pc:sldMk cId="765659868" sldId="261"/>
            <ac:grpSpMk id="118" creationId="{36DE432D-E3BC-486D-9E52-FF3C84AB3FA6}"/>
          </ac:grpSpMkLst>
        </pc:grpChg>
        <pc:grpChg chg="mod">
          <ac:chgData name="Andreas Rauch" userId="fa8c94ca-7b83-4339-bb00-1e4fd2bc6b5c" providerId="ADAL" clId="{A5C418BB-5567-45EB-AF00-EDC4AE1D824D}" dt="2022-04-28T11:39:05.860" v="114"/>
          <ac:grpSpMkLst>
            <pc:docMk/>
            <pc:sldMk cId="765659868" sldId="261"/>
            <ac:grpSpMk id="129" creationId="{61AB050E-A4F6-4E6C-A79B-F783A1F7EEEC}"/>
          </ac:grpSpMkLst>
        </pc:grpChg>
        <pc:grpChg chg="mod">
          <ac:chgData name="Andreas Rauch" userId="fa8c94ca-7b83-4339-bb00-1e4fd2bc6b5c" providerId="ADAL" clId="{A5C418BB-5567-45EB-AF00-EDC4AE1D824D}" dt="2022-04-28T11:39:19.437" v="127"/>
          <ac:grpSpMkLst>
            <pc:docMk/>
            <pc:sldMk cId="765659868" sldId="261"/>
            <ac:grpSpMk id="142" creationId="{965EF5A3-1E30-4582-A2D2-6F92A2A3F4A7}"/>
          </ac:grpSpMkLst>
        </pc:grpChg>
        <pc:grpChg chg="mod">
          <ac:chgData name="Andreas Rauch" userId="fa8c94ca-7b83-4339-bb00-1e4fd2bc6b5c" providerId="ADAL" clId="{A5C418BB-5567-45EB-AF00-EDC4AE1D824D}" dt="2022-04-28T11:39:19.437" v="127"/>
          <ac:grpSpMkLst>
            <pc:docMk/>
            <pc:sldMk cId="765659868" sldId="261"/>
            <ac:grpSpMk id="143" creationId="{465F2D5B-71CC-49AE-9299-11575C884554}"/>
          </ac:grpSpMkLst>
        </pc:grpChg>
        <pc:grpChg chg="mod">
          <ac:chgData name="Andreas Rauch" userId="fa8c94ca-7b83-4339-bb00-1e4fd2bc6b5c" providerId="ADAL" clId="{A5C418BB-5567-45EB-AF00-EDC4AE1D824D}" dt="2022-04-28T11:39:22.734" v="134"/>
          <ac:grpSpMkLst>
            <pc:docMk/>
            <pc:sldMk cId="765659868" sldId="261"/>
            <ac:grpSpMk id="150" creationId="{B4C5DDB1-19CE-4ED5-B3BD-F5584840B012}"/>
          </ac:grpSpMkLst>
        </pc:grpChg>
        <pc:grpChg chg="mod">
          <ac:chgData name="Andreas Rauch" userId="fa8c94ca-7b83-4339-bb00-1e4fd2bc6b5c" providerId="ADAL" clId="{A5C418BB-5567-45EB-AF00-EDC4AE1D824D}" dt="2022-04-28T11:39:22.734" v="134"/>
          <ac:grpSpMkLst>
            <pc:docMk/>
            <pc:sldMk cId="765659868" sldId="261"/>
            <ac:grpSpMk id="151" creationId="{3DBCBAE8-EA15-4EEF-A295-B697CF125354}"/>
          </ac:grpSpMkLst>
        </pc:grpChg>
        <pc:grpChg chg="del mod">
          <ac:chgData name="Andreas Rauch" userId="fa8c94ca-7b83-4339-bb00-1e4fd2bc6b5c" providerId="ADAL" clId="{A5C418BB-5567-45EB-AF00-EDC4AE1D824D}" dt="2022-04-28T11:40:31.495" v="138"/>
          <ac:grpSpMkLst>
            <pc:docMk/>
            <pc:sldMk cId="765659868" sldId="261"/>
            <ac:grpSpMk id="153" creationId="{365096E7-6A64-4A19-BDFE-5411E5622BC4}"/>
          </ac:grpSpMkLst>
        </pc:grpChg>
        <pc:grpChg chg="del mod">
          <ac:chgData name="Andreas Rauch" userId="fa8c94ca-7b83-4339-bb00-1e4fd2bc6b5c" providerId="ADAL" clId="{A5C418BB-5567-45EB-AF00-EDC4AE1D824D}" dt="2022-04-28T11:40:33.208" v="140"/>
          <ac:grpSpMkLst>
            <pc:docMk/>
            <pc:sldMk cId="765659868" sldId="261"/>
            <ac:grpSpMk id="155" creationId="{12006AD1-4B71-4995-A14D-23C57426F481}"/>
          </ac:grpSpMkLst>
        </pc:grpChg>
        <pc:grpChg chg="del mod">
          <ac:chgData name="Andreas Rauch" userId="fa8c94ca-7b83-4339-bb00-1e4fd2bc6b5c" providerId="ADAL" clId="{A5C418BB-5567-45EB-AF00-EDC4AE1D824D}" dt="2022-04-28T11:40:35.098" v="142"/>
          <ac:grpSpMkLst>
            <pc:docMk/>
            <pc:sldMk cId="765659868" sldId="261"/>
            <ac:grpSpMk id="157" creationId="{B840516E-CE22-4C91-89F6-E395C6408530}"/>
          </ac:grpSpMkLst>
        </pc:grpChg>
        <pc:grpChg chg="mod">
          <ac:chgData name="Andreas Rauch" userId="fa8c94ca-7b83-4339-bb00-1e4fd2bc6b5c" providerId="ADAL" clId="{A5C418BB-5567-45EB-AF00-EDC4AE1D824D}" dt="2022-04-28T11:40:35.098" v="142"/>
          <ac:grpSpMkLst>
            <pc:docMk/>
            <pc:sldMk cId="765659868" sldId="261"/>
            <ac:grpSpMk id="159" creationId="{2F9780D1-9B97-47D7-97C0-7C8CAD4176ED}"/>
          </ac:grpSpMkLst>
        </pc:grpChg>
        <pc:grpChg chg="mod">
          <ac:chgData name="Andreas Rauch" userId="fa8c94ca-7b83-4339-bb00-1e4fd2bc6b5c" providerId="ADAL" clId="{A5C418BB-5567-45EB-AF00-EDC4AE1D824D}" dt="2022-04-28T11:40:53.526" v="149"/>
          <ac:grpSpMkLst>
            <pc:docMk/>
            <pc:sldMk cId="765659868" sldId="261"/>
            <ac:grpSpMk id="166" creationId="{55FEB96D-4CD9-4C99-9724-A3323EE22222}"/>
          </ac:grpSpMkLst>
        </pc:grpChg>
        <pc:grpChg chg="del mod">
          <ac:chgData name="Andreas Rauch" userId="fa8c94ca-7b83-4339-bb00-1e4fd2bc6b5c" providerId="ADAL" clId="{A5C418BB-5567-45EB-AF00-EDC4AE1D824D}" dt="2022-04-28T11:42:20.142" v="211"/>
          <ac:grpSpMkLst>
            <pc:docMk/>
            <pc:sldMk cId="765659868" sldId="261"/>
            <ac:grpSpMk id="167" creationId="{E8D62E42-8FCA-4829-91BF-E669E781C086}"/>
          </ac:grpSpMkLst>
        </pc:grpChg>
        <pc:grpChg chg="del mod">
          <ac:chgData name="Andreas Rauch" userId="fa8c94ca-7b83-4339-bb00-1e4fd2bc6b5c" providerId="ADAL" clId="{A5C418BB-5567-45EB-AF00-EDC4AE1D824D}" dt="2022-04-28T11:41:30.556" v="171"/>
          <ac:grpSpMkLst>
            <pc:docMk/>
            <pc:sldMk cId="765659868" sldId="261"/>
            <ac:grpSpMk id="168" creationId="{72563601-2364-48CC-AF36-A8CF1CA34B71}"/>
          </ac:grpSpMkLst>
        </pc:grpChg>
        <pc:grpChg chg="del mod">
          <ac:chgData name="Andreas Rauch" userId="fa8c94ca-7b83-4339-bb00-1e4fd2bc6b5c" providerId="ADAL" clId="{A5C418BB-5567-45EB-AF00-EDC4AE1D824D}" dt="2022-04-28T11:41:07.324" v="157"/>
          <ac:grpSpMkLst>
            <pc:docMk/>
            <pc:sldMk cId="765659868" sldId="261"/>
            <ac:grpSpMk id="174" creationId="{105243E5-E271-4C72-8351-434D98AAEA0D}"/>
          </ac:grpSpMkLst>
        </pc:grpChg>
        <pc:grpChg chg="mod">
          <ac:chgData name="Andreas Rauch" userId="fa8c94ca-7b83-4339-bb00-1e4fd2bc6b5c" providerId="ADAL" clId="{A5C418BB-5567-45EB-AF00-EDC4AE1D824D}" dt="2022-04-28T11:41:07.324" v="157"/>
          <ac:grpSpMkLst>
            <pc:docMk/>
            <pc:sldMk cId="765659868" sldId="261"/>
            <ac:grpSpMk id="176" creationId="{435290A9-AACA-4EB8-93E5-C8A0117AC56C}"/>
          </ac:grpSpMkLst>
        </pc:grpChg>
        <pc:grpChg chg="mod">
          <ac:chgData name="Andreas Rauch" userId="fa8c94ca-7b83-4339-bb00-1e4fd2bc6b5c" providerId="ADAL" clId="{A5C418BB-5567-45EB-AF00-EDC4AE1D824D}" dt="2022-04-28T11:41:30.556" v="171"/>
          <ac:grpSpMkLst>
            <pc:docMk/>
            <pc:sldMk cId="765659868" sldId="261"/>
            <ac:grpSpMk id="190" creationId="{DC860008-F3C8-4BB8-96FD-E6E8BB28CC3C}"/>
          </ac:grpSpMkLst>
        </pc:grpChg>
        <pc:grpChg chg="del mod">
          <ac:chgData name="Andreas Rauch" userId="fa8c94ca-7b83-4339-bb00-1e4fd2bc6b5c" providerId="ADAL" clId="{A5C418BB-5567-45EB-AF00-EDC4AE1D824D}" dt="2022-04-28T11:42:08.320" v="199"/>
          <ac:grpSpMkLst>
            <pc:docMk/>
            <pc:sldMk cId="765659868" sldId="261"/>
            <ac:grpSpMk id="191" creationId="{382FDB9C-46FE-4D28-ADDF-F926EB26C733}"/>
          </ac:grpSpMkLst>
        </pc:grpChg>
        <pc:grpChg chg="mod">
          <ac:chgData name="Andreas Rauch" userId="fa8c94ca-7b83-4339-bb00-1e4fd2bc6b5c" providerId="ADAL" clId="{A5C418BB-5567-45EB-AF00-EDC4AE1D824D}" dt="2022-04-28T11:41:30.556" v="171"/>
          <ac:grpSpMkLst>
            <pc:docMk/>
            <pc:sldMk cId="765659868" sldId="261"/>
            <ac:grpSpMk id="192" creationId="{3FAAD846-B0C9-4F92-84D0-362257679C42}"/>
          </ac:grpSpMkLst>
        </pc:grpChg>
        <pc:grpChg chg="mod">
          <ac:chgData name="Andreas Rauch" userId="fa8c94ca-7b83-4339-bb00-1e4fd2bc6b5c" providerId="ADAL" clId="{A5C418BB-5567-45EB-AF00-EDC4AE1D824D}" dt="2022-04-28T11:41:30.556" v="171"/>
          <ac:grpSpMkLst>
            <pc:docMk/>
            <pc:sldMk cId="765659868" sldId="261"/>
            <ac:grpSpMk id="193" creationId="{B7A6FE2D-C305-4BD9-BA34-7CB924DB8603}"/>
          </ac:grpSpMkLst>
        </pc:grpChg>
        <pc:grpChg chg="del mod">
          <ac:chgData name="Andreas Rauch" userId="fa8c94ca-7b83-4339-bb00-1e4fd2bc6b5c" providerId="ADAL" clId="{A5C418BB-5567-45EB-AF00-EDC4AE1D824D}" dt="2022-04-28T11:41:38.772" v="179"/>
          <ac:grpSpMkLst>
            <pc:docMk/>
            <pc:sldMk cId="765659868" sldId="261"/>
            <ac:grpSpMk id="199" creationId="{529963A9-1C28-4307-998E-859F39EFC1A8}"/>
          </ac:grpSpMkLst>
        </pc:grpChg>
        <pc:grpChg chg="mod">
          <ac:chgData name="Andreas Rauch" userId="fa8c94ca-7b83-4339-bb00-1e4fd2bc6b5c" providerId="ADAL" clId="{A5C418BB-5567-45EB-AF00-EDC4AE1D824D}" dt="2022-04-28T11:41:38.772" v="179"/>
          <ac:grpSpMkLst>
            <pc:docMk/>
            <pc:sldMk cId="765659868" sldId="261"/>
            <ac:grpSpMk id="201" creationId="{DBF3A3AB-38C2-4A23-B32A-555CF818FDE7}"/>
          </ac:grpSpMkLst>
        </pc:grpChg>
        <pc:grpChg chg="del mod">
          <ac:chgData name="Andreas Rauch" userId="fa8c94ca-7b83-4339-bb00-1e4fd2bc6b5c" providerId="ADAL" clId="{A5C418BB-5567-45EB-AF00-EDC4AE1D824D}" dt="2022-04-28T11:41:44.237" v="186"/>
          <ac:grpSpMkLst>
            <pc:docMk/>
            <pc:sldMk cId="765659868" sldId="261"/>
            <ac:grpSpMk id="205" creationId="{E4E43625-0D08-4555-A885-54E3162E778D}"/>
          </ac:grpSpMkLst>
        </pc:grpChg>
        <pc:grpChg chg="del mod">
          <ac:chgData name="Andreas Rauch" userId="fa8c94ca-7b83-4339-bb00-1e4fd2bc6b5c" providerId="ADAL" clId="{A5C418BB-5567-45EB-AF00-EDC4AE1D824D}" dt="2022-04-28T11:41:45.678" v="189"/>
          <ac:grpSpMkLst>
            <pc:docMk/>
            <pc:sldMk cId="765659868" sldId="261"/>
            <ac:grpSpMk id="208" creationId="{1E73AE46-3849-40FC-8593-42A17D9A6AA0}"/>
          </ac:grpSpMkLst>
        </pc:grpChg>
        <pc:grpChg chg="del mod">
          <ac:chgData name="Andreas Rauch" userId="fa8c94ca-7b83-4339-bb00-1e4fd2bc6b5c" providerId="ADAL" clId="{A5C418BB-5567-45EB-AF00-EDC4AE1D824D}" dt="2022-04-28T11:41:53.315" v="193"/>
          <ac:grpSpMkLst>
            <pc:docMk/>
            <pc:sldMk cId="765659868" sldId="261"/>
            <ac:grpSpMk id="211" creationId="{204E9181-107B-4F61-B58C-4573AC06F539}"/>
          </ac:grpSpMkLst>
        </pc:grpChg>
        <pc:grpChg chg="mod">
          <ac:chgData name="Andreas Rauch" userId="fa8c94ca-7b83-4339-bb00-1e4fd2bc6b5c" providerId="ADAL" clId="{A5C418BB-5567-45EB-AF00-EDC4AE1D824D}" dt="2022-04-28T11:41:53.315" v="193"/>
          <ac:grpSpMkLst>
            <pc:docMk/>
            <pc:sldMk cId="765659868" sldId="261"/>
            <ac:grpSpMk id="215" creationId="{0C0DFDAD-9BC7-4600-ADC8-3180FBFA2220}"/>
          </ac:grpSpMkLst>
        </pc:grpChg>
        <pc:grpChg chg="del mod">
          <ac:chgData name="Andreas Rauch" userId="fa8c94ca-7b83-4339-bb00-1e4fd2bc6b5c" providerId="ADAL" clId="{A5C418BB-5567-45EB-AF00-EDC4AE1D824D}" dt="2022-04-28T11:42:08.320" v="199"/>
          <ac:grpSpMkLst>
            <pc:docMk/>
            <pc:sldMk cId="765659868" sldId="261"/>
            <ac:grpSpMk id="218" creationId="{A23B8957-F77B-4720-BF8F-FD89B458D44C}"/>
          </ac:grpSpMkLst>
        </pc:grpChg>
        <pc:grpChg chg="del mod">
          <ac:chgData name="Andreas Rauch" userId="fa8c94ca-7b83-4339-bb00-1e4fd2bc6b5c" providerId="ADAL" clId="{A5C418BB-5567-45EB-AF00-EDC4AE1D824D}" dt="2022-04-28T11:42:16.707" v="205"/>
          <ac:grpSpMkLst>
            <pc:docMk/>
            <pc:sldMk cId="765659868" sldId="261"/>
            <ac:grpSpMk id="221" creationId="{EA762710-C918-49BB-9787-EB80B704979E}"/>
          </ac:grpSpMkLst>
        </pc:grpChg>
        <pc:grpChg chg="del mod">
          <ac:chgData name="Andreas Rauch" userId="fa8c94ca-7b83-4339-bb00-1e4fd2bc6b5c" providerId="ADAL" clId="{A5C418BB-5567-45EB-AF00-EDC4AE1D824D}" dt="2022-04-28T11:42:20.142" v="211"/>
          <ac:grpSpMkLst>
            <pc:docMk/>
            <pc:sldMk cId="765659868" sldId="261"/>
            <ac:grpSpMk id="224" creationId="{25E028F3-649D-47E2-BA43-8FDDADA148EA}"/>
          </ac:grpSpMkLst>
        </pc:grpChg>
        <pc:grpChg chg="del mod">
          <ac:chgData name="Andreas Rauch" userId="fa8c94ca-7b83-4339-bb00-1e4fd2bc6b5c" providerId="ADAL" clId="{A5C418BB-5567-45EB-AF00-EDC4AE1D824D}" dt="2022-04-28T11:42:20.142" v="211"/>
          <ac:grpSpMkLst>
            <pc:docMk/>
            <pc:sldMk cId="765659868" sldId="261"/>
            <ac:grpSpMk id="227" creationId="{E6CCBFEC-3FAE-43FB-B3AC-21575A26FFCD}"/>
          </ac:grpSpMkLst>
        </pc:grpChg>
        <pc:grpChg chg="mod">
          <ac:chgData name="Andreas Rauch" userId="fa8c94ca-7b83-4339-bb00-1e4fd2bc6b5c" providerId="ADAL" clId="{A5C418BB-5567-45EB-AF00-EDC4AE1D824D}" dt="2022-04-28T11:42:18.592" v="208"/>
          <ac:grpSpMkLst>
            <pc:docMk/>
            <pc:sldMk cId="765659868" sldId="261"/>
            <ac:grpSpMk id="230" creationId="{2E229E1D-0D1C-49D7-B23B-01CE8F1CB5E1}"/>
          </ac:grpSpMkLst>
        </pc:grpChg>
        <pc:grpChg chg="mod">
          <ac:chgData name="Andreas Rauch" userId="fa8c94ca-7b83-4339-bb00-1e4fd2bc6b5c" providerId="ADAL" clId="{A5C418BB-5567-45EB-AF00-EDC4AE1D824D}" dt="2022-04-28T11:42:20.142" v="211"/>
          <ac:grpSpMkLst>
            <pc:docMk/>
            <pc:sldMk cId="765659868" sldId="261"/>
            <ac:grpSpMk id="233" creationId="{D702C29D-90EA-41EA-AB98-019C7402EE10}"/>
          </ac:grpSpMkLst>
        </pc:grpChg>
        <pc:inkChg chg="add mod">
          <ac:chgData name="Andreas Rauch" userId="fa8c94ca-7b83-4339-bb00-1e4fd2bc6b5c" providerId="ADAL" clId="{A5C418BB-5567-45EB-AF00-EDC4AE1D824D}" dt="2022-04-28T11:35:27.713" v="17"/>
          <ac:inkMkLst>
            <pc:docMk/>
            <pc:sldMk cId="765659868" sldId="261"/>
            <ac:inkMk id="4" creationId="{7AD08057-3F7E-4A8A-8C4E-5CBD986977AA}"/>
          </ac:inkMkLst>
        </pc:inkChg>
        <pc:inkChg chg="add mod">
          <ac:chgData name="Andreas Rauch" userId="fa8c94ca-7b83-4339-bb00-1e4fd2bc6b5c" providerId="ADAL" clId="{A5C418BB-5567-45EB-AF00-EDC4AE1D824D}" dt="2022-04-28T11:35:27.713" v="17"/>
          <ac:inkMkLst>
            <pc:docMk/>
            <pc:sldMk cId="765659868" sldId="261"/>
            <ac:inkMk id="6" creationId="{534DD671-72F2-42D8-A125-D2764311710A}"/>
          </ac:inkMkLst>
        </pc:inkChg>
        <pc:inkChg chg="add mod">
          <ac:chgData name="Andreas Rauch" userId="fa8c94ca-7b83-4339-bb00-1e4fd2bc6b5c" providerId="ADAL" clId="{A5C418BB-5567-45EB-AF00-EDC4AE1D824D}" dt="2022-04-28T11:35:27.713" v="17"/>
          <ac:inkMkLst>
            <pc:docMk/>
            <pc:sldMk cId="765659868" sldId="261"/>
            <ac:inkMk id="7" creationId="{27C5910B-9E5B-48A4-ACA9-FAD0950C2AA5}"/>
          </ac:inkMkLst>
        </pc:inkChg>
        <pc:inkChg chg="add mod">
          <ac:chgData name="Andreas Rauch" userId="fa8c94ca-7b83-4339-bb00-1e4fd2bc6b5c" providerId="ADAL" clId="{A5C418BB-5567-45EB-AF00-EDC4AE1D824D}" dt="2022-04-28T11:35:27.713" v="17"/>
          <ac:inkMkLst>
            <pc:docMk/>
            <pc:sldMk cId="765659868" sldId="261"/>
            <ac:inkMk id="8" creationId="{8A6305FF-E40C-4929-BB5E-813EAE2E975D}"/>
          </ac:inkMkLst>
        </pc:inkChg>
        <pc:inkChg chg="add mod">
          <ac:chgData name="Andreas Rauch" userId="fa8c94ca-7b83-4339-bb00-1e4fd2bc6b5c" providerId="ADAL" clId="{A5C418BB-5567-45EB-AF00-EDC4AE1D824D}" dt="2022-04-28T11:35:27.713" v="17"/>
          <ac:inkMkLst>
            <pc:docMk/>
            <pc:sldMk cId="765659868" sldId="261"/>
            <ac:inkMk id="9" creationId="{84F0E915-0ACF-4002-9684-59543BE01403}"/>
          </ac:inkMkLst>
        </pc:inkChg>
        <pc:inkChg chg="add mod">
          <ac:chgData name="Andreas Rauch" userId="fa8c94ca-7b83-4339-bb00-1e4fd2bc6b5c" providerId="ADAL" clId="{A5C418BB-5567-45EB-AF00-EDC4AE1D824D}" dt="2022-04-28T11:35:27.713" v="17"/>
          <ac:inkMkLst>
            <pc:docMk/>
            <pc:sldMk cId="765659868" sldId="261"/>
            <ac:inkMk id="10" creationId="{8B58CBD5-A685-4AA3-962B-BFA987A7BEA3}"/>
          </ac:inkMkLst>
        </pc:inkChg>
        <pc:inkChg chg="add mod">
          <ac:chgData name="Andreas Rauch" userId="fa8c94ca-7b83-4339-bb00-1e4fd2bc6b5c" providerId="ADAL" clId="{A5C418BB-5567-45EB-AF00-EDC4AE1D824D}" dt="2022-04-28T11:35:27.713" v="17"/>
          <ac:inkMkLst>
            <pc:docMk/>
            <pc:sldMk cId="765659868" sldId="261"/>
            <ac:inkMk id="11" creationId="{27776006-2274-4D34-B30B-D0997182D43B}"/>
          </ac:inkMkLst>
        </pc:inkChg>
        <pc:inkChg chg="add mod">
          <ac:chgData name="Andreas Rauch" userId="fa8c94ca-7b83-4339-bb00-1e4fd2bc6b5c" providerId="ADAL" clId="{A5C418BB-5567-45EB-AF00-EDC4AE1D824D}" dt="2022-04-28T11:35:27.713" v="17"/>
          <ac:inkMkLst>
            <pc:docMk/>
            <pc:sldMk cId="765659868" sldId="261"/>
            <ac:inkMk id="12" creationId="{E63B79EB-55C8-48C3-A085-9E4A217E3862}"/>
          </ac:inkMkLst>
        </pc:inkChg>
        <pc:inkChg chg="add mod">
          <ac:chgData name="Andreas Rauch" userId="fa8c94ca-7b83-4339-bb00-1e4fd2bc6b5c" providerId="ADAL" clId="{A5C418BB-5567-45EB-AF00-EDC4AE1D824D}" dt="2022-04-28T11:35:27.713" v="17"/>
          <ac:inkMkLst>
            <pc:docMk/>
            <pc:sldMk cId="765659868" sldId="261"/>
            <ac:inkMk id="13" creationId="{0E7D5100-C2C0-4910-9A9A-719763BD5E1A}"/>
          </ac:inkMkLst>
        </pc:inkChg>
        <pc:inkChg chg="add mod">
          <ac:chgData name="Andreas Rauch" userId="fa8c94ca-7b83-4339-bb00-1e4fd2bc6b5c" providerId="ADAL" clId="{A5C418BB-5567-45EB-AF00-EDC4AE1D824D}" dt="2022-04-28T11:35:27.713" v="17"/>
          <ac:inkMkLst>
            <pc:docMk/>
            <pc:sldMk cId="765659868" sldId="261"/>
            <ac:inkMk id="14" creationId="{E77541AF-3CEA-45EA-B59B-2B384B39C3EA}"/>
          </ac:inkMkLst>
        </pc:inkChg>
        <pc:inkChg chg="add mod">
          <ac:chgData name="Andreas Rauch" userId="fa8c94ca-7b83-4339-bb00-1e4fd2bc6b5c" providerId="ADAL" clId="{A5C418BB-5567-45EB-AF00-EDC4AE1D824D}" dt="2022-04-28T11:35:27.713" v="17"/>
          <ac:inkMkLst>
            <pc:docMk/>
            <pc:sldMk cId="765659868" sldId="261"/>
            <ac:inkMk id="15" creationId="{1E03A72E-BEF3-4998-BBAE-69FC92F3A68D}"/>
          </ac:inkMkLst>
        </pc:inkChg>
        <pc:inkChg chg="add mod">
          <ac:chgData name="Andreas Rauch" userId="fa8c94ca-7b83-4339-bb00-1e4fd2bc6b5c" providerId="ADAL" clId="{A5C418BB-5567-45EB-AF00-EDC4AE1D824D}" dt="2022-04-28T11:35:27.713" v="17"/>
          <ac:inkMkLst>
            <pc:docMk/>
            <pc:sldMk cId="765659868" sldId="261"/>
            <ac:inkMk id="16" creationId="{0FE44C21-DF6B-4A49-A7BB-E32B9B43F49B}"/>
          </ac:inkMkLst>
        </pc:inkChg>
        <pc:inkChg chg="add mod">
          <ac:chgData name="Andreas Rauch" userId="fa8c94ca-7b83-4339-bb00-1e4fd2bc6b5c" providerId="ADAL" clId="{A5C418BB-5567-45EB-AF00-EDC4AE1D824D}" dt="2022-04-28T11:35:27.713" v="17"/>
          <ac:inkMkLst>
            <pc:docMk/>
            <pc:sldMk cId="765659868" sldId="261"/>
            <ac:inkMk id="17" creationId="{75E8315F-436D-4A98-9DA3-FC17F5502B0C}"/>
          </ac:inkMkLst>
        </pc:inkChg>
        <pc:inkChg chg="add mod">
          <ac:chgData name="Andreas Rauch" userId="fa8c94ca-7b83-4339-bb00-1e4fd2bc6b5c" providerId="ADAL" clId="{A5C418BB-5567-45EB-AF00-EDC4AE1D824D}" dt="2022-04-28T11:35:27.713" v="17"/>
          <ac:inkMkLst>
            <pc:docMk/>
            <pc:sldMk cId="765659868" sldId="261"/>
            <ac:inkMk id="18" creationId="{4BBCF0C5-5FDF-4E6D-B7E7-E4A2C97532CB}"/>
          </ac:inkMkLst>
        </pc:inkChg>
        <pc:inkChg chg="add mod">
          <ac:chgData name="Andreas Rauch" userId="fa8c94ca-7b83-4339-bb00-1e4fd2bc6b5c" providerId="ADAL" clId="{A5C418BB-5567-45EB-AF00-EDC4AE1D824D}" dt="2022-04-28T11:35:27.713" v="17"/>
          <ac:inkMkLst>
            <pc:docMk/>
            <pc:sldMk cId="765659868" sldId="261"/>
            <ac:inkMk id="19" creationId="{0F29E5C5-6F62-4274-B25C-699AA538A830}"/>
          </ac:inkMkLst>
        </pc:inkChg>
        <pc:inkChg chg="add mod">
          <ac:chgData name="Andreas Rauch" userId="fa8c94ca-7b83-4339-bb00-1e4fd2bc6b5c" providerId="ADAL" clId="{A5C418BB-5567-45EB-AF00-EDC4AE1D824D}" dt="2022-04-28T11:35:27.713" v="17"/>
          <ac:inkMkLst>
            <pc:docMk/>
            <pc:sldMk cId="765659868" sldId="261"/>
            <ac:inkMk id="20" creationId="{743977B4-B30E-4249-97D3-25A5AB537008}"/>
          </ac:inkMkLst>
        </pc:inkChg>
        <pc:inkChg chg="add mod">
          <ac:chgData name="Andreas Rauch" userId="fa8c94ca-7b83-4339-bb00-1e4fd2bc6b5c" providerId="ADAL" clId="{A5C418BB-5567-45EB-AF00-EDC4AE1D824D}" dt="2022-04-28T11:35:27.713" v="17"/>
          <ac:inkMkLst>
            <pc:docMk/>
            <pc:sldMk cId="765659868" sldId="261"/>
            <ac:inkMk id="21" creationId="{9033DDC0-9C8E-411B-9DBB-E1458C14BEEB}"/>
          </ac:inkMkLst>
        </pc:inkChg>
        <pc:inkChg chg="add mod">
          <ac:chgData name="Andreas Rauch" userId="fa8c94ca-7b83-4339-bb00-1e4fd2bc6b5c" providerId="ADAL" clId="{A5C418BB-5567-45EB-AF00-EDC4AE1D824D}" dt="2022-04-28T11:35:41.573" v="21"/>
          <ac:inkMkLst>
            <pc:docMk/>
            <pc:sldMk cId="765659868" sldId="261"/>
            <ac:inkMk id="24" creationId="{681673BC-B0B8-441F-9E51-C056B3B9760B}"/>
          </ac:inkMkLst>
        </pc:inkChg>
        <pc:inkChg chg="add mod">
          <ac:chgData name="Andreas Rauch" userId="fa8c94ca-7b83-4339-bb00-1e4fd2bc6b5c" providerId="ADAL" clId="{A5C418BB-5567-45EB-AF00-EDC4AE1D824D}" dt="2022-04-28T11:35:41.573" v="21"/>
          <ac:inkMkLst>
            <pc:docMk/>
            <pc:sldMk cId="765659868" sldId="261"/>
            <ac:inkMk id="25" creationId="{99B9DF72-108B-4E0E-B0AF-B34592BD1059}"/>
          </ac:inkMkLst>
        </pc:inkChg>
        <pc:inkChg chg="add mod">
          <ac:chgData name="Andreas Rauch" userId="fa8c94ca-7b83-4339-bb00-1e4fd2bc6b5c" providerId="ADAL" clId="{A5C418BB-5567-45EB-AF00-EDC4AE1D824D}" dt="2022-04-28T11:35:41.573" v="21"/>
          <ac:inkMkLst>
            <pc:docMk/>
            <pc:sldMk cId="765659868" sldId="261"/>
            <ac:inkMk id="26" creationId="{43176227-FBF6-4346-864D-B819F5187A9D}"/>
          </ac:inkMkLst>
        </pc:inkChg>
        <pc:inkChg chg="add mod">
          <ac:chgData name="Andreas Rauch" userId="fa8c94ca-7b83-4339-bb00-1e4fd2bc6b5c" providerId="ADAL" clId="{A5C418BB-5567-45EB-AF00-EDC4AE1D824D}" dt="2022-04-28T11:36:07.440" v="35"/>
          <ac:inkMkLst>
            <pc:docMk/>
            <pc:sldMk cId="765659868" sldId="261"/>
            <ac:inkMk id="28" creationId="{329D5305-AF13-4327-9B13-02F64CC25DC3}"/>
          </ac:inkMkLst>
        </pc:inkChg>
        <pc:inkChg chg="add mod">
          <ac:chgData name="Andreas Rauch" userId="fa8c94ca-7b83-4339-bb00-1e4fd2bc6b5c" providerId="ADAL" clId="{A5C418BB-5567-45EB-AF00-EDC4AE1D824D}" dt="2022-04-28T11:36:07.440" v="35"/>
          <ac:inkMkLst>
            <pc:docMk/>
            <pc:sldMk cId="765659868" sldId="261"/>
            <ac:inkMk id="29" creationId="{ADDD1AA9-C0BD-4C37-BC96-93F36034CCFF}"/>
          </ac:inkMkLst>
        </pc:inkChg>
        <pc:inkChg chg="add mod">
          <ac:chgData name="Andreas Rauch" userId="fa8c94ca-7b83-4339-bb00-1e4fd2bc6b5c" providerId="ADAL" clId="{A5C418BB-5567-45EB-AF00-EDC4AE1D824D}" dt="2022-04-28T11:36:07.440" v="35"/>
          <ac:inkMkLst>
            <pc:docMk/>
            <pc:sldMk cId="765659868" sldId="261"/>
            <ac:inkMk id="30" creationId="{C14FDCB2-E5F5-478B-9BA6-B996D69DA830}"/>
          </ac:inkMkLst>
        </pc:inkChg>
        <pc:inkChg chg="add mod">
          <ac:chgData name="Andreas Rauch" userId="fa8c94ca-7b83-4339-bb00-1e4fd2bc6b5c" providerId="ADAL" clId="{A5C418BB-5567-45EB-AF00-EDC4AE1D824D}" dt="2022-04-28T11:36:07.440" v="35"/>
          <ac:inkMkLst>
            <pc:docMk/>
            <pc:sldMk cId="765659868" sldId="261"/>
            <ac:inkMk id="31" creationId="{5DDF00D2-5349-45DA-A393-6DE2985C4848}"/>
          </ac:inkMkLst>
        </pc:inkChg>
        <pc:inkChg chg="add mod">
          <ac:chgData name="Andreas Rauch" userId="fa8c94ca-7b83-4339-bb00-1e4fd2bc6b5c" providerId="ADAL" clId="{A5C418BB-5567-45EB-AF00-EDC4AE1D824D}" dt="2022-04-28T11:36:07.440" v="35"/>
          <ac:inkMkLst>
            <pc:docMk/>
            <pc:sldMk cId="765659868" sldId="261"/>
            <ac:inkMk id="32" creationId="{B1DC10D4-41CB-4D0E-99AB-65D8B1BA5866}"/>
          </ac:inkMkLst>
        </pc:inkChg>
        <pc:inkChg chg="add mod">
          <ac:chgData name="Andreas Rauch" userId="fa8c94ca-7b83-4339-bb00-1e4fd2bc6b5c" providerId="ADAL" clId="{A5C418BB-5567-45EB-AF00-EDC4AE1D824D}" dt="2022-04-28T11:36:07.440" v="35"/>
          <ac:inkMkLst>
            <pc:docMk/>
            <pc:sldMk cId="765659868" sldId="261"/>
            <ac:inkMk id="33" creationId="{4B681EE0-9F96-4441-93B1-FBBE57F0C8E5}"/>
          </ac:inkMkLst>
        </pc:inkChg>
        <pc:inkChg chg="add mod">
          <ac:chgData name="Andreas Rauch" userId="fa8c94ca-7b83-4339-bb00-1e4fd2bc6b5c" providerId="ADAL" clId="{A5C418BB-5567-45EB-AF00-EDC4AE1D824D}" dt="2022-04-28T11:36:07.440" v="35"/>
          <ac:inkMkLst>
            <pc:docMk/>
            <pc:sldMk cId="765659868" sldId="261"/>
            <ac:inkMk id="34" creationId="{45F0A4D0-9F95-4F83-A423-9951FBBA0E6E}"/>
          </ac:inkMkLst>
        </pc:inkChg>
        <pc:inkChg chg="add mod">
          <ac:chgData name="Andreas Rauch" userId="fa8c94ca-7b83-4339-bb00-1e4fd2bc6b5c" providerId="ADAL" clId="{A5C418BB-5567-45EB-AF00-EDC4AE1D824D}" dt="2022-04-28T11:36:07.440" v="35"/>
          <ac:inkMkLst>
            <pc:docMk/>
            <pc:sldMk cId="765659868" sldId="261"/>
            <ac:inkMk id="35" creationId="{D10040CF-45D2-4EFC-A1A7-CCA2DF8BD339}"/>
          </ac:inkMkLst>
        </pc:inkChg>
        <pc:inkChg chg="add mod">
          <ac:chgData name="Andreas Rauch" userId="fa8c94ca-7b83-4339-bb00-1e4fd2bc6b5c" providerId="ADAL" clId="{A5C418BB-5567-45EB-AF00-EDC4AE1D824D}" dt="2022-04-28T11:36:07.440" v="35"/>
          <ac:inkMkLst>
            <pc:docMk/>
            <pc:sldMk cId="765659868" sldId="261"/>
            <ac:inkMk id="36" creationId="{7CFD2868-A2A2-47AF-8A18-6632E6C503D6}"/>
          </ac:inkMkLst>
        </pc:inkChg>
        <pc:inkChg chg="add mod">
          <ac:chgData name="Andreas Rauch" userId="fa8c94ca-7b83-4339-bb00-1e4fd2bc6b5c" providerId="ADAL" clId="{A5C418BB-5567-45EB-AF00-EDC4AE1D824D}" dt="2022-04-28T11:36:07.440" v="35"/>
          <ac:inkMkLst>
            <pc:docMk/>
            <pc:sldMk cId="765659868" sldId="261"/>
            <ac:inkMk id="37" creationId="{26E007A8-0A82-46A6-A4E7-A3DB9CDD4FDC}"/>
          </ac:inkMkLst>
        </pc:inkChg>
        <pc:inkChg chg="add mod">
          <ac:chgData name="Andreas Rauch" userId="fa8c94ca-7b83-4339-bb00-1e4fd2bc6b5c" providerId="ADAL" clId="{A5C418BB-5567-45EB-AF00-EDC4AE1D824D}" dt="2022-04-28T11:36:07.440" v="35"/>
          <ac:inkMkLst>
            <pc:docMk/>
            <pc:sldMk cId="765659868" sldId="261"/>
            <ac:inkMk id="39" creationId="{E22F2781-4964-42B6-85A1-B1FBA2213F20}"/>
          </ac:inkMkLst>
        </pc:inkChg>
        <pc:inkChg chg="add mod">
          <ac:chgData name="Andreas Rauch" userId="fa8c94ca-7b83-4339-bb00-1e4fd2bc6b5c" providerId="ADAL" clId="{A5C418BB-5567-45EB-AF00-EDC4AE1D824D}" dt="2022-04-28T11:36:07.440" v="35"/>
          <ac:inkMkLst>
            <pc:docMk/>
            <pc:sldMk cId="765659868" sldId="261"/>
            <ac:inkMk id="40" creationId="{A8C8A284-1B35-4686-BBDD-7ACAC374AE3B}"/>
          </ac:inkMkLst>
        </pc:inkChg>
        <pc:inkChg chg="add mod">
          <ac:chgData name="Andreas Rauch" userId="fa8c94ca-7b83-4339-bb00-1e4fd2bc6b5c" providerId="ADAL" clId="{A5C418BB-5567-45EB-AF00-EDC4AE1D824D}" dt="2022-04-28T11:42:20.142" v="211"/>
          <ac:inkMkLst>
            <pc:docMk/>
            <pc:sldMk cId="765659868" sldId="261"/>
            <ac:inkMk id="42" creationId="{2AD1BA8A-8E82-467D-B66D-6090656E29F2}"/>
          </ac:inkMkLst>
        </pc:inkChg>
        <pc:inkChg chg="add mod">
          <ac:chgData name="Andreas Rauch" userId="fa8c94ca-7b83-4339-bb00-1e4fd2bc6b5c" providerId="ADAL" clId="{A5C418BB-5567-45EB-AF00-EDC4AE1D824D}" dt="2022-04-28T11:42:20.142" v="211"/>
          <ac:inkMkLst>
            <pc:docMk/>
            <pc:sldMk cId="765659868" sldId="261"/>
            <ac:inkMk id="43" creationId="{94A96100-CFF0-40CE-8B5C-E2DD4D5993A6}"/>
          </ac:inkMkLst>
        </pc:inkChg>
        <pc:inkChg chg="add mod">
          <ac:chgData name="Andreas Rauch" userId="fa8c94ca-7b83-4339-bb00-1e4fd2bc6b5c" providerId="ADAL" clId="{A5C418BB-5567-45EB-AF00-EDC4AE1D824D}" dt="2022-04-28T11:40:35.098" v="142"/>
          <ac:inkMkLst>
            <pc:docMk/>
            <pc:sldMk cId="765659868" sldId="261"/>
            <ac:inkMk id="45" creationId="{2547EE77-1051-4335-B7B6-268A90822303}"/>
          </ac:inkMkLst>
        </pc:inkChg>
        <pc:inkChg chg="add mod">
          <ac:chgData name="Andreas Rauch" userId="fa8c94ca-7b83-4339-bb00-1e4fd2bc6b5c" providerId="ADAL" clId="{A5C418BB-5567-45EB-AF00-EDC4AE1D824D}" dt="2022-04-28T11:40:35.098" v="142"/>
          <ac:inkMkLst>
            <pc:docMk/>
            <pc:sldMk cId="765659868" sldId="261"/>
            <ac:inkMk id="46" creationId="{06BA945D-B548-4E69-AE90-1E3587EE711F}"/>
          </ac:inkMkLst>
        </pc:inkChg>
        <pc:inkChg chg="add mod">
          <ac:chgData name="Andreas Rauch" userId="fa8c94ca-7b83-4339-bb00-1e4fd2bc6b5c" providerId="ADAL" clId="{A5C418BB-5567-45EB-AF00-EDC4AE1D824D}" dt="2022-04-28T11:40:35.098" v="142"/>
          <ac:inkMkLst>
            <pc:docMk/>
            <pc:sldMk cId="765659868" sldId="261"/>
            <ac:inkMk id="47" creationId="{2F16419D-1592-4882-AE93-F823343A6F19}"/>
          </ac:inkMkLst>
        </pc:inkChg>
        <pc:inkChg chg="add mod">
          <ac:chgData name="Andreas Rauch" userId="fa8c94ca-7b83-4339-bb00-1e4fd2bc6b5c" providerId="ADAL" clId="{A5C418BB-5567-45EB-AF00-EDC4AE1D824D}" dt="2022-04-28T11:40:35.098" v="142"/>
          <ac:inkMkLst>
            <pc:docMk/>
            <pc:sldMk cId="765659868" sldId="261"/>
            <ac:inkMk id="48" creationId="{529DA2E4-EF83-48AE-9EA4-9B25194A75D2}"/>
          </ac:inkMkLst>
        </pc:inkChg>
        <pc:inkChg chg="add mod">
          <ac:chgData name="Andreas Rauch" userId="fa8c94ca-7b83-4339-bb00-1e4fd2bc6b5c" providerId="ADAL" clId="{A5C418BB-5567-45EB-AF00-EDC4AE1D824D}" dt="2022-04-28T11:40:35.098" v="142"/>
          <ac:inkMkLst>
            <pc:docMk/>
            <pc:sldMk cId="765659868" sldId="261"/>
            <ac:inkMk id="49" creationId="{0C55EA65-D5AC-4D55-9764-652405513CB2}"/>
          </ac:inkMkLst>
        </pc:inkChg>
        <pc:inkChg chg="add mod">
          <ac:chgData name="Andreas Rauch" userId="fa8c94ca-7b83-4339-bb00-1e4fd2bc6b5c" providerId="ADAL" clId="{A5C418BB-5567-45EB-AF00-EDC4AE1D824D}" dt="2022-04-28T11:40:35.098" v="142"/>
          <ac:inkMkLst>
            <pc:docMk/>
            <pc:sldMk cId="765659868" sldId="261"/>
            <ac:inkMk id="52" creationId="{23F2350B-2D0F-457F-B46C-33495166967C}"/>
          </ac:inkMkLst>
        </pc:inkChg>
        <pc:inkChg chg="add mod">
          <ac:chgData name="Andreas Rauch" userId="fa8c94ca-7b83-4339-bb00-1e4fd2bc6b5c" providerId="ADAL" clId="{A5C418BB-5567-45EB-AF00-EDC4AE1D824D}" dt="2022-04-28T11:40:35.098" v="142"/>
          <ac:inkMkLst>
            <pc:docMk/>
            <pc:sldMk cId="765659868" sldId="261"/>
            <ac:inkMk id="53" creationId="{AA075A1D-8E11-4881-B769-D41349881C0C}"/>
          </ac:inkMkLst>
        </pc:inkChg>
        <pc:inkChg chg="add mod">
          <ac:chgData name="Andreas Rauch" userId="fa8c94ca-7b83-4339-bb00-1e4fd2bc6b5c" providerId="ADAL" clId="{A5C418BB-5567-45EB-AF00-EDC4AE1D824D}" dt="2022-04-28T11:40:35.098" v="142"/>
          <ac:inkMkLst>
            <pc:docMk/>
            <pc:sldMk cId="765659868" sldId="261"/>
            <ac:inkMk id="54" creationId="{2CCD53B5-CC42-419F-A61A-283F2BCB87A2}"/>
          </ac:inkMkLst>
        </pc:inkChg>
        <pc:inkChg chg="add mod">
          <ac:chgData name="Andreas Rauch" userId="fa8c94ca-7b83-4339-bb00-1e4fd2bc6b5c" providerId="ADAL" clId="{A5C418BB-5567-45EB-AF00-EDC4AE1D824D}" dt="2022-04-28T11:40:35.098" v="142"/>
          <ac:inkMkLst>
            <pc:docMk/>
            <pc:sldMk cId="765659868" sldId="261"/>
            <ac:inkMk id="55" creationId="{D58E58CC-BD3E-48F7-B0F2-DA5516E34142}"/>
          </ac:inkMkLst>
        </pc:inkChg>
        <pc:inkChg chg="add mod">
          <ac:chgData name="Andreas Rauch" userId="fa8c94ca-7b83-4339-bb00-1e4fd2bc6b5c" providerId="ADAL" clId="{A5C418BB-5567-45EB-AF00-EDC4AE1D824D}" dt="2022-04-28T11:40:35.098" v="142"/>
          <ac:inkMkLst>
            <pc:docMk/>
            <pc:sldMk cId="765659868" sldId="261"/>
            <ac:inkMk id="56" creationId="{3914FE68-2A21-442B-8A03-810A81B0C844}"/>
          </ac:inkMkLst>
        </pc:inkChg>
        <pc:inkChg chg="add mod">
          <ac:chgData name="Andreas Rauch" userId="fa8c94ca-7b83-4339-bb00-1e4fd2bc6b5c" providerId="ADAL" clId="{A5C418BB-5567-45EB-AF00-EDC4AE1D824D}" dt="2022-04-28T11:40:35.098" v="142"/>
          <ac:inkMkLst>
            <pc:docMk/>
            <pc:sldMk cId="765659868" sldId="261"/>
            <ac:inkMk id="57" creationId="{098F5681-F48C-406C-A440-9FA9A1835658}"/>
          </ac:inkMkLst>
        </pc:inkChg>
        <pc:inkChg chg="add mod">
          <ac:chgData name="Andreas Rauch" userId="fa8c94ca-7b83-4339-bb00-1e4fd2bc6b5c" providerId="ADAL" clId="{A5C418BB-5567-45EB-AF00-EDC4AE1D824D}" dt="2022-04-28T11:40:35.098" v="142"/>
          <ac:inkMkLst>
            <pc:docMk/>
            <pc:sldMk cId="765659868" sldId="261"/>
            <ac:inkMk id="58" creationId="{84C3AA91-9BFB-4AB7-AC76-2CCF10510380}"/>
          </ac:inkMkLst>
        </pc:inkChg>
        <pc:inkChg chg="add mod">
          <ac:chgData name="Andreas Rauch" userId="fa8c94ca-7b83-4339-bb00-1e4fd2bc6b5c" providerId="ADAL" clId="{A5C418BB-5567-45EB-AF00-EDC4AE1D824D}" dt="2022-04-28T11:40:35.098" v="142"/>
          <ac:inkMkLst>
            <pc:docMk/>
            <pc:sldMk cId="765659868" sldId="261"/>
            <ac:inkMk id="59" creationId="{E7FC0BD4-C0B7-4E20-9967-A45B7723E4F7}"/>
          </ac:inkMkLst>
        </pc:inkChg>
        <pc:inkChg chg="add mod">
          <ac:chgData name="Andreas Rauch" userId="fa8c94ca-7b83-4339-bb00-1e4fd2bc6b5c" providerId="ADAL" clId="{A5C418BB-5567-45EB-AF00-EDC4AE1D824D}" dt="2022-04-28T11:40:35.098" v="142"/>
          <ac:inkMkLst>
            <pc:docMk/>
            <pc:sldMk cId="765659868" sldId="261"/>
            <ac:inkMk id="60" creationId="{6F3C0F7A-62D4-4F92-A127-08671732A261}"/>
          </ac:inkMkLst>
        </pc:inkChg>
        <pc:inkChg chg="add mod">
          <ac:chgData name="Andreas Rauch" userId="fa8c94ca-7b83-4339-bb00-1e4fd2bc6b5c" providerId="ADAL" clId="{A5C418BB-5567-45EB-AF00-EDC4AE1D824D}" dt="2022-04-28T11:40:35.098" v="142"/>
          <ac:inkMkLst>
            <pc:docMk/>
            <pc:sldMk cId="765659868" sldId="261"/>
            <ac:inkMk id="62" creationId="{C4631388-E945-4336-A705-DDD9721A1991}"/>
          </ac:inkMkLst>
        </pc:inkChg>
        <pc:inkChg chg="add mod">
          <ac:chgData name="Andreas Rauch" userId="fa8c94ca-7b83-4339-bb00-1e4fd2bc6b5c" providerId="ADAL" clId="{A5C418BB-5567-45EB-AF00-EDC4AE1D824D}" dt="2022-04-28T11:40:35.098" v="142"/>
          <ac:inkMkLst>
            <pc:docMk/>
            <pc:sldMk cId="765659868" sldId="261"/>
            <ac:inkMk id="63" creationId="{579DD7E9-B225-4BA1-9730-22A65C54E422}"/>
          </ac:inkMkLst>
        </pc:inkChg>
        <pc:inkChg chg="add mod">
          <ac:chgData name="Andreas Rauch" userId="fa8c94ca-7b83-4339-bb00-1e4fd2bc6b5c" providerId="ADAL" clId="{A5C418BB-5567-45EB-AF00-EDC4AE1D824D}" dt="2022-04-28T11:40:35.098" v="142"/>
          <ac:inkMkLst>
            <pc:docMk/>
            <pc:sldMk cId="765659868" sldId="261"/>
            <ac:inkMk id="64" creationId="{D5540F85-5EA7-4FA9-A1DD-701A478D1D99}"/>
          </ac:inkMkLst>
        </pc:inkChg>
        <pc:inkChg chg="add mod">
          <ac:chgData name="Andreas Rauch" userId="fa8c94ca-7b83-4339-bb00-1e4fd2bc6b5c" providerId="ADAL" clId="{A5C418BB-5567-45EB-AF00-EDC4AE1D824D}" dt="2022-04-28T11:40:35.098" v="142"/>
          <ac:inkMkLst>
            <pc:docMk/>
            <pc:sldMk cId="765659868" sldId="261"/>
            <ac:inkMk id="65" creationId="{10E3D5EA-2F0C-4021-BF00-0634735D21F9}"/>
          </ac:inkMkLst>
        </pc:inkChg>
        <pc:inkChg chg="add mod">
          <ac:chgData name="Andreas Rauch" userId="fa8c94ca-7b83-4339-bb00-1e4fd2bc6b5c" providerId="ADAL" clId="{A5C418BB-5567-45EB-AF00-EDC4AE1D824D}" dt="2022-04-28T11:40:35.098" v="142"/>
          <ac:inkMkLst>
            <pc:docMk/>
            <pc:sldMk cId="765659868" sldId="261"/>
            <ac:inkMk id="66" creationId="{17005E11-1CFD-427A-AC25-9AD70E6C0569}"/>
          </ac:inkMkLst>
        </pc:inkChg>
        <pc:inkChg chg="add mod">
          <ac:chgData name="Andreas Rauch" userId="fa8c94ca-7b83-4339-bb00-1e4fd2bc6b5c" providerId="ADAL" clId="{A5C418BB-5567-45EB-AF00-EDC4AE1D824D}" dt="2022-04-28T11:40:35.098" v="142"/>
          <ac:inkMkLst>
            <pc:docMk/>
            <pc:sldMk cId="765659868" sldId="261"/>
            <ac:inkMk id="67" creationId="{C0F1D70D-9CAB-4775-B136-E10AA04E8FEA}"/>
          </ac:inkMkLst>
        </pc:inkChg>
        <pc:inkChg chg="add mod">
          <ac:chgData name="Andreas Rauch" userId="fa8c94ca-7b83-4339-bb00-1e4fd2bc6b5c" providerId="ADAL" clId="{A5C418BB-5567-45EB-AF00-EDC4AE1D824D}" dt="2022-04-28T11:40:35.098" v="142"/>
          <ac:inkMkLst>
            <pc:docMk/>
            <pc:sldMk cId="765659868" sldId="261"/>
            <ac:inkMk id="68" creationId="{FDCCFAC8-2101-46A8-94AE-1E6FE6B0C8DB}"/>
          </ac:inkMkLst>
        </pc:inkChg>
        <pc:inkChg chg="add mod">
          <ac:chgData name="Andreas Rauch" userId="fa8c94ca-7b83-4339-bb00-1e4fd2bc6b5c" providerId="ADAL" clId="{A5C418BB-5567-45EB-AF00-EDC4AE1D824D}" dt="2022-04-28T11:40:35.098" v="142"/>
          <ac:inkMkLst>
            <pc:docMk/>
            <pc:sldMk cId="765659868" sldId="261"/>
            <ac:inkMk id="69" creationId="{176B59CD-EB88-488E-B0B3-302AE5A11DF7}"/>
          </ac:inkMkLst>
        </pc:inkChg>
        <pc:inkChg chg="add mod">
          <ac:chgData name="Andreas Rauch" userId="fa8c94ca-7b83-4339-bb00-1e4fd2bc6b5c" providerId="ADAL" clId="{A5C418BB-5567-45EB-AF00-EDC4AE1D824D}" dt="2022-04-28T11:40:35.098" v="142"/>
          <ac:inkMkLst>
            <pc:docMk/>
            <pc:sldMk cId="765659868" sldId="261"/>
            <ac:inkMk id="70" creationId="{9E741308-F50D-4DDE-A228-8ED5A6675D1B}"/>
          </ac:inkMkLst>
        </pc:inkChg>
        <pc:inkChg chg="add mod">
          <ac:chgData name="Andreas Rauch" userId="fa8c94ca-7b83-4339-bb00-1e4fd2bc6b5c" providerId="ADAL" clId="{A5C418BB-5567-45EB-AF00-EDC4AE1D824D}" dt="2022-04-28T11:40:35.098" v="142"/>
          <ac:inkMkLst>
            <pc:docMk/>
            <pc:sldMk cId="765659868" sldId="261"/>
            <ac:inkMk id="71" creationId="{9A4CA694-E532-4E23-A492-67B4A5442714}"/>
          </ac:inkMkLst>
        </pc:inkChg>
        <pc:inkChg chg="add mod">
          <ac:chgData name="Andreas Rauch" userId="fa8c94ca-7b83-4339-bb00-1e4fd2bc6b5c" providerId="ADAL" clId="{A5C418BB-5567-45EB-AF00-EDC4AE1D824D}" dt="2022-04-28T11:40:35.098" v="142"/>
          <ac:inkMkLst>
            <pc:docMk/>
            <pc:sldMk cId="765659868" sldId="261"/>
            <ac:inkMk id="72" creationId="{EE934914-6740-40A5-B026-8A75431EA404}"/>
          </ac:inkMkLst>
        </pc:inkChg>
        <pc:inkChg chg="add mod">
          <ac:chgData name="Andreas Rauch" userId="fa8c94ca-7b83-4339-bb00-1e4fd2bc6b5c" providerId="ADAL" clId="{A5C418BB-5567-45EB-AF00-EDC4AE1D824D}" dt="2022-04-28T11:40:35.098" v="142"/>
          <ac:inkMkLst>
            <pc:docMk/>
            <pc:sldMk cId="765659868" sldId="261"/>
            <ac:inkMk id="73" creationId="{87668BFB-DB15-4E54-82DE-B36ADCF09591}"/>
          </ac:inkMkLst>
        </pc:inkChg>
        <pc:inkChg chg="add mod">
          <ac:chgData name="Andreas Rauch" userId="fa8c94ca-7b83-4339-bb00-1e4fd2bc6b5c" providerId="ADAL" clId="{A5C418BB-5567-45EB-AF00-EDC4AE1D824D}" dt="2022-04-28T11:40:35.098" v="142"/>
          <ac:inkMkLst>
            <pc:docMk/>
            <pc:sldMk cId="765659868" sldId="261"/>
            <ac:inkMk id="74" creationId="{5A05D9EA-0F93-4850-9102-221B317335AC}"/>
          </ac:inkMkLst>
        </pc:inkChg>
        <pc:inkChg chg="add mod">
          <ac:chgData name="Andreas Rauch" userId="fa8c94ca-7b83-4339-bb00-1e4fd2bc6b5c" providerId="ADAL" clId="{A5C418BB-5567-45EB-AF00-EDC4AE1D824D}" dt="2022-04-28T11:40:35.098" v="142"/>
          <ac:inkMkLst>
            <pc:docMk/>
            <pc:sldMk cId="765659868" sldId="261"/>
            <ac:inkMk id="75" creationId="{E3291142-DC08-477B-9D6B-5472CC5CDDDE}"/>
          </ac:inkMkLst>
        </pc:inkChg>
        <pc:inkChg chg="add mod">
          <ac:chgData name="Andreas Rauch" userId="fa8c94ca-7b83-4339-bb00-1e4fd2bc6b5c" providerId="ADAL" clId="{A5C418BB-5567-45EB-AF00-EDC4AE1D824D}" dt="2022-04-28T11:40:35.098" v="142"/>
          <ac:inkMkLst>
            <pc:docMk/>
            <pc:sldMk cId="765659868" sldId="261"/>
            <ac:inkMk id="76" creationId="{F05D7781-82FC-485E-80EC-38C08B0E94C5}"/>
          </ac:inkMkLst>
        </pc:inkChg>
        <pc:inkChg chg="add mod">
          <ac:chgData name="Andreas Rauch" userId="fa8c94ca-7b83-4339-bb00-1e4fd2bc6b5c" providerId="ADAL" clId="{A5C418BB-5567-45EB-AF00-EDC4AE1D824D}" dt="2022-04-28T11:40:35.098" v="142"/>
          <ac:inkMkLst>
            <pc:docMk/>
            <pc:sldMk cId="765659868" sldId="261"/>
            <ac:inkMk id="77" creationId="{F8D6F8B4-B7F1-4AD5-BCE7-1BDB8541E4A0}"/>
          </ac:inkMkLst>
        </pc:inkChg>
        <pc:inkChg chg="add mod">
          <ac:chgData name="Andreas Rauch" userId="fa8c94ca-7b83-4339-bb00-1e4fd2bc6b5c" providerId="ADAL" clId="{A5C418BB-5567-45EB-AF00-EDC4AE1D824D}" dt="2022-04-28T11:40:35.098" v="142"/>
          <ac:inkMkLst>
            <pc:docMk/>
            <pc:sldMk cId="765659868" sldId="261"/>
            <ac:inkMk id="78" creationId="{FA99C51C-A971-41FE-87E5-AA4461D87AC2}"/>
          </ac:inkMkLst>
        </pc:inkChg>
        <pc:inkChg chg="add mod">
          <ac:chgData name="Andreas Rauch" userId="fa8c94ca-7b83-4339-bb00-1e4fd2bc6b5c" providerId="ADAL" clId="{A5C418BB-5567-45EB-AF00-EDC4AE1D824D}" dt="2022-04-28T11:40:35.098" v="142"/>
          <ac:inkMkLst>
            <pc:docMk/>
            <pc:sldMk cId="765659868" sldId="261"/>
            <ac:inkMk id="79" creationId="{53DF900E-C765-40AC-90A8-AC47805B9516}"/>
          </ac:inkMkLst>
        </pc:inkChg>
        <pc:inkChg chg="add mod">
          <ac:chgData name="Andreas Rauch" userId="fa8c94ca-7b83-4339-bb00-1e4fd2bc6b5c" providerId="ADAL" clId="{A5C418BB-5567-45EB-AF00-EDC4AE1D824D}" dt="2022-04-28T11:40:35.098" v="142"/>
          <ac:inkMkLst>
            <pc:docMk/>
            <pc:sldMk cId="765659868" sldId="261"/>
            <ac:inkMk id="80" creationId="{608D437A-EADD-48E5-84B0-ED729CA74FA2}"/>
          </ac:inkMkLst>
        </pc:inkChg>
        <pc:inkChg chg="add mod">
          <ac:chgData name="Andreas Rauch" userId="fa8c94ca-7b83-4339-bb00-1e4fd2bc6b5c" providerId="ADAL" clId="{A5C418BB-5567-45EB-AF00-EDC4AE1D824D}" dt="2022-04-28T11:40:35.098" v="142"/>
          <ac:inkMkLst>
            <pc:docMk/>
            <pc:sldMk cId="765659868" sldId="261"/>
            <ac:inkMk id="81" creationId="{D08B6633-4341-4386-8550-9732A3AF3E55}"/>
          </ac:inkMkLst>
        </pc:inkChg>
        <pc:inkChg chg="add mod">
          <ac:chgData name="Andreas Rauch" userId="fa8c94ca-7b83-4339-bb00-1e4fd2bc6b5c" providerId="ADAL" clId="{A5C418BB-5567-45EB-AF00-EDC4AE1D824D}" dt="2022-04-28T11:37:41.729" v="79"/>
          <ac:inkMkLst>
            <pc:docMk/>
            <pc:sldMk cId="765659868" sldId="261"/>
            <ac:inkMk id="87" creationId="{728D7ABD-4187-4801-85AA-D74E4C8476BE}"/>
          </ac:inkMkLst>
        </pc:inkChg>
        <pc:inkChg chg="add mod">
          <ac:chgData name="Andreas Rauch" userId="fa8c94ca-7b83-4339-bb00-1e4fd2bc6b5c" providerId="ADAL" clId="{A5C418BB-5567-45EB-AF00-EDC4AE1D824D}" dt="2022-04-28T11:37:41.729" v="79"/>
          <ac:inkMkLst>
            <pc:docMk/>
            <pc:sldMk cId="765659868" sldId="261"/>
            <ac:inkMk id="88" creationId="{76DE0E05-A92B-43EB-ACF1-AA95A63CB3E4}"/>
          </ac:inkMkLst>
        </pc:inkChg>
        <pc:inkChg chg="add mod">
          <ac:chgData name="Andreas Rauch" userId="fa8c94ca-7b83-4339-bb00-1e4fd2bc6b5c" providerId="ADAL" clId="{A5C418BB-5567-45EB-AF00-EDC4AE1D824D}" dt="2022-04-28T11:37:41.729" v="79"/>
          <ac:inkMkLst>
            <pc:docMk/>
            <pc:sldMk cId="765659868" sldId="261"/>
            <ac:inkMk id="89" creationId="{A8A971C3-FB71-4DB8-BDE8-A18FA9D8094C}"/>
          </ac:inkMkLst>
        </pc:inkChg>
        <pc:inkChg chg="add">
          <ac:chgData name="Andreas Rauch" userId="fa8c94ca-7b83-4339-bb00-1e4fd2bc6b5c" providerId="ADAL" clId="{A5C418BB-5567-45EB-AF00-EDC4AE1D824D}" dt="2022-04-28T11:37:43.730" v="80" actId="9405"/>
          <ac:inkMkLst>
            <pc:docMk/>
            <pc:sldMk cId="765659868" sldId="261"/>
            <ac:inkMk id="91" creationId="{5961D393-AFDA-49DE-86A1-A975912013EF}"/>
          </ac:inkMkLst>
        </pc:inkChg>
        <pc:inkChg chg="add mod">
          <ac:chgData name="Andreas Rauch" userId="fa8c94ca-7b83-4339-bb00-1e4fd2bc6b5c" providerId="ADAL" clId="{A5C418BB-5567-45EB-AF00-EDC4AE1D824D}" dt="2022-04-28T11:40:35.098" v="142"/>
          <ac:inkMkLst>
            <pc:docMk/>
            <pc:sldMk cId="765659868" sldId="261"/>
            <ac:inkMk id="92" creationId="{86E92116-54CA-4392-A3BA-9E8F41A2B2EC}"/>
          </ac:inkMkLst>
        </pc:inkChg>
        <pc:inkChg chg="add mod">
          <ac:chgData name="Andreas Rauch" userId="fa8c94ca-7b83-4339-bb00-1e4fd2bc6b5c" providerId="ADAL" clId="{A5C418BB-5567-45EB-AF00-EDC4AE1D824D}" dt="2022-04-28T11:40:35.098" v="142"/>
          <ac:inkMkLst>
            <pc:docMk/>
            <pc:sldMk cId="765659868" sldId="261"/>
            <ac:inkMk id="93" creationId="{10B4866E-1B23-42CD-9788-EA8044833D7C}"/>
          </ac:inkMkLst>
        </pc:inkChg>
        <pc:inkChg chg="add mod">
          <ac:chgData name="Andreas Rauch" userId="fa8c94ca-7b83-4339-bb00-1e4fd2bc6b5c" providerId="ADAL" clId="{A5C418BB-5567-45EB-AF00-EDC4AE1D824D}" dt="2022-04-28T11:40:35.098" v="142"/>
          <ac:inkMkLst>
            <pc:docMk/>
            <pc:sldMk cId="765659868" sldId="261"/>
            <ac:inkMk id="94" creationId="{23004444-C61E-4124-8FA4-500024620EFD}"/>
          </ac:inkMkLst>
        </pc:inkChg>
        <pc:inkChg chg="add">
          <ac:chgData name="Andreas Rauch" userId="fa8c94ca-7b83-4339-bb00-1e4fd2bc6b5c" providerId="ADAL" clId="{A5C418BB-5567-45EB-AF00-EDC4AE1D824D}" dt="2022-04-28T11:37:57.382" v="85" actId="9405"/>
          <ac:inkMkLst>
            <pc:docMk/>
            <pc:sldMk cId="765659868" sldId="261"/>
            <ac:inkMk id="96" creationId="{9ECE8920-F15F-48D9-9577-51588C884F23}"/>
          </ac:inkMkLst>
        </pc:inkChg>
        <pc:inkChg chg="add mod">
          <ac:chgData name="Andreas Rauch" userId="fa8c94ca-7b83-4339-bb00-1e4fd2bc6b5c" providerId="ADAL" clId="{A5C418BB-5567-45EB-AF00-EDC4AE1D824D}" dt="2022-04-28T11:40:35.098" v="142"/>
          <ac:inkMkLst>
            <pc:docMk/>
            <pc:sldMk cId="765659868" sldId="261"/>
            <ac:inkMk id="97" creationId="{EFBAE25D-356C-42E0-9B64-49FB9DED08AF}"/>
          </ac:inkMkLst>
        </pc:inkChg>
        <pc:inkChg chg="add mod">
          <ac:chgData name="Andreas Rauch" userId="fa8c94ca-7b83-4339-bb00-1e4fd2bc6b5c" providerId="ADAL" clId="{A5C418BB-5567-45EB-AF00-EDC4AE1D824D}" dt="2022-04-28T11:40:35.098" v="142"/>
          <ac:inkMkLst>
            <pc:docMk/>
            <pc:sldMk cId="765659868" sldId="261"/>
            <ac:inkMk id="98" creationId="{65630CA7-66B3-478D-A7F6-56DBC871231F}"/>
          </ac:inkMkLst>
        </pc:inkChg>
        <pc:inkChg chg="add mod">
          <ac:chgData name="Andreas Rauch" userId="fa8c94ca-7b83-4339-bb00-1e4fd2bc6b5c" providerId="ADAL" clId="{A5C418BB-5567-45EB-AF00-EDC4AE1D824D}" dt="2022-04-28T11:40:35.098" v="142"/>
          <ac:inkMkLst>
            <pc:docMk/>
            <pc:sldMk cId="765659868" sldId="261"/>
            <ac:inkMk id="99" creationId="{A70D934F-1414-4FDF-A4D5-D8854D8565F4}"/>
          </ac:inkMkLst>
        </pc:inkChg>
        <pc:inkChg chg="add mod">
          <ac:chgData name="Andreas Rauch" userId="fa8c94ca-7b83-4339-bb00-1e4fd2bc6b5c" providerId="ADAL" clId="{A5C418BB-5567-45EB-AF00-EDC4AE1D824D}" dt="2022-04-28T11:40:35.098" v="142"/>
          <ac:inkMkLst>
            <pc:docMk/>
            <pc:sldMk cId="765659868" sldId="261"/>
            <ac:inkMk id="103" creationId="{2C21C9F4-FC09-4524-A720-27F3EFC0DEFE}"/>
          </ac:inkMkLst>
        </pc:inkChg>
        <pc:inkChg chg="add mod">
          <ac:chgData name="Andreas Rauch" userId="fa8c94ca-7b83-4339-bb00-1e4fd2bc6b5c" providerId="ADAL" clId="{A5C418BB-5567-45EB-AF00-EDC4AE1D824D}" dt="2022-04-28T11:40:35.098" v="142"/>
          <ac:inkMkLst>
            <pc:docMk/>
            <pc:sldMk cId="765659868" sldId="261"/>
            <ac:inkMk id="104" creationId="{7D064874-2031-4B21-AE54-1ECE013DA401}"/>
          </ac:inkMkLst>
        </pc:inkChg>
        <pc:inkChg chg="add mod">
          <ac:chgData name="Andreas Rauch" userId="fa8c94ca-7b83-4339-bb00-1e4fd2bc6b5c" providerId="ADAL" clId="{A5C418BB-5567-45EB-AF00-EDC4AE1D824D}" dt="2022-04-28T11:40:35.098" v="142"/>
          <ac:inkMkLst>
            <pc:docMk/>
            <pc:sldMk cId="765659868" sldId="261"/>
            <ac:inkMk id="105" creationId="{B7AE0D17-1ADC-4E8E-A8C3-3F852C174FD3}"/>
          </ac:inkMkLst>
        </pc:inkChg>
        <pc:inkChg chg="add mod">
          <ac:chgData name="Andreas Rauch" userId="fa8c94ca-7b83-4339-bb00-1e4fd2bc6b5c" providerId="ADAL" clId="{A5C418BB-5567-45EB-AF00-EDC4AE1D824D}" dt="2022-04-28T11:40:35.098" v="142"/>
          <ac:inkMkLst>
            <pc:docMk/>
            <pc:sldMk cId="765659868" sldId="261"/>
            <ac:inkMk id="106" creationId="{473DDDDB-D550-4651-A59E-D0407A7C85CD}"/>
          </ac:inkMkLst>
        </pc:inkChg>
        <pc:inkChg chg="add mod">
          <ac:chgData name="Andreas Rauch" userId="fa8c94ca-7b83-4339-bb00-1e4fd2bc6b5c" providerId="ADAL" clId="{A5C418BB-5567-45EB-AF00-EDC4AE1D824D}" dt="2022-04-28T11:40:35.098" v="142"/>
          <ac:inkMkLst>
            <pc:docMk/>
            <pc:sldMk cId="765659868" sldId="261"/>
            <ac:inkMk id="107" creationId="{2F1BEAAB-A6B3-495C-9708-6BA447E23914}"/>
          </ac:inkMkLst>
        </pc:inkChg>
        <pc:inkChg chg="add mod">
          <ac:chgData name="Andreas Rauch" userId="fa8c94ca-7b83-4339-bb00-1e4fd2bc6b5c" providerId="ADAL" clId="{A5C418BB-5567-45EB-AF00-EDC4AE1D824D}" dt="2022-04-28T11:40:35.098" v="142"/>
          <ac:inkMkLst>
            <pc:docMk/>
            <pc:sldMk cId="765659868" sldId="261"/>
            <ac:inkMk id="108" creationId="{0E447C6F-A2FB-46B6-9C61-C2C3F72085FF}"/>
          </ac:inkMkLst>
        </pc:inkChg>
        <pc:inkChg chg="add mod">
          <ac:chgData name="Andreas Rauch" userId="fa8c94ca-7b83-4339-bb00-1e4fd2bc6b5c" providerId="ADAL" clId="{A5C418BB-5567-45EB-AF00-EDC4AE1D824D}" dt="2022-04-28T11:40:35.098" v="142"/>
          <ac:inkMkLst>
            <pc:docMk/>
            <pc:sldMk cId="765659868" sldId="261"/>
            <ac:inkMk id="109" creationId="{9EFB0013-C76E-42F6-AEA8-AFB29DE5704F}"/>
          </ac:inkMkLst>
        </pc:inkChg>
        <pc:inkChg chg="add mod">
          <ac:chgData name="Andreas Rauch" userId="fa8c94ca-7b83-4339-bb00-1e4fd2bc6b5c" providerId="ADAL" clId="{A5C418BB-5567-45EB-AF00-EDC4AE1D824D}" dt="2022-04-28T11:40:35.098" v="142"/>
          <ac:inkMkLst>
            <pc:docMk/>
            <pc:sldMk cId="765659868" sldId="261"/>
            <ac:inkMk id="110" creationId="{7B30D40B-64BE-41B7-B043-5F0B4BD69695}"/>
          </ac:inkMkLst>
        </pc:inkChg>
        <pc:inkChg chg="add mod">
          <ac:chgData name="Andreas Rauch" userId="fa8c94ca-7b83-4339-bb00-1e4fd2bc6b5c" providerId="ADAL" clId="{A5C418BB-5567-45EB-AF00-EDC4AE1D824D}" dt="2022-04-28T11:40:35.098" v="142"/>
          <ac:inkMkLst>
            <pc:docMk/>
            <pc:sldMk cId="765659868" sldId="261"/>
            <ac:inkMk id="111" creationId="{48BE2F4C-5AFB-4288-B8EB-53533E992F3E}"/>
          </ac:inkMkLst>
        </pc:inkChg>
        <pc:inkChg chg="add">
          <ac:chgData name="Andreas Rauch" userId="fa8c94ca-7b83-4339-bb00-1e4fd2bc6b5c" providerId="ADAL" clId="{A5C418BB-5567-45EB-AF00-EDC4AE1D824D}" dt="2022-04-28T11:38:31.064" v="100" actId="9405"/>
          <ac:inkMkLst>
            <pc:docMk/>
            <pc:sldMk cId="765659868" sldId="261"/>
            <ac:inkMk id="115" creationId="{4F4396D1-59D3-44FF-989D-103FCA372752}"/>
          </ac:inkMkLst>
        </pc:inkChg>
        <pc:inkChg chg="add mod">
          <ac:chgData name="Andreas Rauch" userId="fa8c94ca-7b83-4339-bb00-1e4fd2bc6b5c" providerId="ADAL" clId="{A5C418BB-5567-45EB-AF00-EDC4AE1D824D}" dt="2022-04-28T11:38:42.786" v="103"/>
          <ac:inkMkLst>
            <pc:docMk/>
            <pc:sldMk cId="765659868" sldId="261"/>
            <ac:inkMk id="116" creationId="{3652AA1A-6F2F-432E-A2C3-7F658184B072}"/>
          </ac:inkMkLst>
        </pc:inkChg>
        <pc:inkChg chg="add mod">
          <ac:chgData name="Andreas Rauch" userId="fa8c94ca-7b83-4339-bb00-1e4fd2bc6b5c" providerId="ADAL" clId="{A5C418BB-5567-45EB-AF00-EDC4AE1D824D}" dt="2022-04-28T11:38:42.786" v="103"/>
          <ac:inkMkLst>
            <pc:docMk/>
            <pc:sldMk cId="765659868" sldId="261"/>
            <ac:inkMk id="117" creationId="{B5FEBF67-073F-45FD-8F36-A2C95A60673F}"/>
          </ac:inkMkLst>
        </pc:inkChg>
        <pc:inkChg chg="add mod">
          <ac:chgData name="Andreas Rauch" userId="fa8c94ca-7b83-4339-bb00-1e4fd2bc6b5c" providerId="ADAL" clId="{A5C418BB-5567-45EB-AF00-EDC4AE1D824D}" dt="2022-04-28T11:39:05.860" v="114"/>
          <ac:inkMkLst>
            <pc:docMk/>
            <pc:sldMk cId="765659868" sldId="261"/>
            <ac:inkMk id="119" creationId="{88BCDEBC-7478-4E64-AC54-65FB67C49D72}"/>
          </ac:inkMkLst>
        </pc:inkChg>
        <pc:inkChg chg="add mod">
          <ac:chgData name="Andreas Rauch" userId="fa8c94ca-7b83-4339-bb00-1e4fd2bc6b5c" providerId="ADAL" clId="{A5C418BB-5567-45EB-AF00-EDC4AE1D824D}" dt="2022-04-28T11:39:05.860" v="114"/>
          <ac:inkMkLst>
            <pc:docMk/>
            <pc:sldMk cId="765659868" sldId="261"/>
            <ac:inkMk id="120" creationId="{F6CE9F9E-F2E2-4990-95AA-B48A56519D31}"/>
          </ac:inkMkLst>
        </pc:inkChg>
        <pc:inkChg chg="add mod">
          <ac:chgData name="Andreas Rauch" userId="fa8c94ca-7b83-4339-bb00-1e4fd2bc6b5c" providerId="ADAL" clId="{A5C418BB-5567-45EB-AF00-EDC4AE1D824D}" dt="2022-04-28T11:39:05.860" v="114"/>
          <ac:inkMkLst>
            <pc:docMk/>
            <pc:sldMk cId="765659868" sldId="261"/>
            <ac:inkMk id="121" creationId="{5E8BBE65-BCF5-4206-BB71-9D26957D35C5}"/>
          </ac:inkMkLst>
        </pc:inkChg>
        <pc:inkChg chg="add mod">
          <ac:chgData name="Andreas Rauch" userId="fa8c94ca-7b83-4339-bb00-1e4fd2bc6b5c" providerId="ADAL" clId="{A5C418BB-5567-45EB-AF00-EDC4AE1D824D}" dt="2022-04-28T11:39:05.860" v="114"/>
          <ac:inkMkLst>
            <pc:docMk/>
            <pc:sldMk cId="765659868" sldId="261"/>
            <ac:inkMk id="122" creationId="{F8286920-6204-4AD8-9FB7-609AAAE8605F}"/>
          </ac:inkMkLst>
        </pc:inkChg>
        <pc:inkChg chg="add mod">
          <ac:chgData name="Andreas Rauch" userId="fa8c94ca-7b83-4339-bb00-1e4fd2bc6b5c" providerId="ADAL" clId="{A5C418BB-5567-45EB-AF00-EDC4AE1D824D}" dt="2022-04-28T11:39:05.860" v="114"/>
          <ac:inkMkLst>
            <pc:docMk/>
            <pc:sldMk cId="765659868" sldId="261"/>
            <ac:inkMk id="123" creationId="{BC7693A3-1D4B-4374-8249-0E722DF0BE68}"/>
          </ac:inkMkLst>
        </pc:inkChg>
        <pc:inkChg chg="add mod">
          <ac:chgData name="Andreas Rauch" userId="fa8c94ca-7b83-4339-bb00-1e4fd2bc6b5c" providerId="ADAL" clId="{A5C418BB-5567-45EB-AF00-EDC4AE1D824D}" dt="2022-04-28T11:39:05.860" v="114"/>
          <ac:inkMkLst>
            <pc:docMk/>
            <pc:sldMk cId="765659868" sldId="261"/>
            <ac:inkMk id="124" creationId="{82F4D20F-1226-4430-A080-FBA92207F626}"/>
          </ac:inkMkLst>
        </pc:inkChg>
        <pc:inkChg chg="add mod">
          <ac:chgData name="Andreas Rauch" userId="fa8c94ca-7b83-4339-bb00-1e4fd2bc6b5c" providerId="ADAL" clId="{A5C418BB-5567-45EB-AF00-EDC4AE1D824D}" dt="2022-04-28T11:39:05.860" v="114"/>
          <ac:inkMkLst>
            <pc:docMk/>
            <pc:sldMk cId="765659868" sldId="261"/>
            <ac:inkMk id="125" creationId="{39C12A5E-DA17-4B27-AC08-B0BC3D80D826}"/>
          </ac:inkMkLst>
        </pc:inkChg>
        <pc:inkChg chg="add mod">
          <ac:chgData name="Andreas Rauch" userId="fa8c94ca-7b83-4339-bb00-1e4fd2bc6b5c" providerId="ADAL" clId="{A5C418BB-5567-45EB-AF00-EDC4AE1D824D}" dt="2022-04-28T11:39:05.860" v="114"/>
          <ac:inkMkLst>
            <pc:docMk/>
            <pc:sldMk cId="765659868" sldId="261"/>
            <ac:inkMk id="126" creationId="{58558789-5A43-4B10-B27B-F52F3698D470}"/>
          </ac:inkMkLst>
        </pc:inkChg>
        <pc:inkChg chg="add mod">
          <ac:chgData name="Andreas Rauch" userId="fa8c94ca-7b83-4339-bb00-1e4fd2bc6b5c" providerId="ADAL" clId="{A5C418BB-5567-45EB-AF00-EDC4AE1D824D}" dt="2022-04-28T11:39:05.860" v="114"/>
          <ac:inkMkLst>
            <pc:docMk/>
            <pc:sldMk cId="765659868" sldId="261"/>
            <ac:inkMk id="127" creationId="{CEED08FF-3C3F-408A-8D86-1712441F958E}"/>
          </ac:inkMkLst>
        </pc:inkChg>
        <pc:inkChg chg="add mod">
          <ac:chgData name="Andreas Rauch" userId="fa8c94ca-7b83-4339-bb00-1e4fd2bc6b5c" providerId="ADAL" clId="{A5C418BB-5567-45EB-AF00-EDC4AE1D824D}" dt="2022-04-28T11:39:05.860" v="114"/>
          <ac:inkMkLst>
            <pc:docMk/>
            <pc:sldMk cId="765659868" sldId="261"/>
            <ac:inkMk id="128" creationId="{979BAFDA-AD18-4E9D-B1CE-7B4DE370A40D}"/>
          </ac:inkMkLst>
        </pc:inkChg>
        <pc:inkChg chg="add mod">
          <ac:chgData name="Andreas Rauch" userId="fa8c94ca-7b83-4339-bb00-1e4fd2bc6b5c" providerId="ADAL" clId="{A5C418BB-5567-45EB-AF00-EDC4AE1D824D}" dt="2022-04-28T11:39:19.437" v="127"/>
          <ac:inkMkLst>
            <pc:docMk/>
            <pc:sldMk cId="765659868" sldId="261"/>
            <ac:inkMk id="130" creationId="{5AA85E57-477D-4AB1-96C5-7BC1FF4623FF}"/>
          </ac:inkMkLst>
        </pc:inkChg>
        <pc:inkChg chg="add mod">
          <ac:chgData name="Andreas Rauch" userId="fa8c94ca-7b83-4339-bb00-1e4fd2bc6b5c" providerId="ADAL" clId="{A5C418BB-5567-45EB-AF00-EDC4AE1D824D}" dt="2022-04-28T11:39:19.437" v="127"/>
          <ac:inkMkLst>
            <pc:docMk/>
            <pc:sldMk cId="765659868" sldId="261"/>
            <ac:inkMk id="131" creationId="{82D8B726-A4E5-4FC5-9984-23B01F7A421F}"/>
          </ac:inkMkLst>
        </pc:inkChg>
        <pc:inkChg chg="add mod">
          <ac:chgData name="Andreas Rauch" userId="fa8c94ca-7b83-4339-bb00-1e4fd2bc6b5c" providerId="ADAL" clId="{A5C418BB-5567-45EB-AF00-EDC4AE1D824D}" dt="2022-04-28T11:39:19.437" v="127"/>
          <ac:inkMkLst>
            <pc:docMk/>
            <pc:sldMk cId="765659868" sldId="261"/>
            <ac:inkMk id="132" creationId="{AEE1CFEC-F085-40B3-B9FF-6B5271507EA6}"/>
          </ac:inkMkLst>
        </pc:inkChg>
        <pc:inkChg chg="add mod">
          <ac:chgData name="Andreas Rauch" userId="fa8c94ca-7b83-4339-bb00-1e4fd2bc6b5c" providerId="ADAL" clId="{A5C418BB-5567-45EB-AF00-EDC4AE1D824D}" dt="2022-04-28T11:39:19.437" v="127"/>
          <ac:inkMkLst>
            <pc:docMk/>
            <pc:sldMk cId="765659868" sldId="261"/>
            <ac:inkMk id="133" creationId="{10C709B1-6074-4B5D-9377-66B66E873CA3}"/>
          </ac:inkMkLst>
        </pc:inkChg>
        <pc:inkChg chg="add mod">
          <ac:chgData name="Andreas Rauch" userId="fa8c94ca-7b83-4339-bb00-1e4fd2bc6b5c" providerId="ADAL" clId="{A5C418BB-5567-45EB-AF00-EDC4AE1D824D}" dt="2022-04-28T11:39:19.437" v="127"/>
          <ac:inkMkLst>
            <pc:docMk/>
            <pc:sldMk cId="765659868" sldId="261"/>
            <ac:inkMk id="134" creationId="{6E9A7D0C-8802-4F6E-A873-DECCD82D8DB3}"/>
          </ac:inkMkLst>
        </pc:inkChg>
        <pc:inkChg chg="add mod">
          <ac:chgData name="Andreas Rauch" userId="fa8c94ca-7b83-4339-bb00-1e4fd2bc6b5c" providerId="ADAL" clId="{A5C418BB-5567-45EB-AF00-EDC4AE1D824D}" dt="2022-04-28T11:39:19.437" v="127"/>
          <ac:inkMkLst>
            <pc:docMk/>
            <pc:sldMk cId="765659868" sldId="261"/>
            <ac:inkMk id="135" creationId="{754B0961-5C48-45BB-8B75-B56FF3C722AE}"/>
          </ac:inkMkLst>
        </pc:inkChg>
        <pc:inkChg chg="add mod">
          <ac:chgData name="Andreas Rauch" userId="fa8c94ca-7b83-4339-bb00-1e4fd2bc6b5c" providerId="ADAL" clId="{A5C418BB-5567-45EB-AF00-EDC4AE1D824D}" dt="2022-04-28T11:39:19.437" v="127"/>
          <ac:inkMkLst>
            <pc:docMk/>
            <pc:sldMk cId="765659868" sldId="261"/>
            <ac:inkMk id="136" creationId="{5DD11793-B163-48FD-B171-95E2DF3EA336}"/>
          </ac:inkMkLst>
        </pc:inkChg>
        <pc:inkChg chg="add mod">
          <ac:chgData name="Andreas Rauch" userId="fa8c94ca-7b83-4339-bb00-1e4fd2bc6b5c" providerId="ADAL" clId="{A5C418BB-5567-45EB-AF00-EDC4AE1D824D}" dt="2022-04-28T11:39:19.437" v="127"/>
          <ac:inkMkLst>
            <pc:docMk/>
            <pc:sldMk cId="765659868" sldId="261"/>
            <ac:inkMk id="137" creationId="{B349E548-0547-4C04-8AED-75C2D3E9213B}"/>
          </ac:inkMkLst>
        </pc:inkChg>
        <pc:inkChg chg="add mod">
          <ac:chgData name="Andreas Rauch" userId="fa8c94ca-7b83-4339-bb00-1e4fd2bc6b5c" providerId="ADAL" clId="{A5C418BB-5567-45EB-AF00-EDC4AE1D824D}" dt="2022-04-28T11:39:19.437" v="127"/>
          <ac:inkMkLst>
            <pc:docMk/>
            <pc:sldMk cId="765659868" sldId="261"/>
            <ac:inkMk id="138" creationId="{3C9EA959-9F83-4BB7-8F4A-862D999E38D3}"/>
          </ac:inkMkLst>
        </pc:inkChg>
        <pc:inkChg chg="add mod">
          <ac:chgData name="Andreas Rauch" userId="fa8c94ca-7b83-4339-bb00-1e4fd2bc6b5c" providerId="ADAL" clId="{A5C418BB-5567-45EB-AF00-EDC4AE1D824D}" dt="2022-04-28T11:39:19.437" v="127"/>
          <ac:inkMkLst>
            <pc:docMk/>
            <pc:sldMk cId="765659868" sldId="261"/>
            <ac:inkMk id="139" creationId="{3AC65F74-0473-4336-A82D-2EBB82360D81}"/>
          </ac:inkMkLst>
        </pc:inkChg>
        <pc:inkChg chg="add mod">
          <ac:chgData name="Andreas Rauch" userId="fa8c94ca-7b83-4339-bb00-1e4fd2bc6b5c" providerId="ADAL" clId="{A5C418BB-5567-45EB-AF00-EDC4AE1D824D}" dt="2022-04-28T11:39:19.437" v="127"/>
          <ac:inkMkLst>
            <pc:docMk/>
            <pc:sldMk cId="765659868" sldId="261"/>
            <ac:inkMk id="140" creationId="{8410F890-A20D-4C56-ACE6-1E08E4AAC6DB}"/>
          </ac:inkMkLst>
        </pc:inkChg>
        <pc:inkChg chg="add mod">
          <ac:chgData name="Andreas Rauch" userId="fa8c94ca-7b83-4339-bb00-1e4fd2bc6b5c" providerId="ADAL" clId="{A5C418BB-5567-45EB-AF00-EDC4AE1D824D}" dt="2022-04-28T11:39:19.437" v="127"/>
          <ac:inkMkLst>
            <pc:docMk/>
            <pc:sldMk cId="765659868" sldId="261"/>
            <ac:inkMk id="141" creationId="{5471FBC7-FF07-45EB-95C3-A0B413B1561A}"/>
          </ac:inkMkLst>
        </pc:inkChg>
        <pc:inkChg chg="add mod">
          <ac:chgData name="Andreas Rauch" userId="fa8c94ca-7b83-4339-bb00-1e4fd2bc6b5c" providerId="ADAL" clId="{A5C418BB-5567-45EB-AF00-EDC4AE1D824D}" dt="2022-04-28T11:39:22.734" v="134"/>
          <ac:inkMkLst>
            <pc:docMk/>
            <pc:sldMk cId="765659868" sldId="261"/>
            <ac:inkMk id="144" creationId="{0FFD60D0-BD37-4706-A543-3946C0168910}"/>
          </ac:inkMkLst>
        </pc:inkChg>
        <pc:inkChg chg="add mod">
          <ac:chgData name="Andreas Rauch" userId="fa8c94ca-7b83-4339-bb00-1e4fd2bc6b5c" providerId="ADAL" clId="{A5C418BB-5567-45EB-AF00-EDC4AE1D824D}" dt="2022-04-28T11:39:22.734" v="134"/>
          <ac:inkMkLst>
            <pc:docMk/>
            <pc:sldMk cId="765659868" sldId="261"/>
            <ac:inkMk id="145" creationId="{DBD641A9-5FEB-46FA-905E-608C8611A5F5}"/>
          </ac:inkMkLst>
        </pc:inkChg>
        <pc:inkChg chg="add mod">
          <ac:chgData name="Andreas Rauch" userId="fa8c94ca-7b83-4339-bb00-1e4fd2bc6b5c" providerId="ADAL" clId="{A5C418BB-5567-45EB-AF00-EDC4AE1D824D}" dt="2022-04-28T11:39:22.734" v="134"/>
          <ac:inkMkLst>
            <pc:docMk/>
            <pc:sldMk cId="765659868" sldId="261"/>
            <ac:inkMk id="146" creationId="{3C6B6F03-D4C5-4547-A308-6A26DE6CA8ED}"/>
          </ac:inkMkLst>
        </pc:inkChg>
        <pc:inkChg chg="add mod">
          <ac:chgData name="Andreas Rauch" userId="fa8c94ca-7b83-4339-bb00-1e4fd2bc6b5c" providerId="ADAL" clId="{A5C418BB-5567-45EB-AF00-EDC4AE1D824D}" dt="2022-04-28T11:39:22.734" v="134"/>
          <ac:inkMkLst>
            <pc:docMk/>
            <pc:sldMk cId="765659868" sldId="261"/>
            <ac:inkMk id="147" creationId="{9806CB85-9F20-4483-B8E5-0BB116B134C1}"/>
          </ac:inkMkLst>
        </pc:inkChg>
        <pc:inkChg chg="add mod">
          <ac:chgData name="Andreas Rauch" userId="fa8c94ca-7b83-4339-bb00-1e4fd2bc6b5c" providerId="ADAL" clId="{A5C418BB-5567-45EB-AF00-EDC4AE1D824D}" dt="2022-04-28T11:39:22.734" v="134"/>
          <ac:inkMkLst>
            <pc:docMk/>
            <pc:sldMk cId="765659868" sldId="261"/>
            <ac:inkMk id="148" creationId="{59E31694-33C3-4375-93C2-5884873CD85A}"/>
          </ac:inkMkLst>
        </pc:inkChg>
        <pc:inkChg chg="add mod">
          <ac:chgData name="Andreas Rauch" userId="fa8c94ca-7b83-4339-bb00-1e4fd2bc6b5c" providerId="ADAL" clId="{A5C418BB-5567-45EB-AF00-EDC4AE1D824D}" dt="2022-04-28T11:39:22.734" v="134"/>
          <ac:inkMkLst>
            <pc:docMk/>
            <pc:sldMk cId="765659868" sldId="261"/>
            <ac:inkMk id="149" creationId="{B04BE46A-D6DF-44D0-9F69-337862B3E902}"/>
          </ac:inkMkLst>
        </pc:inkChg>
        <pc:inkChg chg="add mod">
          <ac:chgData name="Andreas Rauch" userId="fa8c94ca-7b83-4339-bb00-1e4fd2bc6b5c" providerId="ADAL" clId="{A5C418BB-5567-45EB-AF00-EDC4AE1D824D}" dt="2022-04-28T11:40:31.495" v="138"/>
          <ac:inkMkLst>
            <pc:docMk/>
            <pc:sldMk cId="765659868" sldId="261"/>
            <ac:inkMk id="152" creationId="{B91299D1-ECDA-486D-A9F4-ED8D653AE594}"/>
          </ac:inkMkLst>
        </pc:inkChg>
        <pc:inkChg chg="add mod">
          <ac:chgData name="Andreas Rauch" userId="fa8c94ca-7b83-4339-bb00-1e4fd2bc6b5c" providerId="ADAL" clId="{A5C418BB-5567-45EB-AF00-EDC4AE1D824D}" dt="2022-04-28T11:40:35.098" v="142"/>
          <ac:inkMkLst>
            <pc:docMk/>
            <pc:sldMk cId="765659868" sldId="261"/>
            <ac:inkMk id="154" creationId="{65FBD319-1C08-44D6-8E0B-00104603D5CA}"/>
          </ac:inkMkLst>
        </pc:inkChg>
        <pc:inkChg chg="add mod">
          <ac:chgData name="Andreas Rauch" userId="fa8c94ca-7b83-4339-bb00-1e4fd2bc6b5c" providerId="ADAL" clId="{A5C418BB-5567-45EB-AF00-EDC4AE1D824D}" dt="2022-04-28T11:40:35.098" v="142"/>
          <ac:inkMkLst>
            <pc:docMk/>
            <pc:sldMk cId="765659868" sldId="261"/>
            <ac:inkMk id="156" creationId="{CC5A9801-7E36-4D77-97E7-4357049FD7CC}"/>
          </ac:inkMkLst>
        </pc:inkChg>
        <pc:inkChg chg="add mod">
          <ac:chgData name="Andreas Rauch" userId="fa8c94ca-7b83-4339-bb00-1e4fd2bc6b5c" providerId="ADAL" clId="{A5C418BB-5567-45EB-AF00-EDC4AE1D824D}" dt="2022-04-28T11:40:35.098" v="142"/>
          <ac:inkMkLst>
            <pc:docMk/>
            <pc:sldMk cId="765659868" sldId="261"/>
            <ac:inkMk id="158" creationId="{83CF2450-2CF1-418B-B179-DA126E9C842B}"/>
          </ac:inkMkLst>
        </pc:inkChg>
        <pc:inkChg chg="add mod">
          <ac:chgData name="Andreas Rauch" userId="fa8c94ca-7b83-4339-bb00-1e4fd2bc6b5c" providerId="ADAL" clId="{A5C418BB-5567-45EB-AF00-EDC4AE1D824D}" dt="2022-04-28T11:42:20.142" v="211"/>
          <ac:inkMkLst>
            <pc:docMk/>
            <pc:sldMk cId="765659868" sldId="261"/>
            <ac:inkMk id="160" creationId="{BB698FB8-030E-419D-8397-8C4E6B747728}"/>
          </ac:inkMkLst>
        </pc:inkChg>
        <pc:inkChg chg="add mod">
          <ac:chgData name="Andreas Rauch" userId="fa8c94ca-7b83-4339-bb00-1e4fd2bc6b5c" providerId="ADAL" clId="{A5C418BB-5567-45EB-AF00-EDC4AE1D824D}" dt="2022-04-28T11:42:20.142" v="211"/>
          <ac:inkMkLst>
            <pc:docMk/>
            <pc:sldMk cId="765659868" sldId="261"/>
            <ac:inkMk id="161" creationId="{95BBA23A-9794-47A9-87B6-37BF9A86D5F0}"/>
          </ac:inkMkLst>
        </pc:inkChg>
        <pc:inkChg chg="add mod">
          <ac:chgData name="Andreas Rauch" userId="fa8c94ca-7b83-4339-bb00-1e4fd2bc6b5c" providerId="ADAL" clId="{A5C418BB-5567-45EB-AF00-EDC4AE1D824D}" dt="2022-04-28T11:42:20.142" v="211"/>
          <ac:inkMkLst>
            <pc:docMk/>
            <pc:sldMk cId="765659868" sldId="261"/>
            <ac:inkMk id="162" creationId="{E89B0E1E-8B10-42E0-8C9A-D5CF608C4FBB}"/>
          </ac:inkMkLst>
        </pc:inkChg>
        <pc:inkChg chg="add mod">
          <ac:chgData name="Andreas Rauch" userId="fa8c94ca-7b83-4339-bb00-1e4fd2bc6b5c" providerId="ADAL" clId="{A5C418BB-5567-45EB-AF00-EDC4AE1D824D}" dt="2022-04-28T11:42:20.142" v="211"/>
          <ac:inkMkLst>
            <pc:docMk/>
            <pc:sldMk cId="765659868" sldId="261"/>
            <ac:inkMk id="163" creationId="{E96B864F-D5BF-4A95-9959-16CE1A5C880C}"/>
          </ac:inkMkLst>
        </pc:inkChg>
        <pc:inkChg chg="add mod">
          <ac:chgData name="Andreas Rauch" userId="fa8c94ca-7b83-4339-bb00-1e4fd2bc6b5c" providerId="ADAL" clId="{A5C418BB-5567-45EB-AF00-EDC4AE1D824D}" dt="2022-04-28T11:40:53.526" v="149"/>
          <ac:inkMkLst>
            <pc:docMk/>
            <pc:sldMk cId="765659868" sldId="261"/>
            <ac:inkMk id="164" creationId="{2693C355-C2DF-405D-8E71-753D7599166A}"/>
          </ac:inkMkLst>
        </pc:inkChg>
        <pc:inkChg chg="add mod">
          <ac:chgData name="Andreas Rauch" userId="fa8c94ca-7b83-4339-bb00-1e4fd2bc6b5c" providerId="ADAL" clId="{A5C418BB-5567-45EB-AF00-EDC4AE1D824D}" dt="2022-04-28T11:40:53.526" v="149"/>
          <ac:inkMkLst>
            <pc:docMk/>
            <pc:sldMk cId="765659868" sldId="261"/>
            <ac:inkMk id="165" creationId="{277DB332-46EA-46F6-9EB1-4E2EE40716BC}"/>
          </ac:inkMkLst>
        </pc:inkChg>
        <pc:inkChg chg="add">
          <ac:chgData name="Andreas Rauch" userId="fa8c94ca-7b83-4339-bb00-1e4fd2bc6b5c" providerId="ADAL" clId="{A5C418BB-5567-45EB-AF00-EDC4AE1D824D}" dt="2022-04-28T11:41:00.717" v="150" actId="9405"/>
          <ac:inkMkLst>
            <pc:docMk/>
            <pc:sldMk cId="765659868" sldId="261"/>
            <ac:inkMk id="169" creationId="{E222FB56-F73A-4A2F-9371-1CF451FCCEA3}"/>
          </ac:inkMkLst>
        </pc:inkChg>
        <pc:inkChg chg="add mod">
          <ac:chgData name="Andreas Rauch" userId="fa8c94ca-7b83-4339-bb00-1e4fd2bc6b5c" providerId="ADAL" clId="{A5C418BB-5567-45EB-AF00-EDC4AE1D824D}" dt="2022-04-28T11:41:07.324" v="157"/>
          <ac:inkMkLst>
            <pc:docMk/>
            <pc:sldMk cId="765659868" sldId="261"/>
            <ac:inkMk id="170" creationId="{51FE5017-2BEE-40E7-B637-514D0D26F969}"/>
          </ac:inkMkLst>
        </pc:inkChg>
        <pc:inkChg chg="add mod">
          <ac:chgData name="Andreas Rauch" userId="fa8c94ca-7b83-4339-bb00-1e4fd2bc6b5c" providerId="ADAL" clId="{A5C418BB-5567-45EB-AF00-EDC4AE1D824D}" dt="2022-04-28T11:41:07.324" v="157"/>
          <ac:inkMkLst>
            <pc:docMk/>
            <pc:sldMk cId="765659868" sldId="261"/>
            <ac:inkMk id="171" creationId="{ED286753-E83F-46E2-A5B2-AFC9CF5A9F64}"/>
          </ac:inkMkLst>
        </pc:inkChg>
        <pc:inkChg chg="add mod">
          <ac:chgData name="Andreas Rauch" userId="fa8c94ca-7b83-4339-bb00-1e4fd2bc6b5c" providerId="ADAL" clId="{A5C418BB-5567-45EB-AF00-EDC4AE1D824D}" dt="2022-04-28T11:41:07.324" v="157"/>
          <ac:inkMkLst>
            <pc:docMk/>
            <pc:sldMk cId="765659868" sldId="261"/>
            <ac:inkMk id="172" creationId="{7EAADF80-C8AC-415E-995E-86B34852FB5F}"/>
          </ac:inkMkLst>
        </pc:inkChg>
        <pc:inkChg chg="add mod">
          <ac:chgData name="Andreas Rauch" userId="fa8c94ca-7b83-4339-bb00-1e4fd2bc6b5c" providerId="ADAL" clId="{A5C418BB-5567-45EB-AF00-EDC4AE1D824D}" dt="2022-04-28T11:41:07.324" v="157"/>
          <ac:inkMkLst>
            <pc:docMk/>
            <pc:sldMk cId="765659868" sldId="261"/>
            <ac:inkMk id="173" creationId="{1F006FD4-D5D7-41BE-848D-491D465ED744}"/>
          </ac:inkMkLst>
        </pc:inkChg>
        <pc:inkChg chg="add mod">
          <ac:chgData name="Andreas Rauch" userId="fa8c94ca-7b83-4339-bb00-1e4fd2bc6b5c" providerId="ADAL" clId="{A5C418BB-5567-45EB-AF00-EDC4AE1D824D}" dt="2022-04-28T11:41:07.324" v="157"/>
          <ac:inkMkLst>
            <pc:docMk/>
            <pc:sldMk cId="765659868" sldId="261"/>
            <ac:inkMk id="175" creationId="{C5AB804E-C07C-4B78-A9FF-9F26822373C2}"/>
          </ac:inkMkLst>
        </pc:inkChg>
        <pc:inkChg chg="add mod">
          <ac:chgData name="Andreas Rauch" userId="fa8c94ca-7b83-4339-bb00-1e4fd2bc6b5c" providerId="ADAL" clId="{A5C418BB-5567-45EB-AF00-EDC4AE1D824D}" dt="2022-04-28T11:41:30.556" v="171"/>
          <ac:inkMkLst>
            <pc:docMk/>
            <pc:sldMk cId="765659868" sldId="261"/>
            <ac:inkMk id="177" creationId="{3D33EA1E-800E-4E33-A51D-1FFF5730BAAB}"/>
          </ac:inkMkLst>
        </pc:inkChg>
        <pc:inkChg chg="add mod">
          <ac:chgData name="Andreas Rauch" userId="fa8c94ca-7b83-4339-bb00-1e4fd2bc6b5c" providerId="ADAL" clId="{A5C418BB-5567-45EB-AF00-EDC4AE1D824D}" dt="2022-04-28T11:41:30.556" v="171"/>
          <ac:inkMkLst>
            <pc:docMk/>
            <pc:sldMk cId="765659868" sldId="261"/>
            <ac:inkMk id="178" creationId="{91EF46AC-08BB-480B-9128-214988DA398A}"/>
          </ac:inkMkLst>
        </pc:inkChg>
        <pc:inkChg chg="add mod">
          <ac:chgData name="Andreas Rauch" userId="fa8c94ca-7b83-4339-bb00-1e4fd2bc6b5c" providerId="ADAL" clId="{A5C418BB-5567-45EB-AF00-EDC4AE1D824D}" dt="2022-04-28T11:41:30.556" v="171"/>
          <ac:inkMkLst>
            <pc:docMk/>
            <pc:sldMk cId="765659868" sldId="261"/>
            <ac:inkMk id="179" creationId="{6433E452-C052-42DC-864A-A6678031FD00}"/>
          </ac:inkMkLst>
        </pc:inkChg>
        <pc:inkChg chg="add mod">
          <ac:chgData name="Andreas Rauch" userId="fa8c94ca-7b83-4339-bb00-1e4fd2bc6b5c" providerId="ADAL" clId="{A5C418BB-5567-45EB-AF00-EDC4AE1D824D}" dt="2022-04-28T11:41:30.556" v="171"/>
          <ac:inkMkLst>
            <pc:docMk/>
            <pc:sldMk cId="765659868" sldId="261"/>
            <ac:inkMk id="180" creationId="{3A08AD4E-CE3D-4F5B-B812-CF4CBEBA3FD8}"/>
          </ac:inkMkLst>
        </pc:inkChg>
        <pc:inkChg chg="add mod">
          <ac:chgData name="Andreas Rauch" userId="fa8c94ca-7b83-4339-bb00-1e4fd2bc6b5c" providerId="ADAL" clId="{A5C418BB-5567-45EB-AF00-EDC4AE1D824D}" dt="2022-04-28T11:41:30.556" v="171"/>
          <ac:inkMkLst>
            <pc:docMk/>
            <pc:sldMk cId="765659868" sldId="261"/>
            <ac:inkMk id="181" creationId="{CF0C166D-ABFE-43D2-871C-96BBB53F7328}"/>
          </ac:inkMkLst>
        </pc:inkChg>
        <pc:inkChg chg="add mod">
          <ac:chgData name="Andreas Rauch" userId="fa8c94ca-7b83-4339-bb00-1e4fd2bc6b5c" providerId="ADAL" clId="{A5C418BB-5567-45EB-AF00-EDC4AE1D824D}" dt="2022-04-28T11:41:30.556" v="171"/>
          <ac:inkMkLst>
            <pc:docMk/>
            <pc:sldMk cId="765659868" sldId="261"/>
            <ac:inkMk id="182" creationId="{9670E1EB-278F-480E-AA1B-BBA853A03DB7}"/>
          </ac:inkMkLst>
        </pc:inkChg>
        <pc:inkChg chg="add mod">
          <ac:chgData name="Andreas Rauch" userId="fa8c94ca-7b83-4339-bb00-1e4fd2bc6b5c" providerId="ADAL" clId="{A5C418BB-5567-45EB-AF00-EDC4AE1D824D}" dt="2022-04-28T11:41:30.556" v="171"/>
          <ac:inkMkLst>
            <pc:docMk/>
            <pc:sldMk cId="765659868" sldId="261"/>
            <ac:inkMk id="183" creationId="{F5CC37A6-C004-43EF-BCE6-C78FB202E886}"/>
          </ac:inkMkLst>
        </pc:inkChg>
        <pc:inkChg chg="add mod">
          <ac:chgData name="Andreas Rauch" userId="fa8c94ca-7b83-4339-bb00-1e4fd2bc6b5c" providerId="ADAL" clId="{A5C418BB-5567-45EB-AF00-EDC4AE1D824D}" dt="2022-04-28T11:41:30.556" v="171"/>
          <ac:inkMkLst>
            <pc:docMk/>
            <pc:sldMk cId="765659868" sldId="261"/>
            <ac:inkMk id="184" creationId="{DA1CF753-DE91-4481-8F84-FC4CF0D70F1D}"/>
          </ac:inkMkLst>
        </pc:inkChg>
        <pc:inkChg chg="add mod">
          <ac:chgData name="Andreas Rauch" userId="fa8c94ca-7b83-4339-bb00-1e4fd2bc6b5c" providerId="ADAL" clId="{A5C418BB-5567-45EB-AF00-EDC4AE1D824D}" dt="2022-04-28T11:42:08.320" v="199"/>
          <ac:inkMkLst>
            <pc:docMk/>
            <pc:sldMk cId="765659868" sldId="261"/>
            <ac:inkMk id="185" creationId="{ECD73993-F593-41FF-9A1B-020099C66A02}"/>
          </ac:inkMkLst>
        </pc:inkChg>
        <pc:inkChg chg="add mod">
          <ac:chgData name="Andreas Rauch" userId="fa8c94ca-7b83-4339-bb00-1e4fd2bc6b5c" providerId="ADAL" clId="{A5C418BB-5567-45EB-AF00-EDC4AE1D824D}" dt="2022-04-28T11:41:30.556" v="171"/>
          <ac:inkMkLst>
            <pc:docMk/>
            <pc:sldMk cId="765659868" sldId="261"/>
            <ac:inkMk id="186" creationId="{B92B4113-88EA-4C0F-B271-227E983B6546}"/>
          </ac:inkMkLst>
        </pc:inkChg>
        <pc:inkChg chg="add mod">
          <ac:chgData name="Andreas Rauch" userId="fa8c94ca-7b83-4339-bb00-1e4fd2bc6b5c" providerId="ADAL" clId="{A5C418BB-5567-45EB-AF00-EDC4AE1D824D}" dt="2022-04-28T11:41:30.556" v="171"/>
          <ac:inkMkLst>
            <pc:docMk/>
            <pc:sldMk cId="765659868" sldId="261"/>
            <ac:inkMk id="187" creationId="{06848576-469B-48AB-84DF-D04F9321905C}"/>
          </ac:inkMkLst>
        </pc:inkChg>
        <pc:inkChg chg="add mod">
          <ac:chgData name="Andreas Rauch" userId="fa8c94ca-7b83-4339-bb00-1e4fd2bc6b5c" providerId="ADAL" clId="{A5C418BB-5567-45EB-AF00-EDC4AE1D824D}" dt="2022-04-28T11:41:30.556" v="171"/>
          <ac:inkMkLst>
            <pc:docMk/>
            <pc:sldMk cId="765659868" sldId="261"/>
            <ac:inkMk id="188" creationId="{7889C268-569D-4666-B043-C4156EA2849F}"/>
          </ac:inkMkLst>
        </pc:inkChg>
        <pc:inkChg chg="add mod">
          <ac:chgData name="Andreas Rauch" userId="fa8c94ca-7b83-4339-bb00-1e4fd2bc6b5c" providerId="ADAL" clId="{A5C418BB-5567-45EB-AF00-EDC4AE1D824D}" dt="2022-04-28T11:41:30.556" v="171"/>
          <ac:inkMkLst>
            <pc:docMk/>
            <pc:sldMk cId="765659868" sldId="261"/>
            <ac:inkMk id="189" creationId="{375D3A5F-5D61-42CF-8C0C-BB8D9683BF25}"/>
          </ac:inkMkLst>
        </pc:inkChg>
        <pc:inkChg chg="add mod">
          <ac:chgData name="Andreas Rauch" userId="fa8c94ca-7b83-4339-bb00-1e4fd2bc6b5c" providerId="ADAL" clId="{A5C418BB-5567-45EB-AF00-EDC4AE1D824D}" dt="2022-04-28T11:41:38.772" v="179"/>
          <ac:inkMkLst>
            <pc:docMk/>
            <pc:sldMk cId="765659868" sldId="261"/>
            <ac:inkMk id="194" creationId="{3E6E7406-2331-469B-A06E-1AD13F09C9B6}"/>
          </ac:inkMkLst>
        </pc:inkChg>
        <pc:inkChg chg="add mod">
          <ac:chgData name="Andreas Rauch" userId="fa8c94ca-7b83-4339-bb00-1e4fd2bc6b5c" providerId="ADAL" clId="{A5C418BB-5567-45EB-AF00-EDC4AE1D824D}" dt="2022-04-28T11:41:38.772" v="179"/>
          <ac:inkMkLst>
            <pc:docMk/>
            <pc:sldMk cId="765659868" sldId="261"/>
            <ac:inkMk id="195" creationId="{BEC705F5-0001-4544-B9C4-65FF8FDF09CE}"/>
          </ac:inkMkLst>
        </pc:inkChg>
        <pc:inkChg chg="add mod">
          <ac:chgData name="Andreas Rauch" userId="fa8c94ca-7b83-4339-bb00-1e4fd2bc6b5c" providerId="ADAL" clId="{A5C418BB-5567-45EB-AF00-EDC4AE1D824D}" dt="2022-04-28T11:41:38.772" v="179"/>
          <ac:inkMkLst>
            <pc:docMk/>
            <pc:sldMk cId="765659868" sldId="261"/>
            <ac:inkMk id="196" creationId="{77355758-C956-455F-BCBA-00C18B40699D}"/>
          </ac:inkMkLst>
        </pc:inkChg>
        <pc:inkChg chg="add mod">
          <ac:chgData name="Andreas Rauch" userId="fa8c94ca-7b83-4339-bb00-1e4fd2bc6b5c" providerId="ADAL" clId="{A5C418BB-5567-45EB-AF00-EDC4AE1D824D}" dt="2022-04-28T11:41:38.772" v="179"/>
          <ac:inkMkLst>
            <pc:docMk/>
            <pc:sldMk cId="765659868" sldId="261"/>
            <ac:inkMk id="197" creationId="{57B7C1E7-E5B1-4D7D-8024-55F75E2F9F84}"/>
          </ac:inkMkLst>
        </pc:inkChg>
        <pc:inkChg chg="add mod">
          <ac:chgData name="Andreas Rauch" userId="fa8c94ca-7b83-4339-bb00-1e4fd2bc6b5c" providerId="ADAL" clId="{A5C418BB-5567-45EB-AF00-EDC4AE1D824D}" dt="2022-04-28T11:41:38.772" v="179"/>
          <ac:inkMkLst>
            <pc:docMk/>
            <pc:sldMk cId="765659868" sldId="261"/>
            <ac:inkMk id="198" creationId="{78381891-ED1C-4D62-81DF-3E97315F7C47}"/>
          </ac:inkMkLst>
        </pc:inkChg>
        <pc:inkChg chg="add mod">
          <ac:chgData name="Andreas Rauch" userId="fa8c94ca-7b83-4339-bb00-1e4fd2bc6b5c" providerId="ADAL" clId="{A5C418BB-5567-45EB-AF00-EDC4AE1D824D}" dt="2022-04-28T11:41:38.772" v="179"/>
          <ac:inkMkLst>
            <pc:docMk/>
            <pc:sldMk cId="765659868" sldId="261"/>
            <ac:inkMk id="200" creationId="{A8F5D9E6-8C1E-4243-818B-D77A7F2DBF23}"/>
          </ac:inkMkLst>
        </pc:inkChg>
        <pc:inkChg chg="add mod">
          <ac:chgData name="Andreas Rauch" userId="fa8c94ca-7b83-4339-bb00-1e4fd2bc6b5c" providerId="ADAL" clId="{A5C418BB-5567-45EB-AF00-EDC4AE1D824D}" dt="2022-04-28T11:41:53.315" v="193"/>
          <ac:inkMkLst>
            <pc:docMk/>
            <pc:sldMk cId="765659868" sldId="261"/>
            <ac:inkMk id="202" creationId="{F0C55834-E709-4C17-96F3-97E9C1ED2700}"/>
          </ac:inkMkLst>
        </pc:inkChg>
        <pc:inkChg chg="add mod">
          <ac:chgData name="Andreas Rauch" userId="fa8c94ca-7b83-4339-bb00-1e4fd2bc6b5c" providerId="ADAL" clId="{A5C418BB-5567-45EB-AF00-EDC4AE1D824D}" dt="2022-04-28T11:41:53.315" v="193"/>
          <ac:inkMkLst>
            <pc:docMk/>
            <pc:sldMk cId="765659868" sldId="261"/>
            <ac:inkMk id="203" creationId="{39C0E247-4F6F-4D4D-9A17-C1E8430F8184}"/>
          </ac:inkMkLst>
        </pc:inkChg>
        <pc:inkChg chg="add mod">
          <ac:chgData name="Andreas Rauch" userId="fa8c94ca-7b83-4339-bb00-1e4fd2bc6b5c" providerId="ADAL" clId="{A5C418BB-5567-45EB-AF00-EDC4AE1D824D}" dt="2022-04-28T11:41:53.315" v="193"/>
          <ac:inkMkLst>
            <pc:docMk/>
            <pc:sldMk cId="765659868" sldId="261"/>
            <ac:inkMk id="204" creationId="{38653E46-6C42-401D-9BD6-67E29C45FBBC}"/>
          </ac:inkMkLst>
        </pc:inkChg>
        <pc:inkChg chg="add mod">
          <ac:chgData name="Andreas Rauch" userId="fa8c94ca-7b83-4339-bb00-1e4fd2bc6b5c" providerId="ADAL" clId="{A5C418BB-5567-45EB-AF00-EDC4AE1D824D}" dt="2022-04-28T11:41:53.315" v="193"/>
          <ac:inkMkLst>
            <pc:docMk/>
            <pc:sldMk cId="765659868" sldId="261"/>
            <ac:inkMk id="206" creationId="{44E62340-D815-4D0C-B7E1-BD85FFDBADA7}"/>
          </ac:inkMkLst>
        </pc:inkChg>
        <pc:inkChg chg="add mod">
          <ac:chgData name="Andreas Rauch" userId="fa8c94ca-7b83-4339-bb00-1e4fd2bc6b5c" providerId="ADAL" clId="{A5C418BB-5567-45EB-AF00-EDC4AE1D824D}" dt="2022-04-28T11:41:53.315" v="193"/>
          <ac:inkMkLst>
            <pc:docMk/>
            <pc:sldMk cId="765659868" sldId="261"/>
            <ac:inkMk id="207" creationId="{F3EEEC15-EC3A-4535-A379-C0AA5EA8C42A}"/>
          </ac:inkMkLst>
        </pc:inkChg>
        <pc:inkChg chg="add mod">
          <ac:chgData name="Andreas Rauch" userId="fa8c94ca-7b83-4339-bb00-1e4fd2bc6b5c" providerId="ADAL" clId="{A5C418BB-5567-45EB-AF00-EDC4AE1D824D}" dt="2022-04-28T11:41:53.315" v="193"/>
          <ac:inkMkLst>
            <pc:docMk/>
            <pc:sldMk cId="765659868" sldId="261"/>
            <ac:inkMk id="209" creationId="{74FE48A1-87A6-446D-BAD2-2305D7954749}"/>
          </ac:inkMkLst>
        </pc:inkChg>
        <pc:inkChg chg="add mod">
          <ac:chgData name="Andreas Rauch" userId="fa8c94ca-7b83-4339-bb00-1e4fd2bc6b5c" providerId="ADAL" clId="{A5C418BB-5567-45EB-AF00-EDC4AE1D824D}" dt="2022-04-28T11:41:53.315" v="193"/>
          <ac:inkMkLst>
            <pc:docMk/>
            <pc:sldMk cId="765659868" sldId="261"/>
            <ac:inkMk id="210" creationId="{A86D5AD3-5435-457B-854C-91228A312F0E}"/>
          </ac:inkMkLst>
        </pc:inkChg>
        <pc:inkChg chg="add mod">
          <ac:chgData name="Andreas Rauch" userId="fa8c94ca-7b83-4339-bb00-1e4fd2bc6b5c" providerId="ADAL" clId="{A5C418BB-5567-45EB-AF00-EDC4AE1D824D}" dt="2022-04-28T11:41:53.315" v="193"/>
          <ac:inkMkLst>
            <pc:docMk/>
            <pc:sldMk cId="765659868" sldId="261"/>
            <ac:inkMk id="212" creationId="{19630558-AD1E-4E4A-8B54-02D48CC6C806}"/>
          </ac:inkMkLst>
        </pc:inkChg>
        <pc:inkChg chg="add mod">
          <ac:chgData name="Andreas Rauch" userId="fa8c94ca-7b83-4339-bb00-1e4fd2bc6b5c" providerId="ADAL" clId="{A5C418BB-5567-45EB-AF00-EDC4AE1D824D}" dt="2022-04-28T11:41:53.315" v="193"/>
          <ac:inkMkLst>
            <pc:docMk/>
            <pc:sldMk cId="765659868" sldId="261"/>
            <ac:inkMk id="213" creationId="{76FF85B8-85B9-4EB9-BA11-8DDB1CC8702F}"/>
          </ac:inkMkLst>
        </pc:inkChg>
        <pc:inkChg chg="add mod">
          <ac:chgData name="Andreas Rauch" userId="fa8c94ca-7b83-4339-bb00-1e4fd2bc6b5c" providerId="ADAL" clId="{A5C418BB-5567-45EB-AF00-EDC4AE1D824D}" dt="2022-04-28T11:41:53.315" v="193"/>
          <ac:inkMkLst>
            <pc:docMk/>
            <pc:sldMk cId="765659868" sldId="261"/>
            <ac:inkMk id="214" creationId="{997FD04C-FBD0-420A-BBDB-B99B578FE39C}"/>
          </ac:inkMkLst>
        </pc:inkChg>
        <pc:inkChg chg="add mod">
          <ac:chgData name="Andreas Rauch" userId="fa8c94ca-7b83-4339-bb00-1e4fd2bc6b5c" providerId="ADAL" clId="{A5C418BB-5567-45EB-AF00-EDC4AE1D824D}" dt="2022-04-28T11:42:20.142" v="211"/>
          <ac:inkMkLst>
            <pc:docMk/>
            <pc:sldMk cId="765659868" sldId="261"/>
            <ac:inkMk id="216" creationId="{A3139B17-3BBC-4A4E-A248-C4FF90EA07BE}"/>
          </ac:inkMkLst>
        </pc:inkChg>
        <pc:inkChg chg="add mod">
          <ac:chgData name="Andreas Rauch" userId="fa8c94ca-7b83-4339-bb00-1e4fd2bc6b5c" providerId="ADAL" clId="{A5C418BB-5567-45EB-AF00-EDC4AE1D824D}" dt="2022-04-28T11:42:20.142" v="211"/>
          <ac:inkMkLst>
            <pc:docMk/>
            <pc:sldMk cId="765659868" sldId="261"/>
            <ac:inkMk id="217" creationId="{320118B6-9A9D-4C75-8671-30A8A3E558F5}"/>
          </ac:inkMkLst>
        </pc:inkChg>
        <pc:inkChg chg="add mod">
          <ac:chgData name="Andreas Rauch" userId="fa8c94ca-7b83-4339-bb00-1e4fd2bc6b5c" providerId="ADAL" clId="{A5C418BB-5567-45EB-AF00-EDC4AE1D824D}" dt="2022-04-28T11:42:20.142" v="211"/>
          <ac:inkMkLst>
            <pc:docMk/>
            <pc:sldMk cId="765659868" sldId="261"/>
            <ac:inkMk id="219" creationId="{C1B45FBC-9763-48C6-9446-EC49A9CBA538}"/>
          </ac:inkMkLst>
        </pc:inkChg>
        <pc:inkChg chg="add mod">
          <ac:chgData name="Andreas Rauch" userId="fa8c94ca-7b83-4339-bb00-1e4fd2bc6b5c" providerId="ADAL" clId="{A5C418BB-5567-45EB-AF00-EDC4AE1D824D}" dt="2022-04-28T11:42:20.142" v="211"/>
          <ac:inkMkLst>
            <pc:docMk/>
            <pc:sldMk cId="765659868" sldId="261"/>
            <ac:inkMk id="220" creationId="{E1EE8B74-191F-45C8-B30F-652234F6ACFF}"/>
          </ac:inkMkLst>
        </pc:inkChg>
        <pc:inkChg chg="add mod">
          <ac:chgData name="Andreas Rauch" userId="fa8c94ca-7b83-4339-bb00-1e4fd2bc6b5c" providerId="ADAL" clId="{A5C418BB-5567-45EB-AF00-EDC4AE1D824D}" dt="2022-04-28T11:42:20.142" v="211"/>
          <ac:inkMkLst>
            <pc:docMk/>
            <pc:sldMk cId="765659868" sldId="261"/>
            <ac:inkMk id="222" creationId="{B1E38D70-5A2A-4A8E-9418-90C3E2016D9B}"/>
          </ac:inkMkLst>
        </pc:inkChg>
        <pc:inkChg chg="add mod">
          <ac:chgData name="Andreas Rauch" userId="fa8c94ca-7b83-4339-bb00-1e4fd2bc6b5c" providerId="ADAL" clId="{A5C418BB-5567-45EB-AF00-EDC4AE1D824D}" dt="2022-04-28T11:42:20.142" v="211"/>
          <ac:inkMkLst>
            <pc:docMk/>
            <pc:sldMk cId="765659868" sldId="261"/>
            <ac:inkMk id="223" creationId="{E0C2528B-B0CB-4125-B130-3A1C794E619D}"/>
          </ac:inkMkLst>
        </pc:inkChg>
        <pc:inkChg chg="add mod">
          <ac:chgData name="Andreas Rauch" userId="fa8c94ca-7b83-4339-bb00-1e4fd2bc6b5c" providerId="ADAL" clId="{A5C418BB-5567-45EB-AF00-EDC4AE1D824D}" dt="2022-04-28T11:42:20.142" v="211"/>
          <ac:inkMkLst>
            <pc:docMk/>
            <pc:sldMk cId="765659868" sldId="261"/>
            <ac:inkMk id="225" creationId="{C5D2BAD5-A1CE-4FBD-9D08-3314F93A7BDF}"/>
          </ac:inkMkLst>
        </pc:inkChg>
        <pc:inkChg chg="add mod">
          <ac:chgData name="Andreas Rauch" userId="fa8c94ca-7b83-4339-bb00-1e4fd2bc6b5c" providerId="ADAL" clId="{A5C418BB-5567-45EB-AF00-EDC4AE1D824D}" dt="2022-04-28T11:42:20.142" v="211"/>
          <ac:inkMkLst>
            <pc:docMk/>
            <pc:sldMk cId="765659868" sldId="261"/>
            <ac:inkMk id="226" creationId="{B198C842-8980-4F47-BA8C-D12A347298F3}"/>
          </ac:inkMkLst>
        </pc:inkChg>
        <pc:inkChg chg="add mod">
          <ac:chgData name="Andreas Rauch" userId="fa8c94ca-7b83-4339-bb00-1e4fd2bc6b5c" providerId="ADAL" clId="{A5C418BB-5567-45EB-AF00-EDC4AE1D824D}" dt="2022-04-28T11:42:18.592" v="208"/>
          <ac:inkMkLst>
            <pc:docMk/>
            <pc:sldMk cId="765659868" sldId="261"/>
            <ac:inkMk id="228" creationId="{9C940AB2-122A-454C-B099-AC60E54306A6}"/>
          </ac:inkMkLst>
        </pc:inkChg>
        <pc:inkChg chg="add mod">
          <ac:chgData name="Andreas Rauch" userId="fa8c94ca-7b83-4339-bb00-1e4fd2bc6b5c" providerId="ADAL" clId="{A5C418BB-5567-45EB-AF00-EDC4AE1D824D}" dt="2022-04-28T11:42:18.592" v="208"/>
          <ac:inkMkLst>
            <pc:docMk/>
            <pc:sldMk cId="765659868" sldId="261"/>
            <ac:inkMk id="229" creationId="{9F8F9970-CD74-4E8B-8186-FB4542F766E0}"/>
          </ac:inkMkLst>
        </pc:inkChg>
        <pc:inkChg chg="add mod">
          <ac:chgData name="Andreas Rauch" userId="fa8c94ca-7b83-4339-bb00-1e4fd2bc6b5c" providerId="ADAL" clId="{A5C418BB-5567-45EB-AF00-EDC4AE1D824D}" dt="2022-04-28T11:42:20.142" v="211"/>
          <ac:inkMkLst>
            <pc:docMk/>
            <pc:sldMk cId="765659868" sldId="261"/>
            <ac:inkMk id="231" creationId="{52FC2BC9-C8A3-44D9-80A3-34BCFAA7F723}"/>
          </ac:inkMkLst>
        </pc:inkChg>
        <pc:inkChg chg="add mod">
          <ac:chgData name="Andreas Rauch" userId="fa8c94ca-7b83-4339-bb00-1e4fd2bc6b5c" providerId="ADAL" clId="{A5C418BB-5567-45EB-AF00-EDC4AE1D824D}" dt="2022-04-28T11:42:20.142" v="211"/>
          <ac:inkMkLst>
            <pc:docMk/>
            <pc:sldMk cId="765659868" sldId="261"/>
            <ac:inkMk id="232" creationId="{F7C13027-158E-4D07-B050-8DF6F964C07C}"/>
          </ac:inkMkLst>
        </pc:inkChg>
      </pc:sldChg>
      <pc:sldChg chg="addSp mod">
        <pc:chgData name="Andreas Rauch" userId="fa8c94ca-7b83-4339-bb00-1e4fd2bc6b5c" providerId="ADAL" clId="{A5C418BB-5567-45EB-AF00-EDC4AE1D824D}" dt="2022-04-28T11:43:51.440" v="213" actId="9405"/>
        <pc:sldMkLst>
          <pc:docMk/>
          <pc:sldMk cId="1085351375" sldId="262"/>
        </pc:sldMkLst>
        <pc:inkChg chg="add">
          <ac:chgData name="Andreas Rauch" userId="fa8c94ca-7b83-4339-bb00-1e4fd2bc6b5c" providerId="ADAL" clId="{A5C418BB-5567-45EB-AF00-EDC4AE1D824D}" dt="2022-04-28T11:43:26.593" v="212" actId="9405"/>
          <ac:inkMkLst>
            <pc:docMk/>
            <pc:sldMk cId="1085351375" sldId="262"/>
            <ac:inkMk id="3" creationId="{474B6524-1DD4-4A70-8663-FCB94592C5AD}"/>
          </ac:inkMkLst>
        </pc:inkChg>
        <pc:inkChg chg="add">
          <ac:chgData name="Andreas Rauch" userId="fa8c94ca-7b83-4339-bb00-1e4fd2bc6b5c" providerId="ADAL" clId="{A5C418BB-5567-45EB-AF00-EDC4AE1D824D}" dt="2022-04-28T11:43:51.440" v="213" actId="9405"/>
          <ac:inkMkLst>
            <pc:docMk/>
            <pc:sldMk cId="1085351375" sldId="262"/>
            <ac:inkMk id="5" creationId="{EB1AF475-EC13-4769-8DD6-98F053951C73}"/>
          </ac:inkMkLst>
        </pc:inkChg>
      </pc:sldChg>
      <pc:sldChg chg="addSp delSp modSp mod">
        <pc:chgData name="Andreas Rauch" userId="fa8c94ca-7b83-4339-bb00-1e4fd2bc6b5c" providerId="ADAL" clId="{A5C418BB-5567-45EB-AF00-EDC4AE1D824D}" dt="2022-04-28T11:45:56.059" v="257"/>
        <pc:sldMkLst>
          <pc:docMk/>
          <pc:sldMk cId="3849216133" sldId="382"/>
        </pc:sldMkLst>
        <pc:grpChg chg="del mod">
          <ac:chgData name="Andreas Rauch" userId="fa8c94ca-7b83-4339-bb00-1e4fd2bc6b5c" providerId="ADAL" clId="{A5C418BB-5567-45EB-AF00-EDC4AE1D824D}" dt="2022-04-28T11:45:56.059" v="257"/>
          <ac:grpSpMkLst>
            <pc:docMk/>
            <pc:sldMk cId="3849216133" sldId="382"/>
            <ac:grpSpMk id="20" creationId="{7427AAD2-3CE3-45DB-9007-842D6446A0BC}"/>
          </ac:grpSpMkLst>
        </pc:grpChg>
        <pc:grpChg chg="del mod">
          <ac:chgData name="Andreas Rauch" userId="fa8c94ca-7b83-4339-bb00-1e4fd2bc6b5c" providerId="ADAL" clId="{A5C418BB-5567-45EB-AF00-EDC4AE1D824D}" dt="2022-04-28T11:45:30.219" v="247"/>
          <ac:grpSpMkLst>
            <pc:docMk/>
            <pc:sldMk cId="3849216133" sldId="382"/>
            <ac:grpSpMk id="21" creationId="{6540A9B3-86EB-4DA9-80EA-35F8D2114091}"/>
          </ac:grpSpMkLst>
        </pc:grpChg>
        <pc:grpChg chg="del mod">
          <ac:chgData name="Andreas Rauch" userId="fa8c94ca-7b83-4339-bb00-1e4fd2bc6b5c" providerId="ADAL" clId="{A5C418BB-5567-45EB-AF00-EDC4AE1D824D}" dt="2022-04-28T11:45:23.441" v="237"/>
          <ac:grpSpMkLst>
            <pc:docMk/>
            <pc:sldMk cId="3849216133" sldId="382"/>
            <ac:grpSpMk id="22" creationId="{94731CC4-5B50-4604-B4E5-7FEF842F097D}"/>
          </ac:grpSpMkLst>
        </pc:grpChg>
        <pc:grpChg chg="del mod">
          <ac:chgData name="Andreas Rauch" userId="fa8c94ca-7b83-4339-bb00-1e4fd2bc6b5c" providerId="ADAL" clId="{A5C418BB-5567-45EB-AF00-EDC4AE1D824D}" dt="2022-04-28T11:45:35.029" v="250"/>
          <ac:grpSpMkLst>
            <pc:docMk/>
            <pc:sldMk cId="3849216133" sldId="382"/>
            <ac:grpSpMk id="23" creationId="{D37A16E2-62E2-419B-AE1C-AFFE9ABB6757}"/>
          </ac:grpSpMkLst>
        </pc:grpChg>
        <pc:grpChg chg="del mod">
          <ac:chgData name="Andreas Rauch" userId="fa8c94ca-7b83-4339-bb00-1e4fd2bc6b5c" providerId="ADAL" clId="{A5C418BB-5567-45EB-AF00-EDC4AE1D824D}" dt="2022-04-28T11:45:56.059" v="257"/>
          <ac:grpSpMkLst>
            <pc:docMk/>
            <pc:sldMk cId="3849216133" sldId="382"/>
            <ac:grpSpMk id="30" creationId="{DF3ED206-C0CF-4DAA-AA23-E73D19A0AE34}"/>
          </ac:grpSpMkLst>
        </pc:grpChg>
        <pc:grpChg chg="del mod">
          <ac:chgData name="Andreas Rauch" userId="fa8c94ca-7b83-4339-bb00-1e4fd2bc6b5c" providerId="ADAL" clId="{A5C418BB-5567-45EB-AF00-EDC4AE1D824D}" dt="2022-04-28T11:45:56.059" v="257"/>
          <ac:grpSpMkLst>
            <pc:docMk/>
            <pc:sldMk cId="3849216133" sldId="382"/>
            <ac:grpSpMk id="40" creationId="{FA473C66-2478-4603-A064-52ED483301BD}"/>
          </ac:grpSpMkLst>
        </pc:grpChg>
        <pc:grpChg chg="del mod">
          <ac:chgData name="Andreas Rauch" userId="fa8c94ca-7b83-4339-bb00-1e4fd2bc6b5c" providerId="ADAL" clId="{A5C418BB-5567-45EB-AF00-EDC4AE1D824D}" dt="2022-04-28T11:45:56.059" v="257"/>
          <ac:grpSpMkLst>
            <pc:docMk/>
            <pc:sldMk cId="3849216133" sldId="382"/>
            <ac:grpSpMk id="41" creationId="{29C0306A-F949-4721-A8C7-722726E901AE}"/>
          </ac:grpSpMkLst>
        </pc:grpChg>
        <pc:grpChg chg="del mod">
          <ac:chgData name="Andreas Rauch" userId="fa8c94ca-7b83-4339-bb00-1e4fd2bc6b5c" providerId="ADAL" clId="{A5C418BB-5567-45EB-AF00-EDC4AE1D824D}" dt="2022-04-28T11:45:56.059" v="257"/>
          <ac:grpSpMkLst>
            <pc:docMk/>
            <pc:sldMk cId="3849216133" sldId="382"/>
            <ac:grpSpMk id="44" creationId="{99BF3164-8404-4A93-8EE6-BB8E965AEE67}"/>
          </ac:grpSpMkLst>
        </pc:grpChg>
        <pc:grpChg chg="mod">
          <ac:chgData name="Andreas Rauch" userId="fa8c94ca-7b83-4339-bb00-1e4fd2bc6b5c" providerId="ADAL" clId="{A5C418BB-5567-45EB-AF00-EDC4AE1D824D}" dt="2022-04-28T11:45:53.418" v="255"/>
          <ac:grpSpMkLst>
            <pc:docMk/>
            <pc:sldMk cId="3849216133" sldId="382"/>
            <ac:grpSpMk id="49" creationId="{58BACF1F-98D1-42F6-B1AC-90E6C72695F3}"/>
          </ac:grpSpMkLst>
        </pc:grpChg>
        <pc:grpChg chg="mod">
          <ac:chgData name="Andreas Rauch" userId="fa8c94ca-7b83-4339-bb00-1e4fd2bc6b5c" providerId="ADAL" clId="{A5C418BB-5567-45EB-AF00-EDC4AE1D824D}" dt="2022-04-28T11:45:56.059" v="257"/>
          <ac:grpSpMkLst>
            <pc:docMk/>
            <pc:sldMk cId="3849216133" sldId="382"/>
            <ac:grpSpMk id="51" creationId="{A31D970F-22AE-4C43-9051-D7D0CEDEC755}"/>
          </ac:grpSpMkLst>
        </pc:grpChg>
        <pc:inkChg chg="add mod">
          <ac:chgData name="Andreas Rauch" userId="fa8c94ca-7b83-4339-bb00-1e4fd2bc6b5c" providerId="ADAL" clId="{A5C418BB-5567-45EB-AF00-EDC4AE1D824D}" dt="2022-04-28T11:45:56.059" v="257"/>
          <ac:inkMkLst>
            <pc:docMk/>
            <pc:sldMk cId="3849216133" sldId="382"/>
            <ac:inkMk id="4" creationId="{24FA744F-BE29-4BEB-8F01-880387402078}"/>
          </ac:inkMkLst>
        </pc:inkChg>
        <pc:inkChg chg="add mod">
          <ac:chgData name="Andreas Rauch" userId="fa8c94ca-7b83-4339-bb00-1e4fd2bc6b5c" providerId="ADAL" clId="{A5C418BB-5567-45EB-AF00-EDC4AE1D824D}" dt="2022-04-28T11:45:56.059" v="257"/>
          <ac:inkMkLst>
            <pc:docMk/>
            <pc:sldMk cId="3849216133" sldId="382"/>
            <ac:inkMk id="5" creationId="{82AF6577-9104-4437-9DD9-0CE17EE6A9E9}"/>
          </ac:inkMkLst>
        </pc:inkChg>
        <pc:inkChg chg="add mod">
          <ac:chgData name="Andreas Rauch" userId="fa8c94ca-7b83-4339-bb00-1e4fd2bc6b5c" providerId="ADAL" clId="{A5C418BB-5567-45EB-AF00-EDC4AE1D824D}" dt="2022-04-28T11:45:56.059" v="257"/>
          <ac:inkMkLst>
            <pc:docMk/>
            <pc:sldMk cId="3849216133" sldId="382"/>
            <ac:inkMk id="6" creationId="{FE493C1F-4001-4A44-A791-D009C69D6E7A}"/>
          </ac:inkMkLst>
        </pc:inkChg>
        <pc:inkChg chg="add mod">
          <ac:chgData name="Andreas Rauch" userId="fa8c94ca-7b83-4339-bb00-1e4fd2bc6b5c" providerId="ADAL" clId="{A5C418BB-5567-45EB-AF00-EDC4AE1D824D}" dt="2022-04-28T11:45:56.059" v="257"/>
          <ac:inkMkLst>
            <pc:docMk/>
            <pc:sldMk cId="3849216133" sldId="382"/>
            <ac:inkMk id="7" creationId="{DA5671E6-98FA-4F82-A51A-85DB778CFA7E}"/>
          </ac:inkMkLst>
        </pc:inkChg>
        <pc:inkChg chg="add mod">
          <ac:chgData name="Andreas Rauch" userId="fa8c94ca-7b83-4339-bb00-1e4fd2bc6b5c" providerId="ADAL" clId="{A5C418BB-5567-45EB-AF00-EDC4AE1D824D}" dt="2022-04-28T11:45:56.059" v="257"/>
          <ac:inkMkLst>
            <pc:docMk/>
            <pc:sldMk cId="3849216133" sldId="382"/>
            <ac:inkMk id="8" creationId="{56CC2CFA-E873-4F60-8C32-114DEB47A38A}"/>
          </ac:inkMkLst>
        </pc:inkChg>
        <pc:inkChg chg="add mod">
          <ac:chgData name="Andreas Rauch" userId="fa8c94ca-7b83-4339-bb00-1e4fd2bc6b5c" providerId="ADAL" clId="{A5C418BB-5567-45EB-AF00-EDC4AE1D824D}" dt="2022-04-28T11:45:56.059" v="257"/>
          <ac:inkMkLst>
            <pc:docMk/>
            <pc:sldMk cId="3849216133" sldId="382"/>
            <ac:inkMk id="9" creationId="{5B53A8C0-39E0-48B5-8C2A-C067FBDA7847}"/>
          </ac:inkMkLst>
        </pc:inkChg>
        <pc:inkChg chg="add mod">
          <ac:chgData name="Andreas Rauch" userId="fa8c94ca-7b83-4339-bb00-1e4fd2bc6b5c" providerId="ADAL" clId="{A5C418BB-5567-45EB-AF00-EDC4AE1D824D}" dt="2022-04-28T11:45:56.059" v="257"/>
          <ac:inkMkLst>
            <pc:docMk/>
            <pc:sldMk cId="3849216133" sldId="382"/>
            <ac:inkMk id="10" creationId="{BDD87CF5-B950-4AB6-AB10-988C209ED211}"/>
          </ac:inkMkLst>
        </pc:inkChg>
        <pc:inkChg chg="add mod">
          <ac:chgData name="Andreas Rauch" userId="fa8c94ca-7b83-4339-bb00-1e4fd2bc6b5c" providerId="ADAL" clId="{A5C418BB-5567-45EB-AF00-EDC4AE1D824D}" dt="2022-04-28T11:45:56.059" v="257"/>
          <ac:inkMkLst>
            <pc:docMk/>
            <pc:sldMk cId="3849216133" sldId="382"/>
            <ac:inkMk id="11" creationId="{FA0F60D5-B0FE-49F8-B0B4-35FD16AE5FBB}"/>
          </ac:inkMkLst>
        </pc:inkChg>
        <pc:inkChg chg="add mod">
          <ac:chgData name="Andreas Rauch" userId="fa8c94ca-7b83-4339-bb00-1e4fd2bc6b5c" providerId="ADAL" clId="{A5C418BB-5567-45EB-AF00-EDC4AE1D824D}" dt="2022-04-28T11:45:56.059" v="257"/>
          <ac:inkMkLst>
            <pc:docMk/>
            <pc:sldMk cId="3849216133" sldId="382"/>
            <ac:inkMk id="12" creationId="{3A144FC2-74F3-4826-9F9C-296426143271}"/>
          </ac:inkMkLst>
        </pc:inkChg>
        <pc:inkChg chg="add mod">
          <ac:chgData name="Andreas Rauch" userId="fa8c94ca-7b83-4339-bb00-1e4fd2bc6b5c" providerId="ADAL" clId="{A5C418BB-5567-45EB-AF00-EDC4AE1D824D}" dt="2022-04-28T11:45:56.059" v="257"/>
          <ac:inkMkLst>
            <pc:docMk/>
            <pc:sldMk cId="3849216133" sldId="382"/>
            <ac:inkMk id="13" creationId="{1B63F2CC-1922-4D1C-AD3D-EE8AC52AF81C}"/>
          </ac:inkMkLst>
        </pc:inkChg>
        <pc:inkChg chg="add mod">
          <ac:chgData name="Andreas Rauch" userId="fa8c94ca-7b83-4339-bb00-1e4fd2bc6b5c" providerId="ADAL" clId="{A5C418BB-5567-45EB-AF00-EDC4AE1D824D}" dt="2022-04-28T11:45:56.059" v="257"/>
          <ac:inkMkLst>
            <pc:docMk/>
            <pc:sldMk cId="3849216133" sldId="382"/>
            <ac:inkMk id="14" creationId="{5B6E5465-3AB1-49D0-8F15-26A8A60082C7}"/>
          </ac:inkMkLst>
        </pc:inkChg>
        <pc:inkChg chg="add mod">
          <ac:chgData name="Andreas Rauch" userId="fa8c94ca-7b83-4339-bb00-1e4fd2bc6b5c" providerId="ADAL" clId="{A5C418BB-5567-45EB-AF00-EDC4AE1D824D}" dt="2022-04-28T11:45:56.059" v="257"/>
          <ac:inkMkLst>
            <pc:docMk/>
            <pc:sldMk cId="3849216133" sldId="382"/>
            <ac:inkMk id="15" creationId="{20D9A5F4-3BBF-472D-840E-847CF505B664}"/>
          </ac:inkMkLst>
        </pc:inkChg>
        <pc:inkChg chg="add mod">
          <ac:chgData name="Andreas Rauch" userId="fa8c94ca-7b83-4339-bb00-1e4fd2bc6b5c" providerId="ADAL" clId="{A5C418BB-5567-45EB-AF00-EDC4AE1D824D}" dt="2022-04-28T11:45:56.059" v="257"/>
          <ac:inkMkLst>
            <pc:docMk/>
            <pc:sldMk cId="3849216133" sldId="382"/>
            <ac:inkMk id="16" creationId="{9A971E86-89DF-4B31-A914-2451D09F1AE5}"/>
          </ac:inkMkLst>
        </pc:inkChg>
        <pc:inkChg chg="add mod">
          <ac:chgData name="Andreas Rauch" userId="fa8c94ca-7b83-4339-bb00-1e4fd2bc6b5c" providerId="ADAL" clId="{A5C418BB-5567-45EB-AF00-EDC4AE1D824D}" dt="2022-04-28T11:45:56.059" v="257"/>
          <ac:inkMkLst>
            <pc:docMk/>
            <pc:sldMk cId="3849216133" sldId="382"/>
            <ac:inkMk id="17" creationId="{12CD4F12-AEF9-4242-BF44-E4F92F14868B}"/>
          </ac:inkMkLst>
        </pc:inkChg>
        <pc:inkChg chg="add mod">
          <ac:chgData name="Andreas Rauch" userId="fa8c94ca-7b83-4339-bb00-1e4fd2bc6b5c" providerId="ADAL" clId="{A5C418BB-5567-45EB-AF00-EDC4AE1D824D}" dt="2022-04-28T11:45:56.059" v="257"/>
          <ac:inkMkLst>
            <pc:docMk/>
            <pc:sldMk cId="3849216133" sldId="382"/>
            <ac:inkMk id="18" creationId="{C2F95B30-84D0-444F-AE55-3FBEBB44563D}"/>
          </ac:inkMkLst>
        </pc:inkChg>
        <pc:inkChg chg="add mod">
          <ac:chgData name="Andreas Rauch" userId="fa8c94ca-7b83-4339-bb00-1e4fd2bc6b5c" providerId="ADAL" clId="{A5C418BB-5567-45EB-AF00-EDC4AE1D824D}" dt="2022-04-28T11:45:56.059" v="257"/>
          <ac:inkMkLst>
            <pc:docMk/>
            <pc:sldMk cId="3849216133" sldId="382"/>
            <ac:inkMk id="19" creationId="{96A86B31-8924-4AE3-8ECA-F4AA05C30DB8}"/>
          </ac:inkMkLst>
        </pc:inkChg>
        <pc:inkChg chg="add mod">
          <ac:chgData name="Andreas Rauch" userId="fa8c94ca-7b83-4339-bb00-1e4fd2bc6b5c" providerId="ADAL" clId="{A5C418BB-5567-45EB-AF00-EDC4AE1D824D}" dt="2022-04-28T11:45:56.059" v="257"/>
          <ac:inkMkLst>
            <pc:docMk/>
            <pc:sldMk cId="3849216133" sldId="382"/>
            <ac:inkMk id="24" creationId="{26206ECF-6EBA-4562-B056-70E0510EDD01}"/>
          </ac:inkMkLst>
        </pc:inkChg>
        <pc:inkChg chg="add mod">
          <ac:chgData name="Andreas Rauch" userId="fa8c94ca-7b83-4339-bb00-1e4fd2bc6b5c" providerId="ADAL" clId="{A5C418BB-5567-45EB-AF00-EDC4AE1D824D}" dt="2022-04-28T11:45:56.059" v="257"/>
          <ac:inkMkLst>
            <pc:docMk/>
            <pc:sldMk cId="3849216133" sldId="382"/>
            <ac:inkMk id="25" creationId="{0D8F7C20-1896-4B6C-9228-1B0217D47B74}"/>
          </ac:inkMkLst>
        </pc:inkChg>
        <pc:inkChg chg="add mod">
          <ac:chgData name="Andreas Rauch" userId="fa8c94ca-7b83-4339-bb00-1e4fd2bc6b5c" providerId="ADAL" clId="{A5C418BB-5567-45EB-AF00-EDC4AE1D824D}" dt="2022-04-28T11:45:56.059" v="257"/>
          <ac:inkMkLst>
            <pc:docMk/>
            <pc:sldMk cId="3849216133" sldId="382"/>
            <ac:inkMk id="26" creationId="{D67849A1-97B6-42BF-9422-A7D175194F20}"/>
          </ac:inkMkLst>
        </pc:inkChg>
        <pc:inkChg chg="add mod">
          <ac:chgData name="Andreas Rauch" userId="fa8c94ca-7b83-4339-bb00-1e4fd2bc6b5c" providerId="ADAL" clId="{A5C418BB-5567-45EB-AF00-EDC4AE1D824D}" dt="2022-04-28T11:45:56.059" v="257"/>
          <ac:inkMkLst>
            <pc:docMk/>
            <pc:sldMk cId="3849216133" sldId="382"/>
            <ac:inkMk id="27" creationId="{84B67D96-487B-4FB7-A4B7-882D53E664D8}"/>
          </ac:inkMkLst>
        </pc:inkChg>
        <pc:inkChg chg="add mod">
          <ac:chgData name="Andreas Rauch" userId="fa8c94ca-7b83-4339-bb00-1e4fd2bc6b5c" providerId="ADAL" clId="{A5C418BB-5567-45EB-AF00-EDC4AE1D824D}" dt="2022-04-28T11:45:56.059" v="257"/>
          <ac:inkMkLst>
            <pc:docMk/>
            <pc:sldMk cId="3849216133" sldId="382"/>
            <ac:inkMk id="28" creationId="{B716FB42-7945-453E-B0BB-E4F657F89D4A}"/>
          </ac:inkMkLst>
        </pc:inkChg>
        <pc:inkChg chg="add mod">
          <ac:chgData name="Andreas Rauch" userId="fa8c94ca-7b83-4339-bb00-1e4fd2bc6b5c" providerId="ADAL" clId="{A5C418BB-5567-45EB-AF00-EDC4AE1D824D}" dt="2022-04-28T11:45:56.059" v="257"/>
          <ac:inkMkLst>
            <pc:docMk/>
            <pc:sldMk cId="3849216133" sldId="382"/>
            <ac:inkMk id="29" creationId="{59191C7C-8488-4B36-BE66-17D7F06AFC17}"/>
          </ac:inkMkLst>
        </pc:inkChg>
        <pc:inkChg chg="add mod">
          <ac:chgData name="Andreas Rauch" userId="fa8c94ca-7b83-4339-bb00-1e4fd2bc6b5c" providerId="ADAL" clId="{A5C418BB-5567-45EB-AF00-EDC4AE1D824D}" dt="2022-04-28T11:45:56.059" v="257"/>
          <ac:inkMkLst>
            <pc:docMk/>
            <pc:sldMk cId="3849216133" sldId="382"/>
            <ac:inkMk id="31" creationId="{B05CA29F-51A8-482A-ACCB-B48B16CF4659}"/>
          </ac:inkMkLst>
        </pc:inkChg>
        <pc:inkChg chg="add mod">
          <ac:chgData name="Andreas Rauch" userId="fa8c94ca-7b83-4339-bb00-1e4fd2bc6b5c" providerId="ADAL" clId="{A5C418BB-5567-45EB-AF00-EDC4AE1D824D}" dt="2022-04-28T11:45:56.059" v="257"/>
          <ac:inkMkLst>
            <pc:docMk/>
            <pc:sldMk cId="3849216133" sldId="382"/>
            <ac:inkMk id="32" creationId="{C06B07D7-CA1B-46B6-B169-F7697AA3DA44}"/>
          </ac:inkMkLst>
        </pc:inkChg>
        <pc:inkChg chg="add mod">
          <ac:chgData name="Andreas Rauch" userId="fa8c94ca-7b83-4339-bb00-1e4fd2bc6b5c" providerId="ADAL" clId="{A5C418BB-5567-45EB-AF00-EDC4AE1D824D}" dt="2022-04-28T11:45:56.059" v="257"/>
          <ac:inkMkLst>
            <pc:docMk/>
            <pc:sldMk cId="3849216133" sldId="382"/>
            <ac:inkMk id="33" creationId="{5A15CF79-6A84-4AB0-B962-A54931F842BD}"/>
          </ac:inkMkLst>
        </pc:inkChg>
        <pc:inkChg chg="add mod">
          <ac:chgData name="Andreas Rauch" userId="fa8c94ca-7b83-4339-bb00-1e4fd2bc6b5c" providerId="ADAL" clId="{A5C418BB-5567-45EB-AF00-EDC4AE1D824D}" dt="2022-04-28T11:45:56.059" v="257"/>
          <ac:inkMkLst>
            <pc:docMk/>
            <pc:sldMk cId="3849216133" sldId="382"/>
            <ac:inkMk id="34" creationId="{A1705C1E-043A-40FC-A5DD-8409A554A9F2}"/>
          </ac:inkMkLst>
        </pc:inkChg>
        <pc:inkChg chg="add mod">
          <ac:chgData name="Andreas Rauch" userId="fa8c94ca-7b83-4339-bb00-1e4fd2bc6b5c" providerId="ADAL" clId="{A5C418BB-5567-45EB-AF00-EDC4AE1D824D}" dt="2022-04-28T11:45:56.059" v="257"/>
          <ac:inkMkLst>
            <pc:docMk/>
            <pc:sldMk cId="3849216133" sldId="382"/>
            <ac:inkMk id="35" creationId="{AB81DBFF-075C-49A8-99F3-B9772C913242}"/>
          </ac:inkMkLst>
        </pc:inkChg>
        <pc:inkChg chg="add mod">
          <ac:chgData name="Andreas Rauch" userId="fa8c94ca-7b83-4339-bb00-1e4fd2bc6b5c" providerId="ADAL" clId="{A5C418BB-5567-45EB-AF00-EDC4AE1D824D}" dt="2022-04-28T11:45:56.059" v="257"/>
          <ac:inkMkLst>
            <pc:docMk/>
            <pc:sldMk cId="3849216133" sldId="382"/>
            <ac:inkMk id="36" creationId="{E4563690-987B-401D-B3D0-D8807E1DE99A}"/>
          </ac:inkMkLst>
        </pc:inkChg>
        <pc:inkChg chg="add mod">
          <ac:chgData name="Andreas Rauch" userId="fa8c94ca-7b83-4339-bb00-1e4fd2bc6b5c" providerId="ADAL" clId="{A5C418BB-5567-45EB-AF00-EDC4AE1D824D}" dt="2022-04-28T11:45:56.059" v="257"/>
          <ac:inkMkLst>
            <pc:docMk/>
            <pc:sldMk cId="3849216133" sldId="382"/>
            <ac:inkMk id="37" creationId="{DF75F791-8405-4808-837E-60E55423E955}"/>
          </ac:inkMkLst>
        </pc:inkChg>
        <pc:inkChg chg="add mod">
          <ac:chgData name="Andreas Rauch" userId="fa8c94ca-7b83-4339-bb00-1e4fd2bc6b5c" providerId="ADAL" clId="{A5C418BB-5567-45EB-AF00-EDC4AE1D824D}" dt="2022-04-28T11:45:56.059" v="257"/>
          <ac:inkMkLst>
            <pc:docMk/>
            <pc:sldMk cId="3849216133" sldId="382"/>
            <ac:inkMk id="38" creationId="{47B27FF0-53C9-49F9-A381-089A3DEB5B97}"/>
          </ac:inkMkLst>
        </pc:inkChg>
        <pc:inkChg chg="add mod">
          <ac:chgData name="Andreas Rauch" userId="fa8c94ca-7b83-4339-bb00-1e4fd2bc6b5c" providerId="ADAL" clId="{A5C418BB-5567-45EB-AF00-EDC4AE1D824D}" dt="2022-04-28T11:45:56.059" v="257"/>
          <ac:inkMkLst>
            <pc:docMk/>
            <pc:sldMk cId="3849216133" sldId="382"/>
            <ac:inkMk id="39" creationId="{A2352B9C-9E9D-459B-8052-B07FC7CCC7C5}"/>
          </ac:inkMkLst>
        </pc:inkChg>
        <pc:inkChg chg="add mod">
          <ac:chgData name="Andreas Rauch" userId="fa8c94ca-7b83-4339-bb00-1e4fd2bc6b5c" providerId="ADAL" clId="{A5C418BB-5567-45EB-AF00-EDC4AE1D824D}" dt="2022-04-28T11:45:56.059" v="257"/>
          <ac:inkMkLst>
            <pc:docMk/>
            <pc:sldMk cId="3849216133" sldId="382"/>
            <ac:inkMk id="42" creationId="{0C6B743A-1DF9-476C-8D23-9E7C01B49F0F}"/>
          </ac:inkMkLst>
        </pc:inkChg>
        <pc:inkChg chg="add mod">
          <ac:chgData name="Andreas Rauch" userId="fa8c94ca-7b83-4339-bb00-1e4fd2bc6b5c" providerId="ADAL" clId="{A5C418BB-5567-45EB-AF00-EDC4AE1D824D}" dt="2022-04-28T11:45:56.059" v="257"/>
          <ac:inkMkLst>
            <pc:docMk/>
            <pc:sldMk cId="3849216133" sldId="382"/>
            <ac:inkMk id="43" creationId="{394CE4A5-A9B4-433F-ABF5-5A81909A3673}"/>
          </ac:inkMkLst>
        </pc:inkChg>
        <pc:inkChg chg="add mod">
          <ac:chgData name="Andreas Rauch" userId="fa8c94ca-7b83-4339-bb00-1e4fd2bc6b5c" providerId="ADAL" clId="{A5C418BB-5567-45EB-AF00-EDC4AE1D824D}" dt="2022-04-28T11:45:53.418" v="255"/>
          <ac:inkMkLst>
            <pc:docMk/>
            <pc:sldMk cId="3849216133" sldId="382"/>
            <ac:inkMk id="45" creationId="{13843ED8-7CB3-4C8E-BFD6-4F2FB80FA9F8}"/>
          </ac:inkMkLst>
        </pc:inkChg>
        <pc:inkChg chg="add mod">
          <ac:chgData name="Andreas Rauch" userId="fa8c94ca-7b83-4339-bb00-1e4fd2bc6b5c" providerId="ADAL" clId="{A5C418BB-5567-45EB-AF00-EDC4AE1D824D}" dt="2022-04-28T11:45:53.418" v="255"/>
          <ac:inkMkLst>
            <pc:docMk/>
            <pc:sldMk cId="3849216133" sldId="382"/>
            <ac:inkMk id="46" creationId="{40DA3C13-1777-486A-8A00-AFC0BEB80467}"/>
          </ac:inkMkLst>
        </pc:inkChg>
        <pc:inkChg chg="add mod">
          <ac:chgData name="Andreas Rauch" userId="fa8c94ca-7b83-4339-bb00-1e4fd2bc6b5c" providerId="ADAL" clId="{A5C418BB-5567-45EB-AF00-EDC4AE1D824D}" dt="2022-04-28T11:45:53.418" v="255"/>
          <ac:inkMkLst>
            <pc:docMk/>
            <pc:sldMk cId="3849216133" sldId="382"/>
            <ac:inkMk id="47" creationId="{4D0BBE59-26FD-44D9-BB50-1D377BEFDE1C}"/>
          </ac:inkMkLst>
        </pc:inkChg>
        <pc:inkChg chg="add mod">
          <ac:chgData name="Andreas Rauch" userId="fa8c94ca-7b83-4339-bb00-1e4fd2bc6b5c" providerId="ADAL" clId="{A5C418BB-5567-45EB-AF00-EDC4AE1D824D}" dt="2022-04-28T11:45:53.418" v="255"/>
          <ac:inkMkLst>
            <pc:docMk/>
            <pc:sldMk cId="3849216133" sldId="382"/>
            <ac:inkMk id="48" creationId="{BA60255E-9D92-4F8D-854B-71F8D59F73F0}"/>
          </ac:inkMkLst>
        </pc:inkChg>
        <pc:inkChg chg="add mod">
          <ac:chgData name="Andreas Rauch" userId="fa8c94ca-7b83-4339-bb00-1e4fd2bc6b5c" providerId="ADAL" clId="{A5C418BB-5567-45EB-AF00-EDC4AE1D824D}" dt="2022-04-28T11:45:56.059" v="257"/>
          <ac:inkMkLst>
            <pc:docMk/>
            <pc:sldMk cId="3849216133" sldId="382"/>
            <ac:inkMk id="50" creationId="{F5A92A91-FD17-4DCB-86C3-23A5C9621FCE}"/>
          </ac:inkMkLst>
        </pc:inkChg>
      </pc:sldChg>
      <pc:sldChg chg="addSp delSp modSp new mod">
        <pc:chgData name="Andreas Rauch" userId="fa8c94ca-7b83-4339-bb00-1e4fd2bc6b5c" providerId="ADAL" clId="{A5C418BB-5567-45EB-AF00-EDC4AE1D824D}" dt="2022-04-28T12:36:52.941" v="571"/>
        <pc:sldMkLst>
          <pc:docMk/>
          <pc:sldMk cId="1089835452" sldId="383"/>
        </pc:sldMkLst>
        <pc:grpChg chg="del mod">
          <ac:chgData name="Andreas Rauch" userId="fa8c94ca-7b83-4339-bb00-1e4fd2bc6b5c" providerId="ADAL" clId="{A5C418BB-5567-45EB-AF00-EDC4AE1D824D}" dt="2022-04-28T11:47:26.850" v="278"/>
          <ac:grpSpMkLst>
            <pc:docMk/>
            <pc:sldMk cId="1089835452" sldId="383"/>
            <ac:grpSpMk id="16" creationId="{B958901B-9503-4C98-BFCC-F07491557FC4}"/>
          </ac:grpSpMkLst>
        </pc:grpChg>
        <pc:grpChg chg="del mod">
          <ac:chgData name="Andreas Rauch" userId="fa8c94ca-7b83-4339-bb00-1e4fd2bc6b5c" providerId="ADAL" clId="{A5C418BB-5567-45EB-AF00-EDC4AE1D824D}" dt="2022-04-28T11:47:26.850" v="278"/>
          <ac:grpSpMkLst>
            <pc:docMk/>
            <pc:sldMk cId="1089835452" sldId="383"/>
            <ac:grpSpMk id="17" creationId="{78057E36-61A8-4922-BE54-A97510630A69}"/>
          </ac:grpSpMkLst>
        </pc:grpChg>
        <pc:grpChg chg="del mod">
          <ac:chgData name="Andreas Rauch" userId="fa8c94ca-7b83-4339-bb00-1e4fd2bc6b5c" providerId="ADAL" clId="{A5C418BB-5567-45EB-AF00-EDC4AE1D824D}" dt="2022-04-28T11:47:30.378" v="281"/>
          <ac:grpSpMkLst>
            <pc:docMk/>
            <pc:sldMk cId="1089835452" sldId="383"/>
            <ac:grpSpMk id="23" creationId="{054FFA01-22B1-41ED-897D-7DD5866752BD}"/>
          </ac:grpSpMkLst>
        </pc:grpChg>
        <pc:grpChg chg="del mod">
          <ac:chgData name="Andreas Rauch" userId="fa8c94ca-7b83-4339-bb00-1e4fd2bc6b5c" providerId="ADAL" clId="{A5C418BB-5567-45EB-AF00-EDC4AE1D824D}" dt="2022-04-28T11:47:35.064" v="284"/>
          <ac:grpSpMkLst>
            <pc:docMk/>
            <pc:sldMk cId="1089835452" sldId="383"/>
            <ac:grpSpMk id="24" creationId="{91D46358-B670-44BA-86FC-7F893D94AC27}"/>
          </ac:grpSpMkLst>
        </pc:grpChg>
        <pc:grpChg chg="del mod">
          <ac:chgData name="Andreas Rauch" userId="fa8c94ca-7b83-4339-bb00-1e4fd2bc6b5c" providerId="ADAL" clId="{A5C418BB-5567-45EB-AF00-EDC4AE1D824D}" dt="2022-04-28T11:48:56.483" v="339"/>
          <ac:grpSpMkLst>
            <pc:docMk/>
            <pc:sldMk cId="1089835452" sldId="383"/>
            <ac:grpSpMk id="27" creationId="{4C5D82D7-C616-465C-8A42-B1C55444951F}"/>
          </ac:grpSpMkLst>
        </pc:grpChg>
        <pc:grpChg chg="del mod">
          <ac:chgData name="Andreas Rauch" userId="fa8c94ca-7b83-4339-bb00-1e4fd2bc6b5c" providerId="ADAL" clId="{A5C418BB-5567-45EB-AF00-EDC4AE1D824D}" dt="2022-04-28T11:47:47.515" v="311"/>
          <ac:grpSpMkLst>
            <pc:docMk/>
            <pc:sldMk cId="1089835452" sldId="383"/>
            <ac:grpSpMk id="30" creationId="{56795799-F9F2-48D3-B2D3-3E15E4C517D4}"/>
          </ac:grpSpMkLst>
        </pc:grpChg>
        <pc:grpChg chg="del mod">
          <ac:chgData name="Andreas Rauch" userId="fa8c94ca-7b83-4339-bb00-1e4fd2bc6b5c" providerId="ADAL" clId="{A5C418BB-5567-45EB-AF00-EDC4AE1D824D}" dt="2022-04-28T11:52:03.510" v="426"/>
          <ac:grpSpMkLst>
            <pc:docMk/>
            <pc:sldMk cId="1089835452" sldId="383"/>
            <ac:grpSpMk id="57" creationId="{1F5FF17A-C514-4DD6-9694-ECCEC0CED8DE}"/>
          </ac:grpSpMkLst>
        </pc:grpChg>
        <pc:grpChg chg="del mod">
          <ac:chgData name="Andreas Rauch" userId="fa8c94ca-7b83-4339-bb00-1e4fd2bc6b5c" providerId="ADAL" clId="{A5C418BB-5567-45EB-AF00-EDC4AE1D824D}" dt="2022-04-28T11:50:16.526" v="354"/>
          <ac:grpSpMkLst>
            <pc:docMk/>
            <pc:sldMk cId="1089835452" sldId="383"/>
            <ac:grpSpMk id="58" creationId="{A1F32AF5-8D8F-4CD2-B174-3356DCC7B889}"/>
          </ac:grpSpMkLst>
        </pc:grpChg>
        <pc:grpChg chg="del mod">
          <ac:chgData name="Andreas Rauch" userId="fa8c94ca-7b83-4339-bb00-1e4fd2bc6b5c" providerId="ADAL" clId="{A5C418BB-5567-45EB-AF00-EDC4AE1D824D}" dt="2022-04-28T11:49:46.201" v="346"/>
          <ac:grpSpMkLst>
            <pc:docMk/>
            <pc:sldMk cId="1089835452" sldId="383"/>
            <ac:grpSpMk id="59" creationId="{8358ECFA-CFDE-41E6-A480-46E6E8D07E86}"/>
          </ac:grpSpMkLst>
        </pc:grpChg>
        <pc:grpChg chg="del mod">
          <ac:chgData name="Andreas Rauch" userId="fa8c94ca-7b83-4339-bb00-1e4fd2bc6b5c" providerId="ADAL" clId="{A5C418BB-5567-45EB-AF00-EDC4AE1D824D}" dt="2022-04-28T11:51:40.496" v="404"/>
          <ac:grpSpMkLst>
            <pc:docMk/>
            <pc:sldMk cId="1089835452" sldId="383"/>
            <ac:grpSpMk id="60" creationId="{F247E83B-7CD7-44FB-A265-5B8DC73493F1}"/>
          </ac:grpSpMkLst>
        </pc:grpChg>
        <pc:grpChg chg="del mod">
          <ac:chgData name="Andreas Rauch" userId="fa8c94ca-7b83-4339-bb00-1e4fd2bc6b5c" providerId="ADAL" clId="{A5C418BB-5567-45EB-AF00-EDC4AE1D824D}" dt="2022-04-28T11:52:03.510" v="426"/>
          <ac:grpSpMkLst>
            <pc:docMk/>
            <pc:sldMk cId="1089835452" sldId="383"/>
            <ac:grpSpMk id="68" creationId="{9E2C94F3-541A-4888-946E-01B63233E71D}"/>
          </ac:grpSpMkLst>
        </pc:grpChg>
        <pc:grpChg chg="del mod">
          <ac:chgData name="Andreas Rauch" userId="fa8c94ca-7b83-4339-bb00-1e4fd2bc6b5c" providerId="ADAL" clId="{A5C418BB-5567-45EB-AF00-EDC4AE1D824D}" dt="2022-04-28T11:52:03.510" v="426"/>
          <ac:grpSpMkLst>
            <pc:docMk/>
            <pc:sldMk cId="1089835452" sldId="383"/>
            <ac:grpSpMk id="77" creationId="{2EAE37AC-6C80-4D10-855A-A1E8EFE9EDB2}"/>
          </ac:grpSpMkLst>
        </pc:grpChg>
        <pc:grpChg chg="del mod">
          <ac:chgData name="Andreas Rauch" userId="fa8c94ca-7b83-4339-bb00-1e4fd2bc6b5c" providerId="ADAL" clId="{A5C418BB-5567-45EB-AF00-EDC4AE1D824D}" dt="2022-04-28T11:51:26.652" v="391"/>
          <ac:grpSpMkLst>
            <pc:docMk/>
            <pc:sldMk cId="1089835452" sldId="383"/>
            <ac:grpSpMk id="86" creationId="{4389D9C3-A535-48A4-B439-63BA61EFE5DC}"/>
          </ac:grpSpMkLst>
        </pc:grpChg>
        <pc:grpChg chg="del mod">
          <ac:chgData name="Andreas Rauch" userId="fa8c94ca-7b83-4339-bb00-1e4fd2bc6b5c" providerId="ADAL" clId="{A5C418BB-5567-45EB-AF00-EDC4AE1D824D}" dt="2022-04-28T11:50:53.639" v="369"/>
          <ac:grpSpMkLst>
            <pc:docMk/>
            <pc:sldMk cId="1089835452" sldId="383"/>
            <ac:grpSpMk id="88" creationId="{696A99D6-B660-4D39-ABFA-20622993A3DE}"/>
          </ac:grpSpMkLst>
        </pc:grpChg>
        <pc:grpChg chg="del mod">
          <ac:chgData name="Andreas Rauch" userId="fa8c94ca-7b83-4339-bb00-1e4fd2bc6b5c" providerId="ADAL" clId="{A5C418BB-5567-45EB-AF00-EDC4AE1D824D}" dt="2022-04-28T11:52:03.510" v="426"/>
          <ac:grpSpMkLst>
            <pc:docMk/>
            <pc:sldMk cId="1089835452" sldId="383"/>
            <ac:grpSpMk id="93" creationId="{7D8869DE-45CE-4335-A77B-07D008EC4436}"/>
          </ac:grpSpMkLst>
        </pc:grpChg>
        <pc:grpChg chg="del mod">
          <ac:chgData name="Andreas Rauch" userId="fa8c94ca-7b83-4339-bb00-1e4fd2bc6b5c" providerId="ADAL" clId="{A5C418BB-5567-45EB-AF00-EDC4AE1D824D}" dt="2022-04-28T11:50:16.526" v="354"/>
          <ac:grpSpMkLst>
            <pc:docMk/>
            <pc:sldMk cId="1089835452" sldId="383"/>
            <ac:grpSpMk id="95" creationId="{5252E10B-3B16-4EC7-BA27-006AB2697E54}"/>
          </ac:grpSpMkLst>
        </pc:grpChg>
        <pc:grpChg chg="del mod">
          <ac:chgData name="Andreas Rauch" userId="fa8c94ca-7b83-4339-bb00-1e4fd2bc6b5c" providerId="ADAL" clId="{A5C418BB-5567-45EB-AF00-EDC4AE1D824D}" dt="2022-04-28T11:50:53.639" v="369"/>
          <ac:grpSpMkLst>
            <pc:docMk/>
            <pc:sldMk cId="1089835452" sldId="383"/>
            <ac:grpSpMk id="100" creationId="{9C04380F-9645-41D7-89E5-3956F2EE9273}"/>
          </ac:grpSpMkLst>
        </pc:grpChg>
        <pc:grpChg chg="del mod">
          <ac:chgData name="Andreas Rauch" userId="fa8c94ca-7b83-4339-bb00-1e4fd2bc6b5c" providerId="ADAL" clId="{A5C418BB-5567-45EB-AF00-EDC4AE1D824D}" dt="2022-04-28T11:52:03.510" v="426"/>
          <ac:grpSpMkLst>
            <pc:docMk/>
            <pc:sldMk cId="1089835452" sldId="383"/>
            <ac:grpSpMk id="103" creationId="{F5CF2CC6-AB86-4A7F-AE51-E0E503C9075F}"/>
          </ac:grpSpMkLst>
        </pc:grpChg>
        <pc:grpChg chg="del mod">
          <ac:chgData name="Andreas Rauch" userId="fa8c94ca-7b83-4339-bb00-1e4fd2bc6b5c" providerId="ADAL" clId="{A5C418BB-5567-45EB-AF00-EDC4AE1D824D}" dt="2022-04-28T11:50:53.639" v="369"/>
          <ac:grpSpMkLst>
            <pc:docMk/>
            <pc:sldMk cId="1089835452" sldId="383"/>
            <ac:grpSpMk id="113" creationId="{CD87A3DE-640F-485E-9F45-FDBA319BA243}"/>
          </ac:grpSpMkLst>
        </pc:grpChg>
        <pc:grpChg chg="del mod">
          <ac:chgData name="Andreas Rauch" userId="fa8c94ca-7b83-4339-bb00-1e4fd2bc6b5c" providerId="ADAL" clId="{A5C418BB-5567-45EB-AF00-EDC4AE1D824D}" dt="2022-04-28T11:52:03.510" v="426"/>
          <ac:grpSpMkLst>
            <pc:docMk/>
            <pc:sldMk cId="1089835452" sldId="383"/>
            <ac:grpSpMk id="118" creationId="{46F63C3B-7332-450C-9FA0-11C0454369B9}"/>
          </ac:grpSpMkLst>
        </pc:grpChg>
        <pc:grpChg chg="del mod">
          <ac:chgData name="Andreas Rauch" userId="fa8c94ca-7b83-4339-bb00-1e4fd2bc6b5c" providerId="ADAL" clId="{A5C418BB-5567-45EB-AF00-EDC4AE1D824D}" dt="2022-04-28T11:51:15.513" v="384"/>
          <ac:grpSpMkLst>
            <pc:docMk/>
            <pc:sldMk cId="1089835452" sldId="383"/>
            <ac:grpSpMk id="121" creationId="{4B3ADAA7-4C56-4874-A1B0-7E456105D568}"/>
          </ac:grpSpMkLst>
        </pc:grpChg>
        <pc:grpChg chg="del mod">
          <ac:chgData name="Andreas Rauch" userId="fa8c94ca-7b83-4339-bb00-1e4fd2bc6b5c" providerId="ADAL" clId="{A5C418BB-5567-45EB-AF00-EDC4AE1D824D}" dt="2022-04-28T11:52:03.510" v="426"/>
          <ac:grpSpMkLst>
            <pc:docMk/>
            <pc:sldMk cId="1089835452" sldId="383"/>
            <ac:grpSpMk id="133" creationId="{EB102078-0BC7-40D4-A934-D7817005B301}"/>
          </ac:grpSpMkLst>
        </pc:grpChg>
        <pc:grpChg chg="del mod">
          <ac:chgData name="Andreas Rauch" userId="fa8c94ca-7b83-4339-bb00-1e4fd2bc6b5c" providerId="ADAL" clId="{A5C418BB-5567-45EB-AF00-EDC4AE1D824D}" dt="2022-04-28T11:51:49.633" v="419"/>
          <ac:grpSpMkLst>
            <pc:docMk/>
            <pc:sldMk cId="1089835452" sldId="383"/>
            <ac:grpSpMk id="143" creationId="{C8FA1A03-ABAB-4A4F-BA84-B3E2BAABD259}"/>
          </ac:grpSpMkLst>
        </pc:grpChg>
        <pc:grpChg chg="del mod">
          <ac:chgData name="Andreas Rauch" userId="fa8c94ca-7b83-4339-bb00-1e4fd2bc6b5c" providerId="ADAL" clId="{A5C418BB-5567-45EB-AF00-EDC4AE1D824D}" dt="2022-04-28T11:52:03.510" v="426"/>
          <ac:grpSpMkLst>
            <pc:docMk/>
            <pc:sldMk cId="1089835452" sldId="383"/>
            <ac:grpSpMk id="145" creationId="{36FBF997-A112-4E4A-BFE4-4403A7BD8658}"/>
          </ac:grpSpMkLst>
        </pc:grpChg>
        <pc:grpChg chg="del mod">
          <ac:chgData name="Andreas Rauch" userId="fa8c94ca-7b83-4339-bb00-1e4fd2bc6b5c" providerId="ADAL" clId="{A5C418BB-5567-45EB-AF00-EDC4AE1D824D}" dt="2022-04-28T11:52:03.510" v="426"/>
          <ac:grpSpMkLst>
            <pc:docMk/>
            <pc:sldMk cId="1089835452" sldId="383"/>
            <ac:grpSpMk id="160" creationId="{C1F77361-EDB2-4DDC-BCF2-710106F14B7C}"/>
          </ac:grpSpMkLst>
        </pc:grpChg>
        <pc:grpChg chg="del mod">
          <ac:chgData name="Andreas Rauch" userId="fa8c94ca-7b83-4339-bb00-1e4fd2bc6b5c" providerId="ADAL" clId="{A5C418BB-5567-45EB-AF00-EDC4AE1D824D}" dt="2022-04-28T11:52:03.510" v="426"/>
          <ac:grpSpMkLst>
            <pc:docMk/>
            <pc:sldMk cId="1089835452" sldId="383"/>
            <ac:grpSpMk id="163" creationId="{3413BD6D-1463-4F96-ACF0-C3F6598256EE}"/>
          </ac:grpSpMkLst>
        </pc:grpChg>
        <pc:grpChg chg="mod">
          <ac:chgData name="Andreas Rauch" userId="fa8c94ca-7b83-4339-bb00-1e4fd2bc6b5c" providerId="ADAL" clId="{A5C418BB-5567-45EB-AF00-EDC4AE1D824D}" dt="2022-04-28T11:52:03.510" v="426"/>
          <ac:grpSpMkLst>
            <pc:docMk/>
            <pc:sldMk cId="1089835452" sldId="383"/>
            <ac:grpSpMk id="167" creationId="{A7FB2889-C93F-4133-905E-DB67A3863E30}"/>
          </ac:grpSpMkLst>
        </pc:grpChg>
        <pc:grpChg chg="mod">
          <ac:chgData name="Andreas Rauch" userId="fa8c94ca-7b83-4339-bb00-1e4fd2bc6b5c" providerId="ADAL" clId="{A5C418BB-5567-45EB-AF00-EDC4AE1D824D}" dt="2022-04-28T11:56:16.509" v="435"/>
          <ac:grpSpMkLst>
            <pc:docMk/>
            <pc:sldMk cId="1089835452" sldId="383"/>
            <ac:grpSpMk id="176" creationId="{FF9EE4DE-4C30-4CEB-A522-605A2E912461}"/>
          </ac:grpSpMkLst>
        </pc:grpChg>
        <pc:grpChg chg="mod">
          <ac:chgData name="Andreas Rauch" userId="fa8c94ca-7b83-4339-bb00-1e4fd2bc6b5c" providerId="ADAL" clId="{A5C418BB-5567-45EB-AF00-EDC4AE1D824D}" dt="2022-04-28T11:56:23.134" v="438"/>
          <ac:grpSpMkLst>
            <pc:docMk/>
            <pc:sldMk cId="1089835452" sldId="383"/>
            <ac:grpSpMk id="179" creationId="{CEFBAA6B-A89F-4E88-B34B-3F301ED0582A}"/>
          </ac:grpSpMkLst>
        </pc:grpChg>
        <pc:grpChg chg="mod">
          <ac:chgData name="Andreas Rauch" userId="fa8c94ca-7b83-4339-bb00-1e4fd2bc6b5c" providerId="ADAL" clId="{A5C418BB-5567-45EB-AF00-EDC4AE1D824D}" dt="2022-04-28T11:56:28.624" v="443"/>
          <ac:grpSpMkLst>
            <pc:docMk/>
            <pc:sldMk cId="1089835452" sldId="383"/>
            <ac:grpSpMk id="184" creationId="{00A9EDB4-EB46-4FAB-9177-A2927A9A84B4}"/>
          </ac:grpSpMkLst>
        </pc:grpChg>
        <pc:grpChg chg="mod">
          <ac:chgData name="Andreas Rauch" userId="fa8c94ca-7b83-4339-bb00-1e4fd2bc6b5c" providerId="ADAL" clId="{A5C418BB-5567-45EB-AF00-EDC4AE1D824D}" dt="2022-04-28T11:57:12.466" v="450"/>
          <ac:grpSpMkLst>
            <pc:docMk/>
            <pc:sldMk cId="1089835452" sldId="383"/>
            <ac:grpSpMk id="191" creationId="{EFD21034-16C1-43AC-B9B1-74B8937A410E}"/>
          </ac:grpSpMkLst>
        </pc:grpChg>
        <pc:grpChg chg="mod">
          <ac:chgData name="Andreas Rauch" userId="fa8c94ca-7b83-4339-bb00-1e4fd2bc6b5c" providerId="ADAL" clId="{A5C418BB-5567-45EB-AF00-EDC4AE1D824D}" dt="2022-04-28T11:57:19.310" v="453"/>
          <ac:grpSpMkLst>
            <pc:docMk/>
            <pc:sldMk cId="1089835452" sldId="383"/>
            <ac:grpSpMk id="194" creationId="{066AFCD5-B155-4724-B710-7C7FABD2C7DA}"/>
          </ac:grpSpMkLst>
        </pc:grpChg>
        <pc:grpChg chg="del mod">
          <ac:chgData name="Andreas Rauch" userId="fa8c94ca-7b83-4339-bb00-1e4fd2bc6b5c" providerId="ADAL" clId="{A5C418BB-5567-45EB-AF00-EDC4AE1D824D}" dt="2022-04-28T11:57:43.587" v="459"/>
          <ac:grpSpMkLst>
            <pc:docMk/>
            <pc:sldMk cId="1089835452" sldId="383"/>
            <ac:grpSpMk id="198" creationId="{7168FF34-EA70-45CE-B778-7BCFFF07D1A5}"/>
          </ac:grpSpMkLst>
        </pc:grpChg>
        <pc:grpChg chg="del mod">
          <ac:chgData name="Andreas Rauch" userId="fa8c94ca-7b83-4339-bb00-1e4fd2bc6b5c" providerId="ADAL" clId="{A5C418BB-5567-45EB-AF00-EDC4AE1D824D}" dt="2022-04-28T11:57:49.603" v="469"/>
          <ac:grpSpMkLst>
            <pc:docMk/>
            <pc:sldMk cId="1089835452" sldId="383"/>
            <ac:grpSpMk id="200" creationId="{6DCC776A-CDBF-4F8A-9AE6-7034C52D6DBC}"/>
          </ac:grpSpMkLst>
        </pc:grpChg>
        <pc:grpChg chg="del mod">
          <ac:chgData name="Andreas Rauch" userId="fa8c94ca-7b83-4339-bb00-1e4fd2bc6b5c" providerId="ADAL" clId="{A5C418BB-5567-45EB-AF00-EDC4AE1D824D}" dt="2022-04-28T11:57:51.755" v="472"/>
          <ac:grpSpMkLst>
            <pc:docMk/>
            <pc:sldMk cId="1089835452" sldId="383"/>
            <ac:grpSpMk id="210" creationId="{7F5EC3B7-F3FA-4A11-AF32-F0C59EA249A0}"/>
          </ac:grpSpMkLst>
        </pc:grpChg>
        <pc:grpChg chg="mod">
          <ac:chgData name="Andreas Rauch" userId="fa8c94ca-7b83-4339-bb00-1e4fd2bc6b5c" providerId="ADAL" clId="{A5C418BB-5567-45EB-AF00-EDC4AE1D824D}" dt="2022-04-28T11:57:51.755" v="472"/>
          <ac:grpSpMkLst>
            <pc:docMk/>
            <pc:sldMk cId="1089835452" sldId="383"/>
            <ac:grpSpMk id="213" creationId="{FE5F2C1E-8FF1-4615-A83D-175786DA1E03}"/>
          </ac:grpSpMkLst>
        </pc:grpChg>
        <pc:grpChg chg="mod">
          <ac:chgData name="Andreas Rauch" userId="fa8c94ca-7b83-4339-bb00-1e4fd2bc6b5c" providerId="ADAL" clId="{A5C418BB-5567-45EB-AF00-EDC4AE1D824D}" dt="2022-04-28T11:58:16.813" v="484"/>
          <ac:grpSpMkLst>
            <pc:docMk/>
            <pc:sldMk cId="1089835452" sldId="383"/>
            <ac:grpSpMk id="225" creationId="{58F6A386-D065-4388-9D23-468AF4975102}"/>
          </ac:grpSpMkLst>
        </pc:grpChg>
        <pc:grpChg chg="mod">
          <ac:chgData name="Andreas Rauch" userId="fa8c94ca-7b83-4339-bb00-1e4fd2bc6b5c" providerId="ADAL" clId="{A5C418BB-5567-45EB-AF00-EDC4AE1D824D}" dt="2022-04-28T11:58:16.813" v="484"/>
          <ac:grpSpMkLst>
            <pc:docMk/>
            <pc:sldMk cId="1089835452" sldId="383"/>
            <ac:grpSpMk id="226" creationId="{E6DEDDCC-7B79-4B66-9887-50B33EA7BA90}"/>
          </ac:grpSpMkLst>
        </pc:grpChg>
        <pc:grpChg chg="mod">
          <ac:chgData name="Andreas Rauch" userId="fa8c94ca-7b83-4339-bb00-1e4fd2bc6b5c" providerId="ADAL" clId="{A5C418BB-5567-45EB-AF00-EDC4AE1D824D}" dt="2022-04-28T11:58:16.813" v="484"/>
          <ac:grpSpMkLst>
            <pc:docMk/>
            <pc:sldMk cId="1089835452" sldId="383"/>
            <ac:grpSpMk id="227" creationId="{69C8F33F-0EA6-4903-9625-4D58D369E894}"/>
          </ac:grpSpMkLst>
        </pc:grpChg>
        <pc:grpChg chg="mod">
          <ac:chgData name="Andreas Rauch" userId="fa8c94ca-7b83-4339-bb00-1e4fd2bc6b5c" providerId="ADAL" clId="{A5C418BB-5567-45EB-AF00-EDC4AE1D824D}" dt="2022-04-28T11:58:31.143" v="487"/>
          <ac:grpSpMkLst>
            <pc:docMk/>
            <pc:sldMk cId="1089835452" sldId="383"/>
            <ac:grpSpMk id="230" creationId="{95E7BC39-5EE7-4C28-9599-A0B3E9D3A767}"/>
          </ac:grpSpMkLst>
        </pc:grpChg>
        <pc:grpChg chg="del mod">
          <ac:chgData name="Andreas Rauch" userId="fa8c94ca-7b83-4339-bb00-1e4fd2bc6b5c" providerId="ADAL" clId="{A5C418BB-5567-45EB-AF00-EDC4AE1D824D}" dt="2022-04-28T12:36:32.967" v="545"/>
          <ac:grpSpMkLst>
            <pc:docMk/>
            <pc:sldMk cId="1089835452" sldId="383"/>
            <ac:grpSpMk id="242" creationId="{D7B79BE0-B64D-4697-A44A-E21654593730}"/>
          </ac:grpSpMkLst>
        </pc:grpChg>
        <pc:grpChg chg="del mod">
          <ac:chgData name="Andreas Rauch" userId="fa8c94ca-7b83-4339-bb00-1e4fd2bc6b5c" providerId="ADAL" clId="{A5C418BB-5567-45EB-AF00-EDC4AE1D824D}" dt="2022-04-28T12:36:52.941" v="571"/>
          <ac:grpSpMkLst>
            <pc:docMk/>
            <pc:sldMk cId="1089835452" sldId="383"/>
            <ac:grpSpMk id="244" creationId="{19A29FEA-0C66-46E2-9A41-8DCA67E7648C}"/>
          </ac:grpSpMkLst>
        </pc:grpChg>
        <pc:grpChg chg="del mod">
          <ac:chgData name="Andreas Rauch" userId="fa8c94ca-7b83-4339-bb00-1e4fd2bc6b5c" providerId="ADAL" clId="{A5C418BB-5567-45EB-AF00-EDC4AE1D824D}" dt="2022-04-28T12:36:42.025" v="561"/>
          <ac:grpSpMkLst>
            <pc:docMk/>
            <pc:sldMk cId="1089835452" sldId="383"/>
            <ac:grpSpMk id="260" creationId="{2DEA691D-2E97-4A05-B9EE-BADF619168DD}"/>
          </ac:grpSpMkLst>
        </pc:grpChg>
        <pc:grpChg chg="del mod">
          <ac:chgData name="Andreas Rauch" userId="fa8c94ca-7b83-4339-bb00-1e4fd2bc6b5c" providerId="ADAL" clId="{A5C418BB-5567-45EB-AF00-EDC4AE1D824D}" dt="2022-04-28T12:36:52.941" v="571"/>
          <ac:grpSpMkLst>
            <pc:docMk/>
            <pc:sldMk cId="1089835452" sldId="383"/>
            <ac:grpSpMk id="261" creationId="{A9B0368C-E45F-4AF3-B5DE-45E4049B9E0B}"/>
          </ac:grpSpMkLst>
        </pc:grpChg>
        <pc:grpChg chg="mod">
          <ac:chgData name="Andreas Rauch" userId="fa8c94ca-7b83-4339-bb00-1e4fd2bc6b5c" providerId="ADAL" clId="{A5C418BB-5567-45EB-AF00-EDC4AE1D824D}" dt="2022-04-28T12:36:44.943" v="564"/>
          <ac:grpSpMkLst>
            <pc:docMk/>
            <pc:sldMk cId="1089835452" sldId="383"/>
            <ac:grpSpMk id="264" creationId="{4AC353F2-4F38-4410-B84E-A2B70865DF5B}"/>
          </ac:grpSpMkLst>
        </pc:grpChg>
        <pc:grpChg chg="mod">
          <ac:chgData name="Andreas Rauch" userId="fa8c94ca-7b83-4339-bb00-1e4fd2bc6b5c" providerId="ADAL" clId="{A5C418BB-5567-45EB-AF00-EDC4AE1D824D}" dt="2022-04-28T12:36:52.941" v="571"/>
          <ac:grpSpMkLst>
            <pc:docMk/>
            <pc:sldMk cId="1089835452" sldId="383"/>
            <ac:grpSpMk id="271" creationId="{01A8B9F5-B3A6-4D3F-A1D4-9149EDA0D535}"/>
          </ac:grpSpMkLst>
        </pc:grpChg>
        <pc:inkChg chg="add mod">
          <ac:chgData name="Andreas Rauch" userId="fa8c94ca-7b83-4339-bb00-1e4fd2bc6b5c" providerId="ADAL" clId="{A5C418BB-5567-45EB-AF00-EDC4AE1D824D}" dt="2022-04-28T11:52:03.510" v="426"/>
          <ac:inkMkLst>
            <pc:docMk/>
            <pc:sldMk cId="1089835452" sldId="383"/>
            <ac:inkMk id="3" creationId="{C7A83BAB-0254-4BF6-943A-214B01251CBB}"/>
          </ac:inkMkLst>
        </pc:inkChg>
        <pc:inkChg chg="add mod">
          <ac:chgData name="Andreas Rauch" userId="fa8c94ca-7b83-4339-bb00-1e4fd2bc6b5c" providerId="ADAL" clId="{A5C418BB-5567-45EB-AF00-EDC4AE1D824D}" dt="2022-04-28T11:52:03.510" v="426"/>
          <ac:inkMkLst>
            <pc:docMk/>
            <pc:sldMk cId="1089835452" sldId="383"/>
            <ac:inkMk id="4" creationId="{8DCA8B5A-24EE-4DB8-9C85-4B19712E34A0}"/>
          </ac:inkMkLst>
        </pc:inkChg>
        <pc:inkChg chg="add mod">
          <ac:chgData name="Andreas Rauch" userId="fa8c94ca-7b83-4339-bb00-1e4fd2bc6b5c" providerId="ADAL" clId="{A5C418BB-5567-45EB-AF00-EDC4AE1D824D}" dt="2022-04-28T11:52:03.510" v="426"/>
          <ac:inkMkLst>
            <pc:docMk/>
            <pc:sldMk cId="1089835452" sldId="383"/>
            <ac:inkMk id="5" creationId="{FB79A3AC-B651-449C-81A5-7430D038E4B3}"/>
          </ac:inkMkLst>
        </pc:inkChg>
        <pc:inkChg chg="add mod">
          <ac:chgData name="Andreas Rauch" userId="fa8c94ca-7b83-4339-bb00-1e4fd2bc6b5c" providerId="ADAL" clId="{A5C418BB-5567-45EB-AF00-EDC4AE1D824D}" dt="2022-04-28T11:52:03.510" v="426"/>
          <ac:inkMkLst>
            <pc:docMk/>
            <pc:sldMk cId="1089835452" sldId="383"/>
            <ac:inkMk id="6" creationId="{C33D136F-4196-479E-9B81-3BED6D10C05C}"/>
          </ac:inkMkLst>
        </pc:inkChg>
        <pc:inkChg chg="add mod">
          <ac:chgData name="Andreas Rauch" userId="fa8c94ca-7b83-4339-bb00-1e4fd2bc6b5c" providerId="ADAL" clId="{A5C418BB-5567-45EB-AF00-EDC4AE1D824D}" dt="2022-04-28T11:52:03.510" v="426"/>
          <ac:inkMkLst>
            <pc:docMk/>
            <pc:sldMk cId="1089835452" sldId="383"/>
            <ac:inkMk id="7" creationId="{DE835205-235D-48D2-A063-3045186F7636}"/>
          </ac:inkMkLst>
        </pc:inkChg>
        <pc:inkChg chg="add mod">
          <ac:chgData name="Andreas Rauch" userId="fa8c94ca-7b83-4339-bb00-1e4fd2bc6b5c" providerId="ADAL" clId="{A5C418BB-5567-45EB-AF00-EDC4AE1D824D}" dt="2022-04-28T11:52:03.510" v="426"/>
          <ac:inkMkLst>
            <pc:docMk/>
            <pc:sldMk cId="1089835452" sldId="383"/>
            <ac:inkMk id="8" creationId="{A2E8850C-3476-4B8D-BF8C-E8BC86F0BF13}"/>
          </ac:inkMkLst>
        </pc:inkChg>
        <pc:inkChg chg="add mod">
          <ac:chgData name="Andreas Rauch" userId="fa8c94ca-7b83-4339-bb00-1e4fd2bc6b5c" providerId="ADAL" clId="{A5C418BB-5567-45EB-AF00-EDC4AE1D824D}" dt="2022-04-28T11:52:03.510" v="426"/>
          <ac:inkMkLst>
            <pc:docMk/>
            <pc:sldMk cId="1089835452" sldId="383"/>
            <ac:inkMk id="9" creationId="{0D08EB7F-766C-421C-ACD2-0AF6CBE57CA1}"/>
          </ac:inkMkLst>
        </pc:inkChg>
        <pc:inkChg chg="add mod">
          <ac:chgData name="Andreas Rauch" userId="fa8c94ca-7b83-4339-bb00-1e4fd2bc6b5c" providerId="ADAL" clId="{A5C418BB-5567-45EB-AF00-EDC4AE1D824D}" dt="2022-04-28T11:52:03.510" v="426"/>
          <ac:inkMkLst>
            <pc:docMk/>
            <pc:sldMk cId="1089835452" sldId="383"/>
            <ac:inkMk id="10" creationId="{692E54BD-D319-4A3F-9188-FE3353E4C288}"/>
          </ac:inkMkLst>
        </pc:inkChg>
        <pc:inkChg chg="add mod">
          <ac:chgData name="Andreas Rauch" userId="fa8c94ca-7b83-4339-bb00-1e4fd2bc6b5c" providerId="ADAL" clId="{A5C418BB-5567-45EB-AF00-EDC4AE1D824D}" dt="2022-04-28T11:52:03.510" v="426"/>
          <ac:inkMkLst>
            <pc:docMk/>
            <pc:sldMk cId="1089835452" sldId="383"/>
            <ac:inkMk id="11" creationId="{E9FCB8BD-5321-497E-B284-E2CC030E081A}"/>
          </ac:inkMkLst>
        </pc:inkChg>
        <pc:inkChg chg="add mod">
          <ac:chgData name="Andreas Rauch" userId="fa8c94ca-7b83-4339-bb00-1e4fd2bc6b5c" providerId="ADAL" clId="{A5C418BB-5567-45EB-AF00-EDC4AE1D824D}" dt="2022-04-28T11:52:03.510" v="426"/>
          <ac:inkMkLst>
            <pc:docMk/>
            <pc:sldMk cId="1089835452" sldId="383"/>
            <ac:inkMk id="12" creationId="{EA9A9A18-BE95-4B71-8F5C-B944E65EB4F8}"/>
          </ac:inkMkLst>
        </pc:inkChg>
        <pc:inkChg chg="add mod">
          <ac:chgData name="Andreas Rauch" userId="fa8c94ca-7b83-4339-bb00-1e4fd2bc6b5c" providerId="ADAL" clId="{A5C418BB-5567-45EB-AF00-EDC4AE1D824D}" dt="2022-04-28T11:52:03.510" v="426"/>
          <ac:inkMkLst>
            <pc:docMk/>
            <pc:sldMk cId="1089835452" sldId="383"/>
            <ac:inkMk id="13" creationId="{AD8351E8-5083-47D3-8AD0-719836475D29}"/>
          </ac:inkMkLst>
        </pc:inkChg>
        <pc:inkChg chg="add mod">
          <ac:chgData name="Andreas Rauch" userId="fa8c94ca-7b83-4339-bb00-1e4fd2bc6b5c" providerId="ADAL" clId="{A5C418BB-5567-45EB-AF00-EDC4AE1D824D}" dt="2022-04-28T11:52:03.510" v="426"/>
          <ac:inkMkLst>
            <pc:docMk/>
            <pc:sldMk cId="1089835452" sldId="383"/>
            <ac:inkMk id="14" creationId="{36A4C7C5-1623-45E0-BBC5-468919BD33DD}"/>
          </ac:inkMkLst>
        </pc:inkChg>
        <pc:inkChg chg="add mod">
          <ac:chgData name="Andreas Rauch" userId="fa8c94ca-7b83-4339-bb00-1e4fd2bc6b5c" providerId="ADAL" clId="{A5C418BB-5567-45EB-AF00-EDC4AE1D824D}" dt="2022-04-28T11:52:03.510" v="426"/>
          <ac:inkMkLst>
            <pc:docMk/>
            <pc:sldMk cId="1089835452" sldId="383"/>
            <ac:inkMk id="15" creationId="{74F38A89-79D5-483D-BF3B-89D39A08DB92}"/>
          </ac:inkMkLst>
        </pc:inkChg>
        <pc:inkChg chg="add mod">
          <ac:chgData name="Andreas Rauch" userId="fa8c94ca-7b83-4339-bb00-1e4fd2bc6b5c" providerId="ADAL" clId="{A5C418BB-5567-45EB-AF00-EDC4AE1D824D}" dt="2022-04-28T11:52:03.510" v="426"/>
          <ac:inkMkLst>
            <pc:docMk/>
            <pc:sldMk cId="1089835452" sldId="383"/>
            <ac:inkMk id="18" creationId="{782C1190-2BAC-4840-B673-0F0B6C8351BC}"/>
          </ac:inkMkLst>
        </pc:inkChg>
        <pc:inkChg chg="add mod">
          <ac:chgData name="Andreas Rauch" userId="fa8c94ca-7b83-4339-bb00-1e4fd2bc6b5c" providerId="ADAL" clId="{A5C418BB-5567-45EB-AF00-EDC4AE1D824D}" dt="2022-04-28T11:52:03.510" v="426"/>
          <ac:inkMkLst>
            <pc:docMk/>
            <pc:sldMk cId="1089835452" sldId="383"/>
            <ac:inkMk id="19" creationId="{9019BBA1-B335-49EB-A9BF-EAEC6F2373EB}"/>
          </ac:inkMkLst>
        </pc:inkChg>
        <pc:inkChg chg="add mod">
          <ac:chgData name="Andreas Rauch" userId="fa8c94ca-7b83-4339-bb00-1e4fd2bc6b5c" providerId="ADAL" clId="{A5C418BB-5567-45EB-AF00-EDC4AE1D824D}" dt="2022-04-28T11:52:03.510" v="426"/>
          <ac:inkMkLst>
            <pc:docMk/>
            <pc:sldMk cId="1089835452" sldId="383"/>
            <ac:inkMk id="20" creationId="{9F2F82BE-16F0-4720-BDBC-E96F5B212450}"/>
          </ac:inkMkLst>
        </pc:inkChg>
        <pc:inkChg chg="add mod">
          <ac:chgData name="Andreas Rauch" userId="fa8c94ca-7b83-4339-bb00-1e4fd2bc6b5c" providerId="ADAL" clId="{A5C418BB-5567-45EB-AF00-EDC4AE1D824D}" dt="2022-04-28T11:52:03.510" v="426"/>
          <ac:inkMkLst>
            <pc:docMk/>
            <pc:sldMk cId="1089835452" sldId="383"/>
            <ac:inkMk id="21" creationId="{B8FA22CD-8938-472B-A51C-AEA36BCC7989}"/>
          </ac:inkMkLst>
        </pc:inkChg>
        <pc:inkChg chg="add mod">
          <ac:chgData name="Andreas Rauch" userId="fa8c94ca-7b83-4339-bb00-1e4fd2bc6b5c" providerId="ADAL" clId="{A5C418BB-5567-45EB-AF00-EDC4AE1D824D}" dt="2022-04-28T11:52:03.510" v="426"/>
          <ac:inkMkLst>
            <pc:docMk/>
            <pc:sldMk cId="1089835452" sldId="383"/>
            <ac:inkMk id="22" creationId="{2A2ABC37-D0D6-4EBE-ACEA-7448154FBFD4}"/>
          </ac:inkMkLst>
        </pc:inkChg>
        <pc:inkChg chg="add mod">
          <ac:chgData name="Andreas Rauch" userId="fa8c94ca-7b83-4339-bb00-1e4fd2bc6b5c" providerId="ADAL" clId="{A5C418BB-5567-45EB-AF00-EDC4AE1D824D}" dt="2022-04-28T11:52:03.510" v="426"/>
          <ac:inkMkLst>
            <pc:docMk/>
            <pc:sldMk cId="1089835452" sldId="383"/>
            <ac:inkMk id="25" creationId="{0613DA2A-9CCB-40A8-B1EE-1AFC23C0D6AF}"/>
          </ac:inkMkLst>
        </pc:inkChg>
        <pc:inkChg chg="add mod">
          <ac:chgData name="Andreas Rauch" userId="fa8c94ca-7b83-4339-bb00-1e4fd2bc6b5c" providerId="ADAL" clId="{A5C418BB-5567-45EB-AF00-EDC4AE1D824D}" dt="2022-04-28T11:52:03.510" v="426"/>
          <ac:inkMkLst>
            <pc:docMk/>
            <pc:sldMk cId="1089835452" sldId="383"/>
            <ac:inkMk id="26" creationId="{DA453659-B587-424E-ACCA-8F64540BE50F}"/>
          </ac:inkMkLst>
        </pc:inkChg>
        <pc:inkChg chg="add mod">
          <ac:chgData name="Andreas Rauch" userId="fa8c94ca-7b83-4339-bb00-1e4fd2bc6b5c" providerId="ADAL" clId="{A5C418BB-5567-45EB-AF00-EDC4AE1D824D}" dt="2022-04-28T11:52:03.510" v="426"/>
          <ac:inkMkLst>
            <pc:docMk/>
            <pc:sldMk cId="1089835452" sldId="383"/>
            <ac:inkMk id="28" creationId="{157C0C57-3392-4EC5-AD6E-EC69347D4C97}"/>
          </ac:inkMkLst>
        </pc:inkChg>
        <pc:inkChg chg="add mod">
          <ac:chgData name="Andreas Rauch" userId="fa8c94ca-7b83-4339-bb00-1e4fd2bc6b5c" providerId="ADAL" clId="{A5C418BB-5567-45EB-AF00-EDC4AE1D824D}" dt="2022-04-28T11:52:03.510" v="426"/>
          <ac:inkMkLst>
            <pc:docMk/>
            <pc:sldMk cId="1089835452" sldId="383"/>
            <ac:inkMk id="29" creationId="{C80007FD-4C9D-410E-8B4B-EEF4125D8D67}"/>
          </ac:inkMkLst>
        </pc:inkChg>
        <pc:inkChg chg="add mod">
          <ac:chgData name="Andreas Rauch" userId="fa8c94ca-7b83-4339-bb00-1e4fd2bc6b5c" providerId="ADAL" clId="{A5C418BB-5567-45EB-AF00-EDC4AE1D824D}" dt="2022-04-28T11:52:03.510" v="426"/>
          <ac:inkMkLst>
            <pc:docMk/>
            <pc:sldMk cId="1089835452" sldId="383"/>
            <ac:inkMk id="31" creationId="{331AD207-0695-448D-B019-CD4042B25B3F}"/>
          </ac:inkMkLst>
        </pc:inkChg>
        <pc:inkChg chg="add mod">
          <ac:chgData name="Andreas Rauch" userId="fa8c94ca-7b83-4339-bb00-1e4fd2bc6b5c" providerId="ADAL" clId="{A5C418BB-5567-45EB-AF00-EDC4AE1D824D}" dt="2022-04-28T11:52:03.510" v="426"/>
          <ac:inkMkLst>
            <pc:docMk/>
            <pc:sldMk cId="1089835452" sldId="383"/>
            <ac:inkMk id="32" creationId="{5EEE51DB-F47C-493A-89E0-D36BDBF9F859}"/>
          </ac:inkMkLst>
        </pc:inkChg>
        <pc:inkChg chg="add mod">
          <ac:chgData name="Andreas Rauch" userId="fa8c94ca-7b83-4339-bb00-1e4fd2bc6b5c" providerId="ADAL" clId="{A5C418BB-5567-45EB-AF00-EDC4AE1D824D}" dt="2022-04-28T11:52:03.510" v="426"/>
          <ac:inkMkLst>
            <pc:docMk/>
            <pc:sldMk cId="1089835452" sldId="383"/>
            <ac:inkMk id="33" creationId="{39DDE35F-A1D1-4CB8-8F8A-6CD422ADFB09}"/>
          </ac:inkMkLst>
        </pc:inkChg>
        <pc:inkChg chg="add mod">
          <ac:chgData name="Andreas Rauch" userId="fa8c94ca-7b83-4339-bb00-1e4fd2bc6b5c" providerId="ADAL" clId="{A5C418BB-5567-45EB-AF00-EDC4AE1D824D}" dt="2022-04-28T11:52:03.510" v="426"/>
          <ac:inkMkLst>
            <pc:docMk/>
            <pc:sldMk cId="1089835452" sldId="383"/>
            <ac:inkMk id="34" creationId="{2D1642F4-C924-4033-BA01-C72E758B889C}"/>
          </ac:inkMkLst>
        </pc:inkChg>
        <pc:inkChg chg="add mod">
          <ac:chgData name="Andreas Rauch" userId="fa8c94ca-7b83-4339-bb00-1e4fd2bc6b5c" providerId="ADAL" clId="{A5C418BB-5567-45EB-AF00-EDC4AE1D824D}" dt="2022-04-28T11:52:03.510" v="426"/>
          <ac:inkMkLst>
            <pc:docMk/>
            <pc:sldMk cId="1089835452" sldId="383"/>
            <ac:inkMk id="35" creationId="{E19AD87A-EA21-45CA-B9FF-5E0D0B3CE1CA}"/>
          </ac:inkMkLst>
        </pc:inkChg>
        <pc:inkChg chg="add mod">
          <ac:chgData name="Andreas Rauch" userId="fa8c94ca-7b83-4339-bb00-1e4fd2bc6b5c" providerId="ADAL" clId="{A5C418BB-5567-45EB-AF00-EDC4AE1D824D}" dt="2022-04-28T11:52:03.510" v="426"/>
          <ac:inkMkLst>
            <pc:docMk/>
            <pc:sldMk cId="1089835452" sldId="383"/>
            <ac:inkMk id="36" creationId="{E239827C-B888-43B8-B3D6-829243A41DF6}"/>
          </ac:inkMkLst>
        </pc:inkChg>
        <pc:inkChg chg="add mod">
          <ac:chgData name="Andreas Rauch" userId="fa8c94ca-7b83-4339-bb00-1e4fd2bc6b5c" providerId="ADAL" clId="{A5C418BB-5567-45EB-AF00-EDC4AE1D824D}" dt="2022-04-28T11:52:03.510" v="426"/>
          <ac:inkMkLst>
            <pc:docMk/>
            <pc:sldMk cId="1089835452" sldId="383"/>
            <ac:inkMk id="37" creationId="{67798C67-A82B-4A29-80E9-78E28694C96D}"/>
          </ac:inkMkLst>
        </pc:inkChg>
        <pc:inkChg chg="add mod">
          <ac:chgData name="Andreas Rauch" userId="fa8c94ca-7b83-4339-bb00-1e4fd2bc6b5c" providerId="ADAL" clId="{A5C418BB-5567-45EB-AF00-EDC4AE1D824D}" dt="2022-04-28T11:52:03.510" v="426"/>
          <ac:inkMkLst>
            <pc:docMk/>
            <pc:sldMk cId="1089835452" sldId="383"/>
            <ac:inkMk id="38" creationId="{4ED09076-9E63-4953-9FD1-650D769B48CA}"/>
          </ac:inkMkLst>
        </pc:inkChg>
        <pc:inkChg chg="add mod">
          <ac:chgData name="Andreas Rauch" userId="fa8c94ca-7b83-4339-bb00-1e4fd2bc6b5c" providerId="ADAL" clId="{A5C418BB-5567-45EB-AF00-EDC4AE1D824D}" dt="2022-04-28T11:52:03.510" v="426"/>
          <ac:inkMkLst>
            <pc:docMk/>
            <pc:sldMk cId="1089835452" sldId="383"/>
            <ac:inkMk id="39" creationId="{ECEBC91E-27AF-4092-99A8-289177EAE346}"/>
          </ac:inkMkLst>
        </pc:inkChg>
        <pc:inkChg chg="add mod">
          <ac:chgData name="Andreas Rauch" userId="fa8c94ca-7b83-4339-bb00-1e4fd2bc6b5c" providerId="ADAL" clId="{A5C418BB-5567-45EB-AF00-EDC4AE1D824D}" dt="2022-04-28T11:52:03.510" v="426"/>
          <ac:inkMkLst>
            <pc:docMk/>
            <pc:sldMk cId="1089835452" sldId="383"/>
            <ac:inkMk id="40" creationId="{61D40F72-B845-447A-873C-4935FFEEA204}"/>
          </ac:inkMkLst>
        </pc:inkChg>
        <pc:inkChg chg="add mod">
          <ac:chgData name="Andreas Rauch" userId="fa8c94ca-7b83-4339-bb00-1e4fd2bc6b5c" providerId="ADAL" clId="{A5C418BB-5567-45EB-AF00-EDC4AE1D824D}" dt="2022-04-28T11:52:03.510" v="426"/>
          <ac:inkMkLst>
            <pc:docMk/>
            <pc:sldMk cId="1089835452" sldId="383"/>
            <ac:inkMk id="41" creationId="{7E0B22F6-82FE-497B-A41F-85B49C16F282}"/>
          </ac:inkMkLst>
        </pc:inkChg>
        <pc:inkChg chg="add mod">
          <ac:chgData name="Andreas Rauch" userId="fa8c94ca-7b83-4339-bb00-1e4fd2bc6b5c" providerId="ADAL" clId="{A5C418BB-5567-45EB-AF00-EDC4AE1D824D}" dt="2022-04-28T11:52:03.510" v="426"/>
          <ac:inkMkLst>
            <pc:docMk/>
            <pc:sldMk cId="1089835452" sldId="383"/>
            <ac:inkMk id="42" creationId="{4BD9BA72-5BC4-403E-A16F-7FE87EFC5822}"/>
          </ac:inkMkLst>
        </pc:inkChg>
        <pc:inkChg chg="add mod">
          <ac:chgData name="Andreas Rauch" userId="fa8c94ca-7b83-4339-bb00-1e4fd2bc6b5c" providerId="ADAL" clId="{A5C418BB-5567-45EB-AF00-EDC4AE1D824D}" dt="2022-04-28T11:52:03.510" v="426"/>
          <ac:inkMkLst>
            <pc:docMk/>
            <pc:sldMk cId="1089835452" sldId="383"/>
            <ac:inkMk id="43" creationId="{6B501BDC-500D-4B4B-864C-E87DD6A45077}"/>
          </ac:inkMkLst>
        </pc:inkChg>
        <pc:inkChg chg="add mod">
          <ac:chgData name="Andreas Rauch" userId="fa8c94ca-7b83-4339-bb00-1e4fd2bc6b5c" providerId="ADAL" clId="{A5C418BB-5567-45EB-AF00-EDC4AE1D824D}" dt="2022-04-28T11:52:03.510" v="426"/>
          <ac:inkMkLst>
            <pc:docMk/>
            <pc:sldMk cId="1089835452" sldId="383"/>
            <ac:inkMk id="44" creationId="{00FAD684-D862-4F26-AC84-7DC1CC94F738}"/>
          </ac:inkMkLst>
        </pc:inkChg>
        <pc:inkChg chg="add mod">
          <ac:chgData name="Andreas Rauch" userId="fa8c94ca-7b83-4339-bb00-1e4fd2bc6b5c" providerId="ADAL" clId="{A5C418BB-5567-45EB-AF00-EDC4AE1D824D}" dt="2022-04-28T11:52:03.510" v="426"/>
          <ac:inkMkLst>
            <pc:docMk/>
            <pc:sldMk cId="1089835452" sldId="383"/>
            <ac:inkMk id="45" creationId="{91A5B915-1A0D-41A4-9FA9-83CFA4DC50E9}"/>
          </ac:inkMkLst>
        </pc:inkChg>
        <pc:inkChg chg="add mod">
          <ac:chgData name="Andreas Rauch" userId="fa8c94ca-7b83-4339-bb00-1e4fd2bc6b5c" providerId="ADAL" clId="{A5C418BB-5567-45EB-AF00-EDC4AE1D824D}" dt="2022-04-28T11:52:03.510" v="426"/>
          <ac:inkMkLst>
            <pc:docMk/>
            <pc:sldMk cId="1089835452" sldId="383"/>
            <ac:inkMk id="46" creationId="{40B2BA71-4CEB-44C6-B335-11CB8A70E8B6}"/>
          </ac:inkMkLst>
        </pc:inkChg>
        <pc:inkChg chg="add mod">
          <ac:chgData name="Andreas Rauch" userId="fa8c94ca-7b83-4339-bb00-1e4fd2bc6b5c" providerId="ADAL" clId="{A5C418BB-5567-45EB-AF00-EDC4AE1D824D}" dt="2022-04-28T11:52:03.510" v="426"/>
          <ac:inkMkLst>
            <pc:docMk/>
            <pc:sldMk cId="1089835452" sldId="383"/>
            <ac:inkMk id="47" creationId="{52ECEA98-8E9C-4BC8-8263-7AC3B261764C}"/>
          </ac:inkMkLst>
        </pc:inkChg>
        <pc:inkChg chg="add mod">
          <ac:chgData name="Andreas Rauch" userId="fa8c94ca-7b83-4339-bb00-1e4fd2bc6b5c" providerId="ADAL" clId="{A5C418BB-5567-45EB-AF00-EDC4AE1D824D}" dt="2022-04-28T11:52:03.510" v="426"/>
          <ac:inkMkLst>
            <pc:docMk/>
            <pc:sldMk cId="1089835452" sldId="383"/>
            <ac:inkMk id="48" creationId="{FB2D3419-DB99-44F4-AFC2-D2CCC82FBB96}"/>
          </ac:inkMkLst>
        </pc:inkChg>
        <pc:inkChg chg="add mod">
          <ac:chgData name="Andreas Rauch" userId="fa8c94ca-7b83-4339-bb00-1e4fd2bc6b5c" providerId="ADAL" clId="{A5C418BB-5567-45EB-AF00-EDC4AE1D824D}" dt="2022-04-28T11:52:03.510" v="426"/>
          <ac:inkMkLst>
            <pc:docMk/>
            <pc:sldMk cId="1089835452" sldId="383"/>
            <ac:inkMk id="49" creationId="{4AE30F57-064D-4162-8605-857BB2F61206}"/>
          </ac:inkMkLst>
        </pc:inkChg>
        <pc:inkChg chg="add mod">
          <ac:chgData name="Andreas Rauch" userId="fa8c94ca-7b83-4339-bb00-1e4fd2bc6b5c" providerId="ADAL" clId="{A5C418BB-5567-45EB-AF00-EDC4AE1D824D}" dt="2022-04-28T11:52:03.510" v="426"/>
          <ac:inkMkLst>
            <pc:docMk/>
            <pc:sldMk cId="1089835452" sldId="383"/>
            <ac:inkMk id="50" creationId="{95A55A22-A451-455E-BD64-688F25170223}"/>
          </ac:inkMkLst>
        </pc:inkChg>
        <pc:inkChg chg="add mod">
          <ac:chgData name="Andreas Rauch" userId="fa8c94ca-7b83-4339-bb00-1e4fd2bc6b5c" providerId="ADAL" clId="{A5C418BB-5567-45EB-AF00-EDC4AE1D824D}" dt="2022-04-28T11:52:03.510" v="426"/>
          <ac:inkMkLst>
            <pc:docMk/>
            <pc:sldMk cId="1089835452" sldId="383"/>
            <ac:inkMk id="51" creationId="{A6B587A3-6425-45C6-A2E0-6CE3AAC021BB}"/>
          </ac:inkMkLst>
        </pc:inkChg>
        <pc:inkChg chg="add mod">
          <ac:chgData name="Andreas Rauch" userId="fa8c94ca-7b83-4339-bb00-1e4fd2bc6b5c" providerId="ADAL" clId="{A5C418BB-5567-45EB-AF00-EDC4AE1D824D}" dt="2022-04-28T11:52:03.510" v="426"/>
          <ac:inkMkLst>
            <pc:docMk/>
            <pc:sldMk cId="1089835452" sldId="383"/>
            <ac:inkMk id="52" creationId="{AA835480-48BF-4520-89BC-F20631F136C0}"/>
          </ac:inkMkLst>
        </pc:inkChg>
        <pc:inkChg chg="add mod">
          <ac:chgData name="Andreas Rauch" userId="fa8c94ca-7b83-4339-bb00-1e4fd2bc6b5c" providerId="ADAL" clId="{A5C418BB-5567-45EB-AF00-EDC4AE1D824D}" dt="2022-04-28T11:52:03.510" v="426"/>
          <ac:inkMkLst>
            <pc:docMk/>
            <pc:sldMk cId="1089835452" sldId="383"/>
            <ac:inkMk id="53" creationId="{E4BFD151-3878-4661-AEDF-DBDB7A4043B5}"/>
          </ac:inkMkLst>
        </pc:inkChg>
        <pc:inkChg chg="add mod">
          <ac:chgData name="Andreas Rauch" userId="fa8c94ca-7b83-4339-bb00-1e4fd2bc6b5c" providerId="ADAL" clId="{A5C418BB-5567-45EB-AF00-EDC4AE1D824D}" dt="2022-04-28T11:52:03.510" v="426"/>
          <ac:inkMkLst>
            <pc:docMk/>
            <pc:sldMk cId="1089835452" sldId="383"/>
            <ac:inkMk id="54" creationId="{53A88526-5A97-4BCE-B421-1AE98D0BEA5F}"/>
          </ac:inkMkLst>
        </pc:inkChg>
        <pc:inkChg chg="add mod">
          <ac:chgData name="Andreas Rauch" userId="fa8c94ca-7b83-4339-bb00-1e4fd2bc6b5c" providerId="ADAL" clId="{A5C418BB-5567-45EB-AF00-EDC4AE1D824D}" dt="2022-04-28T11:52:03.510" v="426"/>
          <ac:inkMkLst>
            <pc:docMk/>
            <pc:sldMk cId="1089835452" sldId="383"/>
            <ac:inkMk id="55" creationId="{2E25AC9B-E2ED-46AD-96EF-A0B8DA0C860D}"/>
          </ac:inkMkLst>
        </pc:inkChg>
        <pc:inkChg chg="add mod">
          <ac:chgData name="Andreas Rauch" userId="fa8c94ca-7b83-4339-bb00-1e4fd2bc6b5c" providerId="ADAL" clId="{A5C418BB-5567-45EB-AF00-EDC4AE1D824D}" dt="2022-04-28T11:52:03.510" v="426"/>
          <ac:inkMkLst>
            <pc:docMk/>
            <pc:sldMk cId="1089835452" sldId="383"/>
            <ac:inkMk id="56" creationId="{2AF2EC2C-7E6C-4EC2-B381-2A786937BBAB}"/>
          </ac:inkMkLst>
        </pc:inkChg>
        <pc:inkChg chg="add mod">
          <ac:chgData name="Andreas Rauch" userId="fa8c94ca-7b83-4339-bb00-1e4fd2bc6b5c" providerId="ADAL" clId="{A5C418BB-5567-45EB-AF00-EDC4AE1D824D}" dt="2022-04-28T11:52:03.510" v="426"/>
          <ac:inkMkLst>
            <pc:docMk/>
            <pc:sldMk cId="1089835452" sldId="383"/>
            <ac:inkMk id="61" creationId="{23ABE8AA-9096-44A7-8BCF-749B1183616B}"/>
          </ac:inkMkLst>
        </pc:inkChg>
        <pc:inkChg chg="add mod">
          <ac:chgData name="Andreas Rauch" userId="fa8c94ca-7b83-4339-bb00-1e4fd2bc6b5c" providerId="ADAL" clId="{A5C418BB-5567-45EB-AF00-EDC4AE1D824D}" dt="2022-04-28T11:52:03.510" v="426"/>
          <ac:inkMkLst>
            <pc:docMk/>
            <pc:sldMk cId="1089835452" sldId="383"/>
            <ac:inkMk id="62" creationId="{CE3ED3D2-DC74-49EF-B1A7-CDCE96152C66}"/>
          </ac:inkMkLst>
        </pc:inkChg>
        <pc:inkChg chg="add mod">
          <ac:chgData name="Andreas Rauch" userId="fa8c94ca-7b83-4339-bb00-1e4fd2bc6b5c" providerId="ADAL" clId="{A5C418BB-5567-45EB-AF00-EDC4AE1D824D}" dt="2022-04-28T11:52:03.510" v="426"/>
          <ac:inkMkLst>
            <pc:docMk/>
            <pc:sldMk cId="1089835452" sldId="383"/>
            <ac:inkMk id="63" creationId="{BE97C727-33F3-459A-9AC8-DF07D53852D8}"/>
          </ac:inkMkLst>
        </pc:inkChg>
        <pc:inkChg chg="add mod">
          <ac:chgData name="Andreas Rauch" userId="fa8c94ca-7b83-4339-bb00-1e4fd2bc6b5c" providerId="ADAL" clId="{A5C418BB-5567-45EB-AF00-EDC4AE1D824D}" dt="2022-04-28T11:52:03.510" v="426"/>
          <ac:inkMkLst>
            <pc:docMk/>
            <pc:sldMk cId="1089835452" sldId="383"/>
            <ac:inkMk id="64" creationId="{5764B0FB-13B7-45B5-A0D2-722197ED5F71}"/>
          </ac:inkMkLst>
        </pc:inkChg>
        <pc:inkChg chg="add mod">
          <ac:chgData name="Andreas Rauch" userId="fa8c94ca-7b83-4339-bb00-1e4fd2bc6b5c" providerId="ADAL" clId="{A5C418BB-5567-45EB-AF00-EDC4AE1D824D}" dt="2022-04-28T11:52:03.510" v="426"/>
          <ac:inkMkLst>
            <pc:docMk/>
            <pc:sldMk cId="1089835452" sldId="383"/>
            <ac:inkMk id="65" creationId="{9A18B047-34B1-40DA-8D80-708AD630A77E}"/>
          </ac:inkMkLst>
        </pc:inkChg>
        <pc:inkChg chg="add mod">
          <ac:chgData name="Andreas Rauch" userId="fa8c94ca-7b83-4339-bb00-1e4fd2bc6b5c" providerId="ADAL" clId="{A5C418BB-5567-45EB-AF00-EDC4AE1D824D}" dt="2022-04-28T11:52:03.510" v="426"/>
          <ac:inkMkLst>
            <pc:docMk/>
            <pc:sldMk cId="1089835452" sldId="383"/>
            <ac:inkMk id="66" creationId="{771EF942-ED63-4A21-9667-CC2D57A10D4B}"/>
          </ac:inkMkLst>
        </pc:inkChg>
        <pc:inkChg chg="add mod">
          <ac:chgData name="Andreas Rauch" userId="fa8c94ca-7b83-4339-bb00-1e4fd2bc6b5c" providerId="ADAL" clId="{A5C418BB-5567-45EB-AF00-EDC4AE1D824D}" dt="2022-04-28T11:52:03.510" v="426"/>
          <ac:inkMkLst>
            <pc:docMk/>
            <pc:sldMk cId="1089835452" sldId="383"/>
            <ac:inkMk id="67" creationId="{E0251A17-90E3-49F5-A860-BB003C723480}"/>
          </ac:inkMkLst>
        </pc:inkChg>
        <pc:inkChg chg="add mod">
          <ac:chgData name="Andreas Rauch" userId="fa8c94ca-7b83-4339-bb00-1e4fd2bc6b5c" providerId="ADAL" clId="{A5C418BB-5567-45EB-AF00-EDC4AE1D824D}" dt="2022-04-28T11:52:03.510" v="426"/>
          <ac:inkMkLst>
            <pc:docMk/>
            <pc:sldMk cId="1089835452" sldId="383"/>
            <ac:inkMk id="69" creationId="{A05DF7EB-C236-4337-AB74-C580E2AA01D6}"/>
          </ac:inkMkLst>
        </pc:inkChg>
        <pc:inkChg chg="add mod">
          <ac:chgData name="Andreas Rauch" userId="fa8c94ca-7b83-4339-bb00-1e4fd2bc6b5c" providerId="ADAL" clId="{A5C418BB-5567-45EB-AF00-EDC4AE1D824D}" dt="2022-04-28T11:52:03.510" v="426"/>
          <ac:inkMkLst>
            <pc:docMk/>
            <pc:sldMk cId="1089835452" sldId="383"/>
            <ac:inkMk id="70" creationId="{9BD473D1-66C8-487C-A9A9-01D8A83F3B31}"/>
          </ac:inkMkLst>
        </pc:inkChg>
        <pc:inkChg chg="add mod">
          <ac:chgData name="Andreas Rauch" userId="fa8c94ca-7b83-4339-bb00-1e4fd2bc6b5c" providerId="ADAL" clId="{A5C418BB-5567-45EB-AF00-EDC4AE1D824D}" dt="2022-04-28T11:52:03.510" v="426"/>
          <ac:inkMkLst>
            <pc:docMk/>
            <pc:sldMk cId="1089835452" sldId="383"/>
            <ac:inkMk id="71" creationId="{1945CA5E-0545-4474-9227-1439123EB3D7}"/>
          </ac:inkMkLst>
        </pc:inkChg>
        <pc:inkChg chg="add mod">
          <ac:chgData name="Andreas Rauch" userId="fa8c94ca-7b83-4339-bb00-1e4fd2bc6b5c" providerId="ADAL" clId="{A5C418BB-5567-45EB-AF00-EDC4AE1D824D}" dt="2022-04-28T11:52:03.510" v="426"/>
          <ac:inkMkLst>
            <pc:docMk/>
            <pc:sldMk cId="1089835452" sldId="383"/>
            <ac:inkMk id="72" creationId="{BCBAAA45-B4F1-42EC-B9D6-8689D0BF63FF}"/>
          </ac:inkMkLst>
        </pc:inkChg>
        <pc:inkChg chg="add mod">
          <ac:chgData name="Andreas Rauch" userId="fa8c94ca-7b83-4339-bb00-1e4fd2bc6b5c" providerId="ADAL" clId="{A5C418BB-5567-45EB-AF00-EDC4AE1D824D}" dt="2022-04-28T11:52:03.510" v="426"/>
          <ac:inkMkLst>
            <pc:docMk/>
            <pc:sldMk cId="1089835452" sldId="383"/>
            <ac:inkMk id="73" creationId="{C23BF0BB-AD42-4C77-9DE8-112C2708BB51}"/>
          </ac:inkMkLst>
        </pc:inkChg>
        <pc:inkChg chg="add mod">
          <ac:chgData name="Andreas Rauch" userId="fa8c94ca-7b83-4339-bb00-1e4fd2bc6b5c" providerId="ADAL" clId="{A5C418BB-5567-45EB-AF00-EDC4AE1D824D}" dt="2022-04-28T11:52:03.510" v="426"/>
          <ac:inkMkLst>
            <pc:docMk/>
            <pc:sldMk cId="1089835452" sldId="383"/>
            <ac:inkMk id="74" creationId="{02F742A5-918B-4679-B439-4BE1A9242FE3}"/>
          </ac:inkMkLst>
        </pc:inkChg>
        <pc:inkChg chg="add mod">
          <ac:chgData name="Andreas Rauch" userId="fa8c94ca-7b83-4339-bb00-1e4fd2bc6b5c" providerId="ADAL" clId="{A5C418BB-5567-45EB-AF00-EDC4AE1D824D}" dt="2022-04-28T11:52:03.510" v="426"/>
          <ac:inkMkLst>
            <pc:docMk/>
            <pc:sldMk cId="1089835452" sldId="383"/>
            <ac:inkMk id="75" creationId="{520A2F0C-E46C-4622-AF4C-712157EB4235}"/>
          </ac:inkMkLst>
        </pc:inkChg>
        <pc:inkChg chg="add mod">
          <ac:chgData name="Andreas Rauch" userId="fa8c94ca-7b83-4339-bb00-1e4fd2bc6b5c" providerId="ADAL" clId="{A5C418BB-5567-45EB-AF00-EDC4AE1D824D}" dt="2022-04-28T11:52:03.510" v="426"/>
          <ac:inkMkLst>
            <pc:docMk/>
            <pc:sldMk cId="1089835452" sldId="383"/>
            <ac:inkMk id="76" creationId="{348EBC49-A601-4CBE-9238-B3D08E403D55}"/>
          </ac:inkMkLst>
        </pc:inkChg>
        <pc:inkChg chg="add del mod">
          <ac:chgData name="Andreas Rauch" userId="fa8c94ca-7b83-4339-bb00-1e4fd2bc6b5c" providerId="ADAL" clId="{A5C418BB-5567-45EB-AF00-EDC4AE1D824D}" dt="2022-04-28T11:51:26.651" v="390"/>
          <ac:inkMkLst>
            <pc:docMk/>
            <pc:sldMk cId="1089835452" sldId="383"/>
            <ac:inkMk id="78" creationId="{6D8B9850-70E4-4889-B7DF-139BD559AC48}"/>
          </ac:inkMkLst>
        </pc:inkChg>
        <pc:inkChg chg="add del mod">
          <ac:chgData name="Andreas Rauch" userId="fa8c94ca-7b83-4339-bb00-1e4fd2bc6b5c" providerId="ADAL" clId="{A5C418BB-5567-45EB-AF00-EDC4AE1D824D}" dt="2022-04-28T11:51:26.650" v="385"/>
          <ac:inkMkLst>
            <pc:docMk/>
            <pc:sldMk cId="1089835452" sldId="383"/>
            <ac:inkMk id="79" creationId="{3C110423-97CA-4845-AFD2-40281D3D8F5C}"/>
          </ac:inkMkLst>
        </pc:inkChg>
        <pc:inkChg chg="add del mod">
          <ac:chgData name="Andreas Rauch" userId="fa8c94ca-7b83-4339-bb00-1e4fd2bc6b5c" providerId="ADAL" clId="{A5C418BB-5567-45EB-AF00-EDC4AE1D824D}" dt="2022-04-28T11:51:26.652" v="392"/>
          <ac:inkMkLst>
            <pc:docMk/>
            <pc:sldMk cId="1089835452" sldId="383"/>
            <ac:inkMk id="80" creationId="{344436E6-6998-4F63-BF2F-812B9F140808}"/>
          </ac:inkMkLst>
        </pc:inkChg>
        <pc:inkChg chg="add del mod">
          <ac:chgData name="Andreas Rauch" userId="fa8c94ca-7b83-4339-bb00-1e4fd2bc6b5c" providerId="ADAL" clId="{A5C418BB-5567-45EB-AF00-EDC4AE1D824D}" dt="2022-04-28T11:51:26.651" v="389"/>
          <ac:inkMkLst>
            <pc:docMk/>
            <pc:sldMk cId="1089835452" sldId="383"/>
            <ac:inkMk id="81" creationId="{CC5A8454-53AB-46F9-B534-224C4750151C}"/>
          </ac:inkMkLst>
        </pc:inkChg>
        <pc:inkChg chg="add del mod">
          <ac:chgData name="Andreas Rauch" userId="fa8c94ca-7b83-4339-bb00-1e4fd2bc6b5c" providerId="ADAL" clId="{A5C418BB-5567-45EB-AF00-EDC4AE1D824D}" dt="2022-04-28T11:51:26.651" v="388"/>
          <ac:inkMkLst>
            <pc:docMk/>
            <pc:sldMk cId="1089835452" sldId="383"/>
            <ac:inkMk id="82" creationId="{DB8CDE12-CA0A-4261-A921-047560D4AE78}"/>
          </ac:inkMkLst>
        </pc:inkChg>
        <pc:inkChg chg="add del mod">
          <ac:chgData name="Andreas Rauch" userId="fa8c94ca-7b83-4339-bb00-1e4fd2bc6b5c" providerId="ADAL" clId="{A5C418BB-5567-45EB-AF00-EDC4AE1D824D}" dt="2022-04-28T11:51:26.651" v="387"/>
          <ac:inkMkLst>
            <pc:docMk/>
            <pc:sldMk cId="1089835452" sldId="383"/>
            <ac:inkMk id="83" creationId="{3C5762BA-9181-4784-B482-0218449BFC6F}"/>
          </ac:inkMkLst>
        </pc:inkChg>
        <pc:inkChg chg="add del mod">
          <ac:chgData name="Andreas Rauch" userId="fa8c94ca-7b83-4339-bb00-1e4fd2bc6b5c" providerId="ADAL" clId="{A5C418BB-5567-45EB-AF00-EDC4AE1D824D}" dt="2022-04-28T11:51:26.652" v="391"/>
          <ac:inkMkLst>
            <pc:docMk/>
            <pc:sldMk cId="1089835452" sldId="383"/>
            <ac:inkMk id="84" creationId="{D6E396FE-6E22-406E-9300-5ECF12D3A677}"/>
          </ac:inkMkLst>
        </pc:inkChg>
        <pc:inkChg chg="add del">
          <ac:chgData name="Andreas Rauch" userId="fa8c94ca-7b83-4339-bb00-1e4fd2bc6b5c" providerId="ADAL" clId="{A5C418BB-5567-45EB-AF00-EDC4AE1D824D}" dt="2022-04-28T11:51:26.650" v="386"/>
          <ac:inkMkLst>
            <pc:docMk/>
            <pc:sldMk cId="1089835452" sldId="383"/>
            <ac:inkMk id="85" creationId="{01E32C0E-2355-4572-A248-EF930B05C6EB}"/>
          </ac:inkMkLst>
        </pc:inkChg>
        <pc:inkChg chg="add mod">
          <ac:chgData name="Andreas Rauch" userId="fa8c94ca-7b83-4339-bb00-1e4fd2bc6b5c" providerId="ADAL" clId="{A5C418BB-5567-45EB-AF00-EDC4AE1D824D}" dt="2022-04-28T11:50:53.639" v="369"/>
          <ac:inkMkLst>
            <pc:docMk/>
            <pc:sldMk cId="1089835452" sldId="383"/>
            <ac:inkMk id="87" creationId="{29864D8D-B85B-4498-BBAA-1FF7713D6E96}"/>
          </ac:inkMkLst>
        </pc:inkChg>
        <pc:inkChg chg="add mod">
          <ac:chgData name="Andreas Rauch" userId="fa8c94ca-7b83-4339-bb00-1e4fd2bc6b5c" providerId="ADAL" clId="{A5C418BB-5567-45EB-AF00-EDC4AE1D824D}" dt="2022-04-28T11:52:03.510" v="426"/>
          <ac:inkMkLst>
            <pc:docMk/>
            <pc:sldMk cId="1089835452" sldId="383"/>
            <ac:inkMk id="89" creationId="{409A5D89-C495-4FCE-8676-9A5F55E07BE4}"/>
          </ac:inkMkLst>
        </pc:inkChg>
        <pc:inkChg chg="add mod">
          <ac:chgData name="Andreas Rauch" userId="fa8c94ca-7b83-4339-bb00-1e4fd2bc6b5c" providerId="ADAL" clId="{A5C418BB-5567-45EB-AF00-EDC4AE1D824D}" dt="2022-04-28T11:52:03.510" v="426"/>
          <ac:inkMkLst>
            <pc:docMk/>
            <pc:sldMk cId="1089835452" sldId="383"/>
            <ac:inkMk id="90" creationId="{8B86DD87-D219-411D-87F2-4EA4DA991058}"/>
          </ac:inkMkLst>
        </pc:inkChg>
        <pc:inkChg chg="add mod">
          <ac:chgData name="Andreas Rauch" userId="fa8c94ca-7b83-4339-bb00-1e4fd2bc6b5c" providerId="ADAL" clId="{A5C418BB-5567-45EB-AF00-EDC4AE1D824D}" dt="2022-04-28T11:52:03.510" v="426"/>
          <ac:inkMkLst>
            <pc:docMk/>
            <pc:sldMk cId="1089835452" sldId="383"/>
            <ac:inkMk id="91" creationId="{1F62B36B-CC19-45A5-89BF-EF523B50B584}"/>
          </ac:inkMkLst>
        </pc:inkChg>
        <pc:inkChg chg="add mod">
          <ac:chgData name="Andreas Rauch" userId="fa8c94ca-7b83-4339-bb00-1e4fd2bc6b5c" providerId="ADAL" clId="{A5C418BB-5567-45EB-AF00-EDC4AE1D824D}" dt="2022-04-28T11:52:03.510" v="426"/>
          <ac:inkMkLst>
            <pc:docMk/>
            <pc:sldMk cId="1089835452" sldId="383"/>
            <ac:inkMk id="92" creationId="{824B8B84-8E23-4FF9-A959-D5D06551CA7C}"/>
          </ac:inkMkLst>
        </pc:inkChg>
        <pc:inkChg chg="add mod">
          <ac:chgData name="Andreas Rauch" userId="fa8c94ca-7b83-4339-bb00-1e4fd2bc6b5c" providerId="ADAL" clId="{A5C418BB-5567-45EB-AF00-EDC4AE1D824D}" dt="2022-04-28T11:50:16.526" v="354"/>
          <ac:inkMkLst>
            <pc:docMk/>
            <pc:sldMk cId="1089835452" sldId="383"/>
            <ac:inkMk id="94" creationId="{0C25D182-9FF8-4A9B-9EA4-9FFD5297E218}"/>
          </ac:inkMkLst>
        </pc:inkChg>
        <pc:inkChg chg="add mod">
          <ac:chgData name="Andreas Rauch" userId="fa8c94ca-7b83-4339-bb00-1e4fd2bc6b5c" providerId="ADAL" clId="{A5C418BB-5567-45EB-AF00-EDC4AE1D824D}" dt="2022-04-28T11:52:03.510" v="426"/>
          <ac:inkMkLst>
            <pc:docMk/>
            <pc:sldMk cId="1089835452" sldId="383"/>
            <ac:inkMk id="96" creationId="{6E2EDEF1-3AA5-4DA9-BB30-FE710E95B218}"/>
          </ac:inkMkLst>
        </pc:inkChg>
        <pc:inkChg chg="add mod">
          <ac:chgData name="Andreas Rauch" userId="fa8c94ca-7b83-4339-bb00-1e4fd2bc6b5c" providerId="ADAL" clId="{A5C418BB-5567-45EB-AF00-EDC4AE1D824D}" dt="2022-04-28T11:52:03.510" v="426"/>
          <ac:inkMkLst>
            <pc:docMk/>
            <pc:sldMk cId="1089835452" sldId="383"/>
            <ac:inkMk id="97" creationId="{235111A5-3739-4CAA-93C5-408F20519EAF}"/>
          </ac:inkMkLst>
        </pc:inkChg>
        <pc:inkChg chg="add mod">
          <ac:chgData name="Andreas Rauch" userId="fa8c94ca-7b83-4339-bb00-1e4fd2bc6b5c" providerId="ADAL" clId="{A5C418BB-5567-45EB-AF00-EDC4AE1D824D}" dt="2022-04-28T11:52:03.510" v="426"/>
          <ac:inkMkLst>
            <pc:docMk/>
            <pc:sldMk cId="1089835452" sldId="383"/>
            <ac:inkMk id="98" creationId="{4753D225-C451-44D3-B321-122DC3FAE041}"/>
          </ac:inkMkLst>
        </pc:inkChg>
        <pc:inkChg chg="add mod">
          <ac:chgData name="Andreas Rauch" userId="fa8c94ca-7b83-4339-bb00-1e4fd2bc6b5c" providerId="ADAL" clId="{A5C418BB-5567-45EB-AF00-EDC4AE1D824D}" dt="2022-04-28T11:52:03.510" v="426"/>
          <ac:inkMkLst>
            <pc:docMk/>
            <pc:sldMk cId="1089835452" sldId="383"/>
            <ac:inkMk id="99" creationId="{2A71E79B-72B6-4B26-9ECE-D65D0F662AD8}"/>
          </ac:inkMkLst>
        </pc:inkChg>
        <pc:inkChg chg="add mod">
          <ac:chgData name="Andreas Rauch" userId="fa8c94ca-7b83-4339-bb00-1e4fd2bc6b5c" providerId="ADAL" clId="{A5C418BB-5567-45EB-AF00-EDC4AE1D824D}" dt="2022-04-28T11:52:03.510" v="426"/>
          <ac:inkMkLst>
            <pc:docMk/>
            <pc:sldMk cId="1089835452" sldId="383"/>
            <ac:inkMk id="101" creationId="{D46829AB-8C1C-40D7-BB7A-6BB9128A2AAB}"/>
          </ac:inkMkLst>
        </pc:inkChg>
        <pc:inkChg chg="add mod">
          <ac:chgData name="Andreas Rauch" userId="fa8c94ca-7b83-4339-bb00-1e4fd2bc6b5c" providerId="ADAL" clId="{A5C418BB-5567-45EB-AF00-EDC4AE1D824D}" dt="2022-04-28T11:52:03.510" v="426"/>
          <ac:inkMkLst>
            <pc:docMk/>
            <pc:sldMk cId="1089835452" sldId="383"/>
            <ac:inkMk id="102" creationId="{BBEBBB59-5291-49DF-AA4B-78160A099B8C}"/>
          </ac:inkMkLst>
        </pc:inkChg>
        <pc:inkChg chg="add mod">
          <ac:chgData name="Andreas Rauch" userId="fa8c94ca-7b83-4339-bb00-1e4fd2bc6b5c" providerId="ADAL" clId="{A5C418BB-5567-45EB-AF00-EDC4AE1D824D}" dt="2022-04-28T11:52:03.510" v="426"/>
          <ac:inkMkLst>
            <pc:docMk/>
            <pc:sldMk cId="1089835452" sldId="383"/>
            <ac:inkMk id="104" creationId="{919DF6F6-C2D5-40B3-8E20-832826B6004B}"/>
          </ac:inkMkLst>
        </pc:inkChg>
        <pc:inkChg chg="add mod">
          <ac:chgData name="Andreas Rauch" userId="fa8c94ca-7b83-4339-bb00-1e4fd2bc6b5c" providerId="ADAL" clId="{A5C418BB-5567-45EB-AF00-EDC4AE1D824D}" dt="2022-04-28T11:52:03.510" v="426"/>
          <ac:inkMkLst>
            <pc:docMk/>
            <pc:sldMk cId="1089835452" sldId="383"/>
            <ac:inkMk id="105" creationId="{FFF10291-2402-4A7E-9045-2DB551FE794E}"/>
          </ac:inkMkLst>
        </pc:inkChg>
        <pc:inkChg chg="add mod">
          <ac:chgData name="Andreas Rauch" userId="fa8c94ca-7b83-4339-bb00-1e4fd2bc6b5c" providerId="ADAL" clId="{A5C418BB-5567-45EB-AF00-EDC4AE1D824D}" dt="2022-04-28T11:52:03.510" v="426"/>
          <ac:inkMkLst>
            <pc:docMk/>
            <pc:sldMk cId="1089835452" sldId="383"/>
            <ac:inkMk id="106" creationId="{F10E821F-CE98-4BDC-80EF-AF134206CFB9}"/>
          </ac:inkMkLst>
        </pc:inkChg>
        <pc:inkChg chg="add mod">
          <ac:chgData name="Andreas Rauch" userId="fa8c94ca-7b83-4339-bb00-1e4fd2bc6b5c" providerId="ADAL" clId="{A5C418BB-5567-45EB-AF00-EDC4AE1D824D}" dt="2022-04-28T11:52:03.510" v="426"/>
          <ac:inkMkLst>
            <pc:docMk/>
            <pc:sldMk cId="1089835452" sldId="383"/>
            <ac:inkMk id="107" creationId="{BDEC1926-EBD4-4880-8F7F-A3967ABDB8D8}"/>
          </ac:inkMkLst>
        </pc:inkChg>
        <pc:inkChg chg="add mod">
          <ac:chgData name="Andreas Rauch" userId="fa8c94ca-7b83-4339-bb00-1e4fd2bc6b5c" providerId="ADAL" clId="{A5C418BB-5567-45EB-AF00-EDC4AE1D824D}" dt="2022-04-28T11:52:03.510" v="426"/>
          <ac:inkMkLst>
            <pc:docMk/>
            <pc:sldMk cId="1089835452" sldId="383"/>
            <ac:inkMk id="108" creationId="{A9E86EC2-C29B-4909-83DE-1D123E73453B}"/>
          </ac:inkMkLst>
        </pc:inkChg>
        <pc:inkChg chg="add mod">
          <ac:chgData name="Andreas Rauch" userId="fa8c94ca-7b83-4339-bb00-1e4fd2bc6b5c" providerId="ADAL" clId="{A5C418BB-5567-45EB-AF00-EDC4AE1D824D}" dt="2022-04-28T11:52:03.510" v="426"/>
          <ac:inkMkLst>
            <pc:docMk/>
            <pc:sldMk cId="1089835452" sldId="383"/>
            <ac:inkMk id="109" creationId="{F6E9C373-27A8-4F90-B5BF-8F8EA795CEE9}"/>
          </ac:inkMkLst>
        </pc:inkChg>
        <pc:inkChg chg="add mod">
          <ac:chgData name="Andreas Rauch" userId="fa8c94ca-7b83-4339-bb00-1e4fd2bc6b5c" providerId="ADAL" clId="{A5C418BB-5567-45EB-AF00-EDC4AE1D824D}" dt="2022-04-28T11:52:03.510" v="426"/>
          <ac:inkMkLst>
            <pc:docMk/>
            <pc:sldMk cId="1089835452" sldId="383"/>
            <ac:inkMk id="110" creationId="{A71E16F4-EB4B-4901-B501-6637E5D7BAEA}"/>
          </ac:inkMkLst>
        </pc:inkChg>
        <pc:inkChg chg="add mod">
          <ac:chgData name="Andreas Rauch" userId="fa8c94ca-7b83-4339-bb00-1e4fd2bc6b5c" providerId="ADAL" clId="{A5C418BB-5567-45EB-AF00-EDC4AE1D824D}" dt="2022-04-28T11:52:03.510" v="426"/>
          <ac:inkMkLst>
            <pc:docMk/>
            <pc:sldMk cId="1089835452" sldId="383"/>
            <ac:inkMk id="111" creationId="{C9F98F46-C159-4673-AFFD-55EA828E6FDB}"/>
          </ac:inkMkLst>
        </pc:inkChg>
        <pc:inkChg chg="add mod">
          <ac:chgData name="Andreas Rauch" userId="fa8c94ca-7b83-4339-bb00-1e4fd2bc6b5c" providerId="ADAL" clId="{A5C418BB-5567-45EB-AF00-EDC4AE1D824D}" dt="2022-04-28T11:52:03.510" v="426"/>
          <ac:inkMkLst>
            <pc:docMk/>
            <pc:sldMk cId="1089835452" sldId="383"/>
            <ac:inkMk id="112" creationId="{E378B04E-F555-482F-8F5A-F809A3C14F50}"/>
          </ac:inkMkLst>
        </pc:inkChg>
        <pc:inkChg chg="add mod">
          <ac:chgData name="Andreas Rauch" userId="fa8c94ca-7b83-4339-bb00-1e4fd2bc6b5c" providerId="ADAL" clId="{A5C418BB-5567-45EB-AF00-EDC4AE1D824D}" dt="2022-04-28T11:52:03.510" v="426"/>
          <ac:inkMkLst>
            <pc:docMk/>
            <pc:sldMk cId="1089835452" sldId="383"/>
            <ac:inkMk id="114" creationId="{08451E12-2DFA-492E-8165-2D95089521B2}"/>
          </ac:inkMkLst>
        </pc:inkChg>
        <pc:inkChg chg="add mod">
          <ac:chgData name="Andreas Rauch" userId="fa8c94ca-7b83-4339-bb00-1e4fd2bc6b5c" providerId="ADAL" clId="{A5C418BB-5567-45EB-AF00-EDC4AE1D824D}" dt="2022-04-28T11:52:03.510" v="426"/>
          <ac:inkMkLst>
            <pc:docMk/>
            <pc:sldMk cId="1089835452" sldId="383"/>
            <ac:inkMk id="115" creationId="{B9B89E42-4761-4BB4-AEBF-A9E7D415DE64}"/>
          </ac:inkMkLst>
        </pc:inkChg>
        <pc:inkChg chg="add mod">
          <ac:chgData name="Andreas Rauch" userId="fa8c94ca-7b83-4339-bb00-1e4fd2bc6b5c" providerId="ADAL" clId="{A5C418BB-5567-45EB-AF00-EDC4AE1D824D}" dt="2022-04-28T11:52:03.510" v="426"/>
          <ac:inkMkLst>
            <pc:docMk/>
            <pc:sldMk cId="1089835452" sldId="383"/>
            <ac:inkMk id="116" creationId="{8A431878-A77D-4AB3-82A2-50E994D56E9B}"/>
          </ac:inkMkLst>
        </pc:inkChg>
        <pc:inkChg chg="add mod">
          <ac:chgData name="Andreas Rauch" userId="fa8c94ca-7b83-4339-bb00-1e4fd2bc6b5c" providerId="ADAL" clId="{A5C418BB-5567-45EB-AF00-EDC4AE1D824D}" dt="2022-04-28T11:52:03.510" v="426"/>
          <ac:inkMkLst>
            <pc:docMk/>
            <pc:sldMk cId="1089835452" sldId="383"/>
            <ac:inkMk id="117" creationId="{5F48109C-A0C9-4412-B32F-684730F5CDBE}"/>
          </ac:inkMkLst>
        </pc:inkChg>
        <pc:inkChg chg="add mod">
          <ac:chgData name="Andreas Rauch" userId="fa8c94ca-7b83-4339-bb00-1e4fd2bc6b5c" providerId="ADAL" clId="{A5C418BB-5567-45EB-AF00-EDC4AE1D824D}" dt="2022-04-28T11:52:03.510" v="426"/>
          <ac:inkMkLst>
            <pc:docMk/>
            <pc:sldMk cId="1089835452" sldId="383"/>
            <ac:inkMk id="119" creationId="{E1262963-BD4E-4509-8B70-D7EA4B8C1A6E}"/>
          </ac:inkMkLst>
        </pc:inkChg>
        <pc:inkChg chg="add mod">
          <ac:chgData name="Andreas Rauch" userId="fa8c94ca-7b83-4339-bb00-1e4fd2bc6b5c" providerId="ADAL" clId="{A5C418BB-5567-45EB-AF00-EDC4AE1D824D}" dt="2022-04-28T11:52:03.510" v="426"/>
          <ac:inkMkLst>
            <pc:docMk/>
            <pc:sldMk cId="1089835452" sldId="383"/>
            <ac:inkMk id="120" creationId="{69599AB1-8F34-4FE6-92DC-5DC4EA11BF15}"/>
          </ac:inkMkLst>
        </pc:inkChg>
        <pc:inkChg chg="add mod">
          <ac:chgData name="Andreas Rauch" userId="fa8c94ca-7b83-4339-bb00-1e4fd2bc6b5c" providerId="ADAL" clId="{A5C418BB-5567-45EB-AF00-EDC4AE1D824D}" dt="2022-04-28T11:52:03.510" v="426"/>
          <ac:inkMkLst>
            <pc:docMk/>
            <pc:sldMk cId="1089835452" sldId="383"/>
            <ac:inkMk id="122" creationId="{7BD957AA-264B-43FB-B3F8-CBF785BEDBAB}"/>
          </ac:inkMkLst>
        </pc:inkChg>
        <pc:inkChg chg="add mod">
          <ac:chgData name="Andreas Rauch" userId="fa8c94ca-7b83-4339-bb00-1e4fd2bc6b5c" providerId="ADAL" clId="{A5C418BB-5567-45EB-AF00-EDC4AE1D824D}" dt="2022-04-28T11:52:03.510" v="426"/>
          <ac:inkMkLst>
            <pc:docMk/>
            <pc:sldMk cId="1089835452" sldId="383"/>
            <ac:inkMk id="123" creationId="{87F19471-10AA-493D-BE77-53DFFFF76271}"/>
          </ac:inkMkLst>
        </pc:inkChg>
        <pc:inkChg chg="add mod">
          <ac:chgData name="Andreas Rauch" userId="fa8c94ca-7b83-4339-bb00-1e4fd2bc6b5c" providerId="ADAL" clId="{A5C418BB-5567-45EB-AF00-EDC4AE1D824D}" dt="2022-04-28T11:52:03.510" v="426"/>
          <ac:inkMkLst>
            <pc:docMk/>
            <pc:sldMk cId="1089835452" sldId="383"/>
            <ac:inkMk id="124" creationId="{86E33049-08BF-40EE-BD3E-DD764675BF15}"/>
          </ac:inkMkLst>
        </pc:inkChg>
        <pc:inkChg chg="add mod">
          <ac:chgData name="Andreas Rauch" userId="fa8c94ca-7b83-4339-bb00-1e4fd2bc6b5c" providerId="ADAL" clId="{A5C418BB-5567-45EB-AF00-EDC4AE1D824D}" dt="2022-04-28T11:52:03.510" v="426"/>
          <ac:inkMkLst>
            <pc:docMk/>
            <pc:sldMk cId="1089835452" sldId="383"/>
            <ac:inkMk id="125" creationId="{B95ABAAC-CC18-48A4-84DA-5E5D833D8A17}"/>
          </ac:inkMkLst>
        </pc:inkChg>
        <pc:inkChg chg="add mod">
          <ac:chgData name="Andreas Rauch" userId="fa8c94ca-7b83-4339-bb00-1e4fd2bc6b5c" providerId="ADAL" clId="{A5C418BB-5567-45EB-AF00-EDC4AE1D824D}" dt="2022-04-28T11:52:03.510" v="426"/>
          <ac:inkMkLst>
            <pc:docMk/>
            <pc:sldMk cId="1089835452" sldId="383"/>
            <ac:inkMk id="126" creationId="{4F5E64D9-3F5C-4F1D-9C88-C4B39DD8326D}"/>
          </ac:inkMkLst>
        </pc:inkChg>
        <pc:inkChg chg="add mod">
          <ac:chgData name="Andreas Rauch" userId="fa8c94ca-7b83-4339-bb00-1e4fd2bc6b5c" providerId="ADAL" clId="{A5C418BB-5567-45EB-AF00-EDC4AE1D824D}" dt="2022-04-28T11:52:03.510" v="426"/>
          <ac:inkMkLst>
            <pc:docMk/>
            <pc:sldMk cId="1089835452" sldId="383"/>
            <ac:inkMk id="127" creationId="{0D9112B4-3BA8-4861-8B8C-BDD2C4B2D43D}"/>
          </ac:inkMkLst>
        </pc:inkChg>
        <pc:inkChg chg="add mod">
          <ac:chgData name="Andreas Rauch" userId="fa8c94ca-7b83-4339-bb00-1e4fd2bc6b5c" providerId="ADAL" clId="{A5C418BB-5567-45EB-AF00-EDC4AE1D824D}" dt="2022-04-28T11:52:03.510" v="426"/>
          <ac:inkMkLst>
            <pc:docMk/>
            <pc:sldMk cId="1089835452" sldId="383"/>
            <ac:inkMk id="128" creationId="{05CA0EB7-FDF9-4CA0-BB29-2C4D7E2218AF}"/>
          </ac:inkMkLst>
        </pc:inkChg>
        <pc:inkChg chg="add mod">
          <ac:chgData name="Andreas Rauch" userId="fa8c94ca-7b83-4339-bb00-1e4fd2bc6b5c" providerId="ADAL" clId="{A5C418BB-5567-45EB-AF00-EDC4AE1D824D}" dt="2022-04-28T11:52:03.510" v="426"/>
          <ac:inkMkLst>
            <pc:docMk/>
            <pc:sldMk cId="1089835452" sldId="383"/>
            <ac:inkMk id="129" creationId="{3C143177-58C4-48F3-BA9F-7D54D145F3CB}"/>
          </ac:inkMkLst>
        </pc:inkChg>
        <pc:inkChg chg="add mod">
          <ac:chgData name="Andreas Rauch" userId="fa8c94ca-7b83-4339-bb00-1e4fd2bc6b5c" providerId="ADAL" clId="{A5C418BB-5567-45EB-AF00-EDC4AE1D824D}" dt="2022-04-28T11:52:03.510" v="426"/>
          <ac:inkMkLst>
            <pc:docMk/>
            <pc:sldMk cId="1089835452" sldId="383"/>
            <ac:inkMk id="130" creationId="{F9BFEEED-7F76-437A-9DD2-9E94E88CC9A3}"/>
          </ac:inkMkLst>
        </pc:inkChg>
        <pc:inkChg chg="add mod">
          <ac:chgData name="Andreas Rauch" userId="fa8c94ca-7b83-4339-bb00-1e4fd2bc6b5c" providerId="ADAL" clId="{A5C418BB-5567-45EB-AF00-EDC4AE1D824D}" dt="2022-04-28T11:52:03.510" v="426"/>
          <ac:inkMkLst>
            <pc:docMk/>
            <pc:sldMk cId="1089835452" sldId="383"/>
            <ac:inkMk id="131" creationId="{2C3A8C3B-05B7-4BC8-AF6C-DFA3E562DEE6}"/>
          </ac:inkMkLst>
        </pc:inkChg>
        <pc:inkChg chg="add mod">
          <ac:chgData name="Andreas Rauch" userId="fa8c94ca-7b83-4339-bb00-1e4fd2bc6b5c" providerId="ADAL" clId="{A5C418BB-5567-45EB-AF00-EDC4AE1D824D}" dt="2022-04-28T11:52:03.510" v="426"/>
          <ac:inkMkLst>
            <pc:docMk/>
            <pc:sldMk cId="1089835452" sldId="383"/>
            <ac:inkMk id="132" creationId="{7A913596-529C-4DA9-B57A-77FEA09AB93E}"/>
          </ac:inkMkLst>
        </pc:inkChg>
        <pc:inkChg chg="add mod">
          <ac:chgData name="Andreas Rauch" userId="fa8c94ca-7b83-4339-bb00-1e4fd2bc6b5c" providerId="ADAL" clId="{A5C418BB-5567-45EB-AF00-EDC4AE1D824D}" dt="2022-04-28T11:52:03.510" v="426"/>
          <ac:inkMkLst>
            <pc:docMk/>
            <pc:sldMk cId="1089835452" sldId="383"/>
            <ac:inkMk id="134" creationId="{1566CD17-9570-4AF0-B7C1-68D9A7C2023B}"/>
          </ac:inkMkLst>
        </pc:inkChg>
        <pc:inkChg chg="add mod">
          <ac:chgData name="Andreas Rauch" userId="fa8c94ca-7b83-4339-bb00-1e4fd2bc6b5c" providerId="ADAL" clId="{A5C418BB-5567-45EB-AF00-EDC4AE1D824D}" dt="2022-04-28T11:52:03.510" v="426"/>
          <ac:inkMkLst>
            <pc:docMk/>
            <pc:sldMk cId="1089835452" sldId="383"/>
            <ac:inkMk id="135" creationId="{46E1ED2C-DAB4-4344-9271-AA36D74FBF04}"/>
          </ac:inkMkLst>
        </pc:inkChg>
        <pc:inkChg chg="add mod">
          <ac:chgData name="Andreas Rauch" userId="fa8c94ca-7b83-4339-bb00-1e4fd2bc6b5c" providerId="ADAL" clId="{A5C418BB-5567-45EB-AF00-EDC4AE1D824D}" dt="2022-04-28T11:52:03.510" v="426"/>
          <ac:inkMkLst>
            <pc:docMk/>
            <pc:sldMk cId="1089835452" sldId="383"/>
            <ac:inkMk id="136" creationId="{2F9E99C3-8EFE-4036-BEA5-28A14EFCFBE4}"/>
          </ac:inkMkLst>
        </pc:inkChg>
        <pc:inkChg chg="add mod">
          <ac:chgData name="Andreas Rauch" userId="fa8c94ca-7b83-4339-bb00-1e4fd2bc6b5c" providerId="ADAL" clId="{A5C418BB-5567-45EB-AF00-EDC4AE1D824D}" dt="2022-04-28T11:52:03.510" v="426"/>
          <ac:inkMkLst>
            <pc:docMk/>
            <pc:sldMk cId="1089835452" sldId="383"/>
            <ac:inkMk id="137" creationId="{894B70F2-DA3C-4720-953E-F51C74512C18}"/>
          </ac:inkMkLst>
        </pc:inkChg>
        <pc:inkChg chg="add mod">
          <ac:chgData name="Andreas Rauch" userId="fa8c94ca-7b83-4339-bb00-1e4fd2bc6b5c" providerId="ADAL" clId="{A5C418BB-5567-45EB-AF00-EDC4AE1D824D}" dt="2022-04-28T11:52:03.510" v="426"/>
          <ac:inkMkLst>
            <pc:docMk/>
            <pc:sldMk cId="1089835452" sldId="383"/>
            <ac:inkMk id="138" creationId="{D1E38F74-5B9B-42E5-8329-198F70FD376B}"/>
          </ac:inkMkLst>
        </pc:inkChg>
        <pc:inkChg chg="add mod">
          <ac:chgData name="Andreas Rauch" userId="fa8c94ca-7b83-4339-bb00-1e4fd2bc6b5c" providerId="ADAL" clId="{A5C418BB-5567-45EB-AF00-EDC4AE1D824D}" dt="2022-04-28T11:52:03.510" v="426"/>
          <ac:inkMkLst>
            <pc:docMk/>
            <pc:sldMk cId="1089835452" sldId="383"/>
            <ac:inkMk id="139" creationId="{BBDBC556-296C-4115-ABBA-E04E9EC0B239}"/>
          </ac:inkMkLst>
        </pc:inkChg>
        <pc:inkChg chg="add mod">
          <ac:chgData name="Andreas Rauch" userId="fa8c94ca-7b83-4339-bb00-1e4fd2bc6b5c" providerId="ADAL" clId="{A5C418BB-5567-45EB-AF00-EDC4AE1D824D}" dt="2022-04-28T11:52:03.510" v="426"/>
          <ac:inkMkLst>
            <pc:docMk/>
            <pc:sldMk cId="1089835452" sldId="383"/>
            <ac:inkMk id="140" creationId="{18FE17BE-D5BF-4435-BA2A-DEC1E157D00A}"/>
          </ac:inkMkLst>
        </pc:inkChg>
        <pc:inkChg chg="add mod">
          <ac:chgData name="Andreas Rauch" userId="fa8c94ca-7b83-4339-bb00-1e4fd2bc6b5c" providerId="ADAL" clId="{A5C418BB-5567-45EB-AF00-EDC4AE1D824D}" dt="2022-04-28T11:52:03.510" v="426"/>
          <ac:inkMkLst>
            <pc:docMk/>
            <pc:sldMk cId="1089835452" sldId="383"/>
            <ac:inkMk id="141" creationId="{2E17FB71-A272-4A4F-8520-70F8E6E3F8A5}"/>
          </ac:inkMkLst>
        </pc:inkChg>
        <pc:inkChg chg="add mod">
          <ac:chgData name="Andreas Rauch" userId="fa8c94ca-7b83-4339-bb00-1e4fd2bc6b5c" providerId="ADAL" clId="{A5C418BB-5567-45EB-AF00-EDC4AE1D824D}" dt="2022-04-28T11:52:03.510" v="426"/>
          <ac:inkMkLst>
            <pc:docMk/>
            <pc:sldMk cId="1089835452" sldId="383"/>
            <ac:inkMk id="142" creationId="{F1756168-9EAF-4C29-BC5C-29BB0AD6B43F}"/>
          </ac:inkMkLst>
        </pc:inkChg>
        <pc:inkChg chg="add mod">
          <ac:chgData name="Andreas Rauch" userId="fa8c94ca-7b83-4339-bb00-1e4fd2bc6b5c" providerId="ADAL" clId="{A5C418BB-5567-45EB-AF00-EDC4AE1D824D}" dt="2022-04-28T11:52:03.510" v="426"/>
          <ac:inkMkLst>
            <pc:docMk/>
            <pc:sldMk cId="1089835452" sldId="383"/>
            <ac:inkMk id="144" creationId="{12198813-DACB-4E91-B64E-183F4AB45A8D}"/>
          </ac:inkMkLst>
        </pc:inkChg>
        <pc:inkChg chg="add mod">
          <ac:chgData name="Andreas Rauch" userId="fa8c94ca-7b83-4339-bb00-1e4fd2bc6b5c" providerId="ADAL" clId="{A5C418BB-5567-45EB-AF00-EDC4AE1D824D}" dt="2022-04-28T11:52:03.510" v="426"/>
          <ac:inkMkLst>
            <pc:docMk/>
            <pc:sldMk cId="1089835452" sldId="383"/>
            <ac:inkMk id="146" creationId="{3BC3A931-F750-463E-9610-FF725A5F8054}"/>
          </ac:inkMkLst>
        </pc:inkChg>
        <pc:inkChg chg="add mod">
          <ac:chgData name="Andreas Rauch" userId="fa8c94ca-7b83-4339-bb00-1e4fd2bc6b5c" providerId="ADAL" clId="{A5C418BB-5567-45EB-AF00-EDC4AE1D824D}" dt="2022-04-28T11:52:03.510" v="426"/>
          <ac:inkMkLst>
            <pc:docMk/>
            <pc:sldMk cId="1089835452" sldId="383"/>
            <ac:inkMk id="147" creationId="{561F115B-FBDE-4BBD-AB6B-7C9FF81BA22E}"/>
          </ac:inkMkLst>
        </pc:inkChg>
        <pc:inkChg chg="add mod">
          <ac:chgData name="Andreas Rauch" userId="fa8c94ca-7b83-4339-bb00-1e4fd2bc6b5c" providerId="ADAL" clId="{A5C418BB-5567-45EB-AF00-EDC4AE1D824D}" dt="2022-04-28T11:52:03.510" v="426"/>
          <ac:inkMkLst>
            <pc:docMk/>
            <pc:sldMk cId="1089835452" sldId="383"/>
            <ac:inkMk id="148" creationId="{9464A5D8-4E5F-4AE4-A190-9E6FC231EFD2}"/>
          </ac:inkMkLst>
        </pc:inkChg>
        <pc:inkChg chg="add mod">
          <ac:chgData name="Andreas Rauch" userId="fa8c94ca-7b83-4339-bb00-1e4fd2bc6b5c" providerId="ADAL" clId="{A5C418BB-5567-45EB-AF00-EDC4AE1D824D}" dt="2022-04-28T11:52:03.510" v="426"/>
          <ac:inkMkLst>
            <pc:docMk/>
            <pc:sldMk cId="1089835452" sldId="383"/>
            <ac:inkMk id="149" creationId="{6A8B81D0-06E2-4532-B0DE-05E124C52F4A}"/>
          </ac:inkMkLst>
        </pc:inkChg>
        <pc:inkChg chg="add mod">
          <ac:chgData name="Andreas Rauch" userId="fa8c94ca-7b83-4339-bb00-1e4fd2bc6b5c" providerId="ADAL" clId="{A5C418BB-5567-45EB-AF00-EDC4AE1D824D}" dt="2022-04-28T11:52:03.510" v="426"/>
          <ac:inkMkLst>
            <pc:docMk/>
            <pc:sldMk cId="1089835452" sldId="383"/>
            <ac:inkMk id="150" creationId="{486B49AC-41E6-4FA4-A8AD-B296BD1C924A}"/>
          </ac:inkMkLst>
        </pc:inkChg>
        <pc:inkChg chg="add mod">
          <ac:chgData name="Andreas Rauch" userId="fa8c94ca-7b83-4339-bb00-1e4fd2bc6b5c" providerId="ADAL" clId="{A5C418BB-5567-45EB-AF00-EDC4AE1D824D}" dt="2022-04-28T11:52:03.510" v="426"/>
          <ac:inkMkLst>
            <pc:docMk/>
            <pc:sldMk cId="1089835452" sldId="383"/>
            <ac:inkMk id="151" creationId="{353CCA36-98D3-46F8-BF61-5881CBF05AEB}"/>
          </ac:inkMkLst>
        </pc:inkChg>
        <pc:inkChg chg="add mod">
          <ac:chgData name="Andreas Rauch" userId="fa8c94ca-7b83-4339-bb00-1e4fd2bc6b5c" providerId="ADAL" clId="{A5C418BB-5567-45EB-AF00-EDC4AE1D824D}" dt="2022-04-28T11:52:03.510" v="426"/>
          <ac:inkMkLst>
            <pc:docMk/>
            <pc:sldMk cId="1089835452" sldId="383"/>
            <ac:inkMk id="152" creationId="{88A285C6-84BA-4BC6-A768-01E28FF70087}"/>
          </ac:inkMkLst>
        </pc:inkChg>
        <pc:inkChg chg="add mod">
          <ac:chgData name="Andreas Rauch" userId="fa8c94ca-7b83-4339-bb00-1e4fd2bc6b5c" providerId="ADAL" clId="{A5C418BB-5567-45EB-AF00-EDC4AE1D824D}" dt="2022-04-28T11:52:03.510" v="426"/>
          <ac:inkMkLst>
            <pc:docMk/>
            <pc:sldMk cId="1089835452" sldId="383"/>
            <ac:inkMk id="153" creationId="{4683922C-82D8-442B-98B2-F5B41C50FA9E}"/>
          </ac:inkMkLst>
        </pc:inkChg>
        <pc:inkChg chg="add mod">
          <ac:chgData name="Andreas Rauch" userId="fa8c94ca-7b83-4339-bb00-1e4fd2bc6b5c" providerId="ADAL" clId="{A5C418BB-5567-45EB-AF00-EDC4AE1D824D}" dt="2022-04-28T11:52:03.510" v="426"/>
          <ac:inkMkLst>
            <pc:docMk/>
            <pc:sldMk cId="1089835452" sldId="383"/>
            <ac:inkMk id="154" creationId="{522FDF21-7327-4764-8495-1F272266BD12}"/>
          </ac:inkMkLst>
        </pc:inkChg>
        <pc:inkChg chg="add mod">
          <ac:chgData name="Andreas Rauch" userId="fa8c94ca-7b83-4339-bb00-1e4fd2bc6b5c" providerId="ADAL" clId="{A5C418BB-5567-45EB-AF00-EDC4AE1D824D}" dt="2022-04-28T11:52:03.510" v="426"/>
          <ac:inkMkLst>
            <pc:docMk/>
            <pc:sldMk cId="1089835452" sldId="383"/>
            <ac:inkMk id="155" creationId="{83B76A05-1AF6-4E27-90BE-05F460552A24}"/>
          </ac:inkMkLst>
        </pc:inkChg>
        <pc:inkChg chg="add mod">
          <ac:chgData name="Andreas Rauch" userId="fa8c94ca-7b83-4339-bb00-1e4fd2bc6b5c" providerId="ADAL" clId="{A5C418BB-5567-45EB-AF00-EDC4AE1D824D}" dt="2022-04-28T11:52:03.510" v="426"/>
          <ac:inkMkLst>
            <pc:docMk/>
            <pc:sldMk cId="1089835452" sldId="383"/>
            <ac:inkMk id="156" creationId="{AC4DBF4E-36B2-4641-8570-65FB09740FE3}"/>
          </ac:inkMkLst>
        </pc:inkChg>
        <pc:inkChg chg="add mod">
          <ac:chgData name="Andreas Rauch" userId="fa8c94ca-7b83-4339-bb00-1e4fd2bc6b5c" providerId="ADAL" clId="{A5C418BB-5567-45EB-AF00-EDC4AE1D824D}" dt="2022-04-28T11:52:03.510" v="426"/>
          <ac:inkMkLst>
            <pc:docMk/>
            <pc:sldMk cId="1089835452" sldId="383"/>
            <ac:inkMk id="157" creationId="{94D2B355-9457-48C5-8294-B0FBCD8DFA3D}"/>
          </ac:inkMkLst>
        </pc:inkChg>
        <pc:inkChg chg="add mod">
          <ac:chgData name="Andreas Rauch" userId="fa8c94ca-7b83-4339-bb00-1e4fd2bc6b5c" providerId="ADAL" clId="{A5C418BB-5567-45EB-AF00-EDC4AE1D824D}" dt="2022-04-28T11:52:03.510" v="426"/>
          <ac:inkMkLst>
            <pc:docMk/>
            <pc:sldMk cId="1089835452" sldId="383"/>
            <ac:inkMk id="158" creationId="{0A3E675D-3E91-499A-B50A-7B36120B43DB}"/>
          </ac:inkMkLst>
        </pc:inkChg>
        <pc:inkChg chg="add mod">
          <ac:chgData name="Andreas Rauch" userId="fa8c94ca-7b83-4339-bb00-1e4fd2bc6b5c" providerId="ADAL" clId="{A5C418BB-5567-45EB-AF00-EDC4AE1D824D}" dt="2022-04-28T11:52:03.510" v="426"/>
          <ac:inkMkLst>
            <pc:docMk/>
            <pc:sldMk cId="1089835452" sldId="383"/>
            <ac:inkMk id="159" creationId="{49324C55-6975-4918-ACA3-A97B09BD9071}"/>
          </ac:inkMkLst>
        </pc:inkChg>
        <pc:inkChg chg="add mod">
          <ac:chgData name="Andreas Rauch" userId="fa8c94ca-7b83-4339-bb00-1e4fd2bc6b5c" providerId="ADAL" clId="{A5C418BB-5567-45EB-AF00-EDC4AE1D824D}" dt="2022-04-28T11:52:03.510" v="426"/>
          <ac:inkMkLst>
            <pc:docMk/>
            <pc:sldMk cId="1089835452" sldId="383"/>
            <ac:inkMk id="161" creationId="{469D5ED6-D77D-47E7-B1DD-2E1C8912F94D}"/>
          </ac:inkMkLst>
        </pc:inkChg>
        <pc:inkChg chg="add mod">
          <ac:chgData name="Andreas Rauch" userId="fa8c94ca-7b83-4339-bb00-1e4fd2bc6b5c" providerId="ADAL" clId="{A5C418BB-5567-45EB-AF00-EDC4AE1D824D}" dt="2022-04-28T11:52:03.510" v="426"/>
          <ac:inkMkLst>
            <pc:docMk/>
            <pc:sldMk cId="1089835452" sldId="383"/>
            <ac:inkMk id="162" creationId="{7EF6B34B-225B-4467-9E49-8861AFC87CF8}"/>
          </ac:inkMkLst>
        </pc:inkChg>
        <pc:inkChg chg="add mod">
          <ac:chgData name="Andreas Rauch" userId="fa8c94ca-7b83-4339-bb00-1e4fd2bc6b5c" providerId="ADAL" clId="{A5C418BB-5567-45EB-AF00-EDC4AE1D824D}" dt="2022-04-28T11:52:03.510" v="426"/>
          <ac:inkMkLst>
            <pc:docMk/>
            <pc:sldMk cId="1089835452" sldId="383"/>
            <ac:inkMk id="164" creationId="{05D36CBC-3FAD-4DF2-8BC5-52986159CC05}"/>
          </ac:inkMkLst>
        </pc:inkChg>
        <pc:inkChg chg="add mod">
          <ac:chgData name="Andreas Rauch" userId="fa8c94ca-7b83-4339-bb00-1e4fd2bc6b5c" providerId="ADAL" clId="{A5C418BB-5567-45EB-AF00-EDC4AE1D824D}" dt="2022-04-28T11:52:03.510" v="426"/>
          <ac:inkMkLst>
            <pc:docMk/>
            <pc:sldMk cId="1089835452" sldId="383"/>
            <ac:inkMk id="165" creationId="{CA668DE2-189C-4FA5-9116-BEF75B4830CD}"/>
          </ac:inkMkLst>
        </pc:inkChg>
        <pc:inkChg chg="add mod">
          <ac:chgData name="Andreas Rauch" userId="fa8c94ca-7b83-4339-bb00-1e4fd2bc6b5c" providerId="ADAL" clId="{A5C418BB-5567-45EB-AF00-EDC4AE1D824D}" dt="2022-04-28T11:52:03.510" v="426"/>
          <ac:inkMkLst>
            <pc:docMk/>
            <pc:sldMk cId="1089835452" sldId="383"/>
            <ac:inkMk id="166" creationId="{DF8F6E4C-BE83-427B-874B-4DE8F10FBD26}"/>
          </ac:inkMkLst>
        </pc:inkChg>
        <pc:inkChg chg="add">
          <ac:chgData name="Andreas Rauch" userId="fa8c94ca-7b83-4339-bb00-1e4fd2bc6b5c" providerId="ADAL" clId="{A5C418BB-5567-45EB-AF00-EDC4AE1D824D}" dt="2022-04-28T11:52:27.641" v="427" actId="9405"/>
          <ac:inkMkLst>
            <pc:docMk/>
            <pc:sldMk cId="1089835452" sldId="383"/>
            <ac:inkMk id="168" creationId="{FB80A469-40EC-4087-80F4-3FD7C830A5FD}"/>
          </ac:inkMkLst>
        </pc:inkChg>
        <pc:inkChg chg="add">
          <ac:chgData name="Andreas Rauch" userId="fa8c94ca-7b83-4339-bb00-1e4fd2bc6b5c" providerId="ADAL" clId="{A5C418BB-5567-45EB-AF00-EDC4AE1D824D}" dt="2022-04-28T11:52:28.642" v="428" actId="9405"/>
          <ac:inkMkLst>
            <pc:docMk/>
            <pc:sldMk cId="1089835452" sldId="383"/>
            <ac:inkMk id="169" creationId="{1AA9318C-CCF0-42C2-A4FF-F487321525A3}"/>
          </ac:inkMkLst>
        </pc:inkChg>
        <pc:inkChg chg="add mod">
          <ac:chgData name="Andreas Rauch" userId="fa8c94ca-7b83-4339-bb00-1e4fd2bc6b5c" providerId="ADAL" clId="{A5C418BB-5567-45EB-AF00-EDC4AE1D824D}" dt="2022-04-28T11:56:16.509" v="435"/>
          <ac:inkMkLst>
            <pc:docMk/>
            <pc:sldMk cId="1089835452" sldId="383"/>
            <ac:inkMk id="170" creationId="{9BDC5C3F-6A7F-4DF1-B3F5-ACBBEABF3A1F}"/>
          </ac:inkMkLst>
        </pc:inkChg>
        <pc:inkChg chg="add mod">
          <ac:chgData name="Andreas Rauch" userId="fa8c94ca-7b83-4339-bb00-1e4fd2bc6b5c" providerId="ADAL" clId="{A5C418BB-5567-45EB-AF00-EDC4AE1D824D}" dt="2022-04-28T11:56:16.509" v="435"/>
          <ac:inkMkLst>
            <pc:docMk/>
            <pc:sldMk cId="1089835452" sldId="383"/>
            <ac:inkMk id="171" creationId="{AB664C3E-D1AE-42F2-BE58-39C261EF45B9}"/>
          </ac:inkMkLst>
        </pc:inkChg>
        <pc:inkChg chg="add mod">
          <ac:chgData name="Andreas Rauch" userId="fa8c94ca-7b83-4339-bb00-1e4fd2bc6b5c" providerId="ADAL" clId="{A5C418BB-5567-45EB-AF00-EDC4AE1D824D}" dt="2022-04-28T11:56:16.509" v="435"/>
          <ac:inkMkLst>
            <pc:docMk/>
            <pc:sldMk cId="1089835452" sldId="383"/>
            <ac:inkMk id="172" creationId="{8DC5E640-5E4F-4DA3-81C4-C2AA336D7227}"/>
          </ac:inkMkLst>
        </pc:inkChg>
        <pc:inkChg chg="add mod">
          <ac:chgData name="Andreas Rauch" userId="fa8c94ca-7b83-4339-bb00-1e4fd2bc6b5c" providerId="ADAL" clId="{A5C418BB-5567-45EB-AF00-EDC4AE1D824D}" dt="2022-04-28T11:56:16.509" v="435"/>
          <ac:inkMkLst>
            <pc:docMk/>
            <pc:sldMk cId="1089835452" sldId="383"/>
            <ac:inkMk id="173" creationId="{B55EE0F1-888C-4514-B0A1-EE959BE0DB2E}"/>
          </ac:inkMkLst>
        </pc:inkChg>
        <pc:inkChg chg="add mod">
          <ac:chgData name="Andreas Rauch" userId="fa8c94ca-7b83-4339-bb00-1e4fd2bc6b5c" providerId="ADAL" clId="{A5C418BB-5567-45EB-AF00-EDC4AE1D824D}" dt="2022-04-28T11:56:16.509" v="435"/>
          <ac:inkMkLst>
            <pc:docMk/>
            <pc:sldMk cId="1089835452" sldId="383"/>
            <ac:inkMk id="174" creationId="{3D4D0031-2E76-4892-8D91-366FDBD16CFF}"/>
          </ac:inkMkLst>
        </pc:inkChg>
        <pc:inkChg chg="add mod">
          <ac:chgData name="Andreas Rauch" userId="fa8c94ca-7b83-4339-bb00-1e4fd2bc6b5c" providerId="ADAL" clId="{A5C418BB-5567-45EB-AF00-EDC4AE1D824D}" dt="2022-04-28T11:56:16.509" v="435"/>
          <ac:inkMkLst>
            <pc:docMk/>
            <pc:sldMk cId="1089835452" sldId="383"/>
            <ac:inkMk id="175" creationId="{020CA612-3848-4DD8-8697-506C350DCABD}"/>
          </ac:inkMkLst>
        </pc:inkChg>
        <pc:inkChg chg="add mod">
          <ac:chgData name="Andreas Rauch" userId="fa8c94ca-7b83-4339-bb00-1e4fd2bc6b5c" providerId="ADAL" clId="{A5C418BB-5567-45EB-AF00-EDC4AE1D824D}" dt="2022-04-28T11:56:23.134" v="438"/>
          <ac:inkMkLst>
            <pc:docMk/>
            <pc:sldMk cId="1089835452" sldId="383"/>
            <ac:inkMk id="177" creationId="{56F19323-2BA6-4896-AA15-83D44F11B05B}"/>
          </ac:inkMkLst>
        </pc:inkChg>
        <pc:inkChg chg="add mod">
          <ac:chgData name="Andreas Rauch" userId="fa8c94ca-7b83-4339-bb00-1e4fd2bc6b5c" providerId="ADAL" clId="{A5C418BB-5567-45EB-AF00-EDC4AE1D824D}" dt="2022-04-28T11:56:23.134" v="438"/>
          <ac:inkMkLst>
            <pc:docMk/>
            <pc:sldMk cId="1089835452" sldId="383"/>
            <ac:inkMk id="178" creationId="{1792053A-E226-4F62-9813-F1552E2269DF}"/>
          </ac:inkMkLst>
        </pc:inkChg>
        <pc:inkChg chg="add mod">
          <ac:chgData name="Andreas Rauch" userId="fa8c94ca-7b83-4339-bb00-1e4fd2bc6b5c" providerId="ADAL" clId="{A5C418BB-5567-45EB-AF00-EDC4AE1D824D}" dt="2022-04-28T11:56:28.624" v="443"/>
          <ac:inkMkLst>
            <pc:docMk/>
            <pc:sldMk cId="1089835452" sldId="383"/>
            <ac:inkMk id="180" creationId="{0B1131A2-40AA-48A5-BF27-650DAF24CED3}"/>
          </ac:inkMkLst>
        </pc:inkChg>
        <pc:inkChg chg="add mod">
          <ac:chgData name="Andreas Rauch" userId="fa8c94ca-7b83-4339-bb00-1e4fd2bc6b5c" providerId="ADAL" clId="{A5C418BB-5567-45EB-AF00-EDC4AE1D824D}" dt="2022-04-28T11:56:28.624" v="443"/>
          <ac:inkMkLst>
            <pc:docMk/>
            <pc:sldMk cId="1089835452" sldId="383"/>
            <ac:inkMk id="181" creationId="{AC636667-3AA2-40E2-BF30-DFB54AC55565}"/>
          </ac:inkMkLst>
        </pc:inkChg>
        <pc:inkChg chg="add mod">
          <ac:chgData name="Andreas Rauch" userId="fa8c94ca-7b83-4339-bb00-1e4fd2bc6b5c" providerId="ADAL" clId="{A5C418BB-5567-45EB-AF00-EDC4AE1D824D}" dt="2022-04-28T11:56:28.624" v="443"/>
          <ac:inkMkLst>
            <pc:docMk/>
            <pc:sldMk cId="1089835452" sldId="383"/>
            <ac:inkMk id="182" creationId="{0AC1D309-D0EA-4094-8670-A23FA683D8B2}"/>
          </ac:inkMkLst>
        </pc:inkChg>
        <pc:inkChg chg="add mod">
          <ac:chgData name="Andreas Rauch" userId="fa8c94ca-7b83-4339-bb00-1e4fd2bc6b5c" providerId="ADAL" clId="{A5C418BB-5567-45EB-AF00-EDC4AE1D824D}" dt="2022-04-28T11:56:28.624" v="443"/>
          <ac:inkMkLst>
            <pc:docMk/>
            <pc:sldMk cId="1089835452" sldId="383"/>
            <ac:inkMk id="183" creationId="{E3B7C5BB-9938-4E6B-AEDC-D800AEC1EE30}"/>
          </ac:inkMkLst>
        </pc:inkChg>
        <pc:inkChg chg="add">
          <ac:chgData name="Andreas Rauch" userId="fa8c94ca-7b83-4339-bb00-1e4fd2bc6b5c" providerId="ADAL" clId="{A5C418BB-5567-45EB-AF00-EDC4AE1D824D}" dt="2022-04-28T11:56:46.243" v="444" actId="9405"/>
          <ac:inkMkLst>
            <pc:docMk/>
            <pc:sldMk cId="1089835452" sldId="383"/>
            <ac:inkMk id="185" creationId="{8B396455-6ECD-401A-B408-424E47894238}"/>
          </ac:inkMkLst>
        </pc:inkChg>
        <pc:inkChg chg="add mod">
          <ac:chgData name="Andreas Rauch" userId="fa8c94ca-7b83-4339-bb00-1e4fd2bc6b5c" providerId="ADAL" clId="{A5C418BB-5567-45EB-AF00-EDC4AE1D824D}" dt="2022-04-28T11:57:12.466" v="450"/>
          <ac:inkMkLst>
            <pc:docMk/>
            <pc:sldMk cId="1089835452" sldId="383"/>
            <ac:inkMk id="186" creationId="{402E3BAE-CA23-4C3C-B5B7-6EE349AEA6A1}"/>
          </ac:inkMkLst>
        </pc:inkChg>
        <pc:inkChg chg="add mod">
          <ac:chgData name="Andreas Rauch" userId="fa8c94ca-7b83-4339-bb00-1e4fd2bc6b5c" providerId="ADAL" clId="{A5C418BB-5567-45EB-AF00-EDC4AE1D824D}" dt="2022-04-28T11:57:12.466" v="450"/>
          <ac:inkMkLst>
            <pc:docMk/>
            <pc:sldMk cId="1089835452" sldId="383"/>
            <ac:inkMk id="187" creationId="{FCEB9F84-78E4-46FB-9943-B55F86C607FD}"/>
          </ac:inkMkLst>
        </pc:inkChg>
        <pc:inkChg chg="add mod">
          <ac:chgData name="Andreas Rauch" userId="fa8c94ca-7b83-4339-bb00-1e4fd2bc6b5c" providerId="ADAL" clId="{A5C418BB-5567-45EB-AF00-EDC4AE1D824D}" dt="2022-04-28T11:57:12.466" v="450"/>
          <ac:inkMkLst>
            <pc:docMk/>
            <pc:sldMk cId="1089835452" sldId="383"/>
            <ac:inkMk id="188" creationId="{7C600F7E-2B7F-4941-B819-F0CDBF7E0111}"/>
          </ac:inkMkLst>
        </pc:inkChg>
        <pc:inkChg chg="add mod">
          <ac:chgData name="Andreas Rauch" userId="fa8c94ca-7b83-4339-bb00-1e4fd2bc6b5c" providerId="ADAL" clId="{A5C418BB-5567-45EB-AF00-EDC4AE1D824D}" dt="2022-04-28T11:57:12.466" v="450"/>
          <ac:inkMkLst>
            <pc:docMk/>
            <pc:sldMk cId="1089835452" sldId="383"/>
            <ac:inkMk id="189" creationId="{EE0DB2F6-EA5A-4217-9676-33450A6CBEBD}"/>
          </ac:inkMkLst>
        </pc:inkChg>
        <pc:inkChg chg="add mod">
          <ac:chgData name="Andreas Rauch" userId="fa8c94ca-7b83-4339-bb00-1e4fd2bc6b5c" providerId="ADAL" clId="{A5C418BB-5567-45EB-AF00-EDC4AE1D824D}" dt="2022-04-28T11:57:12.466" v="450"/>
          <ac:inkMkLst>
            <pc:docMk/>
            <pc:sldMk cId="1089835452" sldId="383"/>
            <ac:inkMk id="190" creationId="{595BDF99-74B8-42CC-BBE4-C624AF76013E}"/>
          </ac:inkMkLst>
        </pc:inkChg>
        <pc:inkChg chg="add mod">
          <ac:chgData name="Andreas Rauch" userId="fa8c94ca-7b83-4339-bb00-1e4fd2bc6b5c" providerId="ADAL" clId="{A5C418BB-5567-45EB-AF00-EDC4AE1D824D}" dt="2022-04-28T11:57:19.310" v="453"/>
          <ac:inkMkLst>
            <pc:docMk/>
            <pc:sldMk cId="1089835452" sldId="383"/>
            <ac:inkMk id="192" creationId="{42582EC2-175C-4534-B4B0-77E014EBD8BC}"/>
          </ac:inkMkLst>
        </pc:inkChg>
        <pc:inkChg chg="add mod">
          <ac:chgData name="Andreas Rauch" userId="fa8c94ca-7b83-4339-bb00-1e4fd2bc6b5c" providerId="ADAL" clId="{A5C418BB-5567-45EB-AF00-EDC4AE1D824D}" dt="2022-04-28T11:57:19.310" v="453"/>
          <ac:inkMkLst>
            <pc:docMk/>
            <pc:sldMk cId="1089835452" sldId="383"/>
            <ac:inkMk id="193" creationId="{099AA51F-46A9-4710-9E6E-5A7230A92D31}"/>
          </ac:inkMkLst>
        </pc:inkChg>
        <pc:inkChg chg="add">
          <ac:chgData name="Andreas Rauch" userId="fa8c94ca-7b83-4339-bb00-1e4fd2bc6b5c" providerId="ADAL" clId="{A5C418BB-5567-45EB-AF00-EDC4AE1D824D}" dt="2022-04-28T11:57:21.042" v="454" actId="9405"/>
          <ac:inkMkLst>
            <pc:docMk/>
            <pc:sldMk cId="1089835452" sldId="383"/>
            <ac:inkMk id="195" creationId="{ED823283-7663-40F1-9028-CA50D326B2F8}"/>
          </ac:inkMkLst>
        </pc:inkChg>
        <pc:inkChg chg="add mod">
          <ac:chgData name="Andreas Rauch" userId="fa8c94ca-7b83-4339-bb00-1e4fd2bc6b5c" providerId="ADAL" clId="{A5C418BB-5567-45EB-AF00-EDC4AE1D824D}" dt="2022-04-28T11:57:51.755" v="472"/>
          <ac:inkMkLst>
            <pc:docMk/>
            <pc:sldMk cId="1089835452" sldId="383"/>
            <ac:inkMk id="196" creationId="{52616E82-19A6-4718-8428-3DC9559622E2}"/>
          </ac:inkMkLst>
        </pc:inkChg>
        <pc:inkChg chg="add mod">
          <ac:chgData name="Andreas Rauch" userId="fa8c94ca-7b83-4339-bb00-1e4fd2bc6b5c" providerId="ADAL" clId="{A5C418BB-5567-45EB-AF00-EDC4AE1D824D}" dt="2022-04-28T11:57:51.755" v="472"/>
          <ac:inkMkLst>
            <pc:docMk/>
            <pc:sldMk cId="1089835452" sldId="383"/>
            <ac:inkMk id="197" creationId="{1AC25C32-7692-4C61-B458-AC1BCE71821E}"/>
          </ac:inkMkLst>
        </pc:inkChg>
        <pc:inkChg chg="add mod">
          <ac:chgData name="Andreas Rauch" userId="fa8c94ca-7b83-4339-bb00-1e4fd2bc6b5c" providerId="ADAL" clId="{A5C418BB-5567-45EB-AF00-EDC4AE1D824D}" dt="2022-04-28T11:57:51.755" v="472"/>
          <ac:inkMkLst>
            <pc:docMk/>
            <pc:sldMk cId="1089835452" sldId="383"/>
            <ac:inkMk id="199" creationId="{49D9744D-6955-4C7C-90CE-008DA1684021}"/>
          </ac:inkMkLst>
        </pc:inkChg>
        <pc:inkChg chg="add mod">
          <ac:chgData name="Andreas Rauch" userId="fa8c94ca-7b83-4339-bb00-1e4fd2bc6b5c" providerId="ADAL" clId="{A5C418BB-5567-45EB-AF00-EDC4AE1D824D}" dt="2022-04-28T11:57:51.755" v="472"/>
          <ac:inkMkLst>
            <pc:docMk/>
            <pc:sldMk cId="1089835452" sldId="383"/>
            <ac:inkMk id="201" creationId="{DD2592D4-F1FC-45E7-BA77-BD397F7CF1A1}"/>
          </ac:inkMkLst>
        </pc:inkChg>
        <pc:inkChg chg="add mod">
          <ac:chgData name="Andreas Rauch" userId="fa8c94ca-7b83-4339-bb00-1e4fd2bc6b5c" providerId="ADAL" clId="{A5C418BB-5567-45EB-AF00-EDC4AE1D824D}" dt="2022-04-28T11:57:51.755" v="472"/>
          <ac:inkMkLst>
            <pc:docMk/>
            <pc:sldMk cId="1089835452" sldId="383"/>
            <ac:inkMk id="202" creationId="{EFF1E760-FDC7-4581-8B84-6AD5ABBCCB3C}"/>
          </ac:inkMkLst>
        </pc:inkChg>
        <pc:inkChg chg="add mod">
          <ac:chgData name="Andreas Rauch" userId="fa8c94ca-7b83-4339-bb00-1e4fd2bc6b5c" providerId="ADAL" clId="{A5C418BB-5567-45EB-AF00-EDC4AE1D824D}" dt="2022-04-28T11:57:51.755" v="472"/>
          <ac:inkMkLst>
            <pc:docMk/>
            <pc:sldMk cId="1089835452" sldId="383"/>
            <ac:inkMk id="203" creationId="{AFDF96FE-2ADA-4719-98D6-42E426B2DBD2}"/>
          </ac:inkMkLst>
        </pc:inkChg>
        <pc:inkChg chg="add mod">
          <ac:chgData name="Andreas Rauch" userId="fa8c94ca-7b83-4339-bb00-1e4fd2bc6b5c" providerId="ADAL" clId="{A5C418BB-5567-45EB-AF00-EDC4AE1D824D}" dt="2022-04-28T11:57:51.755" v="472"/>
          <ac:inkMkLst>
            <pc:docMk/>
            <pc:sldMk cId="1089835452" sldId="383"/>
            <ac:inkMk id="204" creationId="{A519279A-C764-4B96-A23C-731AC323F3CC}"/>
          </ac:inkMkLst>
        </pc:inkChg>
        <pc:inkChg chg="add mod">
          <ac:chgData name="Andreas Rauch" userId="fa8c94ca-7b83-4339-bb00-1e4fd2bc6b5c" providerId="ADAL" clId="{A5C418BB-5567-45EB-AF00-EDC4AE1D824D}" dt="2022-04-28T11:57:51.755" v="472"/>
          <ac:inkMkLst>
            <pc:docMk/>
            <pc:sldMk cId="1089835452" sldId="383"/>
            <ac:inkMk id="205" creationId="{37812BEB-B9CD-4B32-80AD-D6F92F97FE51}"/>
          </ac:inkMkLst>
        </pc:inkChg>
        <pc:inkChg chg="add mod">
          <ac:chgData name="Andreas Rauch" userId="fa8c94ca-7b83-4339-bb00-1e4fd2bc6b5c" providerId="ADAL" clId="{A5C418BB-5567-45EB-AF00-EDC4AE1D824D}" dt="2022-04-28T11:57:51.755" v="472"/>
          <ac:inkMkLst>
            <pc:docMk/>
            <pc:sldMk cId="1089835452" sldId="383"/>
            <ac:inkMk id="206" creationId="{9EA23B03-7A83-4479-BBAA-F9738F215E1D}"/>
          </ac:inkMkLst>
        </pc:inkChg>
        <pc:inkChg chg="add mod">
          <ac:chgData name="Andreas Rauch" userId="fa8c94ca-7b83-4339-bb00-1e4fd2bc6b5c" providerId="ADAL" clId="{A5C418BB-5567-45EB-AF00-EDC4AE1D824D}" dt="2022-04-28T11:57:51.755" v="472"/>
          <ac:inkMkLst>
            <pc:docMk/>
            <pc:sldMk cId="1089835452" sldId="383"/>
            <ac:inkMk id="207" creationId="{834DEAB0-4A85-4363-971A-7990E3AF1B7F}"/>
          </ac:inkMkLst>
        </pc:inkChg>
        <pc:inkChg chg="add mod">
          <ac:chgData name="Andreas Rauch" userId="fa8c94ca-7b83-4339-bb00-1e4fd2bc6b5c" providerId="ADAL" clId="{A5C418BB-5567-45EB-AF00-EDC4AE1D824D}" dt="2022-04-28T11:57:51.755" v="472"/>
          <ac:inkMkLst>
            <pc:docMk/>
            <pc:sldMk cId="1089835452" sldId="383"/>
            <ac:inkMk id="208" creationId="{B4B67FF7-D636-4106-9C86-E58EF2369564}"/>
          </ac:inkMkLst>
        </pc:inkChg>
        <pc:inkChg chg="add mod">
          <ac:chgData name="Andreas Rauch" userId="fa8c94ca-7b83-4339-bb00-1e4fd2bc6b5c" providerId="ADAL" clId="{A5C418BB-5567-45EB-AF00-EDC4AE1D824D}" dt="2022-04-28T11:57:51.755" v="472"/>
          <ac:inkMkLst>
            <pc:docMk/>
            <pc:sldMk cId="1089835452" sldId="383"/>
            <ac:inkMk id="209" creationId="{149D42A0-74BB-42EC-A722-9B3D252F5166}"/>
          </ac:inkMkLst>
        </pc:inkChg>
        <pc:inkChg chg="add mod">
          <ac:chgData name="Andreas Rauch" userId="fa8c94ca-7b83-4339-bb00-1e4fd2bc6b5c" providerId="ADAL" clId="{A5C418BB-5567-45EB-AF00-EDC4AE1D824D}" dt="2022-04-28T11:57:51.755" v="472"/>
          <ac:inkMkLst>
            <pc:docMk/>
            <pc:sldMk cId="1089835452" sldId="383"/>
            <ac:inkMk id="211" creationId="{2CE5C08A-0176-4271-8486-6D5180126C10}"/>
          </ac:inkMkLst>
        </pc:inkChg>
        <pc:inkChg chg="add mod">
          <ac:chgData name="Andreas Rauch" userId="fa8c94ca-7b83-4339-bb00-1e4fd2bc6b5c" providerId="ADAL" clId="{A5C418BB-5567-45EB-AF00-EDC4AE1D824D}" dt="2022-04-28T11:57:51.755" v="472"/>
          <ac:inkMkLst>
            <pc:docMk/>
            <pc:sldMk cId="1089835452" sldId="383"/>
            <ac:inkMk id="212" creationId="{42D8A219-4BA9-4034-8524-AD6245BD861C}"/>
          </ac:inkMkLst>
        </pc:inkChg>
        <pc:inkChg chg="add mod">
          <ac:chgData name="Andreas Rauch" userId="fa8c94ca-7b83-4339-bb00-1e4fd2bc6b5c" providerId="ADAL" clId="{A5C418BB-5567-45EB-AF00-EDC4AE1D824D}" dt="2022-04-28T11:58:16.813" v="484"/>
          <ac:inkMkLst>
            <pc:docMk/>
            <pc:sldMk cId="1089835452" sldId="383"/>
            <ac:inkMk id="214" creationId="{08D76816-64D6-41EB-A761-ABEC38BDD538}"/>
          </ac:inkMkLst>
        </pc:inkChg>
        <pc:inkChg chg="add mod">
          <ac:chgData name="Andreas Rauch" userId="fa8c94ca-7b83-4339-bb00-1e4fd2bc6b5c" providerId="ADAL" clId="{A5C418BB-5567-45EB-AF00-EDC4AE1D824D}" dt="2022-04-28T11:58:16.813" v="484"/>
          <ac:inkMkLst>
            <pc:docMk/>
            <pc:sldMk cId="1089835452" sldId="383"/>
            <ac:inkMk id="215" creationId="{B4287C59-032C-4ABF-AF5C-421613977444}"/>
          </ac:inkMkLst>
        </pc:inkChg>
        <pc:inkChg chg="add mod">
          <ac:chgData name="Andreas Rauch" userId="fa8c94ca-7b83-4339-bb00-1e4fd2bc6b5c" providerId="ADAL" clId="{A5C418BB-5567-45EB-AF00-EDC4AE1D824D}" dt="2022-04-28T11:58:16.813" v="484"/>
          <ac:inkMkLst>
            <pc:docMk/>
            <pc:sldMk cId="1089835452" sldId="383"/>
            <ac:inkMk id="216" creationId="{A99A8B8B-6584-4703-B8E8-A41AD33AA6E7}"/>
          </ac:inkMkLst>
        </pc:inkChg>
        <pc:inkChg chg="add mod">
          <ac:chgData name="Andreas Rauch" userId="fa8c94ca-7b83-4339-bb00-1e4fd2bc6b5c" providerId="ADAL" clId="{A5C418BB-5567-45EB-AF00-EDC4AE1D824D}" dt="2022-04-28T11:58:16.813" v="484"/>
          <ac:inkMkLst>
            <pc:docMk/>
            <pc:sldMk cId="1089835452" sldId="383"/>
            <ac:inkMk id="217" creationId="{77BD5379-964B-458C-92E4-01264B0185E2}"/>
          </ac:inkMkLst>
        </pc:inkChg>
        <pc:inkChg chg="add mod">
          <ac:chgData name="Andreas Rauch" userId="fa8c94ca-7b83-4339-bb00-1e4fd2bc6b5c" providerId="ADAL" clId="{A5C418BB-5567-45EB-AF00-EDC4AE1D824D}" dt="2022-04-28T11:58:16.813" v="484"/>
          <ac:inkMkLst>
            <pc:docMk/>
            <pc:sldMk cId="1089835452" sldId="383"/>
            <ac:inkMk id="218" creationId="{4D1A0B86-542E-4B3B-B4E9-FD43A7DB3D9C}"/>
          </ac:inkMkLst>
        </pc:inkChg>
        <pc:inkChg chg="add mod">
          <ac:chgData name="Andreas Rauch" userId="fa8c94ca-7b83-4339-bb00-1e4fd2bc6b5c" providerId="ADAL" clId="{A5C418BB-5567-45EB-AF00-EDC4AE1D824D}" dt="2022-04-28T11:58:16.813" v="484"/>
          <ac:inkMkLst>
            <pc:docMk/>
            <pc:sldMk cId="1089835452" sldId="383"/>
            <ac:inkMk id="219" creationId="{8A44ADFA-17D8-4409-A2A9-D5BCB38EDD8D}"/>
          </ac:inkMkLst>
        </pc:inkChg>
        <pc:inkChg chg="add mod">
          <ac:chgData name="Andreas Rauch" userId="fa8c94ca-7b83-4339-bb00-1e4fd2bc6b5c" providerId="ADAL" clId="{A5C418BB-5567-45EB-AF00-EDC4AE1D824D}" dt="2022-04-28T11:58:16.813" v="484"/>
          <ac:inkMkLst>
            <pc:docMk/>
            <pc:sldMk cId="1089835452" sldId="383"/>
            <ac:inkMk id="220" creationId="{E140107A-F44C-437E-9ADC-79840117DAB9}"/>
          </ac:inkMkLst>
        </pc:inkChg>
        <pc:inkChg chg="add mod">
          <ac:chgData name="Andreas Rauch" userId="fa8c94ca-7b83-4339-bb00-1e4fd2bc6b5c" providerId="ADAL" clId="{A5C418BB-5567-45EB-AF00-EDC4AE1D824D}" dt="2022-04-28T11:58:16.813" v="484"/>
          <ac:inkMkLst>
            <pc:docMk/>
            <pc:sldMk cId="1089835452" sldId="383"/>
            <ac:inkMk id="221" creationId="{FC1D00C3-3C33-4602-853F-20FE94B80C4B}"/>
          </ac:inkMkLst>
        </pc:inkChg>
        <pc:inkChg chg="add mod">
          <ac:chgData name="Andreas Rauch" userId="fa8c94ca-7b83-4339-bb00-1e4fd2bc6b5c" providerId="ADAL" clId="{A5C418BB-5567-45EB-AF00-EDC4AE1D824D}" dt="2022-04-28T11:58:16.813" v="484"/>
          <ac:inkMkLst>
            <pc:docMk/>
            <pc:sldMk cId="1089835452" sldId="383"/>
            <ac:inkMk id="222" creationId="{65FD9093-48BF-4418-90CC-9F88351E7786}"/>
          </ac:inkMkLst>
        </pc:inkChg>
        <pc:inkChg chg="add mod">
          <ac:chgData name="Andreas Rauch" userId="fa8c94ca-7b83-4339-bb00-1e4fd2bc6b5c" providerId="ADAL" clId="{A5C418BB-5567-45EB-AF00-EDC4AE1D824D}" dt="2022-04-28T11:58:16.813" v="484"/>
          <ac:inkMkLst>
            <pc:docMk/>
            <pc:sldMk cId="1089835452" sldId="383"/>
            <ac:inkMk id="223" creationId="{7A9519AB-DAE8-4D40-80A6-DD642F787912}"/>
          </ac:inkMkLst>
        </pc:inkChg>
        <pc:inkChg chg="add mod">
          <ac:chgData name="Andreas Rauch" userId="fa8c94ca-7b83-4339-bb00-1e4fd2bc6b5c" providerId="ADAL" clId="{A5C418BB-5567-45EB-AF00-EDC4AE1D824D}" dt="2022-04-28T11:58:16.813" v="484"/>
          <ac:inkMkLst>
            <pc:docMk/>
            <pc:sldMk cId="1089835452" sldId="383"/>
            <ac:inkMk id="224" creationId="{8852CEDD-B6B8-4031-A0EB-5C73D8E98354}"/>
          </ac:inkMkLst>
        </pc:inkChg>
        <pc:inkChg chg="add mod">
          <ac:chgData name="Andreas Rauch" userId="fa8c94ca-7b83-4339-bb00-1e4fd2bc6b5c" providerId="ADAL" clId="{A5C418BB-5567-45EB-AF00-EDC4AE1D824D}" dt="2022-04-28T11:58:31.143" v="487"/>
          <ac:inkMkLst>
            <pc:docMk/>
            <pc:sldMk cId="1089835452" sldId="383"/>
            <ac:inkMk id="228" creationId="{281590E6-4318-4296-9F9E-BD93AB733BD5}"/>
          </ac:inkMkLst>
        </pc:inkChg>
        <pc:inkChg chg="add mod">
          <ac:chgData name="Andreas Rauch" userId="fa8c94ca-7b83-4339-bb00-1e4fd2bc6b5c" providerId="ADAL" clId="{A5C418BB-5567-45EB-AF00-EDC4AE1D824D}" dt="2022-04-28T11:58:31.143" v="487"/>
          <ac:inkMkLst>
            <pc:docMk/>
            <pc:sldMk cId="1089835452" sldId="383"/>
            <ac:inkMk id="229" creationId="{3DE5D3E0-E5EC-4D76-BEAE-BF2959C2607C}"/>
          </ac:inkMkLst>
        </pc:inkChg>
        <pc:inkChg chg="add mod">
          <ac:chgData name="Andreas Rauch" userId="fa8c94ca-7b83-4339-bb00-1e4fd2bc6b5c" providerId="ADAL" clId="{A5C418BB-5567-45EB-AF00-EDC4AE1D824D}" dt="2022-04-28T12:36:52.941" v="571"/>
          <ac:inkMkLst>
            <pc:docMk/>
            <pc:sldMk cId="1089835452" sldId="383"/>
            <ac:inkMk id="231" creationId="{05C1B94F-7495-4237-A4FD-527E34271303}"/>
          </ac:inkMkLst>
        </pc:inkChg>
        <pc:inkChg chg="add mod">
          <ac:chgData name="Andreas Rauch" userId="fa8c94ca-7b83-4339-bb00-1e4fd2bc6b5c" providerId="ADAL" clId="{A5C418BB-5567-45EB-AF00-EDC4AE1D824D}" dt="2022-04-28T12:36:52.941" v="571"/>
          <ac:inkMkLst>
            <pc:docMk/>
            <pc:sldMk cId="1089835452" sldId="383"/>
            <ac:inkMk id="232" creationId="{6A83159D-A869-474C-A12C-B883A5E7F174}"/>
          </ac:inkMkLst>
        </pc:inkChg>
        <pc:inkChg chg="add mod">
          <ac:chgData name="Andreas Rauch" userId="fa8c94ca-7b83-4339-bb00-1e4fd2bc6b5c" providerId="ADAL" clId="{A5C418BB-5567-45EB-AF00-EDC4AE1D824D}" dt="2022-04-28T12:36:52.941" v="571"/>
          <ac:inkMkLst>
            <pc:docMk/>
            <pc:sldMk cId="1089835452" sldId="383"/>
            <ac:inkMk id="233" creationId="{EC1ABA3A-59D6-46A9-AE53-BB0E390B7D96}"/>
          </ac:inkMkLst>
        </pc:inkChg>
        <pc:inkChg chg="add mod">
          <ac:chgData name="Andreas Rauch" userId="fa8c94ca-7b83-4339-bb00-1e4fd2bc6b5c" providerId="ADAL" clId="{A5C418BB-5567-45EB-AF00-EDC4AE1D824D}" dt="2022-04-28T12:36:52.941" v="571"/>
          <ac:inkMkLst>
            <pc:docMk/>
            <pc:sldMk cId="1089835452" sldId="383"/>
            <ac:inkMk id="234" creationId="{658F2917-270D-442F-93C1-F55181DF7E53}"/>
          </ac:inkMkLst>
        </pc:inkChg>
        <pc:inkChg chg="add mod">
          <ac:chgData name="Andreas Rauch" userId="fa8c94ca-7b83-4339-bb00-1e4fd2bc6b5c" providerId="ADAL" clId="{A5C418BB-5567-45EB-AF00-EDC4AE1D824D}" dt="2022-04-28T12:36:52.941" v="571"/>
          <ac:inkMkLst>
            <pc:docMk/>
            <pc:sldMk cId="1089835452" sldId="383"/>
            <ac:inkMk id="235" creationId="{16E16266-C6F1-4C65-8356-304199238275}"/>
          </ac:inkMkLst>
        </pc:inkChg>
        <pc:inkChg chg="add mod">
          <ac:chgData name="Andreas Rauch" userId="fa8c94ca-7b83-4339-bb00-1e4fd2bc6b5c" providerId="ADAL" clId="{A5C418BB-5567-45EB-AF00-EDC4AE1D824D}" dt="2022-04-28T12:36:52.941" v="571"/>
          <ac:inkMkLst>
            <pc:docMk/>
            <pc:sldMk cId="1089835452" sldId="383"/>
            <ac:inkMk id="236" creationId="{83D9904E-CCFE-4171-B337-313070F2B2E6}"/>
          </ac:inkMkLst>
        </pc:inkChg>
        <pc:inkChg chg="add mod">
          <ac:chgData name="Andreas Rauch" userId="fa8c94ca-7b83-4339-bb00-1e4fd2bc6b5c" providerId="ADAL" clId="{A5C418BB-5567-45EB-AF00-EDC4AE1D824D}" dt="2022-04-28T12:36:52.941" v="571"/>
          <ac:inkMkLst>
            <pc:docMk/>
            <pc:sldMk cId="1089835452" sldId="383"/>
            <ac:inkMk id="237" creationId="{E1834BCE-782F-487D-8B47-4DF079DC89B7}"/>
          </ac:inkMkLst>
        </pc:inkChg>
        <pc:inkChg chg="add mod">
          <ac:chgData name="Andreas Rauch" userId="fa8c94ca-7b83-4339-bb00-1e4fd2bc6b5c" providerId="ADAL" clId="{A5C418BB-5567-45EB-AF00-EDC4AE1D824D}" dt="2022-04-28T12:36:52.941" v="571"/>
          <ac:inkMkLst>
            <pc:docMk/>
            <pc:sldMk cId="1089835452" sldId="383"/>
            <ac:inkMk id="238" creationId="{677A8C73-A093-4F09-A92E-6C10D7E1EB4D}"/>
          </ac:inkMkLst>
        </pc:inkChg>
        <pc:inkChg chg="add mod">
          <ac:chgData name="Andreas Rauch" userId="fa8c94ca-7b83-4339-bb00-1e4fd2bc6b5c" providerId="ADAL" clId="{A5C418BB-5567-45EB-AF00-EDC4AE1D824D}" dt="2022-04-28T12:36:52.941" v="571"/>
          <ac:inkMkLst>
            <pc:docMk/>
            <pc:sldMk cId="1089835452" sldId="383"/>
            <ac:inkMk id="239" creationId="{19F77AA7-E3FD-427B-ABC6-37F10AACBAB9}"/>
          </ac:inkMkLst>
        </pc:inkChg>
        <pc:inkChg chg="add mod">
          <ac:chgData name="Andreas Rauch" userId="fa8c94ca-7b83-4339-bb00-1e4fd2bc6b5c" providerId="ADAL" clId="{A5C418BB-5567-45EB-AF00-EDC4AE1D824D}" dt="2022-04-28T12:36:52.941" v="571"/>
          <ac:inkMkLst>
            <pc:docMk/>
            <pc:sldMk cId="1089835452" sldId="383"/>
            <ac:inkMk id="240" creationId="{EEC5531E-76F9-47F8-870E-B98D81D25616}"/>
          </ac:inkMkLst>
        </pc:inkChg>
        <pc:inkChg chg="add mod">
          <ac:chgData name="Andreas Rauch" userId="fa8c94ca-7b83-4339-bb00-1e4fd2bc6b5c" providerId="ADAL" clId="{A5C418BB-5567-45EB-AF00-EDC4AE1D824D}" dt="2022-04-28T12:36:52.941" v="571"/>
          <ac:inkMkLst>
            <pc:docMk/>
            <pc:sldMk cId="1089835452" sldId="383"/>
            <ac:inkMk id="241" creationId="{4C0C94C0-AB15-4BCD-8A62-964795E70110}"/>
          </ac:inkMkLst>
        </pc:inkChg>
        <pc:inkChg chg="add mod">
          <ac:chgData name="Andreas Rauch" userId="fa8c94ca-7b83-4339-bb00-1e4fd2bc6b5c" providerId="ADAL" clId="{A5C418BB-5567-45EB-AF00-EDC4AE1D824D}" dt="2022-04-28T12:36:52.941" v="571"/>
          <ac:inkMkLst>
            <pc:docMk/>
            <pc:sldMk cId="1089835452" sldId="383"/>
            <ac:inkMk id="243" creationId="{0E426D51-8617-4939-AF60-86E0F52B152C}"/>
          </ac:inkMkLst>
        </pc:inkChg>
        <pc:inkChg chg="add mod">
          <ac:chgData name="Andreas Rauch" userId="fa8c94ca-7b83-4339-bb00-1e4fd2bc6b5c" providerId="ADAL" clId="{A5C418BB-5567-45EB-AF00-EDC4AE1D824D}" dt="2022-04-28T12:36:52.941" v="571"/>
          <ac:inkMkLst>
            <pc:docMk/>
            <pc:sldMk cId="1089835452" sldId="383"/>
            <ac:inkMk id="245" creationId="{587326CB-219F-4C48-9CF3-2032D131CFD0}"/>
          </ac:inkMkLst>
        </pc:inkChg>
        <pc:inkChg chg="add mod">
          <ac:chgData name="Andreas Rauch" userId="fa8c94ca-7b83-4339-bb00-1e4fd2bc6b5c" providerId="ADAL" clId="{A5C418BB-5567-45EB-AF00-EDC4AE1D824D}" dt="2022-04-28T12:36:52.941" v="571"/>
          <ac:inkMkLst>
            <pc:docMk/>
            <pc:sldMk cId="1089835452" sldId="383"/>
            <ac:inkMk id="246" creationId="{6A98FA5A-361F-43A8-B29A-0C5A41EB6C9A}"/>
          </ac:inkMkLst>
        </pc:inkChg>
        <pc:inkChg chg="add mod">
          <ac:chgData name="Andreas Rauch" userId="fa8c94ca-7b83-4339-bb00-1e4fd2bc6b5c" providerId="ADAL" clId="{A5C418BB-5567-45EB-AF00-EDC4AE1D824D}" dt="2022-04-28T12:36:52.941" v="571"/>
          <ac:inkMkLst>
            <pc:docMk/>
            <pc:sldMk cId="1089835452" sldId="383"/>
            <ac:inkMk id="247" creationId="{26F2FFF7-10E3-4492-8A4B-706D233C4830}"/>
          </ac:inkMkLst>
        </pc:inkChg>
        <pc:inkChg chg="add mod">
          <ac:chgData name="Andreas Rauch" userId="fa8c94ca-7b83-4339-bb00-1e4fd2bc6b5c" providerId="ADAL" clId="{A5C418BB-5567-45EB-AF00-EDC4AE1D824D}" dt="2022-04-28T12:36:52.941" v="571"/>
          <ac:inkMkLst>
            <pc:docMk/>
            <pc:sldMk cId="1089835452" sldId="383"/>
            <ac:inkMk id="248" creationId="{DF75FFC0-1ED3-4486-A108-574ACF0A873A}"/>
          </ac:inkMkLst>
        </pc:inkChg>
        <pc:inkChg chg="add mod">
          <ac:chgData name="Andreas Rauch" userId="fa8c94ca-7b83-4339-bb00-1e4fd2bc6b5c" providerId="ADAL" clId="{A5C418BB-5567-45EB-AF00-EDC4AE1D824D}" dt="2022-04-28T12:36:52.941" v="571"/>
          <ac:inkMkLst>
            <pc:docMk/>
            <pc:sldMk cId="1089835452" sldId="383"/>
            <ac:inkMk id="249" creationId="{ACF3409F-5CFE-453C-BA94-528BD4129DE7}"/>
          </ac:inkMkLst>
        </pc:inkChg>
        <pc:inkChg chg="add mod">
          <ac:chgData name="Andreas Rauch" userId="fa8c94ca-7b83-4339-bb00-1e4fd2bc6b5c" providerId="ADAL" clId="{A5C418BB-5567-45EB-AF00-EDC4AE1D824D}" dt="2022-04-28T12:36:52.941" v="571"/>
          <ac:inkMkLst>
            <pc:docMk/>
            <pc:sldMk cId="1089835452" sldId="383"/>
            <ac:inkMk id="250" creationId="{6242674D-7621-485E-AB8F-C778FC7242C7}"/>
          </ac:inkMkLst>
        </pc:inkChg>
        <pc:inkChg chg="add mod">
          <ac:chgData name="Andreas Rauch" userId="fa8c94ca-7b83-4339-bb00-1e4fd2bc6b5c" providerId="ADAL" clId="{A5C418BB-5567-45EB-AF00-EDC4AE1D824D}" dt="2022-04-28T12:36:52.941" v="571"/>
          <ac:inkMkLst>
            <pc:docMk/>
            <pc:sldMk cId="1089835452" sldId="383"/>
            <ac:inkMk id="251" creationId="{DDF65921-4550-4022-9692-58F8AB62BD4E}"/>
          </ac:inkMkLst>
        </pc:inkChg>
        <pc:inkChg chg="add mod">
          <ac:chgData name="Andreas Rauch" userId="fa8c94ca-7b83-4339-bb00-1e4fd2bc6b5c" providerId="ADAL" clId="{A5C418BB-5567-45EB-AF00-EDC4AE1D824D}" dt="2022-04-28T12:36:52.941" v="571"/>
          <ac:inkMkLst>
            <pc:docMk/>
            <pc:sldMk cId="1089835452" sldId="383"/>
            <ac:inkMk id="252" creationId="{A695E44E-1320-416D-8A45-F30BE978A3A6}"/>
          </ac:inkMkLst>
        </pc:inkChg>
        <pc:inkChg chg="add mod">
          <ac:chgData name="Andreas Rauch" userId="fa8c94ca-7b83-4339-bb00-1e4fd2bc6b5c" providerId="ADAL" clId="{A5C418BB-5567-45EB-AF00-EDC4AE1D824D}" dt="2022-04-28T12:36:52.941" v="571"/>
          <ac:inkMkLst>
            <pc:docMk/>
            <pc:sldMk cId="1089835452" sldId="383"/>
            <ac:inkMk id="253" creationId="{BD792C5F-B5C1-4F1C-A48F-8EA375571ECA}"/>
          </ac:inkMkLst>
        </pc:inkChg>
        <pc:inkChg chg="add mod">
          <ac:chgData name="Andreas Rauch" userId="fa8c94ca-7b83-4339-bb00-1e4fd2bc6b5c" providerId="ADAL" clId="{A5C418BB-5567-45EB-AF00-EDC4AE1D824D}" dt="2022-04-28T12:36:52.941" v="571"/>
          <ac:inkMkLst>
            <pc:docMk/>
            <pc:sldMk cId="1089835452" sldId="383"/>
            <ac:inkMk id="254" creationId="{518859F7-8E70-4BA9-A6DC-131BE1994212}"/>
          </ac:inkMkLst>
        </pc:inkChg>
        <pc:inkChg chg="add mod">
          <ac:chgData name="Andreas Rauch" userId="fa8c94ca-7b83-4339-bb00-1e4fd2bc6b5c" providerId="ADAL" clId="{A5C418BB-5567-45EB-AF00-EDC4AE1D824D}" dt="2022-04-28T12:36:52.941" v="571"/>
          <ac:inkMkLst>
            <pc:docMk/>
            <pc:sldMk cId="1089835452" sldId="383"/>
            <ac:inkMk id="255" creationId="{2B45114D-F254-4FBF-8837-17D22674E77B}"/>
          </ac:inkMkLst>
        </pc:inkChg>
        <pc:inkChg chg="add mod">
          <ac:chgData name="Andreas Rauch" userId="fa8c94ca-7b83-4339-bb00-1e4fd2bc6b5c" providerId="ADAL" clId="{A5C418BB-5567-45EB-AF00-EDC4AE1D824D}" dt="2022-04-28T12:36:52.941" v="571"/>
          <ac:inkMkLst>
            <pc:docMk/>
            <pc:sldMk cId="1089835452" sldId="383"/>
            <ac:inkMk id="256" creationId="{68C57DAB-2C1D-4673-8F40-7C3D4A09862C}"/>
          </ac:inkMkLst>
        </pc:inkChg>
        <pc:inkChg chg="add mod">
          <ac:chgData name="Andreas Rauch" userId="fa8c94ca-7b83-4339-bb00-1e4fd2bc6b5c" providerId="ADAL" clId="{A5C418BB-5567-45EB-AF00-EDC4AE1D824D}" dt="2022-04-28T12:36:52.941" v="571"/>
          <ac:inkMkLst>
            <pc:docMk/>
            <pc:sldMk cId="1089835452" sldId="383"/>
            <ac:inkMk id="257" creationId="{89E68FCB-9523-4E19-A4C5-2D16246FA5FD}"/>
          </ac:inkMkLst>
        </pc:inkChg>
        <pc:inkChg chg="add mod">
          <ac:chgData name="Andreas Rauch" userId="fa8c94ca-7b83-4339-bb00-1e4fd2bc6b5c" providerId="ADAL" clId="{A5C418BB-5567-45EB-AF00-EDC4AE1D824D}" dt="2022-04-28T12:36:52.941" v="571"/>
          <ac:inkMkLst>
            <pc:docMk/>
            <pc:sldMk cId="1089835452" sldId="383"/>
            <ac:inkMk id="258" creationId="{AD394AAC-529F-43F1-996C-E5A81BD9418F}"/>
          </ac:inkMkLst>
        </pc:inkChg>
        <pc:inkChg chg="add mod">
          <ac:chgData name="Andreas Rauch" userId="fa8c94ca-7b83-4339-bb00-1e4fd2bc6b5c" providerId="ADAL" clId="{A5C418BB-5567-45EB-AF00-EDC4AE1D824D}" dt="2022-04-28T12:36:52.941" v="571"/>
          <ac:inkMkLst>
            <pc:docMk/>
            <pc:sldMk cId="1089835452" sldId="383"/>
            <ac:inkMk id="259" creationId="{AFF34EF3-63FF-493E-B8C2-3C58D3DA4D7C}"/>
          </ac:inkMkLst>
        </pc:inkChg>
        <pc:inkChg chg="add mod">
          <ac:chgData name="Andreas Rauch" userId="fa8c94ca-7b83-4339-bb00-1e4fd2bc6b5c" providerId="ADAL" clId="{A5C418BB-5567-45EB-AF00-EDC4AE1D824D}" dt="2022-04-28T12:36:44.943" v="564"/>
          <ac:inkMkLst>
            <pc:docMk/>
            <pc:sldMk cId="1089835452" sldId="383"/>
            <ac:inkMk id="262" creationId="{FE989EAE-419C-48C8-AAC8-AE6EE8D31BAD}"/>
          </ac:inkMkLst>
        </pc:inkChg>
        <pc:inkChg chg="add mod">
          <ac:chgData name="Andreas Rauch" userId="fa8c94ca-7b83-4339-bb00-1e4fd2bc6b5c" providerId="ADAL" clId="{A5C418BB-5567-45EB-AF00-EDC4AE1D824D}" dt="2022-04-28T12:36:44.943" v="564"/>
          <ac:inkMkLst>
            <pc:docMk/>
            <pc:sldMk cId="1089835452" sldId="383"/>
            <ac:inkMk id="263" creationId="{244FD3B1-81C5-4AA9-9341-D6740906B27A}"/>
          </ac:inkMkLst>
        </pc:inkChg>
        <pc:inkChg chg="add">
          <ac:chgData name="Andreas Rauch" userId="fa8c94ca-7b83-4339-bb00-1e4fd2bc6b5c" providerId="ADAL" clId="{A5C418BB-5567-45EB-AF00-EDC4AE1D824D}" dt="2022-04-28T12:36:47.022" v="565" actId="9405"/>
          <ac:inkMkLst>
            <pc:docMk/>
            <pc:sldMk cId="1089835452" sldId="383"/>
            <ac:inkMk id="265" creationId="{C6545FDE-964A-4DAD-919B-C0ED9B862079}"/>
          </ac:inkMkLst>
        </pc:inkChg>
        <pc:inkChg chg="add mod">
          <ac:chgData name="Andreas Rauch" userId="fa8c94ca-7b83-4339-bb00-1e4fd2bc6b5c" providerId="ADAL" clId="{A5C418BB-5567-45EB-AF00-EDC4AE1D824D}" dt="2022-04-28T12:36:52.941" v="571"/>
          <ac:inkMkLst>
            <pc:docMk/>
            <pc:sldMk cId="1089835452" sldId="383"/>
            <ac:inkMk id="266" creationId="{C78DCDAB-2F2A-4849-8676-E510DCD8DFA1}"/>
          </ac:inkMkLst>
        </pc:inkChg>
        <pc:inkChg chg="add mod">
          <ac:chgData name="Andreas Rauch" userId="fa8c94ca-7b83-4339-bb00-1e4fd2bc6b5c" providerId="ADAL" clId="{A5C418BB-5567-45EB-AF00-EDC4AE1D824D}" dt="2022-04-28T12:36:52.941" v="571"/>
          <ac:inkMkLst>
            <pc:docMk/>
            <pc:sldMk cId="1089835452" sldId="383"/>
            <ac:inkMk id="267" creationId="{54FF8BE4-54A1-4D8A-80B2-704CC9082C3B}"/>
          </ac:inkMkLst>
        </pc:inkChg>
        <pc:inkChg chg="add mod">
          <ac:chgData name="Andreas Rauch" userId="fa8c94ca-7b83-4339-bb00-1e4fd2bc6b5c" providerId="ADAL" clId="{A5C418BB-5567-45EB-AF00-EDC4AE1D824D}" dt="2022-04-28T12:36:52.941" v="571"/>
          <ac:inkMkLst>
            <pc:docMk/>
            <pc:sldMk cId="1089835452" sldId="383"/>
            <ac:inkMk id="268" creationId="{45E36615-919F-4C8E-9BB4-3664285D4DC4}"/>
          </ac:inkMkLst>
        </pc:inkChg>
        <pc:inkChg chg="add mod">
          <ac:chgData name="Andreas Rauch" userId="fa8c94ca-7b83-4339-bb00-1e4fd2bc6b5c" providerId="ADAL" clId="{A5C418BB-5567-45EB-AF00-EDC4AE1D824D}" dt="2022-04-28T12:36:52.941" v="571"/>
          <ac:inkMkLst>
            <pc:docMk/>
            <pc:sldMk cId="1089835452" sldId="383"/>
            <ac:inkMk id="269" creationId="{E53A95B5-9374-4E0D-B64D-C8F80C2EEFAF}"/>
          </ac:inkMkLst>
        </pc:inkChg>
        <pc:inkChg chg="add mod">
          <ac:chgData name="Andreas Rauch" userId="fa8c94ca-7b83-4339-bb00-1e4fd2bc6b5c" providerId="ADAL" clId="{A5C418BB-5567-45EB-AF00-EDC4AE1D824D}" dt="2022-04-28T12:36:52.941" v="571"/>
          <ac:inkMkLst>
            <pc:docMk/>
            <pc:sldMk cId="1089835452" sldId="383"/>
            <ac:inkMk id="270" creationId="{47E871D2-FD38-4325-8B92-6161262B020C}"/>
          </ac:inkMkLst>
        </pc:inkChg>
      </pc:sldChg>
      <pc:sldChg chg="addSp delSp modSp new mod">
        <pc:chgData name="Andreas Rauch" userId="fa8c94ca-7b83-4339-bb00-1e4fd2bc6b5c" providerId="ADAL" clId="{A5C418BB-5567-45EB-AF00-EDC4AE1D824D}" dt="2022-04-28T11:59:12.401" v="531"/>
        <pc:sldMkLst>
          <pc:docMk/>
          <pc:sldMk cId="1107938681" sldId="384"/>
        </pc:sldMkLst>
        <pc:grpChg chg="del mod">
          <ac:chgData name="Andreas Rauch" userId="fa8c94ca-7b83-4339-bb00-1e4fd2bc6b5c" providerId="ADAL" clId="{A5C418BB-5567-45EB-AF00-EDC4AE1D824D}" dt="2022-04-28T11:58:54.264" v="502"/>
          <ac:grpSpMkLst>
            <pc:docMk/>
            <pc:sldMk cId="1107938681" sldId="384"/>
            <ac:grpSpMk id="5" creationId="{D7199489-D614-422D-A3CD-709BE93338CF}"/>
          </ac:grpSpMkLst>
        </pc:grpChg>
        <pc:grpChg chg="del mod">
          <ac:chgData name="Andreas Rauch" userId="fa8c94ca-7b83-4339-bb00-1e4fd2bc6b5c" providerId="ADAL" clId="{A5C418BB-5567-45EB-AF00-EDC4AE1D824D}" dt="2022-04-28T11:58:54.264" v="502"/>
          <ac:grpSpMkLst>
            <pc:docMk/>
            <pc:sldMk cId="1107938681" sldId="384"/>
            <ac:grpSpMk id="16" creationId="{AE8ADF7E-4734-4BBE-9B8F-0EA8244630DB}"/>
          </ac:grpSpMkLst>
        </pc:grpChg>
        <pc:grpChg chg="mod">
          <ac:chgData name="Andreas Rauch" userId="fa8c94ca-7b83-4339-bb00-1e4fd2bc6b5c" providerId="ADAL" clId="{A5C418BB-5567-45EB-AF00-EDC4AE1D824D}" dt="2022-04-28T11:58:54.264" v="502"/>
          <ac:grpSpMkLst>
            <pc:docMk/>
            <pc:sldMk cId="1107938681" sldId="384"/>
            <ac:grpSpMk id="17" creationId="{0D77A5C5-27C8-4C31-8DBF-EFDBB2E4F8FB}"/>
          </ac:grpSpMkLst>
        </pc:grpChg>
        <pc:grpChg chg="mod">
          <ac:chgData name="Andreas Rauch" userId="fa8c94ca-7b83-4339-bb00-1e4fd2bc6b5c" providerId="ADAL" clId="{A5C418BB-5567-45EB-AF00-EDC4AE1D824D}" dt="2022-04-28T11:58:57.807" v="506"/>
          <ac:grpSpMkLst>
            <pc:docMk/>
            <pc:sldMk cId="1107938681" sldId="384"/>
            <ac:grpSpMk id="21" creationId="{A2F5CEFD-A558-475A-B837-F81587DC3D1D}"/>
          </ac:grpSpMkLst>
        </pc:grpChg>
        <pc:grpChg chg="mod">
          <ac:chgData name="Andreas Rauch" userId="fa8c94ca-7b83-4339-bb00-1e4fd2bc6b5c" providerId="ADAL" clId="{A5C418BB-5567-45EB-AF00-EDC4AE1D824D}" dt="2022-04-28T11:59:05.363" v="519"/>
          <ac:grpSpMkLst>
            <pc:docMk/>
            <pc:sldMk cId="1107938681" sldId="384"/>
            <ac:grpSpMk id="34" creationId="{8DFAC5E6-5E76-40EE-AB5E-A5DFE01F78A7}"/>
          </ac:grpSpMkLst>
        </pc:grpChg>
        <pc:grpChg chg="mod">
          <ac:chgData name="Andreas Rauch" userId="fa8c94ca-7b83-4339-bb00-1e4fd2bc6b5c" providerId="ADAL" clId="{A5C418BB-5567-45EB-AF00-EDC4AE1D824D}" dt="2022-04-28T11:59:12.401" v="531"/>
          <ac:grpSpMkLst>
            <pc:docMk/>
            <pc:sldMk cId="1107938681" sldId="384"/>
            <ac:grpSpMk id="46" creationId="{A578D21A-952E-4F7C-9CD6-FE4662092F9A}"/>
          </ac:grpSpMkLst>
        </pc:grpChg>
        <pc:inkChg chg="add mod">
          <ac:chgData name="Andreas Rauch" userId="fa8c94ca-7b83-4339-bb00-1e4fd2bc6b5c" providerId="ADAL" clId="{A5C418BB-5567-45EB-AF00-EDC4AE1D824D}" dt="2022-04-28T11:58:54.264" v="502"/>
          <ac:inkMkLst>
            <pc:docMk/>
            <pc:sldMk cId="1107938681" sldId="384"/>
            <ac:inkMk id="3" creationId="{D4C1883D-75B0-462D-A755-4927263B671E}"/>
          </ac:inkMkLst>
        </pc:inkChg>
        <pc:inkChg chg="add mod">
          <ac:chgData name="Andreas Rauch" userId="fa8c94ca-7b83-4339-bb00-1e4fd2bc6b5c" providerId="ADAL" clId="{A5C418BB-5567-45EB-AF00-EDC4AE1D824D}" dt="2022-04-28T11:58:54.264" v="502"/>
          <ac:inkMkLst>
            <pc:docMk/>
            <pc:sldMk cId="1107938681" sldId="384"/>
            <ac:inkMk id="4" creationId="{29B5D163-E210-4E28-844A-4513BFF696E6}"/>
          </ac:inkMkLst>
        </pc:inkChg>
        <pc:inkChg chg="add mod">
          <ac:chgData name="Andreas Rauch" userId="fa8c94ca-7b83-4339-bb00-1e4fd2bc6b5c" providerId="ADAL" clId="{A5C418BB-5567-45EB-AF00-EDC4AE1D824D}" dt="2022-04-28T11:58:54.264" v="502"/>
          <ac:inkMkLst>
            <pc:docMk/>
            <pc:sldMk cId="1107938681" sldId="384"/>
            <ac:inkMk id="6" creationId="{3052B3B4-E411-44D4-B357-F83650577B00}"/>
          </ac:inkMkLst>
        </pc:inkChg>
        <pc:inkChg chg="add mod">
          <ac:chgData name="Andreas Rauch" userId="fa8c94ca-7b83-4339-bb00-1e4fd2bc6b5c" providerId="ADAL" clId="{A5C418BB-5567-45EB-AF00-EDC4AE1D824D}" dt="2022-04-28T11:58:54.264" v="502"/>
          <ac:inkMkLst>
            <pc:docMk/>
            <pc:sldMk cId="1107938681" sldId="384"/>
            <ac:inkMk id="7" creationId="{CDCCAC93-686E-4ED3-B4C7-E2AE49F3F151}"/>
          </ac:inkMkLst>
        </pc:inkChg>
        <pc:inkChg chg="add mod">
          <ac:chgData name="Andreas Rauch" userId="fa8c94ca-7b83-4339-bb00-1e4fd2bc6b5c" providerId="ADAL" clId="{A5C418BB-5567-45EB-AF00-EDC4AE1D824D}" dt="2022-04-28T11:58:54.264" v="502"/>
          <ac:inkMkLst>
            <pc:docMk/>
            <pc:sldMk cId="1107938681" sldId="384"/>
            <ac:inkMk id="8" creationId="{BD1D92B3-E4B0-4786-A8F2-2F42B1489B88}"/>
          </ac:inkMkLst>
        </pc:inkChg>
        <pc:inkChg chg="add mod">
          <ac:chgData name="Andreas Rauch" userId="fa8c94ca-7b83-4339-bb00-1e4fd2bc6b5c" providerId="ADAL" clId="{A5C418BB-5567-45EB-AF00-EDC4AE1D824D}" dt="2022-04-28T11:58:54.264" v="502"/>
          <ac:inkMkLst>
            <pc:docMk/>
            <pc:sldMk cId="1107938681" sldId="384"/>
            <ac:inkMk id="9" creationId="{766B5E7B-18EB-4C44-9889-E875732D5F46}"/>
          </ac:inkMkLst>
        </pc:inkChg>
        <pc:inkChg chg="add mod">
          <ac:chgData name="Andreas Rauch" userId="fa8c94ca-7b83-4339-bb00-1e4fd2bc6b5c" providerId="ADAL" clId="{A5C418BB-5567-45EB-AF00-EDC4AE1D824D}" dt="2022-04-28T11:58:54.264" v="502"/>
          <ac:inkMkLst>
            <pc:docMk/>
            <pc:sldMk cId="1107938681" sldId="384"/>
            <ac:inkMk id="10" creationId="{3FF67733-B67E-496D-BF21-379AB6D7A3A9}"/>
          </ac:inkMkLst>
        </pc:inkChg>
        <pc:inkChg chg="add mod">
          <ac:chgData name="Andreas Rauch" userId="fa8c94ca-7b83-4339-bb00-1e4fd2bc6b5c" providerId="ADAL" clId="{A5C418BB-5567-45EB-AF00-EDC4AE1D824D}" dt="2022-04-28T11:58:54.264" v="502"/>
          <ac:inkMkLst>
            <pc:docMk/>
            <pc:sldMk cId="1107938681" sldId="384"/>
            <ac:inkMk id="11" creationId="{404013E7-7CF1-416C-A3EE-624E34F0679D}"/>
          </ac:inkMkLst>
        </pc:inkChg>
        <pc:inkChg chg="add mod">
          <ac:chgData name="Andreas Rauch" userId="fa8c94ca-7b83-4339-bb00-1e4fd2bc6b5c" providerId="ADAL" clId="{A5C418BB-5567-45EB-AF00-EDC4AE1D824D}" dt="2022-04-28T11:58:54.264" v="502"/>
          <ac:inkMkLst>
            <pc:docMk/>
            <pc:sldMk cId="1107938681" sldId="384"/>
            <ac:inkMk id="12" creationId="{FA726066-A982-4BE0-9227-3FAA3567C63A}"/>
          </ac:inkMkLst>
        </pc:inkChg>
        <pc:inkChg chg="add mod">
          <ac:chgData name="Andreas Rauch" userId="fa8c94ca-7b83-4339-bb00-1e4fd2bc6b5c" providerId="ADAL" clId="{A5C418BB-5567-45EB-AF00-EDC4AE1D824D}" dt="2022-04-28T11:58:54.264" v="502"/>
          <ac:inkMkLst>
            <pc:docMk/>
            <pc:sldMk cId="1107938681" sldId="384"/>
            <ac:inkMk id="13" creationId="{D09BBC29-65EB-484B-99ED-C2E95311F094}"/>
          </ac:inkMkLst>
        </pc:inkChg>
        <pc:inkChg chg="add mod">
          <ac:chgData name="Andreas Rauch" userId="fa8c94ca-7b83-4339-bb00-1e4fd2bc6b5c" providerId="ADAL" clId="{A5C418BB-5567-45EB-AF00-EDC4AE1D824D}" dt="2022-04-28T11:58:54.264" v="502"/>
          <ac:inkMkLst>
            <pc:docMk/>
            <pc:sldMk cId="1107938681" sldId="384"/>
            <ac:inkMk id="14" creationId="{C25DB4DD-397D-457D-957D-04120BF1FE72}"/>
          </ac:inkMkLst>
        </pc:inkChg>
        <pc:inkChg chg="add mod">
          <ac:chgData name="Andreas Rauch" userId="fa8c94ca-7b83-4339-bb00-1e4fd2bc6b5c" providerId="ADAL" clId="{A5C418BB-5567-45EB-AF00-EDC4AE1D824D}" dt="2022-04-28T11:58:54.264" v="502"/>
          <ac:inkMkLst>
            <pc:docMk/>
            <pc:sldMk cId="1107938681" sldId="384"/>
            <ac:inkMk id="15" creationId="{5454A170-B167-44DB-957B-C41D8A2906DB}"/>
          </ac:inkMkLst>
        </pc:inkChg>
        <pc:inkChg chg="add mod">
          <ac:chgData name="Andreas Rauch" userId="fa8c94ca-7b83-4339-bb00-1e4fd2bc6b5c" providerId="ADAL" clId="{A5C418BB-5567-45EB-AF00-EDC4AE1D824D}" dt="2022-04-28T11:58:57.807" v="506"/>
          <ac:inkMkLst>
            <pc:docMk/>
            <pc:sldMk cId="1107938681" sldId="384"/>
            <ac:inkMk id="18" creationId="{505928CD-27E9-4AA5-BFD9-A732EB6BA5A1}"/>
          </ac:inkMkLst>
        </pc:inkChg>
        <pc:inkChg chg="add mod">
          <ac:chgData name="Andreas Rauch" userId="fa8c94ca-7b83-4339-bb00-1e4fd2bc6b5c" providerId="ADAL" clId="{A5C418BB-5567-45EB-AF00-EDC4AE1D824D}" dt="2022-04-28T11:58:57.807" v="506"/>
          <ac:inkMkLst>
            <pc:docMk/>
            <pc:sldMk cId="1107938681" sldId="384"/>
            <ac:inkMk id="19" creationId="{0182194B-0636-4F5F-989A-23240B437819}"/>
          </ac:inkMkLst>
        </pc:inkChg>
        <pc:inkChg chg="add mod">
          <ac:chgData name="Andreas Rauch" userId="fa8c94ca-7b83-4339-bb00-1e4fd2bc6b5c" providerId="ADAL" clId="{A5C418BB-5567-45EB-AF00-EDC4AE1D824D}" dt="2022-04-28T11:58:57.807" v="506"/>
          <ac:inkMkLst>
            <pc:docMk/>
            <pc:sldMk cId="1107938681" sldId="384"/>
            <ac:inkMk id="20" creationId="{0063A731-D9CC-404E-93B6-E1A21481B3DE}"/>
          </ac:inkMkLst>
        </pc:inkChg>
        <pc:inkChg chg="add mod">
          <ac:chgData name="Andreas Rauch" userId="fa8c94ca-7b83-4339-bb00-1e4fd2bc6b5c" providerId="ADAL" clId="{A5C418BB-5567-45EB-AF00-EDC4AE1D824D}" dt="2022-04-28T11:59:05.363" v="519"/>
          <ac:inkMkLst>
            <pc:docMk/>
            <pc:sldMk cId="1107938681" sldId="384"/>
            <ac:inkMk id="22" creationId="{C009733D-006B-441D-8AE0-FD8A640CF2DF}"/>
          </ac:inkMkLst>
        </pc:inkChg>
        <pc:inkChg chg="add mod">
          <ac:chgData name="Andreas Rauch" userId="fa8c94ca-7b83-4339-bb00-1e4fd2bc6b5c" providerId="ADAL" clId="{A5C418BB-5567-45EB-AF00-EDC4AE1D824D}" dt="2022-04-28T11:59:05.363" v="519"/>
          <ac:inkMkLst>
            <pc:docMk/>
            <pc:sldMk cId="1107938681" sldId="384"/>
            <ac:inkMk id="23" creationId="{BE48E2FF-437C-41CE-9F77-994F414C4132}"/>
          </ac:inkMkLst>
        </pc:inkChg>
        <pc:inkChg chg="add mod">
          <ac:chgData name="Andreas Rauch" userId="fa8c94ca-7b83-4339-bb00-1e4fd2bc6b5c" providerId="ADAL" clId="{A5C418BB-5567-45EB-AF00-EDC4AE1D824D}" dt="2022-04-28T11:59:05.363" v="519"/>
          <ac:inkMkLst>
            <pc:docMk/>
            <pc:sldMk cId="1107938681" sldId="384"/>
            <ac:inkMk id="24" creationId="{F636D137-1A84-41A7-A17D-73A29999E958}"/>
          </ac:inkMkLst>
        </pc:inkChg>
        <pc:inkChg chg="add mod">
          <ac:chgData name="Andreas Rauch" userId="fa8c94ca-7b83-4339-bb00-1e4fd2bc6b5c" providerId="ADAL" clId="{A5C418BB-5567-45EB-AF00-EDC4AE1D824D}" dt="2022-04-28T11:59:05.363" v="519"/>
          <ac:inkMkLst>
            <pc:docMk/>
            <pc:sldMk cId="1107938681" sldId="384"/>
            <ac:inkMk id="25" creationId="{D8FEDEE7-0262-4077-8FD5-F25B3F981035}"/>
          </ac:inkMkLst>
        </pc:inkChg>
        <pc:inkChg chg="add mod">
          <ac:chgData name="Andreas Rauch" userId="fa8c94ca-7b83-4339-bb00-1e4fd2bc6b5c" providerId="ADAL" clId="{A5C418BB-5567-45EB-AF00-EDC4AE1D824D}" dt="2022-04-28T11:59:05.363" v="519"/>
          <ac:inkMkLst>
            <pc:docMk/>
            <pc:sldMk cId="1107938681" sldId="384"/>
            <ac:inkMk id="26" creationId="{AA8DF20F-F91C-495F-BEA1-CEA7ED3BDF8C}"/>
          </ac:inkMkLst>
        </pc:inkChg>
        <pc:inkChg chg="add mod">
          <ac:chgData name="Andreas Rauch" userId="fa8c94ca-7b83-4339-bb00-1e4fd2bc6b5c" providerId="ADAL" clId="{A5C418BB-5567-45EB-AF00-EDC4AE1D824D}" dt="2022-04-28T11:59:05.363" v="519"/>
          <ac:inkMkLst>
            <pc:docMk/>
            <pc:sldMk cId="1107938681" sldId="384"/>
            <ac:inkMk id="27" creationId="{A7BC196F-5E44-4908-827B-501836E630EE}"/>
          </ac:inkMkLst>
        </pc:inkChg>
        <pc:inkChg chg="add mod">
          <ac:chgData name="Andreas Rauch" userId="fa8c94ca-7b83-4339-bb00-1e4fd2bc6b5c" providerId="ADAL" clId="{A5C418BB-5567-45EB-AF00-EDC4AE1D824D}" dt="2022-04-28T11:59:05.363" v="519"/>
          <ac:inkMkLst>
            <pc:docMk/>
            <pc:sldMk cId="1107938681" sldId="384"/>
            <ac:inkMk id="28" creationId="{C34BEC5A-67C4-491F-9B37-DF60D7A59762}"/>
          </ac:inkMkLst>
        </pc:inkChg>
        <pc:inkChg chg="add mod">
          <ac:chgData name="Andreas Rauch" userId="fa8c94ca-7b83-4339-bb00-1e4fd2bc6b5c" providerId="ADAL" clId="{A5C418BB-5567-45EB-AF00-EDC4AE1D824D}" dt="2022-04-28T11:59:05.363" v="519"/>
          <ac:inkMkLst>
            <pc:docMk/>
            <pc:sldMk cId="1107938681" sldId="384"/>
            <ac:inkMk id="29" creationId="{279C1B46-1261-493A-8101-6A1E54087B4F}"/>
          </ac:inkMkLst>
        </pc:inkChg>
        <pc:inkChg chg="add mod">
          <ac:chgData name="Andreas Rauch" userId="fa8c94ca-7b83-4339-bb00-1e4fd2bc6b5c" providerId="ADAL" clId="{A5C418BB-5567-45EB-AF00-EDC4AE1D824D}" dt="2022-04-28T11:59:05.363" v="519"/>
          <ac:inkMkLst>
            <pc:docMk/>
            <pc:sldMk cId="1107938681" sldId="384"/>
            <ac:inkMk id="30" creationId="{73F10E1D-4B98-477C-B23D-62B705D4EEBD}"/>
          </ac:inkMkLst>
        </pc:inkChg>
        <pc:inkChg chg="add mod">
          <ac:chgData name="Andreas Rauch" userId="fa8c94ca-7b83-4339-bb00-1e4fd2bc6b5c" providerId="ADAL" clId="{A5C418BB-5567-45EB-AF00-EDC4AE1D824D}" dt="2022-04-28T11:59:05.363" v="519"/>
          <ac:inkMkLst>
            <pc:docMk/>
            <pc:sldMk cId="1107938681" sldId="384"/>
            <ac:inkMk id="31" creationId="{9DF5A4DF-C9F4-4962-A17C-E424109E8AB1}"/>
          </ac:inkMkLst>
        </pc:inkChg>
        <pc:inkChg chg="add mod">
          <ac:chgData name="Andreas Rauch" userId="fa8c94ca-7b83-4339-bb00-1e4fd2bc6b5c" providerId="ADAL" clId="{A5C418BB-5567-45EB-AF00-EDC4AE1D824D}" dt="2022-04-28T11:59:05.363" v="519"/>
          <ac:inkMkLst>
            <pc:docMk/>
            <pc:sldMk cId="1107938681" sldId="384"/>
            <ac:inkMk id="32" creationId="{70CD7C26-022B-4EFF-8286-29B1F2B5160E}"/>
          </ac:inkMkLst>
        </pc:inkChg>
        <pc:inkChg chg="add mod">
          <ac:chgData name="Andreas Rauch" userId="fa8c94ca-7b83-4339-bb00-1e4fd2bc6b5c" providerId="ADAL" clId="{A5C418BB-5567-45EB-AF00-EDC4AE1D824D}" dt="2022-04-28T11:59:05.363" v="519"/>
          <ac:inkMkLst>
            <pc:docMk/>
            <pc:sldMk cId="1107938681" sldId="384"/>
            <ac:inkMk id="33" creationId="{E37B1036-E69A-42EA-A61D-0BA3057CDA9E}"/>
          </ac:inkMkLst>
        </pc:inkChg>
        <pc:inkChg chg="add mod">
          <ac:chgData name="Andreas Rauch" userId="fa8c94ca-7b83-4339-bb00-1e4fd2bc6b5c" providerId="ADAL" clId="{A5C418BB-5567-45EB-AF00-EDC4AE1D824D}" dt="2022-04-28T11:59:12.401" v="531"/>
          <ac:inkMkLst>
            <pc:docMk/>
            <pc:sldMk cId="1107938681" sldId="384"/>
            <ac:inkMk id="35" creationId="{99449228-7192-4039-9BCC-5BEBEB3310DE}"/>
          </ac:inkMkLst>
        </pc:inkChg>
        <pc:inkChg chg="add mod">
          <ac:chgData name="Andreas Rauch" userId="fa8c94ca-7b83-4339-bb00-1e4fd2bc6b5c" providerId="ADAL" clId="{A5C418BB-5567-45EB-AF00-EDC4AE1D824D}" dt="2022-04-28T11:59:12.401" v="531"/>
          <ac:inkMkLst>
            <pc:docMk/>
            <pc:sldMk cId="1107938681" sldId="384"/>
            <ac:inkMk id="36" creationId="{006D34AC-F680-4669-8A1C-EE526426C4D7}"/>
          </ac:inkMkLst>
        </pc:inkChg>
        <pc:inkChg chg="add mod">
          <ac:chgData name="Andreas Rauch" userId="fa8c94ca-7b83-4339-bb00-1e4fd2bc6b5c" providerId="ADAL" clId="{A5C418BB-5567-45EB-AF00-EDC4AE1D824D}" dt="2022-04-28T11:59:12.401" v="531"/>
          <ac:inkMkLst>
            <pc:docMk/>
            <pc:sldMk cId="1107938681" sldId="384"/>
            <ac:inkMk id="37" creationId="{67B0E0BA-AA57-4D70-B0B7-E94485E9E7A8}"/>
          </ac:inkMkLst>
        </pc:inkChg>
        <pc:inkChg chg="add mod">
          <ac:chgData name="Andreas Rauch" userId="fa8c94ca-7b83-4339-bb00-1e4fd2bc6b5c" providerId="ADAL" clId="{A5C418BB-5567-45EB-AF00-EDC4AE1D824D}" dt="2022-04-28T11:59:12.401" v="531"/>
          <ac:inkMkLst>
            <pc:docMk/>
            <pc:sldMk cId="1107938681" sldId="384"/>
            <ac:inkMk id="38" creationId="{577CB78B-AE47-44E6-A7F8-3D28C8667422}"/>
          </ac:inkMkLst>
        </pc:inkChg>
        <pc:inkChg chg="add mod">
          <ac:chgData name="Andreas Rauch" userId="fa8c94ca-7b83-4339-bb00-1e4fd2bc6b5c" providerId="ADAL" clId="{A5C418BB-5567-45EB-AF00-EDC4AE1D824D}" dt="2022-04-28T11:59:12.401" v="531"/>
          <ac:inkMkLst>
            <pc:docMk/>
            <pc:sldMk cId="1107938681" sldId="384"/>
            <ac:inkMk id="39" creationId="{1DF694ED-9B70-42BA-A633-04F97EF95076}"/>
          </ac:inkMkLst>
        </pc:inkChg>
        <pc:inkChg chg="add mod">
          <ac:chgData name="Andreas Rauch" userId="fa8c94ca-7b83-4339-bb00-1e4fd2bc6b5c" providerId="ADAL" clId="{A5C418BB-5567-45EB-AF00-EDC4AE1D824D}" dt="2022-04-28T11:59:12.401" v="531"/>
          <ac:inkMkLst>
            <pc:docMk/>
            <pc:sldMk cId="1107938681" sldId="384"/>
            <ac:inkMk id="40" creationId="{BC2BD3FB-AA2B-4045-9EEA-2374221FFBFA}"/>
          </ac:inkMkLst>
        </pc:inkChg>
        <pc:inkChg chg="add mod">
          <ac:chgData name="Andreas Rauch" userId="fa8c94ca-7b83-4339-bb00-1e4fd2bc6b5c" providerId="ADAL" clId="{A5C418BB-5567-45EB-AF00-EDC4AE1D824D}" dt="2022-04-28T11:59:12.401" v="531"/>
          <ac:inkMkLst>
            <pc:docMk/>
            <pc:sldMk cId="1107938681" sldId="384"/>
            <ac:inkMk id="41" creationId="{1C8B060D-E952-4D3F-87B7-BE77384450C1}"/>
          </ac:inkMkLst>
        </pc:inkChg>
        <pc:inkChg chg="add mod">
          <ac:chgData name="Andreas Rauch" userId="fa8c94ca-7b83-4339-bb00-1e4fd2bc6b5c" providerId="ADAL" clId="{A5C418BB-5567-45EB-AF00-EDC4AE1D824D}" dt="2022-04-28T11:59:12.401" v="531"/>
          <ac:inkMkLst>
            <pc:docMk/>
            <pc:sldMk cId="1107938681" sldId="384"/>
            <ac:inkMk id="42" creationId="{EC5CF2F8-4F33-44F4-9FD9-4DD48FA57418}"/>
          </ac:inkMkLst>
        </pc:inkChg>
        <pc:inkChg chg="add mod">
          <ac:chgData name="Andreas Rauch" userId="fa8c94ca-7b83-4339-bb00-1e4fd2bc6b5c" providerId="ADAL" clId="{A5C418BB-5567-45EB-AF00-EDC4AE1D824D}" dt="2022-04-28T11:59:12.401" v="531"/>
          <ac:inkMkLst>
            <pc:docMk/>
            <pc:sldMk cId="1107938681" sldId="384"/>
            <ac:inkMk id="43" creationId="{B58E995E-25F5-48B1-9115-3B70F3D59D3C}"/>
          </ac:inkMkLst>
        </pc:inkChg>
        <pc:inkChg chg="add mod">
          <ac:chgData name="Andreas Rauch" userId="fa8c94ca-7b83-4339-bb00-1e4fd2bc6b5c" providerId="ADAL" clId="{A5C418BB-5567-45EB-AF00-EDC4AE1D824D}" dt="2022-04-28T11:59:12.401" v="531"/>
          <ac:inkMkLst>
            <pc:docMk/>
            <pc:sldMk cId="1107938681" sldId="384"/>
            <ac:inkMk id="44" creationId="{AF778311-CF58-4CF3-82B9-094283064613}"/>
          </ac:inkMkLst>
        </pc:inkChg>
        <pc:inkChg chg="add mod">
          <ac:chgData name="Andreas Rauch" userId="fa8c94ca-7b83-4339-bb00-1e4fd2bc6b5c" providerId="ADAL" clId="{A5C418BB-5567-45EB-AF00-EDC4AE1D824D}" dt="2022-04-28T11:59:12.401" v="531"/>
          <ac:inkMkLst>
            <pc:docMk/>
            <pc:sldMk cId="1107938681" sldId="384"/>
            <ac:inkMk id="45" creationId="{80ABB262-D5CC-413E-A05B-E425C98B4620}"/>
          </ac:inkMkLst>
        </pc:ink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E8DA5A-9618-4A67-99E2-3FF31F111500}" type="doc">
      <dgm:prSet loTypeId="urn:microsoft.com/office/officeart/2005/8/layout/vList3" loCatId="list" qsTypeId="urn:microsoft.com/office/officeart/2005/8/quickstyle/simple1" qsCatId="simple" csTypeId="urn:microsoft.com/office/officeart/2005/8/colors/accent0_3" csCatId="mainScheme" phldr="1"/>
      <dgm:spPr/>
    </dgm:pt>
    <dgm:pt modelId="{FCA53808-FB79-44C5-95BA-635E37C1606B}">
      <dgm:prSet phldrT="[Text]"/>
      <dgm:spPr>
        <a:solidFill>
          <a:schemeClr val="tx2"/>
        </a:solidFill>
      </dgm:spPr>
      <dgm:t>
        <a:bodyPr/>
        <a:lstStyle/>
        <a:p>
          <a:r>
            <a:rPr lang="de-DE" dirty="0"/>
            <a:t>Überblick</a:t>
          </a:r>
        </a:p>
      </dgm:t>
    </dgm:pt>
    <dgm:pt modelId="{203BA67A-8F93-42A3-B6ED-9A49E2B2D574}" type="parTrans" cxnId="{FF65FA2C-09A6-4B07-89D4-430F5E2D77FA}">
      <dgm:prSet/>
      <dgm:spPr/>
      <dgm:t>
        <a:bodyPr/>
        <a:lstStyle/>
        <a:p>
          <a:endParaRPr lang="de-DE"/>
        </a:p>
      </dgm:t>
    </dgm:pt>
    <dgm:pt modelId="{AF079172-BCDF-484A-9457-0066FC8E7ADD}" type="sibTrans" cxnId="{FF65FA2C-09A6-4B07-89D4-430F5E2D77FA}">
      <dgm:prSet/>
      <dgm:spPr/>
      <dgm:t>
        <a:bodyPr/>
        <a:lstStyle/>
        <a:p>
          <a:endParaRPr lang="de-DE"/>
        </a:p>
      </dgm:t>
    </dgm:pt>
    <dgm:pt modelId="{0DB9CFC4-509D-47B5-A7DE-3CDC18CD575B}">
      <dgm:prSet phldrT="[Text]"/>
      <dgm:spPr>
        <a:solidFill>
          <a:schemeClr val="accent6"/>
        </a:solidFill>
      </dgm:spPr>
      <dgm:t>
        <a:bodyPr/>
        <a:lstStyle/>
        <a:p>
          <a:r>
            <a:rPr lang="de-DE" dirty="0" err="1"/>
            <a:t>LogShipping</a:t>
          </a:r>
          <a:endParaRPr lang="de-DE" dirty="0"/>
        </a:p>
      </dgm:t>
    </dgm:pt>
    <dgm:pt modelId="{4CACD758-FA63-4FCC-9EF1-0EE100C686CC}" type="parTrans" cxnId="{47CB80D4-0296-4122-8885-82886E45101A}">
      <dgm:prSet/>
      <dgm:spPr/>
      <dgm:t>
        <a:bodyPr/>
        <a:lstStyle/>
        <a:p>
          <a:endParaRPr lang="de-DE"/>
        </a:p>
      </dgm:t>
    </dgm:pt>
    <dgm:pt modelId="{971CBF8A-83DA-4C0E-9075-CFCB11813968}" type="sibTrans" cxnId="{47CB80D4-0296-4122-8885-82886E45101A}">
      <dgm:prSet/>
      <dgm:spPr/>
      <dgm:t>
        <a:bodyPr/>
        <a:lstStyle/>
        <a:p>
          <a:endParaRPr lang="de-DE"/>
        </a:p>
      </dgm:t>
    </dgm:pt>
    <dgm:pt modelId="{0A6C53EF-816C-4A6B-B143-4150BE38838F}">
      <dgm:prSet phldrT="[Text]"/>
      <dgm:spPr/>
      <dgm:t>
        <a:bodyPr/>
        <a:lstStyle/>
        <a:p>
          <a:r>
            <a:rPr lang="de-DE" dirty="0" err="1"/>
            <a:t>toDos</a:t>
          </a:r>
          <a:endParaRPr lang="de-DE" dirty="0"/>
        </a:p>
      </dgm:t>
    </dgm:pt>
    <dgm:pt modelId="{B8500BD0-C266-447B-B3DA-C33F7991FEB3}" type="parTrans" cxnId="{FC22F72D-0FC7-4BCE-8FEA-3BCB83701EB5}">
      <dgm:prSet/>
      <dgm:spPr/>
      <dgm:t>
        <a:bodyPr/>
        <a:lstStyle/>
        <a:p>
          <a:endParaRPr lang="de-DE"/>
        </a:p>
      </dgm:t>
    </dgm:pt>
    <dgm:pt modelId="{FCAA7F7C-3EF5-43CD-82DE-DECF77C314F8}" type="sibTrans" cxnId="{FC22F72D-0FC7-4BCE-8FEA-3BCB83701EB5}">
      <dgm:prSet/>
      <dgm:spPr/>
      <dgm:t>
        <a:bodyPr/>
        <a:lstStyle/>
        <a:p>
          <a:endParaRPr lang="de-DE"/>
        </a:p>
      </dgm:t>
    </dgm:pt>
    <dgm:pt modelId="{8A4977B3-3531-45C9-8664-B55351335C3B}">
      <dgm:prSet/>
      <dgm:spPr/>
      <dgm:t>
        <a:bodyPr/>
        <a:lstStyle/>
        <a:p>
          <a:r>
            <a:rPr lang="de-DE" dirty="0"/>
            <a:t>Spiegeln</a:t>
          </a:r>
        </a:p>
      </dgm:t>
    </dgm:pt>
    <dgm:pt modelId="{F2CABE8D-34ED-49D4-893A-21056E056937}" type="parTrans" cxnId="{62864DFC-B1CD-4E0D-A5DC-CCA1D05093AD}">
      <dgm:prSet/>
      <dgm:spPr/>
      <dgm:t>
        <a:bodyPr/>
        <a:lstStyle/>
        <a:p>
          <a:endParaRPr lang="de-DE"/>
        </a:p>
      </dgm:t>
    </dgm:pt>
    <dgm:pt modelId="{20DF437D-9228-49AE-AE43-654C9AE67AB1}" type="sibTrans" cxnId="{62864DFC-B1CD-4E0D-A5DC-CCA1D05093AD}">
      <dgm:prSet/>
      <dgm:spPr/>
      <dgm:t>
        <a:bodyPr/>
        <a:lstStyle/>
        <a:p>
          <a:endParaRPr lang="de-DE"/>
        </a:p>
      </dgm:t>
    </dgm:pt>
    <dgm:pt modelId="{495D4DA3-B001-4E2D-BD73-1A7702ED1C11}">
      <dgm:prSet/>
      <dgm:spPr/>
      <dgm:t>
        <a:bodyPr/>
        <a:lstStyle/>
        <a:p>
          <a:r>
            <a:rPr lang="de-DE" dirty="0"/>
            <a:t>SQL Cluster</a:t>
          </a:r>
        </a:p>
      </dgm:t>
    </dgm:pt>
    <dgm:pt modelId="{ADDADC93-90E8-474F-9435-7F4E08D695E7}" type="parTrans" cxnId="{420B955F-92D8-4357-B50B-02DFF2499D9F}">
      <dgm:prSet/>
      <dgm:spPr/>
      <dgm:t>
        <a:bodyPr/>
        <a:lstStyle/>
        <a:p>
          <a:endParaRPr lang="de-DE"/>
        </a:p>
      </dgm:t>
    </dgm:pt>
    <dgm:pt modelId="{8648F605-B6DE-4B91-8D7C-B5B2342E6D9B}" type="sibTrans" cxnId="{420B955F-92D8-4357-B50B-02DFF2499D9F}">
      <dgm:prSet/>
      <dgm:spPr/>
      <dgm:t>
        <a:bodyPr/>
        <a:lstStyle/>
        <a:p>
          <a:endParaRPr lang="de-DE"/>
        </a:p>
      </dgm:t>
    </dgm:pt>
    <dgm:pt modelId="{C65A27AE-3ACD-429E-8434-DBBD00C289C4}">
      <dgm:prSet/>
      <dgm:spPr/>
      <dgm:t>
        <a:bodyPr/>
        <a:lstStyle/>
        <a:p>
          <a:r>
            <a:rPr lang="de-DE" dirty="0"/>
            <a:t>Hochverfügbarkeitsgruppen</a:t>
          </a:r>
        </a:p>
      </dgm:t>
    </dgm:pt>
    <dgm:pt modelId="{2C2B387A-349F-4EFE-A62C-DDE5F93A69A5}" type="parTrans" cxnId="{F0C659D4-3347-48E3-9546-68BE4910661D}">
      <dgm:prSet/>
      <dgm:spPr/>
      <dgm:t>
        <a:bodyPr/>
        <a:lstStyle/>
        <a:p>
          <a:endParaRPr lang="de-DE"/>
        </a:p>
      </dgm:t>
    </dgm:pt>
    <dgm:pt modelId="{C8A168B9-110E-43FF-B986-B4E3BAB7FC87}" type="sibTrans" cxnId="{F0C659D4-3347-48E3-9546-68BE4910661D}">
      <dgm:prSet/>
      <dgm:spPr/>
      <dgm:t>
        <a:bodyPr/>
        <a:lstStyle/>
        <a:p>
          <a:endParaRPr lang="de-DE"/>
        </a:p>
      </dgm:t>
    </dgm:pt>
    <dgm:pt modelId="{5D2D2AAE-DA7F-48AB-8745-B2DD4A095E3C}">
      <dgm:prSet/>
      <dgm:spPr/>
      <dgm:t>
        <a:bodyPr/>
        <a:lstStyle/>
        <a:p>
          <a:r>
            <a:rPr lang="de-DE" dirty="0" err="1"/>
            <a:t>Repliaktion</a:t>
          </a:r>
          <a:endParaRPr lang="de-DE" dirty="0"/>
        </a:p>
      </dgm:t>
    </dgm:pt>
    <dgm:pt modelId="{C92474A0-57F9-47E6-8B11-6F82179726CA}" type="parTrans" cxnId="{C6AFB48F-70C5-4641-9F33-7E071153AD7D}">
      <dgm:prSet/>
      <dgm:spPr/>
      <dgm:t>
        <a:bodyPr/>
        <a:lstStyle/>
        <a:p>
          <a:endParaRPr lang="de-DE"/>
        </a:p>
      </dgm:t>
    </dgm:pt>
    <dgm:pt modelId="{8F85D1D5-5B02-4F83-87ED-E3B02CEB53A1}" type="sibTrans" cxnId="{C6AFB48F-70C5-4641-9F33-7E071153AD7D}">
      <dgm:prSet/>
      <dgm:spPr/>
      <dgm:t>
        <a:bodyPr/>
        <a:lstStyle/>
        <a:p>
          <a:endParaRPr lang="de-DE"/>
        </a:p>
      </dgm:t>
    </dgm:pt>
    <dgm:pt modelId="{E7F536CA-125F-4894-BE2F-99FD04CEF2CB}" type="pres">
      <dgm:prSet presAssocID="{31E8DA5A-9618-4A67-99E2-3FF31F111500}" presName="linearFlow" presStyleCnt="0">
        <dgm:presLayoutVars>
          <dgm:dir/>
          <dgm:resizeHandles val="exact"/>
        </dgm:presLayoutVars>
      </dgm:prSet>
      <dgm:spPr/>
    </dgm:pt>
    <dgm:pt modelId="{032E8A0F-BC58-40EC-8BA4-4F762024D8EF}" type="pres">
      <dgm:prSet presAssocID="{FCA53808-FB79-44C5-95BA-635E37C1606B}" presName="composite" presStyleCnt="0"/>
      <dgm:spPr/>
    </dgm:pt>
    <dgm:pt modelId="{DE36D042-457A-4D67-B12D-BA01B0CE9D44}" type="pres">
      <dgm:prSet presAssocID="{FCA53808-FB79-44C5-95BA-635E37C1606B}" presName="imgShp" presStyleLbl="fgImgPlace1" presStyleIdx="0" presStyleCnt="7"/>
      <dgm:spPr/>
    </dgm:pt>
    <dgm:pt modelId="{B06D23C1-3EE3-4975-826A-F1B4FDFF135A}" type="pres">
      <dgm:prSet presAssocID="{FCA53808-FB79-44C5-95BA-635E37C1606B}" presName="txShp" presStyleLbl="node1" presStyleIdx="0" presStyleCnt="7">
        <dgm:presLayoutVars>
          <dgm:bulletEnabled val="1"/>
        </dgm:presLayoutVars>
      </dgm:prSet>
      <dgm:spPr/>
    </dgm:pt>
    <dgm:pt modelId="{619B5949-3004-4D67-BE92-260C55B39A7A}" type="pres">
      <dgm:prSet presAssocID="{AF079172-BCDF-484A-9457-0066FC8E7ADD}" presName="spacing" presStyleCnt="0"/>
      <dgm:spPr/>
    </dgm:pt>
    <dgm:pt modelId="{9B5A1B81-93A9-417D-AB11-8118404419AF}" type="pres">
      <dgm:prSet presAssocID="{0DB9CFC4-509D-47B5-A7DE-3CDC18CD575B}" presName="composite" presStyleCnt="0"/>
      <dgm:spPr/>
    </dgm:pt>
    <dgm:pt modelId="{6DF55C82-E09E-480B-8E9B-F09D1F5A4581}" type="pres">
      <dgm:prSet presAssocID="{0DB9CFC4-509D-47B5-A7DE-3CDC18CD575B}" presName="imgShp" presStyleLbl="fgImgPlace1" presStyleIdx="1" presStyleCnt="7"/>
      <dgm:spPr/>
    </dgm:pt>
    <dgm:pt modelId="{1C906ECB-F977-4187-9708-48B574CF67E4}" type="pres">
      <dgm:prSet presAssocID="{0DB9CFC4-509D-47B5-A7DE-3CDC18CD575B}" presName="txShp" presStyleLbl="node1" presStyleIdx="1" presStyleCnt="7">
        <dgm:presLayoutVars>
          <dgm:bulletEnabled val="1"/>
        </dgm:presLayoutVars>
      </dgm:prSet>
      <dgm:spPr/>
    </dgm:pt>
    <dgm:pt modelId="{66B2C8C6-3ADE-47BB-A879-C0099C1B9455}" type="pres">
      <dgm:prSet presAssocID="{971CBF8A-83DA-4C0E-9075-CFCB11813968}" presName="spacing" presStyleCnt="0"/>
      <dgm:spPr/>
    </dgm:pt>
    <dgm:pt modelId="{D8D27D6D-0486-4F50-B8DB-F535FDC89CDC}" type="pres">
      <dgm:prSet presAssocID="{8A4977B3-3531-45C9-8664-B55351335C3B}" presName="composite" presStyleCnt="0"/>
      <dgm:spPr/>
    </dgm:pt>
    <dgm:pt modelId="{F528D1B9-327B-4045-8B1B-DC78AF03ABA9}" type="pres">
      <dgm:prSet presAssocID="{8A4977B3-3531-45C9-8664-B55351335C3B}" presName="imgShp" presStyleLbl="fgImgPlace1" presStyleIdx="2" presStyleCnt="7"/>
      <dgm:spPr/>
    </dgm:pt>
    <dgm:pt modelId="{39941853-C872-47DC-BBFD-48F7C6568F35}" type="pres">
      <dgm:prSet presAssocID="{8A4977B3-3531-45C9-8664-B55351335C3B}" presName="txShp" presStyleLbl="node1" presStyleIdx="2" presStyleCnt="7">
        <dgm:presLayoutVars>
          <dgm:bulletEnabled val="1"/>
        </dgm:presLayoutVars>
      </dgm:prSet>
      <dgm:spPr/>
    </dgm:pt>
    <dgm:pt modelId="{211662B1-1B4B-4CC7-B2C1-DF5B55CD4651}" type="pres">
      <dgm:prSet presAssocID="{20DF437D-9228-49AE-AE43-654C9AE67AB1}" presName="spacing" presStyleCnt="0"/>
      <dgm:spPr/>
    </dgm:pt>
    <dgm:pt modelId="{BBCE4BB7-6E47-454A-924F-BF93D0327163}" type="pres">
      <dgm:prSet presAssocID="{495D4DA3-B001-4E2D-BD73-1A7702ED1C11}" presName="composite" presStyleCnt="0"/>
      <dgm:spPr/>
    </dgm:pt>
    <dgm:pt modelId="{8AE2E96F-E074-4D5F-8492-0117BE737F69}" type="pres">
      <dgm:prSet presAssocID="{495D4DA3-B001-4E2D-BD73-1A7702ED1C11}" presName="imgShp" presStyleLbl="fgImgPlace1" presStyleIdx="3" presStyleCnt="7"/>
      <dgm:spPr/>
    </dgm:pt>
    <dgm:pt modelId="{00F3F3DF-3C36-420B-AD07-F31266D38C13}" type="pres">
      <dgm:prSet presAssocID="{495D4DA3-B001-4E2D-BD73-1A7702ED1C11}" presName="txShp" presStyleLbl="node1" presStyleIdx="3" presStyleCnt="7">
        <dgm:presLayoutVars>
          <dgm:bulletEnabled val="1"/>
        </dgm:presLayoutVars>
      </dgm:prSet>
      <dgm:spPr/>
    </dgm:pt>
    <dgm:pt modelId="{7F7A5B4F-A31C-4660-9C8A-B8D7A0083D49}" type="pres">
      <dgm:prSet presAssocID="{8648F605-B6DE-4B91-8D7C-B5B2342E6D9B}" presName="spacing" presStyleCnt="0"/>
      <dgm:spPr/>
    </dgm:pt>
    <dgm:pt modelId="{A168E2C6-656C-4AA7-8873-981D56BA27AE}" type="pres">
      <dgm:prSet presAssocID="{C65A27AE-3ACD-429E-8434-DBBD00C289C4}" presName="composite" presStyleCnt="0"/>
      <dgm:spPr/>
    </dgm:pt>
    <dgm:pt modelId="{94083296-489A-46FE-AD3C-864327291816}" type="pres">
      <dgm:prSet presAssocID="{C65A27AE-3ACD-429E-8434-DBBD00C289C4}" presName="imgShp" presStyleLbl="fgImgPlace1" presStyleIdx="4" presStyleCnt="7"/>
      <dgm:spPr/>
    </dgm:pt>
    <dgm:pt modelId="{6B0A5D6D-EA7A-4F02-A6BA-85F6D7F17977}" type="pres">
      <dgm:prSet presAssocID="{C65A27AE-3ACD-429E-8434-DBBD00C289C4}" presName="txShp" presStyleLbl="node1" presStyleIdx="4" presStyleCnt="7">
        <dgm:presLayoutVars>
          <dgm:bulletEnabled val="1"/>
        </dgm:presLayoutVars>
      </dgm:prSet>
      <dgm:spPr/>
    </dgm:pt>
    <dgm:pt modelId="{2706AB82-F8D1-48A0-A36F-597710E5E0A7}" type="pres">
      <dgm:prSet presAssocID="{C8A168B9-110E-43FF-B986-B4E3BAB7FC87}" presName="spacing" presStyleCnt="0"/>
      <dgm:spPr/>
    </dgm:pt>
    <dgm:pt modelId="{C2F323C2-6E0F-4B67-B1EF-89A3AFDACC4B}" type="pres">
      <dgm:prSet presAssocID="{5D2D2AAE-DA7F-48AB-8745-B2DD4A095E3C}" presName="composite" presStyleCnt="0"/>
      <dgm:spPr/>
    </dgm:pt>
    <dgm:pt modelId="{BC9FDD90-9031-43B7-93D5-639C395419D5}" type="pres">
      <dgm:prSet presAssocID="{5D2D2AAE-DA7F-48AB-8745-B2DD4A095E3C}" presName="imgShp" presStyleLbl="fgImgPlace1" presStyleIdx="5" presStyleCnt="7"/>
      <dgm:spPr/>
    </dgm:pt>
    <dgm:pt modelId="{D0E886AC-D160-4030-99E8-1909BAC09858}" type="pres">
      <dgm:prSet presAssocID="{5D2D2AAE-DA7F-48AB-8745-B2DD4A095E3C}" presName="txShp" presStyleLbl="node1" presStyleIdx="5" presStyleCnt="7">
        <dgm:presLayoutVars>
          <dgm:bulletEnabled val="1"/>
        </dgm:presLayoutVars>
      </dgm:prSet>
      <dgm:spPr/>
    </dgm:pt>
    <dgm:pt modelId="{7018CC62-AF08-45ED-A35E-ADBDFC69ABF4}" type="pres">
      <dgm:prSet presAssocID="{8F85D1D5-5B02-4F83-87ED-E3B02CEB53A1}" presName="spacing" presStyleCnt="0"/>
      <dgm:spPr/>
    </dgm:pt>
    <dgm:pt modelId="{59FB7680-61F1-4192-A839-37BEBB409347}" type="pres">
      <dgm:prSet presAssocID="{0A6C53EF-816C-4A6B-B143-4150BE38838F}" presName="composite" presStyleCnt="0"/>
      <dgm:spPr/>
    </dgm:pt>
    <dgm:pt modelId="{9B158322-3480-4816-9EFD-05BAFD327F6C}" type="pres">
      <dgm:prSet presAssocID="{0A6C53EF-816C-4A6B-B143-4150BE38838F}" presName="imgShp" presStyleLbl="fgImgPlace1" presStyleIdx="6" presStyleCnt="7"/>
      <dgm:spPr/>
    </dgm:pt>
    <dgm:pt modelId="{F1BB79D4-F234-45E8-A961-F37B97D20190}" type="pres">
      <dgm:prSet presAssocID="{0A6C53EF-816C-4A6B-B143-4150BE38838F}" presName="txShp" presStyleLbl="node1" presStyleIdx="6" presStyleCnt="7">
        <dgm:presLayoutVars>
          <dgm:bulletEnabled val="1"/>
        </dgm:presLayoutVars>
      </dgm:prSet>
      <dgm:spPr/>
    </dgm:pt>
  </dgm:ptLst>
  <dgm:cxnLst>
    <dgm:cxn modelId="{A46D6303-F8EF-429D-B7E1-0344A7D45373}" type="presOf" srcId="{0DB9CFC4-509D-47B5-A7DE-3CDC18CD575B}" destId="{1C906ECB-F977-4187-9708-48B574CF67E4}" srcOrd="0" destOrd="0" presId="urn:microsoft.com/office/officeart/2005/8/layout/vList3"/>
    <dgm:cxn modelId="{FF65FA2C-09A6-4B07-89D4-430F5E2D77FA}" srcId="{31E8DA5A-9618-4A67-99E2-3FF31F111500}" destId="{FCA53808-FB79-44C5-95BA-635E37C1606B}" srcOrd="0" destOrd="0" parTransId="{203BA67A-8F93-42A3-B6ED-9A49E2B2D574}" sibTransId="{AF079172-BCDF-484A-9457-0066FC8E7ADD}"/>
    <dgm:cxn modelId="{FC22F72D-0FC7-4BCE-8FEA-3BCB83701EB5}" srcId="{31E8DA5A-9618-4A67-99E2-3FF31F111500}" destId="{0A6C53EF-816C-4A6B-B143-4150BE38838F}" srcOrd="6" destOrd="0" parTransId="{B8500BD0-C266-447B-B3DA-C33F7991FEB3}" sibTransId="{FCAA7F7C-3EF5-43CD-82DE-DECF77C314F8}"/>
    <dgm:cxn modelId="{97ABDA3B-857A-4C04-A190-A15F5CE7D035}" type="presOf" srcId="{C65A27AE-3ACD-429E-8434-DBBD00C289C4}" destId="{6B0A5D6D-EA7A-4F02-A6BA-85F6D7F17977}" srcOrd="0" destOrd="0" presId="urn:microsoft.com/office/officeart/2005/8/layout/vList3"/>
    <dgm:cxn modelId="{420B955F-92D8-4357-B50B-02DFF2499D9F}" srcId="{31E8DA5A-9618-4A67-99E2-3FF31F111500}" destId="{495D4DA3-B001-4E2D-BD73-1A7702ED1C11}" srcOrd="3" destOrd="0" parTransId="{ADDADC93-90E8-474F-9435-7F4E08D695E7}" sibTransId="{8648F605-B6DE-4B91-8D7C-B5B2342E6D9B}"/>
    <dgm:cxn modelId="{4685F04E-3B7D-43E3-AA6C-23FCECA2A908}" type="presOf" srcId="{495D4DA3-B001-4E2D-BD73-1A7702ED1C11}" destId="{00F3F3DF-3C36-420B-AD07-F31266D38C13}" srcOrd="0" destOrd="0" presId="urn:microsoft.com/office/officeart/2005/8/layout/vList3"/>
    <dgm:cxn modelId="{D3A6C87A-E7B6-4D54-8AEA-8F902ECFB831}" type="presOf" srcId="{8A4977B3-3531-45C9-8664-B55351335C3B}" destId="{39941853-C872-47DC-BBFD-48F7C6568F35}" srcOrd="0" destOrd="0" presId="urn:microsoft.com/office/officeart/2005/8/layout/vList3"/>
    <dgm:cxn modelId="{1E516389-7ADB-4329-9F2E-EB058C3CFF90}" type="presOf" srcId="{31E8DA5A-9618-4A67-99E2-3FF31F111500}" destId="{E7F536CA-125F-4894-BE2F-99FD04CEF2CB}" srcOrd="0" destOrd="0" presId="urn:microsoft.com/office/officeart/2005/8/layout/vList3"/>
    <dgm:cxn modelId="{C6AFB48F-70C5-4641-9F33-7E071153AD7D}" srcId="{31E8DA5A-9618-4A67-99E2-3FF31F111500}" destId="{5D2D2AAE-DA7F-48AB-8745-B2DD4A095E3C}" srcOrd="5" destOrd="0" parTransId="{C92474A0-57F9-47E6-8B11-6F82179726CA}" sibTransId="{8F85D1D5-5B02-4F83-87ED-E3B02CEB53A1}"/>
    <dgm:cxn modelId="{4D24509C-1994-454C-AE76-032851FC776D}" type="presOf" srcId="{5D2D2AAE-DA7F-48AB-8745-B2DD4A095E3C}" destId="{D0E886AC-D160-4030-99E8-1909BAC09858}" srcOrd="0" destOrd="0" presId="urn:microsoft.com/office/officeart/2005/8/layout/vList3"/>
    <dgm:cxn modelId="{4C4F70CB-4A5C-4BA1-88AA-FC872E4F7058}" type="presOf" srcId="{FCA53808-FB79-44C5-95BA-635E37C1606B}" destId="{B06D23C1-3EE3-4975-826A-F1B4FDFF135A}" srcOrd="0" destOrd="0" presId="urn:microsoft.com/office/officeart/2005/8/layout/vList3"/>
    <dgm:cxn modelId="{F0C659D4-3347-48E3-9546-68BE4910661D}" srcId="{31E8DA5A-9618-4A67-99E2-3FF31F111500}" destId="{C65A27AE-3ACD-429E-8434-DBBD00C289C4}" srcOrd="4" destOrd="0" parTransId="{2C2B387A-349F-4EFE-A62C-DDE5F93A69A5}" sibTransId="{C8A168B9-110E-43FF-B986-B4E3BAB7FC87}"/>
    <dgm:cxn modelId="{47CB80D4-0296-4122-8885-82886E45101A}" srcId="{31E8DA5A-9618-4A67-99E2-3FF31F111500}" destId="{0DB9CFC4-509D-47B5-A7DE-3CDC18CD575B}" srcOrd="1" destOrd="0" parTransId="{4CACD758-FA63-4FCC-9EF1-0EE100C686CC}" sibTransId="{971CBF8A-83DA-4C0E-9075-CFCB11813968}"/>
    <dgm:cxn modelId="{EF1A6CE9-2976-4B9E-AFC4-10F38724F6AB}" type="presOf" srcId="{0A6C53EF-816C-4A6B-B143-4150BE38838F}" destId="{F1BB79D4-F234-45E8-A961-F37B97D20190}" srcOrd="0" destOrd="0" presId="urn:microsoft.com/office/officeart/2005/8/layout/vList3"/>
    <dgm:cxn modelId="{62864DFC-B1CD-4E0D-A5DC-CCA1D05093AD}" srcId="{31E8DA5A-9618-4A67-99E2-3FF31F111500}" destId="{8A4977B3-3531-45C9-8664-B55351335C3B}" srcOrd="2" destOrd="0" parTransId="{F2CABE8D-34ED-49D4-893A-21056E056937}" sibTransId="{20DF437D-9228-49AE-AE43-654C9AE67AB1}"/>
    <dgm:cxn modelId="{DEB5DBBA-791C-4B09-8FF8-EF140393F69E}" type="presParOf" srcId="{E7F536CA-125F-4894-BE2F-99FD04CEF2CB}" destId="{032E8A0F-BC58-40EC-8BA4-4F762024D8EF}" srcOrd="0" destOrd="0" presId="urn:microsoft.com/office/officeart/2005/8/layout/vList3"/>
    <dgm:cxn modelId="{685920F3-0B95-4E68-8FA1-C47D9C34B4D1}" type="presParOf" srcId="{032E8A0F-BC58-40EC-8BA4-4F762024D8EF}" destId="{DE36D042-457A-4D67-B12D-BA01B0CE9D44}" srcOrd="0" destOrd="0" presId="urn:microsoft.com/office/officeart/2005/8/layout/vList3"/>
    <dgm:cxn modelId="{CE3DD6BB-B40C-45F6-AC34-77E86950E0FE}" type="presParOf" srcId="{032E8A0F-BC58-40EC-8BA4-4F762024D8EF}" destId="{B06D23C1-3EE3-4975-826A-F1B4FDFF135A}" srcOrd="1" destOrd="0" presId="urn:microsoft.com/office/officeart/2005/8/layout/vList3"/>
    <dgm:cxn modelId="{C211356B-C022-4B9E-BFEA-D9B8E59FBC78}" type="presParOf" srcId="{E7F536CA-125F-4894-BE2F-99FD04CEF2CB}" destId="{619B5949-3004-4D67-BE92-260C55B39A7A}" srcOrd="1" destOrd="0" presId="urn:microsoft.com/office/officeart/2005/8/layout/vList3"/>
    <dgm:cxn modelId="{DCB7DA37-4BDF-4FD7-A04F-8EC4A537FDB0}" type="presParOf" srcId="{E7F536CA-125F-4894-BE2F-99FD04CEF2CB}" destId="{9B5A1B81-93A9-417D-AB11-8118404419AF}" srcOrd="2" destOrd="0" presId="urn:microsoft.com/office/officeart/2005/8/layout/vList3"/>
    <dgm:cxn modelId="{FFAB5D6B-1D9D-41B1-A3CC-F8EB877875C2}" type="presParOf" srcId="{9B5A1B81-93A9-417D-AB11-8118404419AF}" destId="{6DF55C82-E09E-480B-8E9B-F09D1F5A4581}" srcOrd="0" destOrd="0" presId="urn:microsoft.com/office/officeart/2005/8/layout/vList3"/>
    <dgm:cxn modelId="{C470E675-B4CA-4224-8797-EBA091685B83}" type="presParOf" srcId="{9B5A1B81-93A9-417D-AB11-8118404419AF}" destId="{1C906ECB-F977-4187-9708-48B574CF67E4}" srcOrd="1" destOrd="0" presId="urn:microsoft.com/office/officeart/2005/8/layout/vList3"/>
    <dgm:cxn modelId="{3C240F73-97BE-4FB0-B01B-B59A2CD9DB2C}" type="presParOf" srcId="{E7F536CA-125F-4894-BE2F-99FD04CEF2CB}" destId="{66B2C8C6-3ADE-47BB-A879-C0099C1B9455}" srcOrd="3" destOrd="0" presId="urn:microsoft.com/office/officeart/2005/8/layout/vList3"/>
    <dgm:cxn modelId="{2CDD1B77-0D1B-41F7-BFAD-B6B112794FBE}" type="presParOf" srcId="{E7F536CA-125F-4894-BE2F-99FD04CEF2CB}" destId="{D8D27D6D-0486-4F50-B8DB-F535FDC89CDC}" srcOrd="4" destOrd="0" presId="urn:microsoft.com/office/officeart/2005/8/layout/vList3"/>
    <dgm:cxn modelId="{643768C6-A423-4508-A7DD-426EDBE56BA0}" type="presParOf" srcId="{D8D27D6D-0486-4F50-B8DB-F535FDC89CDC}" destId="{F528D1B9-327B-4045-8B1B-DC78AF03ABA9}" srcOrd="0" destOrd="0" presId="urn:microsoft.com/office/officeart/2005/8/layout/vList3"/>
    <dgm:cxn modelId="{47CDD50C-658F-44CD-8FCC-41D1F7A9FE31}" type="presParOf" srcId="{D8D27D6D-0486-4F50-B8DB-F535FDC89CDC}" destId="{39941853-C872-47DC-BBFD-48F7C6568F35}" srcOrd="1" destOrd="0" presId="urn:microsoft.com/office/officeart/2005/8/layout/vList3"/>
    <dgm:cxn modelId="{E3ECF3BD-5A96-494C-817E-A5E8BD4B0B70}" type="presParOf" srcId="{E7F536CA-125F-4894-BE2F-99FD04CEF2CB}" destId="{211662B1-1B4B-4CC7-B2C1-DF5B55CD4651}" srcOrd="5" destOrd="0" presId="urn:microsoft.com/office/officeart/2005/8/layout/vList3"/>
    <dgm:cxn modelId="{8A550DB2-C047-4F10-9C8A-134BFD011746}" type="presParOf" srcId="{E7F536CA-125F-4894-BE2F-99FD04CEF2CB}" destId="{BBCE4BB7-6E47-454A-924F-BF93D0327163}" srcOrd="6" destOrd="0" presId="urn:microsoft.com/office/officeart/2005/8/layout/vList3"/>
    <dgm:cxn modelId="{2BEDAA1C-04AE-4FA2-8EF7-BC41A30C16F9}" type="presParOf" srcId="{BBCE4BB7-6E47-454A-924F-BF93D0327163}" destId="{8AE2E96F-E074-4D5F-8492-0117BE737F69}" srcOrd="0" destOrd="0" presId="urn:microsoft.com/office/officeart/2005/8/layout/vList3"/>
    <dgm:cxn modelId="{CF775605-1D8C-447D-9D49-077B920A755A}" type="presParOf" srcId="{BBCE4BB7-6E47-454A-924F-BF93D0327163}" destId="{00F3F3DF-3C36-420B-AD07-F31266D38C13}" srcOrd="1" destOrd="0" presId="urn:microsoft.com/office/officeart/2005/8/layout/vList3"/>
    <dgm:cxn modelId="{6A4251A0-BE1C-43EE-AFE1-4004E5471606}" type="presParOf" srcId="{E7F536CA-125F-4894-BE2F-99FD04CEF2CB}" destId="{7F7A5B4F-A31C-4660-9C8A-B8D7A0083D49}" srcOrd="7" destOrd="0" presId="urn:microsoft.com/office/officeart/2005/8/layout/vList3"/>
    <dgm:cxn modelId="{8257C350-B11D-4879-B95E-62E98B410EE4}" type="presParOf" srcId="{E7F536CA-125F-4894-BE2F-99FD04CEF2CB}" destId="{A168E2C6-656C-4AA7-8873-981D56BA27AE}" srcOrd="8" destOrd="0" presId="urn:microsoft.com/office/officeart/2005/8/layout/vList3"/>
    <dgm:cxn modelId="{FDEDF330-7E23-454F-B3FD-7D7F75335960}" type="presParOf" srcId="{A168E2C6-656C-4AA7-8873-981D56BA27AE}" destId="{94083296-489A-46FE-AD3C-864327291816}" srcOrd="0" destOrd="0" presId="urn:microsoft.com/office/officeart/2005/8/layout/vList3"/>
    <dgm:cxn modelId="{433C2FAA-5373-41D3-AFFD-C6E120F65901}" type="presParOf" srcId="{A168E2C6-656C-4AA7-8873-981D56BA27AE}" destId="{6B0A5D6D-EA7A-4F02-A6BA-85F6D7F17977}" srcOrd="1" destOrd="0" presId="urn:microsoft.com/office/officeart/2005/8/layout/vList3"/>
    <dgm:cxn modelId="{31FA9F0E-D1D4-4022-85A4-37BDEA93BED9}" type="presParOf" srcId="{E7F536CA-125F-4894-BE2F-99FD04CEF2CB}" destId="{2706AB82-F8D1-48A0-A36F-597710E5E0A7}" srcOrd="9" destOrd="0" presId="urn:microsoft.com/office/officeart/2005/8/layout/vList3"/>
    <dgm:cxn modelId="{5BD74017-0C0A-4CEA-AE64-ACE9C172F555}" type="presParOf" srcId="{E7F536CA-125F-4894-BE2F-99FD04CEF2CB}" destId="{C2F323C2-6E0F-4B67-B1EF-89A3AFDACC4B}" srcOrd="10" destOrd="0" presId="urn:microsoft.com/office/officeart/2005/8/layout/vList3"/>
    <dgm:cxn modelId="{90915AC0-2ACF-4457-8ADD-5F72A2310363}" type="presParOf" srcId="{C2F323C2-6E0F-4B67-B1EF-89A3AFDACC4B}" destId="{BC9FDD90-9031-43B7-93D5-639C395419D5}" srcOrd="0" destOrd="0" presId="urn:microsoft.com/office/officeart/2005/8/layout/vList3"/>
    <dgm:cxn modelId="{5C49723E-DDF9-4054-A3FB-BD8EC9E9CB3B}" type="presParOf" srcId="{C2F323C2-6E0F-4B67-B1EF-89A3AFDACC4B}" destId="{D0E886AC-D160-4030-99E8-1909BAC09858}" srcOrd="1" destOrd="0" presId="urn:microsoft.com/office/officeart/2005/8/layout/vList3"/>
    <dgm:cxn modelId="{1828A358-80AD-45A8-99A4-8F7593B3CA39}" type="presParOf" srcId="{E7F536CA-125F-4894-BE2F-99FD04CEF2CB}" destId="{7018CC62-AF08-45ED-A35E-ADBDFC69ABF4}" srcOrd="11" destOrd="0" presId="urn:microsoft.com/office/officeart/2005/8/layout/vList3"/>
    <dgm:cxn modelId="{BB385739-221A-4AF6-8CD0-6B0D91665B39}" type="presParOf" srcId="{E7F536CA-125F-4894-BE2F-99FD04CEF2CB}" destId="{59FB7680-61F1-4192-A839-37BEBB409347}" srcOrd="12" destOrd="0" presId="urn:microsoft.com/office/officeart/2005/8/layout/vList3"/>
    <dgm:cxn modelId="{AA0F4A0E-ED98-497D-96C7-BEFEE179CFF9}" type="presParOf" srcId="{59FB7680-61F1-4192-A839-37BEBB409347}" destId="{9B158322-3480-4816-9EFD-05BAFD327F6C}" srcOrd="0" destOrd="0" presId="urn:microsoft.com/office/officeart/2005/8/layout/vList3"/>
    <dgm:cxn modelId="{D9BF023F-1D72-4F90-9CDB-402CA902227A}" type="presParOf" srcId="{59FB7680-61F1-4192-A839-37BEBB409347}" destId="{F1BB79D4-F234-45E8-A961-F37B97D20190}"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6D23C1-3EE3-4975-826A-F1B4FDFF135A}">
      <dsp:nvSpPr>
        <dsp:cNvPr id="0" name=""/>
        <dsp:cNvSpPr/>
      </dsp:nvSpPr>
      <dsp:spPr>
        <a:xfrm rot="10800000">
          <a:off x="1884993" y="1980"/>
          <a:ext cx="6992874" cy="494523"/>
        </a:xfrm>
        <a:prstGeom prst="homePlate">
          <a:avLst/>
        </a:prstGeom>
        <a:solidFill>
          <a:schemeClr val="tx2"/>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a:t>Überblick</a:t>
          </a:r>
        </a:p>
      </dsp:txBody>
      <dsp:txXfrm rot="10800000">
        <a:off x="2008624" y="1980"/>
        <a:ext cx="6869243" cy="494523"/>
      </dsp:txXfrm>
    </dsp:sp>
    <dsp:sp modelId="{DE36D042-457A-4D67-B12D-BA01B0CE9D44}">
      <dsp:nvSpPr>
        <dsp:cNvPr id="0" name=""/>
        <dsp:cNvSpPr/>
      </dsp:nvSpPr>
      <dsp:spPr>
        <a:xfrm>
          <a:off x="1637732" y="1980"/>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C906ECB-F977-4187-9708-48B574CF67E4}">
      <dsp:nvSpPr>
        <dsp:cNvPr id="0" name=""/>
        <dsp:cNvSpPr/>
      </dsp:nvSpPr>
      <dsp:spPr>
        <a:xfrm rot="10800000">
          <a:off x="1884993" y="644122"/>
          <a:ext cx="6992874" cy="494523"/>
        </a:xfrm>
        <a:prstGeom prst="homePlate">
          <a:avLst/>
        </a:prstGeom>
        <a:solidFill>
          <a:schemeClr val="accent6"/>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err="1"/>
            <a:t>LogShipping</a:t>
          </a:r>
          <a:endParaRPr lang="de-DE" sz="2200" kern="1200" dirty="0"/>
        </a:p>
      </dsp:txBody>
      <dsp:txXfrm rot="10800000">
        <a:off x="2008624" y="644122"/>
        <a:ext cx="6869243" cy="494523"/>
      </dsp:txXfrm>
    </dsp:sp>
    <dsp:sp modelId="{6DF55C82-E09E-480B-8E9B-F09D1F5A4581}">
      <dsp:nvSpPr>
        <dsp:cNvPr id="0" name=""/>
        <dsp:cNvSpPr/>
      </dsp:nvSpPr>
      <dsp:spPr>
        <a:xfrm>
          <a:off x="1637732" y="644122"/>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9941853-C872-47DC-BBFD-48F7C6568F35}">
      <dsp:nvSpPr>
        <dsp:cNvPr id="0" name=""/>
        <dsp:cNvSpPr/>
      </dsp:nvSpPr>
      <dsp:spPr>
        <a:xfrm rot="10800000">
          <a:off x="1884993" y="1286265"/>
          <a:ext cx="6992874" cy="49452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a:t>Spiegeln</a:t>
          </a:r>
        </a:p>
      </dsp:txBody>
      <dsp:txXfrm rot="10800000">
        <a:off x="2008624" y="1286265"/>
        <a:ext cx="6869243" cy="494523"/>
      </dsp:txXfrm>
    </dsp:sp>
    <dsp:sp modelId="{F528D1B9-327B-4045-8B1B-DC78AF03ABA9}">
      <dsp:nvSpPr>
        <dsp:cNvPr id="0" name=""/>
        <dsp:cNvSpPr/>
      </dsp:nvSpPr>
      <dsp:spPr>
        <a:xfrm>
          <a:off x="1637732" y="1286265"/>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0F3F3DF-3C36-420B-AD07-F31266D38C13}">
      <dsp:nvSpPr>
        <dsp:cNvPr id="0" name=""/>
        <dsp:cNvSpPr/>
      </dsp:nvSpPr>
      <dsp:spPr>
        <a:xfrm rot="10800000">
          <a:off x="1884993" y="1928407"/>
          <a:ext cx="6992874" cy="49452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a:t>SQL Cluster</a:t>
          </a:r>
        </a:p>
      </dsp:txBody>
      <dsp:txXfrm rot="10800000">
        <a:off x="2008624" y="1928407"/>
        <a:ext cx="6869243" cy="494523"/>
      </dsp:txXfrm>
    </dsp:sp>
    <dsp:sp modelId="{8AE2E96F-E074-4D5F-8492-0117BE737F69}">
      <dsp:nvSpPr>
        <dsp:cNvPr id="0" name=""/>
        <dsp:cNvSpPr/>
      </dsp:nvSpPr>
      <dsp:spPr>
        <a:xfrm>
          <a:off x="1637732" y="1928407"/>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0A5D6D-EA7A-4F02-A6BA-85F6D7F17977}">
      <dsp:nvSpPr>
        <dsp:cNvPr id="0" name=""/>
        <dsp:cNvSpPr/>
      </dsp:nvSpPr>
      <dsp:spPr>
        <a:xfrm rot="10800000">
          <a:off x="1884993" y="2570549"/>
          <a:ext cx="6992874" cy="49452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a:t>Hochverfügbarkeitsgruppen</a:t>
          </a:r>
        </a:p>
      </dsp:txBody>
      <dsp:txXfrm rot="10800000">
        <a:off x="2008624" y="2570549"/>
        <a:ext cx="6869243" cy="494523"/>
      </dsp:txXfrm>
    </dsp:sp>
    <dsp:sp modelId="{94083296-489A-46FE-AD3C-864327291816}">
      <dsp:nvSpPr>
        <dsp:cNvPr id="0" name=""/>
        <dsp:cNvSpPr/>
      </dsp:nvSpPr>
      <dsp:spPr>
        <a:xfrm>
          <a:off x="1637732" y="2570549"/>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0E886AC-D160-4030-99E8-1909BAC09858}">
      <dsp:nvSpPr>
        <dsp:cNvPr id="0" name=""/>
        <dsp:cNvSpPr/>
      </dsp:nvSpPr>
      <dsp:spPr>
        <a:xfrm rot="10800000">
          <a:off x="1884993" y="3212691"/>
          <a:ext cx="6992874" cy="49452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err="1"/>
            <a:t>Repliaktion</a:t>
          </a:r>
          <a:endParaRPr lang="de-DE" sz="2200" kern="1200" dirty="0"/>
        </a:p>
      </dsp:txBody>
      <dsp:txXfrm rot="10800000">
        <a:off x="2008624" y="3212691"/>
        <a:ext cx="6869243" cy="494523"/>
      </dsp:txXfrm>
    </dsp:sp>
    <dsp:sp modelId="{BC9FDD90-9031-43B7-93D5-639C395419D5}">
      <dsp:nvSpPr>
        <dsp:cNvPr id="0" name=""/>
        <dsp:cNvSpPr/>
      </dsp:nvSpPr>
      <dsp:spPr>
        <a:xfrm>
          <a:off x="1637732" y="3212691"/>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BB79D4-F234-45E8-A961-F37B97D20190}">
      <dsp:nvSpPr>
        <dsp:cNvPr id="0" name=""/>
        <dsp:cNvSpPr/>
      </dsp:nvSpPr>
      <dsp:spPr>
        <a:xfrm rot="10800000">
          <a:off x="1884993" y="3854833"/>
          <a:ext cx="6992874" cy="49452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err="1"/>
            <a:t>toDos</a:t>
          </a:r>
          <a:endParaRPr lang="de-DE" sz="2200" kern="1200" dirty="0"/>
        </a:p>
      </dsp:txBody>
      <dsp:txXfrm rot="10800000">
        <a:off x="2008624" y="3854833"/>
        <a:ext cx="6869243" cy="494523"/>
      </dsp:txXfrm>
    </dsp:sp>
    <dsp:sp modelId="{9B158322-3480-4816-9EFD-05BAFD327F6C}">
      <dsp:nvSpPr>
        <dsp:cNvPr id="0" name=""/>
        <dsp:cNvSpPr/>
      </dsp:nvSpPr>
      <dsp:spPr>
        <a:xfrm>
          <a:off x="1637732" y="3854833"/>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8DA6345C-5479-402D-BA9F-619FDEC29623}"/>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6FF7A405-2332-4A63-A7DA-D37271A70447}"/>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2D9AF781-677D-4329-9A89-B58CBEF7E841}" type="datetimeFigureOut">
              <a:rPr lang="de-DE" smtClean="0"/>
              <a:t>24.11.2022</a:t>
            </a:fld>
            <a:endParaRPr lang="de-DE"/>
          </a:p>
        </p:txBody>
      </p:sp>
      <p:sp>
        <p:nvSpPr>
          <p:cNvPr id="4" name="Fußzeilenplatzhalter 3">
            <a:extLst>
              <a:ext uri="{FF2B5EF4-FFF2-40B4-BE49-F238E27FC236}">
                <a16:creationId xmlns:a16="http://schemas.microsoft.com/office/drawing/2014/main" id="{35815540-F05F-4FE5-8665-CC7B25571CD3}"/>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D32399A0-A92A-4953-89D7-3A99AAEBAB29}"/>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82B16F37-9311-4C8C-ACB4-E9F94F2DA180}" type="slidenum">
              <a:rPr lang="de-DE" smtClean="0"/>
              <a:t>‹Nr.›</a:t>
            </a:fld>
            <a:endParaRPr lang="de-DE"/>
          </a:p>
        </p:txBody>
      </p:sp>
    </p:spTree>
    <p:extLst>
      <p:ext uri="{BB962C8B-B14F-4D97-AF65-F5344CB8AC3E}">
        <p14:creationId xmlns:p14="http://schemas.microsoft.com/office/powerpoint/2010/main" val="681101762"/>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5:19.241"/>
    </inkml:context>
    <inkml:brush xml:id="br0">
      <inkml:brushProperty name="width" value="0.05" units="cm"/>
      <inkml:brushProperty name="height" value="0.05" units="cm"/>
    </inkml:brush>
  </inkml:definitions>
  <inkml:trace contextRef="#ctx0" brushRef="#br0">644 81 8148,'0'-1'3118,"0"-13"-1351,0-3 999,0 13-117,0-11 1140,1 14-3618,-1 0 1,0 0 0,0 0-1,0 0 1,0 0-1,0-1 1,0 1 0,-1 0-1,1 0 1,0 0 0,0 0-1,-1 0 1,1 0-1,-1 0 1,1 0 0,-1 0-1,1 0 1,-1 0-1,0 0 1,1 0 0,-1 0-1,0 1 1,0-1-1,-1-1 1,-33-2 4838,23 4-5005,-156 0 1220,135 4-1225,32-3 0,-1-1 0,1 1 0,0 0 0,0 0 0,-1 0 0,1 0 0,0 0 0,0 0 0,0 0 0,0 0 0,0 0 0,0 0 0,1 1 0,-2 1 0,-15 27 0,13-25 0,1 0 0,0 1 0,1-1 0,-1 0 0,1 1 0,0 0 0,0-1 0,1 1 0,0 0 0,0 0 0,0 0 0,1 0 0,0 7 0,-1-6 0,1-1 0,0 1 0,0 0 0,1 0 0,0 0 0,1 0 0,-1-1 0,1 1 0,0-1 0,1 1 0,-1-1 0,1 0 0,1 0 0,-1 0 0,1 0 0,0-1 0,0 1 0,1-1 0,0 0 0,9 8 0,124 108 0,-97-95 0,0 2 0,-21-11 0,-13-12 0,-1 0 0,1 1 0,-1-1 0,0 1 0,-1 0 0,1 1 0,6 11 0,3 1 0,-6-5 0,-6 42 0,-3-55 0,0 0 0,1-1 0,-1 1 0,0 0 0,0 0 0,0-1 0,0 1 0,0 0 0,0 0 0,0-1 0,0 1 0,0 0 0,0 0 0,-1-1 0,1 1 0,0 0 0,0-1 0,-1 1 0,1 0 0,0-1 0,-1 1 0,1 0 0,-1-1 0,1 1 0,-1-1 0,1 1 0,-1-1 0,1 1 0,-1-1 0,0 1 0,1-1 0,-1 1 0,0-1 0,1 0 0,-1 1 0,0-1 0,1 0 0,-1 0 0,0 0 0,0 1 0,1-1 0,-1 0 0,0 0 0,0 0 0,1 0 0,-1 0 0,0 0 0,0-1 0,1 1 0,-1 0 0,-1 0 0,2 0 0,-11 2 0,1 1 0,-1 0 0,0 0 0,1 2 0,0-1 0,-10 7 0,-10-3 0,-4-1 0,-15 9 0,0-2 0,-66 9 0,47-12 0,22-2 0,1-3 0,-54 1 0,79-6-1123,17-1 371,0 1-1,0-1 0,0 0 1,0 0-1,0 0 0,0-1 1,0 1-1,0-1 0,-3-1 1,4 1 460,1 1 0,0-1 0,0 0 1,0 0-1,0 0 0,1 0 0,-1 0 1,0-1-1,0 1 0,1 0 0,-1 0 1,1 0-1,-1-1 0,1 1 0,-1 0 1,1-1-1,0 1 0,-1 0 0,1-1 0,0 1 1,0 0-1,0-1 0,0 1 0,1-2 1,-1-16-4933,0 4 251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5:22.975"/>
    </inkml:context>
    <inkml:brush xml:id="br0">
      <inkml:brushProperty name="width" value="0.05" units="cm"/>
      <inkml:brushProperty name="height" value="0.05" units="cm"/>
    </inkml:brush>
  </inkml:definitions>
  <inkml:trace contextRef="#ctx0" brushRef="#br0">1 430 8436,'0'140'6425,"0"-97"10369,0-58-16656,0 0 0,1-1 0,0 1 0,2 0 0,-1 0 0,2 0 0,5-15 0,-7 24-137,0 0 0,-1-1 0,1 1 0,-1 0 0,-1 0 0,1-1 0,-1 1-1,-1 0 1,-1-13 0,0-13-2,2 25 1,5-111 0,-3 105 0,0 0 0,1 1 0,0-1 0,1 0 0,0 1 0,12-22 0,-3-4 0,-13 35 0,1 0 0,0 0 0,-1 0 0,1 0 0,0 0 0,1 0 0,-1 0 0,0 1 0,1-1 0,0 0 0,-1 1 0,1-1 0,0 1 0,1-1 0,3-3 0,53-24 0,-38 15 0,-3 12 0,-16 3 0,-1-1 0,0 1 0,0 0 0,0 0 0,0 0 0,0 1 0,1-1 0,-1 0 0,0 0 0,0 1 0,0-1 0,0 0 0,0 1 0,0-1 0,0 1 0,0 0 0,0-1 0,0 1 0,0 0 0,1 1 0,0 10 0,-2-10 0,4 12 0,-1 1 0,0 0 0,-1 0 0,-1-1 0,0 1 0,-2 23 0,1-9 0,-1-26 0,0-1 0,-1 1 0,1-1 0,0 1 0,-1-1 0,0 0 0,1 0 0,-1 1 0,0-1 0,0 0 0,0-1 0,-1 1 0,-3 2 0,-5 6 0,9-8-222,0 0-1,0 0 1,0-1 0,-1 1-1,1-1 1,-1 1 0,1-1 0,-1 0-1,1 0 1,-1 0 0,0 0-1,0 0 1,1-1 0,-1 0-1,-3 1 1,-47-2-6605,26 0 3645,17-2-2341,7-8-71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7:28.049"/>
    </inkml:context>
    <inkml:brush xml:id="br0">
      <inkml:brushProperty name="width" value="0.05" units="cm"/>
      <inkml:brushProperty name="height" value="0.05" units="cm"/>
    </inkml:brush>
  </inkml:definitions>
  <inkml:trace contextRef="#ctx0" brushRef="#br0">199 71 16103,'4'49'10775,"12"-8"-7762,-14-36-2892,0 1 0,-1 0 1,0 0-1,0 0 0,0 1 0,-1-1 0,0 0 0,0 0 1,0 0-1,-2 8 0,0 17 91,2 24-208,0 20-420,0-27-9377</inkml:trace>
  <inkml:trace contextRef="#ctx0" brushRef="#br0" timeOffset="1">1 62 10661,'0'-1'5102,"0"-13"5819,3 11-10474,1 0 0,-1 1-1,1 0 1,0-1-1,0 1 1,0 1 0,0-1-1,6-1 1,12-6-278,21-2 162,-36 9-318,-1 1 1,1 0-1,-1 0 1,1 1-1,-1-1 1,1 2 0,0-1-1,6 2 1,15-1-328,22-1-2795,5 0-9408,-18 0 6143</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8:12.881"/>
    </inkml:context>
    <inkml:brush xml:id="br0">
      <inkml:brushProperty name="width" value="0.05" units="cm"/>
      <inkml:brushProperty name="height" value="0.05" units="cm"/>
    </inkml:brush>
  </inkml:definitions>
  <inkml:trace contextRef="#ctx0" brushRef="#br0">1 9 20681,'0'0'10819,"17"0"-9552,44 0-1267,-3 0 0,1 0-3842,83 0-13075,-135-1 12251,6-7 926</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8:13.283"/>
    </inkml:context>
    <inkml:brush xml:id="br0">
      <inkml:brushProperty name="width" value="0.05" units="cm"/>
      <inkml:brushProperty name="height" value="0.05" units="cm"/>
    </inkml:brush>
  </inkml:definitions>
  <inkml:trace contextRef="#ctx0" brushRef="#br0">1 0 8868,'25'21'17197,"-8"-19"-14313,-12-2-2324,-1-1-302,1 1 0,-1 0 0,1 0 0,0 0 0,-1 0 0,1 1 0,-1 0 0,6 1 0,5 14-492,13-13-3900,32-3-14005</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8:13.623"/>
    </inkml:context>
    <inkml:brush xml:id="br0">
      <inkml:brushProperty name="width" value="0.05" units="cm"/>
      <inkml:brushProperty name="height" value="0.05" units="cm"/>
    </inkml:brush>
  </inkml:definitions>
  <inkml:trace contextRef="#ctx0" brushRef="#br0">1 0 19017,'24'0'6963,"-9"22"-1056,9 1-5027,0-23-880,-8 0 0,-16 9-1297,24-9-3937,-8 13 1937,8-13-545,-9 0-384,9 0-96,-8 0 256,24 0 865</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6:55.867"/>
    </inkml:context>
    <inkml:brush xml:id="br0">
      <inkml:brushProperty name="width" value="0.05" units="cm"/>
      <inkml:brushProperty name="height" value="0.05" units="cm"/>
    </inkml:brush>
  </inkml:definitions>
  <inkml:trace contextRef="#ctx0" brushRef="#br0">0 81 4770,'3'-13'19353,"-3"13"-19272,1 0 0,-1 0 0,1 0 0,-1 0 0,1 0 0,-1 0 0,1 0 1,0 0-1,-1 1 0,1-1 0,-1 0 0,1 0 0,-1 0 0,0 1 0,1-1 0,-1 0 0,1 1 0,-1-1 0,1 0 0,-1 1 0,0-1 0,1 1 0,-1-1 0,0 0 0,1 1 1,-1-1-1,0 1 0,0-1 0,0 1 0,1-1 0,-1 1 0,0-1 0,0 1 0,0 0 0,0 24 2873,-1-21-2740,1-1 0,-1 0 1,1 0-1,0 0 0,0 0 0,0 0 0,0 1 0,1-1 0,-1 0 0,1 0 0,0 0 1,2 5-1,0-5-209,-1 1 0,0 0 0,0-1-1,0 1 1,0 0 0,-1 0 0,1 0 0,-1 1 0,0-1 0,0 0 0,-1 0 0,1 0 0,-1 9 0,0-9-5,0-1 0,1 1 0,0-1 0,0 1 0,0-1 0,0 1 0,0-1 0,0 1 0,1-1 0,3 6 0,7 16 0,4 7 0,-13-27 0,0 0 0,0 1 0,-1-1 0,0 1 0,0-1 0,0 1 0,0-1 0,0 13 0,14 49 0,-16-64 0,1-1 0,-1 0 0,0 1 0,1-1 0,-1 0 0,1 1 0,0-1 0,0 0 0,0 0 0,0 0 0,0 1 0,0-1 0,2 2 0,-1-2 0,-1 0 0,0 0 0,0 0 0,1 0 0,-1 0 0,-1 0 0,1 0 0,0 1 0,0-1 0,-1 0 0,1 1 0,-1-1 0,0 3 0,0 5 0,1 0 0,0 0 0,0 0 0,1-1 0,0 1 0,4 12 0,-3-2 0,1 2 0,5-11 0,15 27 0,-1 3 0,-19-24 0,-5-11 0,2-3 0,12 20 0,-11-5 0,2-5 0,-3-13 0,0 1 0,0-1 0,0 0 0,0 0 0,0 0 0,0 1 0,0-1 0,-1 0 0,1 0 0,0 0 0,0-1 0,0 1 0,0 0 0,0 0 0,0 0 0,0-1 0,-1 1 0,1 0 0,1-1 0,-2 1 0,7-7 0,7-20 0,-8 20 0,-5 5 0,1 0 0,-1 0 0,0 0 0,1 0 0,-1 0 0,0 0 0,0 0 0,0 0 0,0-1 0,-1 1 0,1 0 0,-1-1 0,1-3 0,-1 4 0,0 1 0,0-1 0,1 0 0,-1 0 0,1 1 0,-1-1 0,1 0 0,-1 1 0,1-1 0,0 1 0,0-1 0,0 1 0,0-1 0,0 1 0,0-1 0,1 0 0,-1 1 0,1-1 0,-1 1 0,0 0 0,0 0 0,-1-1 0,1 1 0,0-1 0,0 1 0,-1-1 0,1 1 0,-1-1 0,1 1 0,-1-1 0,0 0 0,1-2 0,-1 1 0,0 0 0,0 1 0,1-1 0,-1 0 0,1 0 0,0 1 0,0-1 0,0 0 0,2-3 0,5-23 0,-8 22 0,1 0 0,0 0 0,1 0 0,0 1 0,0-1 0,0 0 0,1 1 0,0-1 0,0 1 0,1 0 0,-1 0 0,7-6 0,20-44 0,-28 50 0,1 1 0,-1 0 0,1 0 0,0 0 0,1 1 0,4-7 0,-4 7 0,0 0 0,-1-1 0,0 0 0,0 0 0,0 0 0,2-7 0,35-70 0,-38 77 0,-2 1 0,2 0 0,-1 0 0,1-1 0,-1 1 0,1 0 0,0 0 0,0 1 0,1-1 0,-1 0 0,4-3 0,13-28 0,-17 32 0,-1-1 0,0 1 0,1-1 0,0 1 0,0 0 0,0-1 0,0 1 0,0 0 0,4-3 0,-3 3 0,0 0 0,-1 0 0,0 0 0,1-1 0,-1 1 0,0-1 0,-1 1 0,1-1 0,0 0 0,-1 1 0,1-8 0,0 5 0,0 0 0,0 0 0,0 1 0,1-1 0,5-8 0,8-7 0,-12 0 0,-2 5 0,13-3 0,4 9-432,-16 9-2047</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6:57.730"/>
    </inkml:context>
    <inkml:brush xml:id="br0">
      <inkml:brushProperty name="width" value="0.05" units="cm"/>
      <inkml:brushProperty name="height" value="0.05" units="cm"/>
    </inkml:brush>
  </inkml:definitions>
  <inkml:trace contextRef="#ctx0" brushRef="#br0">0 1 4834,'0'5'12403,"0"23"-7299,0 145 6196,0-56-10694,0-20-6723,0 0-7758</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6:58.552"/>
    </inkml:context>
    <inkml:brush xml:id="br0">
      <inkml:brushProperty name="width" value="0.05" units="cm"/>
      <inkml:brushProperty name="height" value="0.05" units="cm"/>
    </inkml:brush>
  </inkml:definitions>
  <inkml:trace contextRef="#ctx0" brushRef="#br0">226 107 4066,'0'-39'7784,"0"26"-2589,0-1 3297,43 11-2417,-38-1-5931,1 0 0,1 1 1,-1 0-1,0 0 0,1 1 0,10-3 0,1-1 2,-8 4-146,0 0 0,0 0 0,-1 1 0,1 0 0,0 1 0,0 0 0,16 3 0,0-2 0,-18-1 0,66 5 0,-68-4 0,-1 1 0,0-1 0,1 1 0,-1 1 0,0-1 0,0 1 0,0 0 0,0 0 0,-1 0 0,7 6 0,-8-6 0,0-1 0,0 1 0,0-1 0,1 0 0,-1 0 0,0 0 0,1-1 0,0 1 0,5 1 0,-4-2 0,-1 0 0,-1 0 0,1 1 0,0 0 0,0 0 0,0 0 0,-1 0 0,1 1 0,4 4 0,15 11 0,40 26 0,10 7 0,30 42 0,-99-89 0,0-1 0,-1 2 0,0-1 0,0 0 0,0 1 0,0-1 0,-1 1 0,0 0 0,0 0 0,0 0 0,-1 0 0,1 0 0,0 10 0,1 8 0,-2 1 0,-2 23 0,1-13 0,0-31 0,0 1 0,-1-1 0,1 1 0,-1-1 0,0 1 0,0-1 0,0 1 0,-1-1 0,1 0 0,-1 1 0,0-1 0,1 0 0,-1 0 0,-1 0 0,1-1 0,0 1 0,-6 4 0,-3 2 0,0-1 0,-1 0 0,-17 9 0,-20 13 0,45-28 0,-1 1 0,1-1 0,-1 0 0,0 0 0,0-1 0,0 1 0,0-1 0,0 0 0,-6 0 0,-14 4 0,18-3 0,0-1 0,1 0 0,-1 0 0,0-1 0,0 0 0,0 0 0,-8-1 0,8 0 0,-1 0 0,1 1 0,0 0 0,0 1 0,0-1 0,-8 3 0,-4 4 0,15-5 0,0 0 0,-1 0 0,1-1 0,0 0 0,0 0 0,-1 0 0,1 0 0,-9 0 0,-526-1 0,518-6-1617,20 4 1138,-1 1 0,1 0 0,-1 0 0,1 0 0,-1-1 0,1 1-1,0-1 1,0 1 0,0-1 0,0 0 0,0 1 0,0-1 0,-1-3 0,2 4 142,-1 0 1,1 0 0,0 0 0,-1 0 0,1-1 0,0 1 0,0 0 0,0 0 0,0 0 0,0 0 0,0 0 0,0 0 0,0-1 0,0 1 0,1 0-1,-1 0 1,0 0 0,1 0 0,-1 0 0,1 0 0,-1 0 0,1 0 0,0 0 0,-1 0 0,1 0 0,0 1 0,-1-1 0,1 0 0,0 0-1,0 1 1,0-1 0,0 0 0,0 1 0,0-1 0,0 1 0,0-1 0,0 1 0,2-1 0,19 0-10984</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7:21.858"/>
    </inkml:context>
    <inkml:brush xml:id="br0">
      <inkml:brushProperty name="width" value="0.05" units="cm"/>
      <inkml:brushProperty name="height" value="0.05" units="cm"/>
    </inkml:brush>
  </inkml:definitions>
  <inkml:trace contextRef="#ctx0" brushRef="#br0">0 1 5394,'0'0'23689,"4"0"-22841,-2-1-816,-1 1 1,1 0-1,-1 0 0,0 0 1,1 1-1,-1-1 0,0 0 1,1 0-1,-1 1 0,0-1 1,1 1-1,-1-1 0,0 1 1,0-1-1,1 1 0,-1 0 1,0 0-1,0-1 1,0 1-1,0 0 0,0 0 1,0 0-1,0 0 0,0 0 1,-1 1-1,1-1 0,0 0 1,-1 0-1,1 0 0,-1 1 1,1-1-1,-1 0 0,1 1 1,-1-1-1,0 0 0,0 1 1,0-1-1,1 0 0,-1 1 1,-1 1-1,1 1-27,0-1 0,1 0 1,-1 0-1,1 0 0,0 1 0,0-1 0,0 0 0,0 0 1,0 0-1,1 0 0,1 3 0,-1-4 6,-1 1 0,1 0 0,-1 0-1,0 0 1,0 0 0,0 0 0,0 1 0,0-1 0,-1 0-1,1 0 1,-1 5 0,1-2-1,-1 0 0,1-1-1,1 1 1,-1 0 0,1 0 0,0 0-1,3 6 1,8 22 5,26 59 81,-21-58-180,-14-30 91,-1 1 0,0 0 0,0 0 0,0 0 0,3 10 0,-1-1 1,0 0 0,2 0 0,0 0 0,0-1 0,12 17 0,-18-26 1,-1-3-8,0-1 0,0 0 0,0 0 0,0 0 0,0 0 0,0 0 0,0 0 0,1 0 0,-1 1 0,0-1 0,1 0 0,-1 0 0,1 0 0,-1 0 0,1 0 0,-1 0-1,2 1 2,3-1 8,-4-1-11,-1 1 0,1-1 0,0 0 0,-1 0 0,1 0 0,0 0 0,-1 1-1,1-1 1,0 0 0,-1 1 0,1-1 0,-1 1 0,1-1 0,-1 0 0,1 1-1,-1-1 1,1 1 0,-1-1 0,1 1 0,-1 0 0,1-1 0,-1 1 0,0-1 0,1 1-1,-1 0 1,0-1 0,0 1 0,0 0 0,1-1 0,-1 1 0,0 0 0,0 0 0,0-1-1,0 1 1,0 1 0,0 1-12,0 2 42,0 13-53,0-14 118,0-4-94,1 1 1,-1-1-1,1 0 1,-1 0 0,1 0-1,-1 0 1,1 1 0,-1-1-1,1 0 1,-1 0 0,1 0-1,-1 0 1,1-1 0,-1 1-1,1 0 1,-1 0 0,1 0-1,-1 0 1,1 0-1,-1-1 1,1 1 0,-1 0-1,1 0 1,-1-1 0,1 1-1,-1 0 1,0-1 0,1 1-1,-1 0 1,1-1 0,-1 1-1,1-1 1,-2-7-18,1 3 22,-1 0 1,1 0-1,0 0 1,0 0-1,0 0 1,1 0-1,0 0 0,0 0 1,2-6-1,6 5 16,-8 6-21,0 0 1,-1 0-1,1-1 0,0 1 1,-1 0-1,1-1 0,-1 1 1,1-1-1,-1 1 0,1-1 1,-1 1-1,1-1 0,-1 1 1,1-1-1,-1 1 0,0-1 1,1 0-1,-1 1 0,0-1 1,0 0-1,1 1 0,-1-1 1,0 0-1,0 1 0,0-1 1,0 0-1,0 0 0,0 1 1,0-1-1,0 0 0,0 1 1,0-1-1,-1-1 0,17-65 91,-15 63-89,0 0 1,-1 0-1,1-1 0,1 1 1,-1 0-1,1 0 0,-1 0 1,1 1-1,0-1 0,1 0 0,-1 1 1,4-5-1,-3 4-1,0 1 0,-1-1-1,0 1 1,0-1 0,0 0 0,0 0-1,0 0 1,-1 0 0,1 0 0,-1 0-1,0 0 1,0-6 0,-1 2 3,0 0 0,1 0 0,0 0 0,1 0 0,0 0 0,0 0 0,3-8 0,-4 4 13,-1 11-19,0 0-1,0 0 0,0 0 1,0-1-1,0 1 1,0 0-1,0 0 0,1 0 1,-1-1-1,0 1 1,1 0-1,-1 0 1,1 0-1,-1 0 0,1 0 1,-1 0-1,2-1 1,1-2 0,-1 2 0,0 0-1,-1 0 1,1 0 0,-1-1 0,0 1 0,1 0 0,-1-1 0,0 1-1,0 0 1,0-1 0,-1 1 0,1-1 0,0-2 0,-1 5 5,0-1 0,0 1 0,0-1 0,0 1 1,0 0-1,0-1 0,0 1 0,0-1 0,0 1 1,0 0-1,0-1 0,0 1 0,0 0 1,1-1-1,-1 1 0,0 0 0,0-1 0,0 1 1,1 0-1,-1-1 0,0 1 0,0 0 0,1 0 1,-1-1-1,0 1 0,0 0 0,1 0 0,-1 0 1,0-1-1,1 1 0,-1 0 0,1 0 1,-1 0-1,0 0 0,1 0 0,0-1 0,-1 1-7,0 0 0,1 0 0,-1 0-1,1 0 1,-1 0 0,0 0 0,1 0 0,-1 0-1,0-1 1,1 1 0,-1 0 0,0 0 0,1 0-1,-1-1 1,0 1 0,0 0 0,1-1-1,-1 1 1,0 0 0,0 0 0,1-1 0,-1 1-1,0 0 1,0-1 0,0 1 0,0 0-1,0-1 1,1 1 0,-1-1 0,0 1 0,0 0-1,0-1 1,0 1 0,0-1 0,0 1-1,0-1 1,0-5 12,2-18-276,-2 23 262,0 1-1,1-1 1,-1 0 0,0 1 0,1-1 0,-1 1 0,1-1-1,-1 0 1,1 1 0,-1-1 0,1 1 0,-1 0 0,1-1-1,-1 1 1,1-1 0,0 1 0,-1 0 0,1-1 0,0 1-1,-1 0 1,1 0 0,0-1 0,-1 1 0,1 0 0,0 0-1,0 0 1,-1 0 0,1 0 0,1 0 0,1 0-93,-3-23-15425,0 10 9347</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7:22.604"/>
    </inkml:context>
    <inkml:brush xml:id="br0">
      <inkml:brushProperty name="width" value="0.05" units="cm"/>
      <inkml:brushProperty name="height" value="0.05" units="cm"/>
    </inkml:brush>
  </inkml:definitions>
  <inkml:trace contextRef="#ctx0" brushRef="#br0">0 0 10261,'12'7'10817,"-12"-5"-10366,6 19 5143,-7 38-3075,0-34-1406,1 13-2871,0 65 6203,0-51-9311,0-33-2935,-16-50-12926</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7:22.980"/>
    </inkml:context>
    <inkml:brush xml:id="br0">
      <inkml:brushProperty name="width" value="0.05" units="cm"/>
      <inkml:brushProperty name="height" value="0.05" units="cm"/>
    </inkml:brush>
  </inkml:definitions>
  <inkml:trace contextRef="#ctx0" brushRef="#br0">1 0 8340,'0'0'22781,"6"0"-22677,288 0 571,-263 7-726,-8-1 62,-16 13-83,10-9 1037,9-3-4575,3-4-4351,-6-8-4126,-19-6 8098</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5:23.694"/>
    </inkml:context>
    <inkml:brush xml:id="br0">
      <inkml:brushProperty name="width" value="0.05" units="cm"/>
      <inkml:brushProperty name="height" value="0.05" units="cm"/>
    </inkml:brush>
  </inkml:definitions>
  <inkml:trace contextRef="#ctx0" brushRef="#br0">65 1 9845,'1'0'375,"0"1"0,1-1 0,-1 1 1,1 0-1,-1-1 0,0 1 1,1 0-1,-1 0 0,0 0 1,0 0-1,0 0 0,0 0 1,0 1-1,0-1 0,0 0 0,0 0 1,0 1-1,-1-1 0,1 1 1,0-1-1,-1 0 0,1 1 1,-1-1-1,0 1 0,1 0 1,-1-1-1,0 1 0,0-1 1,0 1-1,0-1 0,0 1 0,-1-1 1,1 1-1,-1 1 0,1 5-569,0-5 567,0 0 0,0 0 0,0 1 1,-1-1-1,0 0 0,1 0 0,-1 0 0,-1 0 0,1 0 0,0 0 0,-1 0 0,1-1 0,-1 1 0,0 0 0,-3 3 0,-13 25 1795,-4 19-1474,18-42-560,1-1 0,-1 1 0,2 0 0,-1 0 0,-1 10-1,0 11-17,1 1-1,2 34 1,1 12-116,0-52 0,0-23 0,0 0 0,-1 0 0,1 0 0,0 0 0,0 0 0,0 0 0,0 0 0,1 0 0,-1 0 0,0 0 0,0 0 0,0-1 0,1 1 0,-1 0 0,1 0 0,-1 0 0,0 0 0,1-1 0,-1 1 0,1 0 0,0 0 0,-1-1 0,1 1 0,0 0 0,-1-1 0,1 1 0,1 0 0,11-2 0,-12 1 0,0 0 0,1 0 0,-1-1 0,1 2 0,-1-1 0,1 0 0,-1 0 0,1 0 0,-1 1 0,1-1 0,-1 1 0,1-1 0,-1 1 0,0-1 0,1 1 0,-1 0 0,0 0 0,0 0 0,1 0 0,-1 0 0,0 0 0,0 0 0,0 0 0,0 0 0,1 2 0,8 8 0,8-5 0,1 3 0,3 1 0,-20-4 0,-1-1 0,9-1-96,-7-4-755,-4-34-16615,-1 22 8632,-11 0 3362</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7:23.332"/>
    </inkml:context>
    <inkml:brush xml:id="br0">
      <inkml:brushProperty name="width" value="0.05" units="cm"/>
      <inkml:brushProperty name="height" value="0.05" units="cm"/>
    </inkml:brush>
  </inkml:definitions>
  <inkml:trace contextRef="#ctx0" brushRef="#br0">0 1 9668,'12'29'20657,"-4"-25"-22107,-7-3 1578,-1 1 1,1-1 0,0 0 0,-1 0 0,1 1 0,-1-1 0,0 0-1,1 1 1,-1-1 0,0 1 0,0-1 0,0 0 0,0 1 0,0 1-1,1 7 87,2-4-143,-1 0 0,0 0 0,0 0 0,0 0 0,-1 0 0,0 1 0,-1-1 0,1 0 0,-1 10 1,0 100 17,0-66-2907</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7:23.718"/>
    </inkml:context>
    <inkml:brush xml:id="br0">
      <inkml:brushProperty name="width" value="0.05" units="cm"/>
      <inkml:brushProperty name="height" value="0.05" units="cm"/>
    </inkml:brush>
  </inkml:definitions>
  <inkml:trace contextRef="#ctx0" brushRef="#br0">3 54 7011,'0'-13'23093,"-1"1"-22564,1 11-499,0 0 0,0 0 0,-1 0 0,1 0 0,0 0 1,0 0-1,0 0 0,0 0 0,0 0 0,0 0 0,0 0 0,1 0 0,-1 1 1,0-1-1,0 0 0,1 0 0,-1 0 0,1 0 0,-1 0 0,1 0 0,-1 0 0,1 1 1,-1-1-1,1 0 0,0 0 0,0 0 0,54-3 104,-33 4-9,57 0 6,-47 0-3172,-8 0-4065,0 0-6008</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7:24.120"/>
    </inkml:context>
    <inkml:brush xml:id="br0">
      <inkml:brushProperty name="width" value="0.05" units="cm"/>
      <inkml:brushProperty name="height" value="0.05" units="cm"/>
    </inkml:brush>
  </inkml:definitions>
  <inkml:trace contextRef="#ctx0" brushRef="#br0">1 1 13782,'0'1'607,"0"0"0,0 0 1,0 1-1,0-1 0,0 0 0,0 0 0,0 1 0,1-1 0,-1 0 0,1 0 0,-1 0 0,1 0 0,-1 1 0,1-1 0,0 0 0,-1 0 0,1 0 0,1 1 1,-1-1-422,-1-1 1,1 1-1,0 0 1,0 0-1,-1 0 1,1 0-1,-1 0 1,1 1 0,-1-1-1,1 0 1,-1 0-1,0 0 1,0 0-1,1 0 1,-1 1 0,0-1-1,0 0 1,0 1-1,0 0-86,0 0 0,0 1 0,0-1-1,1 0 1,-1 0 0,1-1 0,-1 1 0,1 0 0,0 0-1,0 0 1,0 0 0,0 0 0,0-1 0,2 3-1,-2-2-33,1 0-1,-1 0 1,0 0-1,0 1 1,1-1-1,-2 0 0,1 1 1,0-1-1,0 0 1,-1 1-1,1-1 0,-1 1 1,0-1-1,0 5 1,2 49 99,0 19-231,-6-25-9672,-12-52 1211,13 1 6812,-1-10-3101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7:24.446"/>
    </inkml:context>
    <inkml:brush xml:id="br0">
      <inkml:brushProperty name="width" value="0.05" units="cm"/>
      <inkml:brushProperty name="height" value="0.05" units="cm"/>
    </inkml:brush>
  </inkml:definitions>
  <inkml:trace contextRef="#ctx0" brushRef="#br0">1 23 8036,'29'0'11793,"9"0"-3851,55 0-1087,234 0-13103,-327 0 5966,1 0 0,-1 0-1,1 0 1,-1 0-1,1 0 1,-1 0 0,1 0-1,-1 0 1,1 0 0,-1 0-1,1 0 1,-1-1-1,1 1 1,-1 0 0,0 0-1,1 0 1,-1 0-1,1-1 1,-1 1 0,0 0-1,1-1 1,-1 1 0,0 0-1,1-1 1,-1 1-1,0 0 1,1-1 0,-1 1-1,0-1 1,0 1 0,1 0-1,-1-1 1,0 1-1,0-1 1,0 1 0,0-1-1,0 1 1,0-1-1,0 1 1,0 0 0,0-1-1,0 1 1,0-1 0,0 0-1,0-9-7400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7:25.174"/>
    </inkml:context>
    <inkml:brush xml:id="br0">
      <inkml:brushProperty name="width" value="0.05" units="cm"/>
      <inkml:brushProperty name="height" value="0.05" units="cm"/>
    </inkml:brush>
  </inkml:definitions>
  <inkml:trace contextRef="#ctx0" brushRef="#br0">3 0 17352,'0'3'7814,"0"18"-4756,-1 5-1316,0-17-1558,0 0-1,1 0 1,0 1 0,1-1-1,0 0 1,3 12 0,1-2-147,-1 2-1,-1-1 1,-1 0 0,-1 1 0,-2 37 0,0-18-272,3-28-1757,8 6 5278,-2-6-7309</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7:25.659"/>
    </inkml:context>
    <inkml:brush xml:id="br0">
      <inkml:brushProperty name="width" value="0.05" units="cm"/>
      <inkml:brushProperty name="height" value="0.05" units="cm"/>
    </inkml:brush>
  </inkml:definitions>
  <inkml:trace contextRef="#ctx0" brushRef="#br0">183 134 8148,'1'-1'164,"-1"0"1,0 0 0,0 0-1,-1 0 1,1 0-1,0 0 1,0 0-1,0 0 1,-1 0 0,1 0-1,0 0 1,-1 1-1,1-1 1,-1 0 0,1 0-1,-1 0 1,0 0-1,1 1 1,-1-1 0,0 0-1,1 0 1,-1 1-1,0-1 1,-1 0 0,-8-10 2074,8-4 2502,1 4-3502,3-20 4127,-1 30-5270,-1 0-1,0 0 1,1-1-1,-1 1 1,1 0-1,-1 0 1,1 0-1,0 1 1,-1-1 0,1 0-1,0 0 1,0 0-1,-1 0 1,1 1-1,0-1 1,0 0-1,0 1 1,0-1 0,0 1-1,0-1 1,0 1-1,0-1 1,0 1-1,2-1 1,34-12 1235,-34 11-1283,1 1 0,0-1 0,-1 1 0,1 0 0,0 0 0,0 0 0,0 0 0,6 0 0,216 1 726,-216 1-745,-1 0-1,0 0 1,0 1 0,0 1-1,0-1 1,0 1 0,-1 1-1,1-1 1,-1 2 0,8 4-1,16 11 87,33 29 0,-42-30-60,-8-6-21,-1 0 1,23 30-1,-9-10 162,-25-29-174,0 0-1,0 0 0,-1 0 1,0 1-1,1-1 0,-2 1 1,1 0-1,-1-1 1,1 1-1,-1 0 0,-1 0 1,1 6-1,-1 67 289,-1-40-177,0-34-129,0 0 0,-1 0 0,0 0 0,1 0 0,-1-1 0,-1 1 0,1 0 0,0-1 0,-1 0 0,0 1 0,0-1 0,0 0 0,0 0 0,0-1 0,-1 1 0,1-1 0,-7 4 0,-1 2-4,-2 0 12,1 0 1,-2-1-1,1 0 1,-1-2-1,0 1 1,-27 5 0,32-9-14,-1 0 1,0-1-1,0 0 1,-19-1 0,-2 0-1,-369 8-680,258-9-4585,140-21-8132</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8:11.371"/>
    </inkml:context>
    <inkml:brush xml:id="br0">
      <inkml:brushProperty name="width" value="0.05" units="cm"/>
      <inkml:brushProperty name="height" value="0.05" units="cm"/>
    </inkml:brush>
  </inkml:definitions>
  <inkml:trace contextRef="#ctx0" brushRef="#br0">0 13 12086,'25'0'8559,"5"1"-2416,14-10-2376,-38 8-3555,-1 0-1,0 0 1,1 0-1,-1 1 1,0 0-1,1 0 0,8 1 1,35 1 308,-28-2-520,-2 0 0,-1 0-251,-17 0-54,0 0 0,0 0 0,-1 0-1,1 0 1,0 0 0,0 0 0,0 0-1,-1 0 1,1 1 0,0-1 0,0 0-1,-1 1 1,1-1 0,0 0 0,-1 1-1,1-1 1,0 1 0,-1-1 0,1 1 0,-1 0-1,1-1 1,-1 1 0,1-1 0,-1 1-1,1 0 1,-1-1 0,0 1 0,1 0-1,-1 0 1,0-1 0,1 1 0,-1 0 0,0 0-1,0-1 1,0 1 0,0 0 0,0 0-1,0 1 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8:11.865"/>
    </inkml:context>
    <inkml:brush xml:id="br0">
      <inkml:brushProperty name="width" value="0.05" units="cm"/>
      <inkml:brushProperty name="height" value="0.05" units="cm"/>
    </inkml:brush>
  </inkml:definitions>
  <inkml:trace contextRef="#ctx0" brushRef="#br0">0 0 13334,'0'1'382,"1"0"-1,-1-1 1,0 1 0,0 0-1,1-1 1,-1 1 0,1 0-1,-1-1 1,0 1 0,1 0-1,-1-1 1,1 1 0,-1-1-1,1 1 1,0 0 0,-1-1-1,1 0 1,0 1 0,-1-1-1,1 1 1,0-1 0,-1 0-1,1 1 1,0-1 0,0 0-1,-1 0 1,1 0-1,0 0 1,0 0 0,-1 0-1,1 0 1,1 0 0,40 0 4376,-20-1-2979,-4 1-1507,42 0-2570,15-1 4869,-3 0-320,-20 1-6014,-2 1-5188,8 0-7175</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8:12.234"/>
    </inkml:context>
    <inkml:brush xml:id="br0">
      <inkml:brushProperty name="width" value="0.05" units="cm"/>
      <inkml:brushProperty name="height" value="0.05" units="cm"/>
    </inkml:brush>
  </inkml:definitions>
  <inkml:trace contextRef="#ctx0" brushRef="#br0">0 2 7652,'11'0'2356,"-8"0"-1803,1-1 0,-1 1 0,0 0 0,0 0 1,0 0-1,0 0 0,0 0 0,0 1 0,0-1 0,0 1 0,0 0 0,0 0 0,0 0 0,0 0 1,0 0-1,0 1 0,-1 0 0,1-1 0,-1 1 0,5 4 0,-6-5-334,1 0 1,-1-1-1,1 1 0,0 0 0,-1-1 1,1 1-1,0-1 0,-1 1 0,1-1 0,0 0 1,-1 0-1,1 0 0,0 0 0,-1 0 1,1 0-1,0 0 0,0 0 0,2-1 1,8 0 1430,4 1-1175,-12 0-179,16 0-258,-4 0-431,-12 0-503,24 15-7753,-3-8-366</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0:30.551"/>
    </inkml:context>
    <inkml:brush xml:id="br0">
      <inkml:brushProperty name="width" value="0.05" units="cm"/>
      <inkml:brushProperty name="height" value="0.05" units="cm"/>
    </inkml:brush>
  </inkml:definitions>
  <inkml:trace contextRef="#ctx0" brushRef="#br0">579 251 6227,'-3'0'190,"1"0"0,-1 0 0,0-1 0,0 1 0,0-1 0,0 0 0,1 0 0,-1 0 0,0 0 0,1 0 0,-5-2 1,-11-6 572,-21 1 591,0 1-1,-1 1 1,0 3 0,-62 1-1,98 3-1337,-1 0 1,1 0-1,-1 0 0,1 0 0,0 1 0,-1-1 0,1 1 0,0 0 0,0 1 1,0-1-1,1 1 0,-7 4 0,4-1-21,-1 0 1,1 0-1,0 0 0,0 1 0,-7 12 1,-66 106 36,72-113-41,0 1-1,0-1 1,1 2 0,0-1 0,1 0 0,1 1 0,-3 16-1,1 9 28,-2 49 0,3-19 126,-7 74 394,13 284 0,5-372-303,3 0 1,1 0 0,21 59 0,67 158 537,-96-267-771,20 43 235,2-2-1,2 0 1,62 82 0,-67-101-117,1-1 0,0-1 0,2 0 0,1-2-1,1-1 1,1-2 0,1 0 0,0-1 0,1-2 0,1-1 0,1-2 0,0-1 0,1-1 0,1-1 0,-1-3 0,1 0 0,1-2-1,-1-1 1,38 0 0,-11-5-85,103-3-106,-142 2 68,0-2-1,-1 0 0,1-2 0,-1 0 0,30-13 1,-24 7 84,-1-1 0,0-1 0,-1-1 0,0-1 1,-1-2-1,-1 0 0,-1-1 0,0-2 0,-2 0 0,0-1 1,-1 0-1,-1-2 0,22-39 0,7-16 1192,-3-1-1,47-128 1,-60 115 282,32-182 1,-54 215-1104,-2 0 1,-3 0-1,-3-1 1,-10-84-1,0 68-452,-4 1 0,-3 0 0,-4 0 0,-30-73 0,35 115-436,-1 0 1,-1 2-1,-2 0 0,-34-41 1,6 18-2323,-64-56 0,83 83 241,-2 2 0,-39-26 1,-91-35-4968,150 81 7017</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5:24.563"/>
    </inkml:context>
    <inkml:brush xml:id="br0">
      <inkml:brushProperty name="width" value="0.05" units="cm"/>
      <inkml:brushProperty name="height" value="0.05" units="cm"/>
    </inkml:brush>
  </inkml:definitions>
  <inkml:trace contextRef="#ctx0" brushRef="#br0">0 126 10693,'0'0'3635,"0"12"-1521,0 336 11091,0-191-10085,10-181-3120,-8 22 0,0-1 0,-1 1 0,0-1 0,1 1 0,-1-1 0,0 1 0,0-1 0,0 0 0,-1 1 0,1-1 0,-1 0 0,1-4 0,-1-356 0,0 357 0,1-1 0,-1 1 0,1 0 0,0 0 0,4-10 0,-3 10 0,0 0 0,-1 0 0,0 0 0,0 0 0,0-11 0,0 8 0,1-1 0,0 1 0,0 0 0,1 0 0,0 1 0,1-1 0,7-12 0,7 3 0,1 1 0,2 13 0,-2 4 0,16 3 0,-35-3 0,0 0 0,1 0 0,-1 0 0,0 0 0,0 0 0,1 0 0,-1 0 0,0 1 0,0-1 0,1 0 0,-1 0 0,0 0 0,0 1 0,0-1 0,1 0 0,-1 0 0,0 1 0,0-1 0,0 0 0,0 0 0,0 1 0,0-1 0,1 0 0,-1 1 0,0-1 0,0 0 0,0 0 0,0 1 0,0-1 0,0 0 0,0 1 0,0-1 0,0 0 0,0 1 0,2 10 0,1-5 0,0-1 0,-1 1 0,1 0 0,-1 0 0,0 0 0,-1 0 0,1 1 0,-1-1 0,-1 0 0,1 1 0,-1 6 0,0 260 0,-1-270 0,1-1 0,0 0 0,-1 1 0,0-1 0,0 0 0,0 0 0,0 0 0,0 1 0,0-1 0,0 0 0,-1 0 0,1-1 0,-1 1 0,1 0 0,-1 0 0,0-1 0,1 1 0,-1-1 0,0 1 0,0-1 0,0 0 0,-1 0 0,-3 2 0,2-2 0,1 1 0,0 0 0,0 0 0,0 0 0,0 1 0,0-1 0,0 1 0,0-1 0,1 1 0,-1 0 0,1 0 0,-3 5 0,5-6 0,-1-1 0,0 1 0,1-1 0,-1 1 0,0-1 0,0 0 0,1 1 0,-1-1 0,0 0 0,0 0 0,-1 1 0,1-1 0,0 0 0,0 0 0,-1 0 0,1 0 0,0-1 0,-1 1 0,-1 1 0,-4 2 0,-4 1 0,11 10 0,1-15 0,0 1 0,0-1 0,0 1 0,0-1 0,0 1 0,0-1 0,0 1 0,0-1 0,0 0 0,0 0 0,0 1 0,0-1 0,0 0 0,0 0 0,0 0 0,0 0 0,1-1 0,12 4 0,-12 3 0,-2 1 0,20 14 0,-15-18 0,0 1 0,-1 1 0,1-1 0,-1 1 0,0-1 0,0 1 0,0 1 0,3 6 0,-6-11 0,-1-1 0,1 1 0,-1 0 0,1-1 0,-1 1 0,1-1 0,-1 1 0,1 0 0,-1-1 0,1 1 0,0-1 0,-1 0 0,1 1 0,0-1 0,0 0 0,-1 1 0,1-1 0,0 0 0,-1 0 0,1 0 0,0 1 0,1-1 0,0 0 0,13 28 0,8 9 0,-5-12-2312,-17-24 1836,0 0-1,0-1 1,1 1-1,-1 0 1,0-1-1,1 1 1,-1-1-1,0 1 1,1-1-1,-1 0 1,1 1-1,-1-1 1,0 0-1,1 0 1,-1 0 0,2 0-1,1 0-658,9 0-6639</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0:32.252"/>
    </inkml:context>
    <inkml:brush xml:id="br0">
      <inkml:brushProperty name="width" value="0.05" units="cm"/>
      <inkml:brushProperty name="height" value="0.05" units="cm"/>
    </inkml:brush>
  </inkml:definitions>
  <inkml:trace contextRef="#ctx0" brushRef="#br0">1065 331 8036,'-105'-2'2998,"-127"5"388,220-1-3363,0 1 0,0 0 1,1 0-1,-1 1 0,1 1 0,0 0 0,0 0 1,1 1-1,-15 11 0,-15 7-60,-154 114 143,168-114-17,0 2 0,1 1 0,1 0 0,2 2 0,-22 37 0,4-7 252,16-21-110,2 1-1,-25 66 1,42-93-205,-7 19 132,1 0-1,2 0 1,1 1-1,1 1 1,-2 39 0,3 166 1317,7-162-1097,2-41-193,1 0 1,2 0-1,1 0 0,23 62 1,-19-63-113,12 30-274,2-1 0,4-2-1,2-1 1,3-1 0,2-2 0,3-1-1,2-3 1,61 63 0,-58-74-75,1-3 1,3-1-1,99 60 1,-103-73 314,1-2 1,0-2 0,2-3-1,0-1 1,66 14-1,-68-22 133,2-1-1,-1-3 1,1-2-1,59-3 1,-56 0 56,4-3 179,-1-2-1,0-2 1,0-3-1,-1-2 1,0-2-1,-1-2 0,-1-3 1,-1-2-1,0-2 1,-2-2-1,-1-2 1,-1-2-1,71-59 1,-74 47 377,-1-1-1,-3-2 1,-1-2 0,44-72 0,-58 79-444,-2 0 0,-2-2 0,-1 0-1,-2-1 1,-2 0 0,-2-2 0,11-79 0,-13 24 298,-3 0 1,-11-144-1,0 197-634,-2 0 0,-1 0 0,-22-68-1,-62-130-303,59 181-690,-3 2 0,-2 1 0,-2 2 0,-3 2 1,-98-100-1,98 114-667,-2 2 0,-2 1 1,-1 3-1,-2 2 0,-1 2 0,-2 2 1,-101-42-1,-31 12-3437,172 57 4775</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0:34.525"/>
    </inkml:context>
    <inkml:brush xml:id="br0">
      <inkml:brushProperty name="width" value="0.05" units="cm"/>
      <inkml:brushProperty name="height" value="0.05" units="cm"/>
    </inkml:brush>
  </inkml:definitions>
  <inkml:trace contextRef="#ctx0" brushRef="#br0">470 318 6259,'-13'0'684,"1"1"-1,-1 1 1,1 0 0,0 0-1,0 2 1,0-1 0,0 1 0,0 1-1,-21 12 1,5 1 12,0 2-1,-33 28 1,55-42-641,1 0 1,0 0-1,0 0 1,0 0-1,1 1 1,-6 11-1,-19 27 243,11-18-176,1 0 0,1 1 0,1 1 0,1 1 0,2 0 0,1 0 0,2 1 0,1 0 0,1 1 0,1 0 0,-1 59 0,6-16 435,6 161 1027,-2-191-1324,3-1 1,1 0-1,18 56 1,-3-36-202,3-2 0,2-1 0,4-1 0,1-1 0,4-2 1,72 89-1,-79-112-164,2-2-1,2 0 1,1-3 0,1-1 0,60 37 0,-37-32 33,2-2-1,2-2 1,69 21-1,-80-35 401,1-1-1,1-4 1,99 9 0,-69-15 987,148-13 0,-180 2-694,0-2 1,0-3 0,-1-1 0,0-3 0,-2-2-1,0-2 1,-1-2 0,-1-2 0,-1-2 0,-1-2 0,-2-2-1,-1-1 1,52-53 0,-58 51-610,-2-2 1,-1-1-1,-1-2 1,-3-1-1,-1-1 1,-1-1-1,-3-1 1,23-58-1,-30 60-12,-2-1 0,-2 0 0,-1-1 0,-3-1 0,6-65 0,-12 58-19,-1 1 1,-3 0-1,-3-1 1,-1 1-1,-2 1 1,-3-1-1,-1 2 1,-3-1-1,-2 2 1,-2 0-1,-1 1 1,-3 2-1,-2 0 1,-1 1-1,-2 1 1,-41-44-1,15 28-1499,-95-77 0,73 75-2054,-2 4 1,-125-66 0,-40 5-4454</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0:52.125"/>
    </inkml:context>
    <inkml:brush xml:id="br0">
      <inkml:brushProperty name="width" value="0.05" units="cm"/>
      <inkml:brushProperty name="height" value="0.05" units="cm"/>
    </inkml:brush>
  </inkml:definitions>
  <inkml:trace contextRef="#ctx0" brushRef="#br0">39 1 12038,'-2'2'401,"0"-1"0,0 1 1,0 0-1,0 0 0,0 0 1,0 0-1,1 1 0,-1-1 1,1 0-1,-1 1 1,1-1-1,0 1 0,0-1 1,0 1-1,0 0 0,1-1 1,-1 1-1,1 0 0,0-1 1,-1 1-1,1 0 1,1 3-1,0 83 6332,0-54-5367,-1 120 1684,-1-140-4721,-6 13 4306,2-10-6738,3-9-2843</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0:52.570"/>
    </inkml:context>
    <inkml:brush xml:id="br0">
      <inkml:brushProperty name="width" value="0.05" units="cm"/>
      <inkml:brushProperty name="height" value="0.05" units="cm"/>
    </inkml:brush>
  </inkml:definitions>
  <inkml:trace contextRef="#ctx0" brushRef="#br0">1 83 13734,'0'-1'16909,"4"-6"-15641,15-4-621,-16 9-633,-1 0 0,0 0 0,1 1 0,-1-1 0,1 1 0,0 0 0,-1-1 0,1 1 0,0 1-1,0-1 1,0 0 0,-1 1 0,1-1 0,3 1 0,9 1-14,-8-1 0,0 1 0,1-1 0,-1 0 0,0-1 0,0 0 0,15-3 0,-9-1 0,-6 2 0,-1 1 0,1 0 0,-1 0 0,1 1 0,0-1 0,0 1 0,-1 1 0,9-1 0,-5 2 0,-6 0 0,0-1 0,0 0 0,0 0 0,1 0 0,-1 0 0,0-1 0,0 1 0,0-1 0,7-2 0,-6 0-382,1 0-1,-1 1 1,1-1-1,0 1 1,0 1 0,0-1-1,0 1 1,0 0-1,0 0 1,0 1 0,11 0-1,3-1-5630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1:00.716"/>
    </inkml:context>
    <inkml:brush xml:id="br0">
      <inkml:brushProperty name="width" value="0.05" units="cm"/>
      <inkml:brushProperty name="height" value="0.05" units="cm"/>
    </inkml:brush>
  </inkml:definitions>
  <inkml:trace contextRef="#ctx0" brushRef="#br0">0 31 4626,'0'-20'25433,"0"586"-22725,0-564-2708,0 0 0,1 1 0,-1-1 0,1 0 0,-1 1 0,1-1 0,0 0 0,-1 1 0,1-1 0,1 0 0,-1 0 0,0 0 0,2 3 0,-1-4 0,-1 1 0,0 0 0,0 0 0,1 0 0,-1 1 0,-1-1 0,1 0 0,0 0 0,-1 0 0,1 1 0,-1-1 0,1 0 0,-1 4 0,-1 10 0,0-12 0,1 0 0,0-1 0,1 1 0,-1 0 0,1 0 0,-1-1 0,1 1 0,0 0 0,0-1 0,1 1 0,-1-1 0,1 1 0,3 5 0,-2-5 0,-3 2 0,0 27 0,0 19 0,4-39 0,14-13 0,-16-1 0,8-2 0,-9 1 0,0 0 0,0 0 0,-1-1 0,1 1 0,-1 0 0,1 0 0,-1 0 0,1 0 0,-1 0 0,0-1 0,0-3 0,-1 6 0,1-1 0,0 1 0,0-1 0,0 1 0,-1-1 0,1 1 0,0-1 0,0 1 0,0-1 0,0 1 0,0-1 0,0 1 0,0-1 0,0 1 0,0-1 0,0 1 0,0 0 0,1-1 0,-1 1 0,0-1 0,0 1 0,0-1 0,1 1 0,-1-1 0,0 1 0,0 0 0,1-1 0,-1 1 0,0 0 0,1-1 0,-1 1 0,0 0 0,1-1 0,-1 1 0,1 0 0,-1 0 0,1-1 0,1 0 0,-1 1 0,0-1 0,1 0 0,-1 1 0,0-1 0,0 0 0,0 0 0,0 0 0,0 0 0,0 0 0,0 0 0,0-1 0,0 1 0,0 0 0,-1 0 0,1-1 0,-1 1 0,1 0 0,-1-1 0,1 1 0,-1 0 0,1-1 0,-1-2 0,17-27 0,-15 27 0,1 0 0,-1 0 0,1 0 0,-1 0 0,0-1 0,-1 1 0,1-1 0,-1 1 0,1-6 0,-2 6 0,0 1 0,0-1 0,1 1 0,-1 0 0,1-1 0,0 1 0,0 0 0,0 0 0,0 0 0,1 0 0,-1-1 0,1 2 0,0-1 0,0 0 0,3-4 0,17-30 0,-7 18 0,-12 16 0,1 0 0,-1 0 0,0 0 0,0-1 0,-1 1 0,1-1 0,2-6 0,14-17 0,0 4 0,-18 18 0,0 0 0,2 2 0,-1 0 0,0 1 0,1-1 0,-1 0 0,0 0 0,-1 0 0,1 0 0,0-1 0,-1 1 0,0 0 0,0-1 0,0 1 0,0-1 0,-1 1 0,1-5 0,-1 7 0,0 0 0,0 0 0,0 0 0,1 0 0,-1 0 0,0 0 0,0 0 0,1 0 0,-1 0 0,1 0 0,-1 0 0,1 0 0,-1 0 0,1 0 0,-1 0 0,1 0 0,0 0 0,0 1 0,-1-1 0,1 0 0,0 0 0,1 0 0,1-2 0,0 1 0,-1-1 0,1 1 0,-1-1 0,0 0 0,0 0 0,0 0 0,3-6 0,-4 5 0,14-10 0,6-6 0,-6-2 0,-14 9 0,-1 12 0,0 0 0,0 0 0,0-1 0,0 1 0,0 0 0,0 0 0,0 0 0,1 0 0,-1-1 0,0 1 0,1 0 0,-1 0 0,0 0 0,1 0 0,0 0 0,0-2 0,3 1 0,-1 0 0,0 0 0,0 0 0,0-1 0,0 0 0,0 1 0,-1-1 0,1 0 0,-1 0 0,0-1 0,0 1 0,0 0 0,0-1 0,1-3 0,17-16 0,9-14 0,-27 34 0,0 0 0,0 0 0,0 0 0,0 0 0,0 1 0,1-1 0,0 1 0,-1-1 0,1 1 0,5-3 0,-6 4 0,0-9 0,-2-11 0,-1 20 0,1 1 0,0 0 0,0-1 0,0 1 0,0-1 0,0 1 0,0-1 0,0 1 0,0-1 0,0 1 0,0-1 0,0 1 0,0-1 0,1 1 0,-1 0 0,0-1 0,0 1 0,0-1 0,0 1 0,1-1 0,-1 1 0,0 0 0,1-1 0,-1 1 0,0 0 0,1-1 0,-1 1 0,0 0 0,1-1 0,-1 1 0,0 0 0,1 0 0,0-1 0,6-4 0,22-32 0,-18 32 0,-9-5 0,2-6 0,15 12 0,-5 4-51,-11 0-189</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1:03.800"/>
    </inkml:context>
    <inkml:brush xml:id="br0">
      <inkml:brushProperty name="width" value="0.05" units="cm"/>
      <inkml:brushProperty name="height" value="0.05" units="cm"/>
    </inkml:brush>
  </inkml:definitions>
  <inkml:trace contextRef="#ctx0" brushRef="#br0">262 13 7267,'0'0'7049,"-19"-8"2673,10 6-8820,1 1 1,-1 0 0,1 1 0,-1-1 0,1 2-1,-11 0 1,-8 1-198,24-2-435,3 12 391,1-9-638,0-1 1,0 1-1,0-1 0,0 0 0,0 0 0,1 1 0,-1-1 0,1 0 0,-1 0 0,1 0 1,0-1-1,0 1 0,0 0 0,0-1 0,4 3 0,-1 0-17,-1-1-1,0 0 1,-1 1-1,1 0 1,0 0-1,4 7 1,-2 1 11,-4-8-12,0 0-1,0 0 0,0 0 0,1-1 1,-1 1-1,1-1 0,0 0 1,0 0-1,0 0 0,1 0 1,3 3-1,-5-5 1,-1 1 1,0-1-1,1 1 1,-1 0-1,0-1 0,0 1 1,0 0-1,0 0 1,0-1-1,-1 1 0,1 0 1,0 0-1,-1 0 1,1 0-1,-1 0 1,0 0-1,0 0 0,0 0 1,0 3-1,6 22 36,4-17-35,-9-9-1,0 0 1,0-1-1,-1 1 0,1 0 0,0 0 1,0 0-1,-1 0 0,1 0 0,0 0 0,-1 0 1,1 0-1,-1 0 0,1 1 0,-1-1 0,0 0 1,0 0-1,1 0 0,-1 0 0,0 1 0,0-1 1,0 0-1,0 0 0,0 0 0,-1 2 0,1 17 2,1-13-6,0 1-1,-1 0 0,0-1 0,0 1 1,-1-1-1,0 1 0,0-1 1,-1 1-1,0-1 0,0 0 0,-1 0 1,1 0-1,-8 12 0,5-14 0,0-1 0,0 0 0,0 0 0,-1 0 0,1-1 0,-13 6 0,-14 10 0,29-17 0,1-1 0,-1 1 0,0-1 0,1 0 0,-1 0 0,0 0 0,0 0 0,0 0 0,0-1 0,-5 1 0,-18 6 0,11 4 0,1-5 0,-55-5 0,50-1-203,15 0-1008,4-36-12504,4 26 8741,15-9 818,-2 4 498</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1:04.294"/>
    </inkml:context>
    <inkml:brush xml:id="br0">
      <inkml:brushProperty name="width" value="0.05" units="cm"/>
      <inkml:brushProperty name="height" value="0.05" units="cm"/>
    </inkml:brush>
  </inkml:definitions>
  <inkml:trace contextRef="#ctx0" brushRef="#br0">141 1 6867,'1'-1'3833,"15"5"-1903,-13-1-1361,0-1 1,-1 1 0,1 0-1,0-1 1,-1 1 0,0 0-1,0 0 1,0 1 0,0-1-1,0 0 1,-1 1 0,1-1-1,-1 1 1,0-1 0,0 1-1,-1 0 1,2 6-1,2 76 6676,-4-77-6730,0 145 593,0-153-2360,-2-29-19830,2 26 20021,-11-18-1284,0 0 0,-23-32 0,-39-40 1818,47 60 1894,23 28-902,1 1-1,-1-1 1,0 1 0,0 0 0,0 0-1,-18-21 19236,33 21-9533,-6 1-9386,236 2-3750,-240 0 2809,0 0 1,0 0-1,-1 0 0,1-1 0,0 1 0,0 0 0,-1-1 1,1 1-1,0-1 0,-1 0 0,1 0 0,-1 1 0,1-1 1,-1 0-1,1 0 0,-1-1 0,0 1 0,1 0 0,-1 0 1,0-1-1,2-2 0,4 1-5306,20 2 728</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1:04.832"/>
    </inkml:context>
    <inkml:brush xml:id="br0">
      <inkml:brushProperty name="width" value="0.05" units="cm"/>
      <inkml:brushProperty name="height" value="0.05" units="cm"/>
    </inkml:brush>
  </inkml:definitions>
  <inkml:trace contextRef="#ctx0" brushRef="#br0">2 1 7251,'1'0'291,"1"1"0,-1-1-1,0 1 1,1-1 0,-1 1 0,0 0-1,1-1 1,-1 1 0,0 0-1,0 0 1,0 0 0,0 0 0,0 0-1,0 0 1,0 0 0,0 0 0,0 1-1,-1-1 1,1 0 0,0 1-1,-1-1 1,1 0 0,-1 1 0,1-1-1,-1 1 1,0-1 0,1 0-1,-1 1 1,0-1 0,0 1 0,0-1-1,-1 3 1,1 67 5595,-1-42-4545,-1-3-845,1-21-643,0 0-1,1 1 0,-1-1 1,1 1-1,0-1 0,1 0 1,0 1-1,-1-1 0,2 0 1,1 8-1,8 17-3226,-9-18-1349,-1 0-4780,-4-45 5460,-8-13 3452,10 32 932,1 13-235,0-1 0,0 0 0,0 1 0,0-1 0,0 1 0,-1-1 0,1 1 0,0-1 0,-1 1 0,1-1 0,-1 1 0,0-1 0,0-1-1,-2-2 538,0-1-1,0 1 0,1-1 0,0 0 0,0 0 0,0 0 0,1 0 0,0 0 0,0 0 0,0 0 0,1 0 0,0 0 0,1-7 0,-1-13 3788,0 8 4242,5 18-5718,12 0-1616,126 0 2373,-138 1-3704,0 0-1,0 0 0,0 0 1,0 0-1,0 1 0,0-1 1,-1 1-1,1 1 0,-1-1 1,1 1-1,-1-1 0,0 1 1,0 0-1,0 1 0,5 5 1,-3-3-3,-1 0 0,1 0 0,-2 1 0,1 0 0,-1-1 1,0 1-1,0 1 0,3 11 0,-2-3-4,-2 1 0,0 0 0,-2 0 0,1 33 0,-2-28 1,1-12-1,-1 0 1,0 0 0,-1-1-1,-2 13 1,3-20-2,-1 0 0,0 1 0,1-1 0,-1 0 0,0 0 1,0 0-1,-1 0 0,1 0 0,0 0 0,0 0 0,-1 0 0,1-1 1,-1 1-1,0 0 0,0-1 0,1 0 0,-1 1 0,0-1 0,0 0 1,0 0-1,0 0 0,-4 1 0,-19 12-361,24-13 195,-1 0-1,0 0 1,0 1-1,1-1 1,-1-1-1,0 1 1,0 0-1,0 0 1,0-1-1,0 1 1,0-1 0,0 1-1,0-1 1,0 0-1,-3 0 1,-22 5-4181,24-4 3414,0 0 0,-1 0 1,1 0-1,0-1 0,0 1 0,0-1 0,-1 0 0,1 0 1,0 0-1,0 0 0,-1-1 0,1 1 0,-3-2 0,3-5-4311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1:05.641"/>
    </inkml:context>
    <inkml:brush xml:id="br0">
      <inkml:brushProperty name="width" value="0.05" units="cm"/>
      <inkml:brushProperty name="height" value="0.05" units="cm"/>
    </inkml:brush>
  </inkml:definitions>
  <inkml:trace contextRef="#ctx0" brushRef="#br0">2 261 9428,'-1'-28'7126,"1"-15"-1163,0 39-5754,0 1-1,1 0 1,0-1 0,-1 1 0,1 0-1,1 0 1,-1-1 0,0 1-1,1 0 1,-1 0 0,1 0 0,0 1-1,0-1 1,0 0 0,1 1 0,3-5-1,72-66 3810,-49 56-2745,-25 16-1193,0-1 1,-1 1-1,0-1 0,1 0 1,-1 0-1,0-1 0,5-4 1,-6 5-56,-1 0 1,0 1 0,1-1-1,-1 0 1,1 1 0,0-1-1,-1 1 1,1 0 0,0-1-1,0 1 1,0 0 0,0 0-1,0 0 1,0 0 0,0 1-1,0-1 1,1 0 0,-1 1 0,0 0-1,0-1 1,0 1 0,1 0-1,-1 0 1,0 0 0,0 1-1,4 0 1,-5-1 14,-1 3-8,0 173-768,2-171 753,0-1 0,0 1 0,0-1 0,1 0 0,-1 0 0,1 0 0,0 0 0,0 0 0,1 0 0,-1-1 0,6 5 0,13 16 136,-13-7-95,-6-13-35,-1 0 0,1 0 0,-1 0 1,-1 1-1,1-1 0,-1 1 0,1-1 0,-1 1 0,0-1 0,-1 1 1,1-1-1,-1 1 0,0 7 0,1 7-23,0-12 0,0 0 0,-1 1 0,0-1 0,0 0 0,0 1 0,-1-1 0,0 0 0,-4 14 0,-15-8 0,4-1 0,13-10 0,0 1 0,-1-1 0,1 0 0,0 0 0,-1 0 0,1-1 0,-1 1 0,0-1 0,1 0 0,-1 0 0,0 0 0,0 0 0,0-1 0,0 1 0,-7-1 0,-12 0-759,14 1-1063,-1-1 0,0 0 0,1-1 0,-1 0 0,-15-4 0,22 4 1344,0-1 1,0 1-1,0-1 1,0 1-1,0-1 1,0 0-1,1 0 1,-1-1-1,1 1 1,-1 0-1,1-1 0,0 1 1,0-1-1,0 0 1,0 0-1,1 0 1,-1 0-1,1 0 1,0 0-1,-1-3 1,-9-17-3261,9 1 462</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1:06.763"/>
    </inkml:context>
    <inkml:brush xml:id="br0">
      <inkml:brushProperty name="width" value="0.05" units="cm"/>
      <inkml:brushProperty name="height" value="0.05" units="cm"/>
    </inkml:brush>
  </inkml:definitions>
  <inkml:trace contextRef="#ctx0" brushRef="#br0">25 81 2081,'0'0'2110,"-4"0"-1555,-14 10 10269,16 4 764,2-2-8586,0-3-4922,0 81 5860,1-89-3938,0-1 0,1 1 1,-1 0-1,0-1 0,0 0 0,0 1 0,1-1 0,-1 0 1,0 0-1,1 1 0,-1-1 0,0 0 0,0 0 0,1 0 1,2-1-1,3 1 128,9 0-1026,1 0 0,-1-1 0,17-3 0,-27 2 205,0 0 1,1 0-1,-1-1 1,0 1-1,-1-1 0,1 0 1,0-1-1,-1 0 1,0 1-1,6-7 0,36-26-5432,-37 30 4478,0-2-1,0 1 1,17-18 0,29-33-4081,-18 24 5065,-36 32 2606,-2 11 4261,0 15-2968,0-21-1808,0 4 163,-1 1 0,0-1 0,0 1 0,-1-1 0,-4 14 0,-19 36 2922,4-11-2375,-22 76-545,23-86-1522,12-22-75,0 1 1,1 0 0,-10 29-1,7-6-665,-2-1 0,-2-1 0,-25 48 0,30-67-1729,2 0 0,-9 27 0,4-11-1850,-11 13-3214</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5:25.152"/>
    </inkml:context>
    <inkml:brush xml:id="br0">
      <inkml:brushProperty name="width" value="0.05" units="cm"/>
      <inkml:brushProperty name="height" value="0.05" units="cm"/>
    </inkml:brush>
  </inkml:definitions>
  <inkml:trace contextRef="#ctx0" brushRef="#br0">41 0 15927,'0'48'8614,"0"18"-3152,0-63-5355,0-1 1,0 0-1,-1 0 0,1 1 0,0-1 0,-1 0 1,0 0-1,1 0 0,-1 0 0,0 0 0,0 0 1,0 0-1,-1 0 0,-1 2 0,2-2-71,0 0 0,-1 1 0,1-1-1,0 0 1,0 0 0,0 0 0,0 1 0,0-1-1,1 0 1,-1 1 0,1-1 0,-1 1-1,1-1 1,0 4 0,-6 36 302,3-28-282,0 0 1,1 1-1,1 0 0,0 19 0,1 66-56,0-88 0,1 11 0,-1-22 0,0-1 0,0 1 0,1-1 0,-1 1 0,0 0 0,1-1 0,-1 1 0,1-1 0,-1 1 0,1-1 0,-1 1 0,1-1 0,-1 0 0,1 1 0,-1-1 0,1 0 0,-1 1 0,1-1 0,0 0 0,-1 1 0,1-1 0,0 0 0,-1 0 0,1 0 0,0 0 0,-1 0 0,1 0 0,0 0 0,0 0 0,75 13 0,-67-12 0,0-1 0,1 2 0,-1-1 0,0 1 0,11 4 0,-11-4 0,0 1 0,0-1 0,0-1 0,0 1 0,12-1 0,59-1 0,10 0-205,-87 0-1103</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1:24.056"/>
    </inkml:context>
    <inkml:brush xml:id="br0">
      <inkml:brushProperty name="width" value="0.05" units="cm"/>
      <inkml:brushProperty name="height" value="0.05" units="cm"/>
    </inkml:brush>
  </inkml:definitions>
  <inkml:trace contextRef="#ctx0" brushRef="#br0">1 0 8660,'9'6'18820,"2"-3"-15243,60-3-4208,103 0 5228,-111 0-6522,4 0-5423,-2 0-7602</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1:24.398"/>
    </inkml:context>
    <inkml:brush xml:id="br0">
      <inkml:brushProperty name="width" value="0.05" units="cm"/>
      <inkml:brushProperty name="height" value="0.05" units="cm"/>
    </inkml:brush>
  </inkml:definitions>
  <inkml:trace contextRef="#ctx0" brushRef="#br0">80 1 13526,'1'19'5617,"-1"21"4301,-5-21-7244,-4-10-2045,8-8-611,0 0-1,0-1 1,0 1-1,1 0 1,-1 0-1,0 0 1,1-1-1,-1 1 1,0 0-1,1 0 1,-1 0-1,1 0 1,-1 0-1,1 0 1,0 0-1,-1 0 1,1 0-1,0 1 1,0-1-1,0 0 1,0 0-1,0 1 1,0 1-18,0 0 0,-1-1 0,1 1 0,-1 0 0,1 0 0,-1-1 0,0 1 0,0 0 0,-2 3 0,-5 23 0,8-25 0,0 0 0,-1 0 0,0 0 0,1 0 0,-1 0 0,-1 0 0,1-1 0,0 1 0,-4 5 0,3-5 0,0 0 0,1-1 0,-1 1 0,1 0 0,0 0 0,0 0 0,0 0 0,1 0 0,-1 7 0,-15 81 0,16-36-2980,0 66-10978,3-108 8560,10-4 313</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1:24.764"/>
    </inkml:context>
    <inkml:brush xml:id="br0">
      <inkml:brushProperty name="width" value="0.05" units="cm"/>
      <inkml:brushProperty name="height" value="0.05" units="cm"/>
    </inkml:brush>
  </inkml:definitions>
  <inkml:trace contextRef="#ctx0" brushRef="#br0">76 1 14118,'4'0'4483,"-3"0"-4199,-1 0 0,1 0 0,0 0 0,0 0 0,-1 0 0,1 0 1,0 0-1,-1 0 0,1 0 0,0 0 0,-1 0 0,1 1 1,0-1-1,-1 0 0,1 1 0,0-1 0,-1 0 0,1 1 0,-1-1 1,1 1-1,-1-1 0,1 1 0,-1-1 0,1 1 0,-1-1 1,1 1-1,-1 0 0,1 0 0,1 26 5690,-2-17-6510,0 114 1024,0-121-488,0-1 0,-1 1 0,1 0 0,-1 0 0,1 0 0,-1-1 0,0 1 0,0 0 0,0 0 0,0-1 0,-1 1 0,1-1 0,-1 0 0,0 1 0,-3 3 0,-13 24 0,6-7-451,10-21 256,0 1 0,0 0-1,1 0 1,0-1 0,-1 1 0,1 0-1,0 0 1,0 1 0,1-1 0,-2 3-1,-3 9-2073,-16-8-12626,12-7 11597</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1:25.127"/>
    </inkml:context>
    <inkml:brush xml:id="br0">
      <inkml:brushProperty name="width" value="0.05" units="cm"/>
      <inkml:brushProperty name="height" value="0.05" units="cm"/>
    </inkml:brush>
  </inkml:definitions>
  <inkml:trace contextRef="#ctx0" brushRef="#br0">2 171 16504,'0'-4'4631,"0"-1"-3183,-1 4-1236,1 0-1,0 0 1,0 0 0,0-1 0,-1 1 0,1 0 0,0 0-1,0 0 1,1-1 0,-1 1 0,0 0 0,0 0 0,1 0-1,-1 0 1,0-1 0,1 1 0,-1 0 0,1 0 0,-1 0 0,1 0-1,0 0 1,0 0 0,-1 0 0,1 0 0,0 1 0,0-1-1,0 0 1,0 0 0,0 1 0,0-1 0,0 0 0,0 1-1,0-1 1,0 1 0,0-1 0,0 1 0,0 0 0,1-1 0,-1 1-1,0 0 1,0 0 0,3 0 0,0-1-145,1 0-1,-1 0 1,1-1 0,-1 1 0,0-1-1,1 0 1,-1 0 0,0-1 0,0 1-1,0-1 1,3-3 0,41-22 207,-27 21-274,1 2 0,29-3 0,36-10 0,13-3-3953,-27 13-4922,94 4 0,-127 4 3366</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1:25.702"/>
    </inkml:context>
    <inkml:brush xml:id="br0">
      <inkml:brushProperty name="width" value="0.05" units="cm"/>
      <inkml:brushProperty name="height" value="0.05" units="cm"/>
    </inkml:brush>
  </inkml:definitions>
  <inkml:trace contextRef="#ctx0" brushRef="#br0">0 12 13254,'8'6'14634,"11"-3"-9729,28-3-6847,-31 0 3383,186 0-871,-69 0-4477,-129 0 1009,10-21-8722</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1:26.100"/>
    </inkml:context>
    <inkml:brush xml:id="br0">
      <inkml:brushProperty name="width" value="0.05" units="cm"/>
      <inkml:brushProperty name="height" value="0.05" units="cm"/>
    </inkml:brush>
  </inkml:definitions>
  <inkml:trace contextRef="#ctx0" brushRef="#br0">0 0 12166,'0'77'10702,"0"0"-5520,0 15-4073,0 47-4328,1-133 2163,1 1 0,0 0 1,0-1-1,1 0 0,0 1 0,0-1 1,0 0-1,1-1 0,0 1 0,0-1 1,0 1-1,8 6 0,1 3-2464,-9-4-741</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1:26.506"/>
    </inkml:context>
    <inkml:brush xml:id="br0">
      <inkml:brushProperty name="width" value="0.05" units="cm"/>
      <inkml:brushProperty name="height" value="0.05" units="cm"/>
    </inkml:brush>
  </inkml:definitions>
  <inkml:trace contextRef="#ctx0" brushRef="#br0">104 0 12534,'0'56'14932,"0"0"-10002,0-54-4907,-1 1-1,1-1 1,0 1-1,-1-1 1,0 1-1,0-1 1,0 1-1,0-1 1,0 0-1,0 1 1,0-1-1,-1 0 1,1 0-1,-1 0 1,1 0-1,-4 3 1,-12 18-123,2-1-973,14-21 795,0 0 0,0 0-1,0 0 1,0 1-1,0-1 1,0 0-1,0 0 1,1 1-1,-1-1 1,1 1 0,-1-1-1,1 0 1,-1 1-1,1-1 1,0 1-1,-1-1 1,1 1-1,0 2 1,-3 3-1147,-8-3-6312,-4-5-767,9-1 5713,2-5-3052</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1:26.841"/>
    </inkml:context>
    <inkml:brush xml:id="br0">
      <inkml:brushProperty name="width" value="0.05" units="cm"/>
      <inkml:brushProperty name="height" value="0.05" units="cm"/>
    </inkml:brush>
  </inkml:definitions>
  <inkml:trace contextRef="#ctx0" brushRef="#br0">1 94 14855,'0'-1'4833,"3"-13"2393,1 13-6781,1-1 0,-1 1 0,0 0 1,1 0-1,-1 0 0,1 1 0,0 0 0,6 0 1,15-2 53,55-12 134,-58 12-593,0-1-1,36-12 1,-39 10-155,0 1-1,0 1 1,0 0 0,0 2 0,22 0-1,39-3-1353,-25 5-3211,-16 0 218,3-6-3284,-7-6 2595</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1:27.679"/>
    </inkml:context>
    <inkml:brush xml:id="br0">
      <inkml:brushProperty name="width" value="0.05" units="cm"/>
      <inkml:brushProperty name="height" value="0.05" units="cm"/>
    </inkml:brush>
  </inkml:definitions>
  <inkml:trace contextRef="#ctx0" brushRef="#br0">694 94 5314,'0'-3'128,"0"0"0,-1 1 0,1-1-1,0 0 1,-1 1 0,1-1 0,-1 0-1,0 1 1,0-1 0,0 0 0,0 1-1,-1-1 1,1 1 0,-1 0-1,1 0 1,-1-1 0,-2-1 0,-39-23 1301,24 16-934,13 9-316,0 1 1,0-1-1,0 1 1,-1 0-1,1 1 1,0-1-1,0 1 1,-1 1-1,1-1 1,-7 2-1,-14 0 480,16-1-319,-1 0 0,1 2 0,0-1-1,0 1 1,0 1 0,-10 5 0,-8 1 277,17-5-301,1 0 1,0 1-1,0 0 1,0 1-1,0 0 1,1 1-1,0 0 0,-14 15 1,-64 82 3424,78-93-3169,-18 29 1181,3 1 0,1 2 1,-37 91-1,57-121-1545,0 1 0,0-1 0,1 1 0,1 0 0,0 18 0,-4 20 153,0-13-201,0-5-29,-2 63 0,7-58-61,0-20-42,1 1 0,1-1 0,0 1 0,6 25 0,0-21-8,1 0-1,1 0 1,1 0-1,2-1 1,0-1-1,1 0 1,2 0-1,0-2 1,20 23-1,-26-35-24,0-1 0,1 0 1,0-1-1,0 0 0,0 0 0,1-1 0,0-1 0,0 0 0,1 0 0,-1-1 0,23 5 1,1-4 148,0-1 0,64-2 1,-73-2 40,-9-1-149,-1-1 0,0 0 0,0-1 0,0-1 0,-1-1 0,1 0 0,-1-1 0,27-15 0,10-8 17,50-39 0,-100 66-53,34-24 0,-1-2 0,-2-2 0,-1-1 0,-1-1 0,-1-2 0,-2 0 0,46-78 0,-68 98-106,-1 0 1,0-1-1,-1 0 0,-1 0 1,0 0-1,-1 0 0,-1-1 0,0 1 1,-1-1-1,-3-18 0,2-9-513,1 34 140,-1 0 0,-1-1 0,0 1 0,0 0 0,-1 0 0,0 0 0,0 1 1,-1-1-1,0 1 0,-1 0 0,0 0 0,0 0 0,-1 1 0,0-1 0,0 1 0,-12-10 0,-2-1-1587,-1 2-1,-1 0 0,0 1 0,-40-20 1,-17-8-3337</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1:28.873"/>
    </inkml:context>
    <inkml:brush xml:id="br0">
      <inkml:brushProperty name="width" value="0.05" units="cm"/>
      <inkml:brushProperty name="height" value="0.05" units="cm"/>
    </inkml:brush>
  </inkml:definitions>
  <inkml:trace contextRef="#ctx0" brushRef="#br0">24 68 7523,'-24'13'20911,"28"-13"-18683,318 0-123,-307-1-2102,0 0-1,0-2 1,0 0 0,24-8-1,-27 7-117,0 1 0,1 0 0,-1 0-1,19 0 1,-25 2-983,0 0 1,0 1-1,0-2 0,0 1 0,0-1 1,9-4-1,-11 4-484,0 1 0,-1-1 0,1 0 0,0 0 0,-1-1 0,0 1 0,1-1 0,2-2 0,7-5-3017</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5:25.537"/>
    </inkml:context>
    <inkml:brush xml:id="br0">
      <inkml:brushProperty name="width" value="0.05" units="cm"/>
      <inkml:brushProperty name="height" value="0.05" units="cm"/>
    </inkml:brush>
  </inkml:definitions>
  <inkml:trace contextRef="#ctx0" brushRef="#br0">0 37 13974,'0'0'12766,"0"6"-10010,0 17-1142,0-17-226,27-6-1119,228 0-643,-251 0-775,-4-10-6646,0 7 6017,0 0 1,-1-1-1,0 1 0,0 0 1,0 0-1,-2-6 1,-12-9-2026,-3 3 426</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1:29.232"/>
    </inkml:context>
    <inkml:brush xml:id="br0">
      <inkml:brushProperty name="width" value="0.05" units="cm"/>
      <inkml:brushProperty name="height" value="0.05" units="cm"/>
    </inkml:brush>
  </inkml:definitions>
  <inkml:trace contextRef="#ctx0" brushRef="#br0">0 0 17848,'0'23'4018,"0"-1"-736,0 14-625,0-14-624,0 9-945,0 5-432,0-14-383,0 14-81,24-14-272,-24 1-497,16-1-799,-16 0-865,0 1-913,24-1-1136,-1 1-608,-23-1-336,16-9 431</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1:29.619"/>
    </inkml:context>
    <inkml:brush xml:id="br0">
      <inkml:brushProperty name="width" value="0.05" units="cm"/>
      <inkml:brushProperty name="height" value="0.05" units="cm"/>
    </inkml:brush>
  </inkml:definitions>
  <inkml:trace contextRef="#ctx0" brushRef="#br0">1 0 13078,'0'1'8840,"0"9"-6587,0-1-1300,0-1-1,1 0 0,0 1 1,0-1-1,1 0 1,0 0-1,4 11 1,-4-11-853,0-1 1,-1 1-1,0 0 1,0 0 0,-1-1-1,0 1 1,-1 0-1,-1 8 1,1 8-30,1 147-11335</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1:29.988"/>
    </inkml:context>
    <inkml:brush xml:id="br0">
      <inkml:brushProperty name="width" value="0.05" units="cm"/>
      <inkml:brushProperty name="height" value="0.05" units="cm"/>
    </inkml:brush>
  </inkml:definitions>
  <inkml:trace contextRef="#ctx0" brushRef="#br0">1 107 17624,'2'-21'7832,"6"9"-3975,-5 10-3650,0 1 0,0 0-1,0-1 1,0 1 0,0 1 0,0-1 0,0 0 0,6 0 0,14-3 731,193-35-284,-205 37-653,1 1 1,0 0-1,20 0 1,4 0-35,72-10-2711,-78 8-1667,0 2 0,0 2 0,37 4 0,-26 7-1186</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1:35.465"/>
    </inkml:context>
    <inkml:brush xml:id="br0">
      <inkml:brushProperty name="width" value="0.05" units="cm"/>
      <inkml:brushProperty name="height" value="0.05" units="cm"/>
    </inkml:brush>
  </inkml:definitions>
  <inkml:trace contextRef="#ctx0" brushRef="#br0">1 73 20457,'2'-2'377,"-1"-1"-1,1 1 1,1 0-1,-1-1 1,0 1-1,0 0 1,1 0-1,-1 1 1,1-1-1,0 0 1,0 1-1,-1 0 1,6-2-1,13 0 6548,-18 4-6917,0 1 1,-1-1-1,1 1 0,0-1 0,-1 1 0,0 0 0,1 0 1,-1 0-1,0 0 0,0 1 0,0-1 0,-1 0 0,1 1 1,0 0-1,-1-1 0,0 1 0,1 0 0,-1-1 1,1 6-1,2 2-12,-1-1 0,0 0 0,0 1 1,-1 0-1,2 19 0,-2 0 5,0-1 0,2 0 0,2 0 0,8 29 0,11 55 0,-19-74 0,1 0 0,20 55 0,-24-69 0,-3-23 0,0 0 0,0 0 0,0-1 0,0 1 0,0 0 0,0 0 0,0-1 0,0 1 0,0 0 0,0 0 0,0-1 0,1 1 0,-1 0 0,0-1 0,0 1 0,1 0 0,-1 0 0,1-1 0,-1 1 0,0-1 0,1 1 0,-1 0 0,1-1 0,0 1 0,-1-1 0,1 1 0,-1-1 0,1 0 0,0 1 0,-1-1 0,1 1 0,0-1 0,-1 0 0,1 0 0,0 1 0,0-1 0,-1 0 0,1 0 0,0 0 0,0 0 0,-1 0 0,1 0 0,0 0 0,0 0 0,-1 0 0,1 0 0,1-1 0,0 1 0,-1 0 0,1 0 0,-1 0 0,1 0 0,-1 0 0,0 0 0,1-1 0,-1 1 0,1 0 0,-1-1 0,1 1 0,-1-1 0,3-1 0,-1-2 0,0 0 0,-1 0 0,1 0 0,-1-1 0,0 1 0,0 0 0,0-1 0,-1 0 0,3-8 0,11-29 0,-9 34 0,-1-1 0,0 1 0,-1-1 0,0 0 0,0 0 0,-1-1 0,0 1 0,-1-1 0,0 1 0,-1-1 0,1-17 0,-1 13 0,1-1 0,1 0 0,0 0 0,0 1 0,2 0 0,6-17 0,14-54 0,15-47-424,-24 76-5127,8 11-7077</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1:35.874"/>
    </inkml:context>
    <inkml:brush xml:id="br0">
      <inkml:brushProperty name="width" value="0.05" units="cm"/>
      <inkml:brushProperty name="height" value="0.05" units="cm"/>
    </inkml:brush>
  </inkml:definitions>
  <inkml:trace contextRef="#ctx0" brushRef="#br0">104 1 21114,'0'22'3457,"0"1"-15,0 12-657,0-3-1248,0 3-1105,0 1-432,0-5 0,0 5 0,0-13 0,-24 12 0,24-12-1185,0-1-1264,-16 0-768,16-13-769,-24-9-752,8 0-32,-7 0-3122</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1:36.214"/>
    </inkml:context>
    <inkml:brush xml:id="br0">
      <inkml:brushProperty name="width" value="0.05" units="cm"/>
      <inkml:brushProperty name="height" value="0.05" units="cm"/>
    </inkml:brush>
  </inkml:definitions>
  <inkml:trace contextRef="#ctx0" brushRef="#br0">19 215 10149,'-2'-1'515,"0"-1"-1,1 1 1,0-1 0,-1 1 0,1-1 0,0 1 0,0-1 0,0 0-1,0 0 1,0 0 0,0 1 0,0-1 0,0 0 0,1 0 0,-1 0 0,1 0-1,0 0 1,-1 0 0,1 0 0,0-1 0,0 1 0,0 0 0,1 0 0,-1 0-1,1-3 1,0-9 6062,-1 13-6493,0 0 0,1-1 0,-1 1 0,1 0 0,-1 0 0,1 0 0,-1-1 0,1 1 0,0 0 0,0 0-1,-1 0 1,1 0 0,0 0 0,0 0 0,0 1 0,0-1 0,0 0 0,0 0 0,1 1 0,-1-1 0,0 0-1,0 1 1,0-1 0,1 1 0,-1 0 0,0-1 0,0 1 0,3 0 0,6-4 137,3-3-221,0 1 0,0 1 0,25-7 0,2 2 0,0 2 0,0 1 0,62-1 0,-99 8 4,0 0 1,0 0-1,0-1 1,0 1-1,0 0 0,0-1 1,0 0-1,0 0 1,0 0-1,0 0 1,-1 0-1,4-2 0,14-6-357,-4 6-837,-1 1 0,1 0 0,16 2 0,-16 0-1533,-1-1 0,0 0-1,26-6 1,38-5-7081,-39 1 6328</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1:36.587"/>
    </inkml:context>
    <inkml:brush xml:id="br0">
      <inkml:brushProperty name="width" value="0.05" units="cm"/>
      <inkml:brushProperty name="height" value="0.05" units="cm"/>
    </inkml:brush>
  </inkml:definitions>
  <inkml:trace contextRef="#ctx0" brushRef="#br0">207 0 11269,'0'165'17407,"0"-91"-13316,1-66-4091,-1-1 0,-1 1 0,1 0 0,-1 0 0,-1 0 0,1 0 0,-1-1 0,-1 1 0,1-1 0,-1 1 0,-5 7 0,-2 1 0,1 0 0,1 0 0,-9 26 0,16-39-40,0-1 1,0 0-1,-1 0 0,1 0 0,-1 0 1,1 0-1,-1 0 0,0 0 1,0-1-1,-2 3 0,-10 10-1081,11-9 10,2-4 799,0 1 0,0 0-1,0 0 1,-1-1 0,1 1-1,-1-1 1,1 1 0,-1-1-1,1 1 1,-1-1 0,-2 1-1,-22 3-8165,25-5 8094,-1-1-1,1 1 1,-1-1 0,0 1-1,1-1 1,-1 0 0,1 0-1,0 0 1,-1 0-1,1 0 1,0 0 0,-1 0-1,1 0 1,0 0 0,0-1-1,0 1 1,0 0 0,0-1-1,0 1 1,1-1-1,-1 1 1,0-1 0,1 0-1,-1 1 1,1-1 0,-1-2-1,-8-16-3019,-11-3-622</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1:36.972"/>
    </inkml:context>
    <inkml:brush xml:id="br0">
      <inkml:brushProperty name="width" value="0.05" units="cm"/>
      <inkml:brushProperty name="height" value="0.05" units="cm"/>
    </inkml:brush>
  </inkml:definitions>
  <inkml:trace contextRef="#ctx0" brushRef="#br0">0 319 12790,'0'-10'1367,"0"-24"10205,0 22-9035,2 9-2247,0 0-1,0 0 0,0 1 0,0-1 1,1 1-1,-1-1 0,1 1 0,-1 0 1,1 0-1,0 0 0,0 0 1,0 1-1,5-3 0,15-11 109,-14 8-518,0 0 0,1 0-1,-1 1 1,2 0 0,-1 1 0,1 0 0,-1 1 0,1 0 0,1 0 0,-1 1 0,0 1 0,1 0 0,12 0 0,-19 1-425,1 1 1,-1-1-1,0 0 1,0 0-1,0-1 1,1 1-1,-1-1 1,5-3-1,-6 3-183,1 0-1,0 0 0,0 0 1,0 1-1,1-1 0,-1 1 1,0 1-1,6-1 0,128 1-11540,4 0 10972,-135 0 2043,0 1 1,0 1-1,0 0 0,0 0 0,-1 0 0,1 1 1,12 6-1,-17-8-238,0 1 0,0-1 0,0 1-1,0-1 1,-1 1 0,1 0 0,0 0 0,-1 0 0,0 1 0,1-1-1,-1 1 1,0-1 0,0 1 0,0-1 0,-1 1 0,1 0 0,-1 0 0,1 0-1,-1 0 1,0 0 0,0 0 0,0 5 0,15 73 7319,-16 214-7200,0-292-1066,0 0-1,0 0 0,0 0 0,-1 1 0,1-1 0,-1 0 1,0 0-1,0 0 0,0 0 0,-1 0 0,1 0 1,-3 3-1,3-4-448,-1 0 0,0 0 0,0 0 0,0 0 0,0-1 0,0 1 1,0-1-1,0 1 0,0-1 0,-1 0 0,1 0 0,0 0 0,-1 0 0,1 0 0,-1-1 1,1 1-1,-1-1 0,1 0 0,-1 1 0,-3-1 0,-11 0-2988</inkml:trace>
  <inkml:trace contextRef="#ctx0" brushRef="#br0" timeOffset="1">485 172 13766,'5'-18'8827,"9"3"-3858,23-7-1758,-12 8-1801,-23 12-1369,1 1 1,0-1-1,-1 1 1,1 0-1,0 0 0,0 0 1,0 0-1,0 0 1,0 1-1,0 0 1,4-1-1,13-2 25,41-37-45,61 7-21,-72 20-2451,25 12-5972,-35 2 4565,-3-1-2796</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1:38.131"/>
    </inkml:context>
    <inkml:brush xml:id="br0">
      <inkml:brushProperty name="width" value="0.05" units="cm"/>
      <inkml:brushProperty name="height" value="0.05" units="cm"/>
    </inkml:brush>
  </inkml:definitions>
  <inkml:trace contextRef="#ctx0" brushRef="#br0">1435 51 8596,'-59'-3'1714,"-104"-19"0,105 12-1479,-107-5 0,139 15-193,-5-1 303,0 2-1,0 0 1,1 2 0,-61 14 0,58-7-19,-2-1 245,0 2-1,1 1 1,0 2 0,1 1 0,-51 32 0,36-16 396,27-19-361,1 2 0,0 0 0,1 1-1,0 0 1,-29 34 0,-78 96 2737,112-130-3131,1 0-1,0 1 1,1 0 0,1 1 0,0 1-1,1 0 1,1 0 0,1 1 0,1 0 0,0 0-1,1 1 1,2 0 0,0 0 0,1 0-1,-1 27 1,2 38 410,0-35 209,9 97 0,-4-135-735,0 0-1,1-1 1,1 0 0,0 0 0,0 0-1,1-1 1,1 0 0,-1 0-1,15 15 1,6 13 14,4 1-92,1-2 0,1 0 0,44 34 0,-45-40-18,4-1 0,2-1 0,63 39 0,-52-37 0,-13-10 0,0-2 0,2-1 0,0-2 0,52 14 0,-59-20 0,44 15 0,1-4 0,2-3 0,-1-3 0,2-4 0,111 1 0,-40-10 0,1 0 0,194-20 0,-257 6 0,-5 2 0,131-33 0,-129 19 0,256-79 0,-273 79 0,-2-3 0,121-70 0,-157 76 0,-2-1 0,0-1 0,-1-1 0,-2-2 0,0 0 0,-2-2 0,-1 0 0,-1-2 0,-2 0 0,-1-1 0,-1-1 0,15-43 0,-26 60 0,-1-1 0,0 0 0,-1 0 0,-1 0 0,-1-1 0,0 1 0,-1-1 0,-1 1 0,0-1 0,-1 1 0,-1-1 0,-1 1 0,0 0 0,-1 0 0,-1 0 0,0 0 0,-13-24 0,-1 3 0,8 16 0,0 0 0,-1 1 0,-22-29 0,5 17 0,-2 2 0,0 1 0,-2 1 0,-1 2 0,-47-28 0,29 28-852,-1 2 0,-1 3 0,0 2 0,-2 3-1,0 2 1,-1 3 0,0 2 0,-1 2 0,-86 2 0,-160 17-8478,145 8 3682</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1:39.743"/>
    </inkml:context>
    <inkml:brush xml:id="br0">
      <inkml:brushProperty name="width" value="0.05" units="cm"/>
      <inkml:brushProperty name="height" value="0.05" units="cm"/>
    </inkml:brush>
  </inkml:definitions>
  <inkml:trace contextRef="#ctx0" brushRef="#br0">1 116 4786,'0'0'18136,"0"3"-16850,0 650 7273,15-563-8559,-15 34 0,4-112 0,2-11 0,11 19 0,-3-16 0,-12-4 0,-1 0 0,1 0 0,-1 0 0,0-1 0,1 1 0,-1 0 0,0-1 0,1 1 0,-1 0 0,0-1 0,1 0 0,-1 1 0,0-1 0,0 0 0,0 1 0,0-1 0,0 0 0,0 0 0,0 0 0,0 0 0,0 0 0,0 0 0,0 0 0,0-1 0,-1 1 0,1 0 0,-1 0 0,1-2 0,1-3 0,0 0 0,-1 0 0,0 0 0,-1 0 0,1 0 0,-1-8 0,2 9 0,0 0 0,0 0 0,0 0 0,1 1 0,0-1 0,0 1 0,0-1 0,1 1 0,-1 0 0,1 0 0,0 0 0,0 1 0,0-1 0,5-2 0,25-26 0,82-115 0,-69 77 0,-2 16 0,63-95 0,-6 26 0,-53 60 0,-32 44 0,23-38 0,-6 14 0,-29 38 0,-1 0 0,1-1 0,-1 1 0,1-1 0,-2 0 0,1 0 0,-1 0 0,1 0 0,-2 0 0,1-1 0,2-10 0,-5 16-189,0-1 0,0 1 0,0-1 0,0 1 0,1-1 0,-1 0 0,1 1 1,-1 0-1,1-1 0,-1 1 0,1-1 0,0 1 0,-1-1 0,1 1 0,1-2 0,-1 2-251,0 0 0,0 0 1,0 0-1,-1 0 0,1 0 0,-1-1 0,1 1 0,-1 0 0,1 0 1,-1-1-1,0 1 0,1 0 0,-1-1 0,0 1 0,0-2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5:25.940"/>
    </inkml:context>
    <inkml:brush xml:id="br0">
      <inkml:brushProperty name="width" value="0.05" units="cm"/>
      <inkml:brushProperty name="height" value="0.05" units="cm"/>
    </inkml:brush>
  </inkml:definitions>
  <inkml:trace contextRef="#ctx0" brushRef="#br0">1 70 14551,'0'0'16247,"0"0"-16220,0 0 0,0 0 0,0-1 0,0 1 0,0 0 0,-1 0 0,1 0 0,0-1 0,0 1-1,0 0 1,0 0 0,0 0 0,0-1 0,0 1 0,0 0 0,0 0 0,0 0 0,0-1 0,0 1 0,0 0 0,0 0 0,0 0 0,0 0 0,1-1-1,-1 1 1,0 0 0,0 0 0,0 0 0,0-1 0,0 1 0,0 0 0,0 0 0,1 0 0,-1 0 0,0 0 0,0-1 0,0 1 0,0 0 0,1 0-1,-1 0 1,0 0 0,0 0 0,0 0 0,0 0 0,1 0 0,-1 0 0,0 0 0,0 0 0,0 0 0,1 0 0,-1 0 0,11-1 178,-9 1-179,0 0 1,0 0-1,0 0 0,0 0 0,0 0 1,0 0-1,0-1 0,0 1 0,0-1 1,0 0-1,2-1 0,54-21 22,-41 15-48,-10 4 0,0 1 0,1 0 0,-1 0 0,1 1 0,-1 0 0,1 0 0,11 0 0,37-3-2314,40 7-5591,-32-1 3437,-60-1 3587,0 0-1,0 1 1,-1 0-1,1-1 1,0 1-1,0 1 1,0-1-1,6 3 1,18 6-3114,9-8 980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1:41.479"/>
    </inkml:context>
    <inkml:brush xml:id="br0">
      <inkml:brushProperty name="width" value="0.05" units="cm"/>
      <inkml:brushProperty name="height" value="0.05" units="cm"/>
    </inkml:brush>
  </inkml:definitions>
  <inkml:trace contextRef="#ctx0" brushRef="#br0">16 1 12230,'0'19'11503,"0"0"-5407,0 34-3201,0 225-2553,0-219-6041,0 0-6165,-16-59 2012</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1:41.834"/>
    </inkml:context>
    <inkml:brush xml:id="br0">
      <inkml:brushProperty name="width" value="0.05" units="cm"/>
      <inkml:brushProperty name="height" value="0.05" units="cm"/>
    </inkml:brush>
  </inkml:definitions>
  <inkml:trace contextRef="#ctx0" brushRef="#br0">1 148 13206,'0'-2'5556,"3"-9"2644,1 10-7694,0 0 1,-1 0 0,1 0-1,0-1 1,0 1 0,-1-1-1,1 0 1,-1 0 0,7-6 0,26-12 210,65-18-696,-82 29-21,-5 2 0,2 0 0,-1 1 0,1 1 0,-1 0 0,25-4 0,44 3-2576,44 5-6648,-94 1 6724,6 0-6507</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1:43.291"/>
    </inkml:context>
    <inkml:brush xml:id="br0">
      <inkml:brushProperty name="width" value="0.05" units="cm"/>
      <inkml:brushProperty name="height" value="0.05" units="cm"/>
    </inkml:brush>
  </inkml:definitions>
  <inkml:trace contextRef="#ctx0" brushRef="#br0">1 0 12918,'2'5'730,"1"-1"0,-1 1 0,0 0-1,-1 0 1,1 0 0,-1 0 0,0 0 0,0 1 0,0-1 0,-1 0 0,0 0 0,0 1-1,0-1 1,-2 6 0,2-4-109,-1 0 0,1 0-1,1 1 1,-1-1 0,1 0-1,0 0 1,3 8 0,-4-15-616,4 10 474,-1 0 1,0 0-1,0 1 1,-1 0 0,0-1-1,-1 1 1,0 16 0,-1 24-1498,0 9 3702,0-20-3869,0-7-4439,0-1-6263,-23-30 2374</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1:43.722"/>
    </inkml:context>
    <inkml:brush xml:id="br0">
      <inkml:brushProperty name="width" value="0.05" units="cm"/>
      <inkml:brushProperty name="height" value="0.05" units="cm"/>
    </inkml:brush>
  </inkml:definitions>
  <inkml:trace contextRef="#ctx0" brushRef="#br0">1 121 7571,'4'0'7540,"92"0"6845,-50 0-11114,-24 0-3271,0-1 0,1-1 0,-1-2 0,32-7 0,98-6 0,35-22-4572,-9 2-3811,-134 28-80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1:44.700"/>
    </inkml:context>
    <inkml:brush xml:id="br0">
      <inkml:brushProperty name="width" value="0.05" units="cm"/>
      <inkml:brushProperty name="height" value="0.05" units="cm"/>
    </inkml:brush>
  </inkml:definitions>
  <inkml:trace contextRef="#ctx0" brushRef="#br0">1 0 11605,'0'1'5370,"0"13"-2480,-1 19 336,2 0-1,2-1 1,7 38-1,-9-61-3225,1 1 0,-2 0 0,1-1 0,-1 1 0,-2 12 0,1-14 0,0 0 0,1 0 0,0 0 0,0-1 0,1 1 0,0 0 0,4 14 0,-1-8 0,-1-7 0,0 1 0,-1-1 0,0 1 0,0 0 0,-1 0 0,0-1 0,0 16 0,-1-21-230,0 0 0,1-1-1,-1 1 1,0 0 0,0-1 0,1 1 0,-1 0 0,1-1-1,-1 1 1,1 0 0,0-1 0,0 1 0,0-1 0,0 0-1,0 1 1,0-1 0,1 2 0,0-1-176,-1-1 0,0 1-1,1 0 1,-1 0 0,0 0 0,0 0 0,0 1 0,0-1 0,0 0 0,-1 0-1,1 1 1,-1-1 0,1 0 0,-1 1 0,0-1 0,0 0 0,0 1 0,0-1-1,0 0 1,-1 1 0,0 2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1:45.072"/>
    </inkml:context>
    <inkml:brush xml:id="br0">
      <inkml:brushProperty name="width" value="0.05" units="cm"/>
      <inkml:brushProperty name="height" value="0.05" units="cm"/>
    </inkml:brush>
  </inkml:definitions>
  <inkml:trace contextRef="#ctx0" brushRef="#br0">1 45 8116,'1'0'18596,"15"-4"-16335,-7 0-1884,0 1-1,1 0 1,0 0 0,-1 1-1,1 0 1,0 1-1,0 0 1,0 0 0,19 3-1,-19-2-348,-2-1-28,1 0 0,0 0 0,-1-1 0,1 0 0,7-3 0,-7 3 0,-1-1 0,0 1 0,1 1 0,-1 0 0,10-1 0,124 2-4889,35 0-5264,-154 0 3265</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1:51.355"/>
    </inkml:context>
    <inkml:brush xml:id="br0">
      <inkml:brushProperty name="width" value="0.05" units="cm"/>
      <inkml:brushProperty name="height" value="0.05" units="cm"/>
    </inkml:brush>
  </inkml:definitions>
  <inkml:trace contextRef="#ctx0" brushRef="#br0">1 1 8708,'0'0'7836,"4"0"-5467,-3 0-2220,0 0 0,-1 0 0,1 0 0,0 1 1,0-1-1,0 1 0,0-1 0,0 0 1,0 1-1,-1-1 0,1 1 0,0 0 0,0-1 1,-1 1-1,1 0 0,-1-1 0,1 1 0,0 0 1,-1 0-1,1 0 0,-1-1 0,1 1 0,-1 0 1,0 0-1,1 0 0,-1 1 0,9 35 3841,-3-13-2601,-4-14-934,-1 0 1,0 0 0,-1 1 0,-1 18-1,0-18-289,1 0 0,0 0 0,0 0 0,4 20 0,6 4-51,-2 0 0,-1 1 0,-2-1 1,1 45-1,-5-56-118,2 0 0,5 27 0,-3-27 16,-2-1 0,1 29-1,-4 196 116,1-236-142,0 0 0,0 0-1,1 0 1,6 17-1,-5-20-111,-1 1-1,0 0 1,0 0 0,0 13-1,1 35-3408,7-24-2326,-7-14-374,-3-8-547</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1:51.976"/>
    </inkml:context>
    <inkml:brush xml:id="br0">
      <inkml:brushProperty name="width" value="0.05" units="cm"/>
      <inkml:brushProperty name="height" value="0.05" units="cm"/>
    </inkml:brush>
  </inkml:definitions>
  <inkml:trace contextRef="#ctx0" brushRef="#br0">0 1 8852,'0'87'11561,"0"43"-4690,1-114-6429,1 0 0,0-1 0,7 23 0,4 22 8,-1 24-153,-1-17-267,3 113 0,1 89-2124,-13-241 747,1 0 1,0-1 0,10 33 0,-7-35-1476,-1 0 0,-1 0 1,0 30-1,-4-21-2140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1:52.676"/>
    </inkml:context>
    <inkml:brush xml:id="br0">
      <inkml:brushProperty name="width" value="0.05" units="cm"/>
      <inkml:brushProperty name="height" value="0.05" units="cm"/>
    </inkml:brush>
  </inkml:definitions>
  <inkml:trace contextRef="#ctx0" brushRef="#br0">1 0 8244,'0'4'8073,"8"38"64,11 2-3767,-13-33-3781,0 2 0,-2-1 0,6 17 0,2 22 162,-8-38-652,-1 1-1,-1 0 0,1 0 1,-1 19-1,-2 340 246,1-353-344,1 0 0,7 30 0,-5-30 0,-1 0 0,2 32 0,11 114 0,-16-154-20,1 0 0,1 0 0,0-1 0,0 1 0,6 14 0,3 17-137,2 35-2036,-13-76 1752,0 0 1,0 1-1,0-1 1,1 0-1,-1 0 1,1 0-1,-1 1 1,1-1-1,-1 0 1,1 0-1,0 0 1,0 0-1,0 0 1,0 0 0,1 0-1,-1-1 1,0 1-1,1 0 1,2 2-1,1 1-1189,12 18-6238</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2:17.642"/>
    </inkml:context>
    <inkml:brush xml:id="br0">
      <inkml:brushProperty name="width" value="0.05" units="cm"/>
      <inkml:brushProperty name="height" value="0.05" units="cm"/>
    </inkml:brush>
  </inkml:definitions>
  <inkml:trace contextRef="#ctx0" brushRef="#br0">247 61 11797,'-4'0'589,"1"0"0,0 0 0,-1 0 0,1-1 0,-1 1 0,1-1 0,-1 1 0,1-1 0,0 0 0,0-1 0,-1 1 0,1 0 0,0-1 0,0 0 0,0 0 0,-7-11 7410,10 13-7900,0-1-1,-1 1 1,1 0-1,0-1 1,0 1-1,0-1 1,0 1-1,0-1 1,0 1-1,0 0 1,0-1-1,0 1 1,0-1-1,0 1 1,0 0-1,0-1 1,0 1-1,0-1 1,0 1-1,0 0 1,1-1-1,-1 1 1,0-1-1,0 1 1,1 0-1,-1-1 1,0 1-1,0 0 1,1-1-1,-1 1 1,0 0-1,1-1 1,3-2-82,1 1 1,-1-1-1,0 1 1,1 0-1,-1 0 1,1 1-1,0-1 1,0 1-1,-1 0 1,1 0-1,0 1 1,8-1-1,76 2 22,-44 0-36,-41 0-2,1-1 1,-1 0-1,1 1 0,-1 0 0,1 0 0,-1 0 0,0 1 0,1-1 0,-1 1 0,0 0 1,0 1-1,0-1 0,0 0 0,0 1 0,-1 0 0,1 0 0,-1 0 0,0 1 0,0-1 1,0 1-1,0-1 0,-1 1 0,4 6 0,5 17-1,-8-22 0,-1 0 0,0 1 0,0-1 0,-1 0 0,1 1 0,-1-1 0,0 1 0,-1-1 0,1 9 0,-1 78 0,0-88 0,-2-3 0,1 0 0,0 0 0,-1-1 0,1 1 0,0 0 0,-1 1 0,1-1 0,0 0 0,0 0 0,0 0 0,0 1 0,0-1 0,0 0 0,0 1 0,1-1 0,-2 3 0,0 1 0,1 0 0,0 0 0,0 1 0,0-1 0,0 1 0,1-1 0,0 1 0,0-1 0,2 11 0,-1 9 0,0-22 0,0 1 0,0-1 0,0 0 0,0 1 0,1-1 0,0 0 0,-1 0 0,1 0 0,0 0 0,0-1 0,1 1 0,-1 0 0,0-1 0,1 0 0,4 4 0,-2-1 0,0 0 0,0 0 0,0 0 0,-1 1 0,5 8 0,-5-7 0,2 5 0,0 0 0,0 1 0,-1-1 0,4 19 0,-8-27 0,-1 0 0,1-1 0,-1 1 0,0 0 0,0 0 0,0 0 0,0 0 0,-1 0 0,0 0 0,1-1 0,-1 1 0,-1 0 0,1 0 0,-1-1 0,1 1 0,-1-1 0,0 1 0,0-1 0,0 0 0,-4 4 0,-1 0 0,-1 0 0,0 0 0,0-1 0,-12 7 0,-6 5 0,15-10 12,0 0 0,-1-1 0,0-1 0,-1 1 0,1-2 0,-1 0-1,0 0 1,0-2 0,-1 1 0,-20 1 0,-14 0-269,-84-5-1,58-1-457,74 1 654,-28-3-3764,25 2 3218,1 0 1,0 0-1,0 0 1,0-1-1,0 1 1,0 0-1,1-1 1,-1 0-1,0 1 1,1-1-1,-1 0 1,-1-2-1,-19-26-7397</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5:26.278"/>
    </inkml:context>
    <inkml:brush xml:id="br0">
      <inkml:brushProperty name="width" value="0.05" units="cm"/>
      <inkml:brushProperty name="height" value="0.05" units="cm"/>
    </inkml:brush>
  </inkml:definitions>
  <inkml:trace contextRef="#ctx0" brushRef="#br0">221 69 4578,'2'0'325,"-1"1"0,1-1 0,0 0 0,0 0 0,0 0 0,-1 0 0,1 0 0,0 0 0,0-1 0,0 1 0,-1 0 0,1-1 0,0 1 0,0-1 1,-1 0-1,1 0 0,-1 0 0,1 1 0,0-1 0,-1-1 0,0 1 0,1 0 0,-1 0 0,0-1 0,1 1 0,-1 0 0,0-1 0,0 1 0,0-1 0,0 1 0,1-4 0,1-1 87,-3 6-211,1-1-1,0 1 1,-1-1 0,1 0-1,-1 1 1,1-1-1,-1 0 1,1 0 0,-1 1-1,0-1 1,1 0 0,-1 0-1,0 0 1,0 0-1,1 1 1,-1-1 0,0 0-1,0 0 1,0 0-1,0 0 1,0 0 0,0 1-1,0-1 1,-1 0 0,1 0-1,0 0 1,0 0-1,-1 1 1,1-1 0,0 0-1,-1 0 1,1 0 0,-1 1-1,1-1 1,-1 0-1,1 1 1,-1-1 0,0 1-1,1-1 1,-1 0 0,0 1-1,1-1 1,-1 1-1,0 0 1,0-1 0,1 1-1,-1-1 1,0 1-1,0 0 1,0 0 0,-1-1-1,-50 0 2340,39 2-1866,-12-2 813,-31 1-123,54 0-1344,0 0-1,0 0 1,1 0 0,-1 1-1,0-1 1,0 1-1,1-1 1,-1 1 0,1 0-1,-1 0 1,0-1-1,1 1 1,-1 0 0,1 0-1,0 1 1,-1-1 0,1 0-1,0 0 1,0 1-1,0-1 1,0 0 0,0 1-1,-2 2 1,-9 19 174,10-21-178,1 1-1,-1-1 0,1 0 1,-1 1-1,1 0 0,0-1 1,0 1-1,0 0 1,1-1-1,-1 1 0,0 6 1,1 11 8,-1 15-20,3 2-2,-1-36-2,0-1 0,-1 1 0,1 0 0,0 0 0,0-1 0,0 1 0,-1 0 0,1-1 0,0 1 0,0-1 0,0 1 0,0-1 0,0 0 0,0 1-1,0-1 1,0 0 0,0 0 0,0 0 0,0 1 0,0-1 0,0 0 0,0 0 0,0-1 0,2 1 0,7 0 0,0 1 0,0 0 0,0 0 0,-1 1 0,1 1 0,-1 0 0,0 0 0,1 0 0,-1 1 0,9 6 0,68 33 0,-53-30 0,-28-12 0,-3-1 0,-1 0 0,1 0 0,-1 0 0,1 0 0,-1 1 0,1-1 0,-1 0 0,0 1 0,1-1 0,-1 1 0,0 0 0,1-1 0,-1 1 0,0 0 0,0 0 0,1-1 0,-1 1 0,0 0 0,0 0 0,0 1 0,0-1 0,0 0 0,0 0 0,-1 0 0,1 1 0,0-1 0,-1 0 0,1 1 0,-1-1 0,1 2 0,1 5 0,7 15 0,23 2 0,-31-23 0,1 1 0,-1 0 0,0-1 0,0 1 0,0 0 0,0 0 0,0 0 0,-1 0 0,1 0 0,-1 0 0,0 0 0,0 0 0,0 0 0,0 0 0,0 0 0,-2 4 0,2 7 0,0-13 0,0-1 0,0 1 0,0 0 0,0 0 0,0-1 0,0 1 0,0 0 0,0 0 0,0-1 0,-1 1 0,1 0 0,0-1 0,0 1 0,-1 0 0,1-1 0,0 1 0,-1 0 0,1-1 0,-1 1 0,1 0 0,0-1 0,-1 1 0,0-1 0,1 1 0,-1-1 0,0 1 0,-22 3 0,18-4 0,-1 1 0,0 0 0,0 0 0,1 0 0,-1 0 0,0 1 0,-10 5 0,6 2 0,9-8 0,0 0 0,0 0 0,-1 0 0,1 0 0,0 0 0,-1 0 0,1 0 0,-1 0 0,1 0 0,-1-1 0,1 1 0,-1-1 0,0 1 0,1-1 0,-1 1 0,1-1 0,-1 0 0,0 0 0,1 0 0,-3 0 0,-269 0-7073,273-24-9049,13 12 11288</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2:18.031"/>
    </inkml:context>
    <inkml:brush xml:id="br0">
      <inkml:brushProperty name="width" value="0.05" units="cm"/>
      <inkml:brushProperty name="height" value="0.05" units="cm"/>
    </inkml:brush>
  </inkml:definitions>
  <inkml:trace contextRef="#ctx0" brushRef="#br0">313 1 9268,'-14'4'813,"1"1"-1,1 0 1,-1 1-1,1 1 0,0 0 1,0 1-1,1 0 1,0 1-1,1 0 1,0 0-1,-13 16 0,10-9-97,1 0 0,1 1-1,0 1 1,1-1-1,1 1 1,1 1-1,-8 25 1,11-26-359,-10 26 384,2 0-1,2 1 1,2 1 0,3-1-1,-2 50 1,7-38-62,-1-23-326,2-1 0,1 1 0,9 44 0,-3-46-216,2 0-1,2-1 1,1 0-1,25 47 1,-25-57-101,0 0 0,2-2 0,0 1 0,1-2 0,1 0 0,0-1 0,20 16 0,-14-15 8,1-2-1,40 22 1,-51-32-35,1-1 0,0 0 1,0-1-1,1 0 1,-1-1-1,1-1 1,16 2-1,33 0-8,107-7 0,-139 0 0,-1-1 0,1-2 0,-2-1 0,1-1 0,53-23 0,-38 11 0,-2-2 0,0-2 0,-1-2 0,-2-1 0,63-57 0,-83 66 0,-8 9 0,-1-2 0,1 1 0,-1-1 0,-1-1 0,0 0 0,-1-1 0,0 0 0,-1 0 0,-1 0 0,0-1 0,0 0 0,3-16 0,-3 8-657,-2 0 0,-1-1 0,3-34 0,-6 42-95,-1 1 1,-1 0-1,0-1 0,-1 1 1,-1 0-1,0 0 0,-1 0 1,0 1-1,-1-1 0,-1 1 1,-7-14-1,-33-52-7353</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0:51.387"/>
    </inkml:context>
    <inkml:brush xml:id="br0">
      <inkml:brushProperty name="width" value="0.05" units="cm"/>
      <inkml:brushProperty name="height" value="0.05" units="cm"/>
    </inkml:brush>
  </inkml:definitions>
  <inkml:trace contextRef="#ctx0" brushRef="#br0">21 1 9476,'0'110'12165,"0"1"-5045,0-1-6419,0-3-7793,-20-103-7581</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0:51.719"/>
    </inkml:context>
    <inkml:brush xml:id="br0">
      <inkml:brushProperty name="width" value="0.05" units="cm"/>
      <inkml:brushProperty name="height" value="0.05" units="cm"/>
    </inkml:brush>
  </inkml:definitions>
  <inkml:trace contextRef="#ctx0" brushRef="#br0">14 68 11877,'-14'0'7233,"47"-1"3367,-16-2-7543,2-5-3057,-16 6 0,0 1 0,0-1 0,0 1 0,0 0 0,0 0 0,0 0 0,0 1 0,1-1 0,-1 1 0,4 0 0,-5 0 0,0 0 0,0 0 0,0-1 0,-1 1 0,1 0 0,0 0 0,0-1 0,0 0 0,0 1 0,-1-1 0,1 0 0,0 0 0,-1 1 0,4-4 0,13-5 0,19 8 0,-33 2 0,1-1 0,0 1 0,-1-1 0,1 0 0,0 0 0,-1-1 0,1 1 0,0-1 0,-1 0 0,1 0 0,6-3 0,-5 1-541,0 0 0,0 1 1,0 0-1,0 0 0,0 0 0,8-1 1,72 1-11219,-58 2 8769,-11 0-3704</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2:12.893"/>
    </inkml:context>
    <inkml:brush xml:id="br0">
      <inkml:brushProperty name="width" value="0.05" units="cm"/>
      <inkml:brushProperty name="height" value="0.05" units="cm"/>
    </inkml:brush>
  </inkml:definitions>
  <inkml:trace contextRef="#ctx0" brushRef="#br0">2 185 8324,'0'-12'1365,"0"8"-868,-1 0 0,1 0-1,0 1 1,0-1 0,0 0 0,1 0 0,-1 0-1,1 0 1,0 1 0,0-1 0,0 0 0,0 1-1,1-1 1,0 1 0,-1-1 0,1 1 0,1 0-1,-1 0 1,5-6 0,0 2 404,0 0-1,0 1 1,1-1-1,-1 1 1,2 1-1,-1-1 1,0 1-1,1 1 1,0 0-1,11-4 1,-15 7-606,0 0 1,-1 0-1,1-1 0,0 1 1,-1-1-1,0 0 1,7-4-1,-9 4-253,1 1 1,-1-1-1,1 1 0,-1 0 0,1 0 1,0 0-1,0 0 0,-1 0 1,1 1-1,0-1 0,5 1 1,19-2 108,24 2 13,-49 0-162,-1 0 0,1 0 0,-1 0 1,1 1-1,-1-1 0,1 0 1,0 1-1,-1-1 0,0 1 1,1 0-1,-1-1 0,1 1 0,-1 0 1,0 0-1,1 0 0,-1 0 1,0 0-1,0 0 0,0 0 0,0 0 1,2 2-1,1 10-2,-1 1 0,0-1 0,-1 0 0,0 1 0,-1-1 0,-1 1 0,-2 20 0,2-3 0,0-28 0,0-1 0,-1 1 0,1-1 0,-1 1 0,0-1 0,1 1 0,-1-1 0,0 0 0,0 1 0,-1-1 0,1 0 0,0 0 0,-1 0 0,1 0 0,-1 0 0,0 0 0,0 0 0,1-1 0,-1 1 0,0 0 0,-1-1 0,-2 2 0,-25 26 0,-68 128 0,88-144 0,0 1 0,0-2 0,-2 1 0,-22 19 0,31-30 0,-1 1 0,1 0 0,0 0 0,0 1 0,0-1 0,0 1 0,0-1 0,1 1 0,0 0 0,0 0 0,0 0 0,0 0 0,0 0 0,1 0 0,0 1 0,0-1 0,-1 8 0,2-9 0,0-1 0,-1 1 0,1-1 0,-1 1 0,1-1 0,-1 0 0,0 1 0,0-1 0,0 0 0,0 1 0,-1-1 0,1 0 0,-1 0 0,1 0 0,-1 0 0,1 0 0,-4 2 0,2-2 0,1 1 0,0-1 0,-1 1 0,1 0 0,0 0 0,1 0 0,-1 0 0,0 0 0,1 0 0,-1 0 0,1 1 0,0-1 0,0 0 0,1 1 0,-1-1 0,1 1 0,-1-1 0,1 4 0,0 5 0,2 20 0,-2-31 0,0 0 0,1 0 0,-1 1 0,1-1 0,-1 0 0,1 0 0,0-1 0,-1 1 0,1 0 0,0 0 0,0 0 0,-1 0 0,1 0 0,0-1 0,0 1 0,0 0 0,0-1 0,0 1 0,0-1 0,0 1 0,0-1 0,0 0 0,0 1 0,0-1 0,2 0 0,0 1 0,0 0 0,0 0 0,-1 0 0,1 0 0,0 0 0,-1 1 0,1-1 0,-1 1 0,4 3 0,-4-4 0,0 0 0,-1 1 0,1-1 0,0 0 0,0 0 0,-1 0 0,1 0 0,0 0 0,0-1 0,0 1 0,0-1 0,0 1 0,0-1 0,4 1 0,-4-1 0,0 0 0,-1 0 0,1 0 0,-1 0 0,1 0 0,0 0 0,-1 1 0,1-1 0,-1 1 0,1-1 0,-1 1 0,1 0 0,-1-1 0,1 1 0,-1 0 0,1 0 0,1 2 0,-1-2 0,0 1 0,-1-1 0,2 1 0,-1-1 0,0 0 0,0 0 0,0 0 0,0 0 0,1 0 0,-1-1 0,0 1 0,4 0 0,94 10-6880,-91-10 5878,0 0 0,0-1 0,0-1 0,0 0 0,0 0-1,0 0 1,0-1 0,-1 0 0,14-6 0,-5-4-5244</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2:13.420"/>
    </inkml:context>
    <inkml:brush xml:id="br0">
      <inkml:brushProperty name="width" value="0.05" units="cm"/>
      <inkml:brushProperty name="height" value="0.05" units="cm"/>
    </inkml:brush>
  </inkml:definitions>
  <inkml:trace contextRef="#ctx0" brushRef="#br0">947 68 10325,'-7'-5'645,"0"1"1,0-1-1,-1 1 1,1 0 0,-1 1-1,0 0 1,0 0-1,0 1 1,0 0-1,-1 0 1,1 1 0,-1 0-1,1 0 1,-15 2-1,-49-10 4230,58 5-4145,2 0-67,-1 1-1,1 0 0,-1 1 0,1 0 1,-1 1-1,0 0 0,1 1 1,-1 1-1,-23 3 0,1 8-556,1 2 0,1 1 1,1 2-1,-53 35 0,64-37-106,1 1 0,0 0 0,2 2 0,-1 0 0,2 1 0,1 0 0,-18 28 0,3 2 0,3 1 0,-25 58 0,38-69 0,1 2 0,2-1 0,1 2 0,2-1 0,-4 61 0,5 215 0,8-229 0,0-48 0,2 1 0,14 77 0,-13-102 0,2 0 0,-1 0 0,2 0 0,0 0 0,1-1 0,1 0 0,0-1 0,1 0 0,19 23 0,-15-24 0,0 0 0,1-2 0,0 1 0,0-2 0,1 0 0,1-1 0,0 0 0,0-2 0,0 1 0,1-2 0,0 0 0,1-2 0,19 4 0,10-4 0,1-1 0,-1-3 0,1-2 0,-1-2 0,0-3 0,0-1 0,-1-2 0,82-30 0,-62 14 0,-2-3 0,0-3 0,-2-3 0,-2-3 0,66-52 0,-90 60 0,0-2 0,-2-2 0,41-52 0,-64 70-4,-1 0 1,-1-1-1,0 0 1,-2 0-1,0 0 1,0-1-1,-2 0 1,0-1-1,2-22 1,-3 8-199,-1 1 1,-1-1-1,-2 0 0,-6-48 1,0 54-1371,-2 0 1,0 1-1,-1 0 0,-2 0 1,-1 1-1,-25-41 0,8 15-2265,-30-50-3492</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6:44.928"/>
    </inkml:context>
    <inkml:brush xml:id="br0">
      <inkml:brushProperty name="width" value="0.05" units="cm"/>
      <inkml:brushProperty name="height" value="0.05" units="cm"/>
    </inkml:brush>
  </inkml:definitions>
  <inkml:trace contextRef="#ctx0" brushRef="#br0">654 162 10677,'0'0'2140,"0"-18"4391,0 17-6236,1-3 397,-1 1 0,1-1 0,-1 0 0,0 1 0,0-1 0,0 0 0,0 1 0,-1-1 0,1 0 1,-1 1-1,0-1 0,-2-4 0,-10-12 550,12 18-1139,0-1 1,0 1-1,-1 0 0,1-1 1,-1 1-1,1 0 0,-1 0 0,0 0 1,0 0-1,0 0 0,0 1 1,-3-3-1,-6-3 17,3 3-66,1-1 0,-1 1 0,0 0 0,0 1 0,0 0 0,0 0 0,0 1 0,-1 0 0,1 0 0,-1 1 0,0 0 0,-11 1 0,6 0-24,-24 0 111,-49 5-1,73-3-104,0 1 0,0 1 0,0 0 0,0 1 0,1 0 0,-23 12 0,-4 4 25,-29 17 10,64-35-69,1 1 1,0-1-1,0 1 0,-1 0 0,2 0 0,-1 0 0,1 0 0,-1 1 0,1-1 0,0 1 0,-2 5 0,0 4-1,0-1-1,1 1 1,-4 23-1,7-34 0,0 0-1,1-1 1,-1 1-1,1 0 1,0 0 0,0 0-1,0 0 1,0-1 0,1 1-1,-1 0 1,1 0-1,0 0 1,-1-1 0,1 1-1,0 0 1,1-1-1,-1 1 1,0-1 0,1 1-1,-1-1 1,1 0 0,0 0-1,0 0 1,0 0-1,3 3 1,13 3-19,-15-7 15,1 1-1,0-1 1,-1 1-1,1 0 0,-1 0 1,1 0-1,-1 1 0,0-1 1,0 1-1,3 3 1,6 6-20,0-1 1,1 0 0,0-1-1,0 0 1,1-1 0,29 14-1,21 14-28,95 82 230,-138-103-176,-1 0-1,26 28 0,13 11-7,-55-51 5,6 4 16,0 1-1,0 0 1,9 13 0,-16-18-11,0 0 0,-1 0 0,1 0 1,-1 0-1,0 1 0,0-1 0,-1 0 1,1 1-1,-1 0 0,0-1 0,-1 1 1,1 0-1,0 5 0,-1 31-4,-4-27 0,-9-1 0,0-1 0,0 0 0,-1-1 0,-29 18 0,40-27 0,0 0 0,0 0 0,0-1 0,0 1 0,0-1 0,-1 1 0,1-1 0,-1 0 0,1 0 0,-1-1 0,1 1 0,-1-1 0,1 1 0,-6-2 0,-15 3 0,0 3 0,7 0 0,0-2 0,0 0 0,0-2 0,-18 1 0,-343-2-456,370 0-475,8-3-838,-1 0 1,1-1-1,0 1 0,0 0 1,0 0-1,0 0 1,1-1-1,-1 1 0,1 0 1,-1 0-1,3-5 1,17 6-3171</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6:45.408"/>
    </inkml:context>
    <inkml:brush xml:id="br0">
      <inkml:brushProperty name="width" value="0.05" units="cm"/>
      <inkml:brushProperty name="height" value="0.05" units="cm"/>
    </inkml:brush>
  </inkml:definitions>
  <inkml:trace contextRef="#ctx0" brushRef="#br0">1 706 16840,'34'-32'8326,"-4"1"-4009,-13 12-3598,0-1 0,-2 0 0,16-27 0,5-2-494,-29 41-195,0 0 1,0-1-1,-1 0 1,0 0-1,4-11 1,-4 7-31,1 0 0,1 1 0,11-15 0,21-36 0,-20 29 0,40-50 0,-16 24 0,-36 49 0,-1 0 0,0 0 0,0-1 0,8-22 0,-14 29 0,0 4 0,-1-1 0,1 0 0,0 0 0,-1 1 0,1-1 0,0 0 0,0 1 0,0-1 0,0 1 0,0-1 0,0 1 0,1-1 0,-1 1 0,0 0 0,1 0 0,-1 0 0,1 0 0,-1 0 0,1 0 0,0 0 0,-1 0 0,1 0 0,0 1 0,0-1 0,2 0 0,-4 1 0,1 0 0,-1 0 0,1 0 0,-1-1 0,1 1 0,-1 0 0,1 0 0,-1 0 0,1 0 0,-1 0 0,1 0 0,-1 0 0,1 0 0,-1 0 0,1 0 0,-1 0 0,1 0 0,-1 1 0,1-1 0,-1 0 0,1 0 0,-1 0 0,1 1 0,-1-1 0,1 0 0,-1 1 0,1-1 0,-1 0 0,0 1 0,1-1 0,-1 0 0,0 1 0,1-1 0,-1 1 0,0-1 0,0 1 0,1-1 0,-1 1 0,0-1 0,0 1 0,0-1 0,0 1 0,1-1 0,-1 2 0,0 27 0,-1-19 0,1 702-7233,-3-702 105,-10 3-1001</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0:50.550"/>
    </inkml:context>
    <inkml:brush xml:id="br0">
      <inkml:brushProperty name="width" value="0.05" units="cm"/>
      <inkml:brushProperty name="height" value="0.05" units="cm"/>
    </inkml:brush>
  </inkml:definitions>
  <inkml:trace contextRef="#ctx0" brushRef="#br0">41 0 8308,'0'15'3916,"0"77"-344,0 125 11399,0-143-12971,0 41-11218,-5-103 6693,4-11 2110,0 0-1,0 0 0,0-1 0,0 1 0,0 0 1,0-1-1,0 1 0,0-1 0,0 1 1,0-1-1,0 1 0,0-1 0,0 0 0,0 0 1,0 1-1,-1-1 0,1 0 0,0 0 1,0 0-1,0 0 0,0 0 0,-1-1 0,1 1 1,0 0-1,0 0 0,0-1 0,0 1 1,-2-1-1,1-9-2748,2-10 434</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0:50.937"/>
    </inkml:context>
    <inkml:brush xml:id="br0">
      <inkml:brushProperty name="width" value="0.05" units="cm"/>
      <inkml:brushProperty name="height" value="0.05" units="cm"/>
    </inkml:brush>
  </inkml:definitions>
  <inkml:trace contextRef="#ctx0" brushRef="#br0">2 148 9428,'0'-4'2623,"0"-9"881,-1 10-2200,1 0 0,0 0 0,0 0 0,0 0 0,0 0-1,1 0 1,-1 0 0,1 0 0,2-5 0,9-3 2785,13 7-4034,-23 4-53,-1 0 0,1 0 1,0-1-1,-1 1 1,1 0-1,0-1 0,-1 1 1,1-1-1,0 0 0,-1 1 1,1-1-1,-1 0 1,1 0-1,0-1 0,15-8-8,3 2 6,0 1 0,0 1 0,1 1 0,0 0 0,0 2 0,39-2 0,4-6 0,-50 8 0,0 0 0,1 1 0,17-1 0,3 3-1709,86 0-13355,-114 0 9485,13 0 366</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2:05.693"/>
    </inkml:context>
    <inkml:brush xml:id="br0">
      <inkml:brushProperty name="width" value="0.05" units="cm"/>
      <inkml:brushProperty name="height" value="0.05" units="cm"/>
    </inkml:brush>
  </inkml:definitions>
  <inkml:trace contextRef="#ctx0" brushRef="#br0">0 452 12390,'0'0'2459,"4"0"431,-1-1-2299,0-1 1,0 0-1,0 0 1,0 0-1,-1 0 1,1 0-1,-1-1 0,1 1 1,-1-1-1,0 1 1,0-1-1,0 0 1,-1 0-1,3-4 1,16-21 2056,56-69 210,-52 62-2669,34-35 0,-12 2-122,13 14-41,-5-2-68,-52 52 98,-1 38-24,-1 8 12,-1 0 1,-12 79-1,11-102-595,0 0 0,2 0-1,1 21 1,0-1-1374,-1-36 1361,-1-1-1,1 0 1,0 1-1,-1-1 1,1 0 0,-1 0-1,0 1 1,0-1-1,0 0 1,0 0 0,0 0-1,0 0 1,0 0-1,-1 0 1,-2 3 0,0 0-1141,0 6-5072</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5:26.709"/>
    </inkml:context>
    <inkml:brush xml:id="br0">
      <inkml:brushProperty name="width" value="0.05" units="cm"/>
      <inkml:brushProperty name="height" value="0.05" units="cm"/>
    </inkml:brush>
  </inkml:definitions>
  <inkml:trace contextRef="#ctx0" brushRef="#br0">302 96 9636,'2'-2'427,"1"1"-1,-1-2 0,0 1 1,-1 0-1,1 0 0,0-1 1,-1 1-1,1-1 0,-1 1 1,2-6-1,0-20 9051,-2 28-9322,-1-1 0,1 0 0,-1 0 0,1 1 0,-1-1 0,1 0 0,-1 0 0,0 0 0,1 1 0,-1-1 0,0 0 0,0 0 1,0 0-1,0 0 0,1 0 0,-1 0 0,0 1 0,-1-1 0,1 0 0,0 0 0,0 0 0,0 0 0,0 0 0,-1 0 0,1 1 0,0-1 0,-1 0 0,1 0 0,-1 0 0,1 1 0,-1-1 0,1 0 1,-1 1-1,1-1 0,-1 0 0,0 1 0,1-1 0,-1 1 0,0-1 0,0 1 0,1-1 0,-1 1 0,0-1 0,0 1 0,0 0 0,1 0 0,-3-1 0,-4 0-66,-1 0 0,0 0 0,0 1-1,-13 1 1,4 0 535,-142-1-170,157 0-454,0 0 0,0 0 0,0 1 0,0-1 0,-1 1 0,1 0 0,0 0 0,0 0 0,0 0 0,1 0 0,-1 0 0,0 0 0,0 1 0,0-1 0,1 1 0,-1-1 0,1 1 0,-1-1 0,1 1 0,0 0 0,0 0 0,0 0 0,0 0 0,0 0 0,0 0 0,0 0 0,0 0 0,1 0 0,-1 0 0,1 0 0,0 1 0,-1 3 0,0 13 0,0 0 0,0 0 0,3 21 0,0-7 0,-2-30 0,0-1 0,1 0 0,-1 0 0,1 0 0,-1 1 0,1-1 0,0 0 0,-1 0 0,1 0 0,0 0 0,1 0 0,-1 0 0,0 0 0,0 0 0,1-1 0,-1 1 0,1 0 0,0-1 0,-1 1 0,1-1 0,0 0 0,0 1 0,0-1 0,0 0 0,0 0 0,0 0 0,3 0 0,3 2 0,0-1 0,0 0 0,0-1 0,0 1 0,1-2 0,9 1 0,-15-1 0,1 1 0,0 0 0,-1 0 0,1 0 0,-1 1 0,1-1 0,-1 1 0,0 0 0,0 0 0,0 0 0,0 0 0,4 4 0,21 12 0,-26-18 0,0 0 0,0 1 0,0-1 0,0 1 0,0 0 0,-1-1 0,1 1 0,0 0 0,0 0 0,-1 0 0,1 0 0,0 1 0,-1-1 0,1 0 0,-1 1 0,0-1 0,1 1 0,-1-1 0,0 1 0,0 0 0,0-1 0,0 1 0,0 0 0,-1 0 0,1-1 0,0 1 0,0 3 0,-1-3 0,1 1 0,0-1 0,0 1 0,0-1 0,0 0 0,0 0 0,1 0 0,-1 1 0,1-1 0,-1 0 0,1-1 0,0 1 0,0 0 0,3 2 0,12 13 0,-15 1 0,-2 5 0,0 1 0,0 8 0,-2-8 0,1-22 0,0-1 0,1 0 0,-1 1 0,0-1 0,1 0 0,-1 1 0,0-1 0,0 0 0,0 0 0,0 0 0,-1 0 0,1 0 0,-2 2 0,-22 4 0,5-2 0,0 0 0,0-2 0,0 0 0,-30 0 0,21-3-348,19 1-609,0 0-1,0-1 0,0-1 1,0 0-1,-14-3 1,-3-15-7181</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2:06.222"/>
    </inkml:context>
    <inkml:brush xml:id="br0">
      <inkml:brushProperty name="width" value="0.05" units="cm"/>
      <inkml:brushProperty name="height" value="0.05" units="cm"/>
    </inkml:brush>
  </inkml:definitions>
  <inkml:trace contextRef="#ctx0" brushRef="#br0">407 117 6115,'-35'0'2083,"17"-1"-492,1 1 0,-1 1 0,-18 3-1,28-2-849,0 0 0,0 0 0,1 1 0,0 0 0,-1 1 0,1-1-1,0 1 1,1 1 0,-13 9 0,-9 8 1559,19-15-1457,-1 0 0,1 1 0,0 1 0,0-1 0,1 1 0,-7 11 0,5-5-338,2-5-320,0 0 0,1 1 0,1-1 0,0 2 0,0-1 0,1 1 1,0 0-1,1 0 0,-4 20 0,-2 37-47,3-25-87,-2 68 0,8-68-51,0-17 0,1 0 0,2-1 0,4 30 0,10 6 0,2-1 0,45 102 0,-53-140 0,-1 1 0,1-1 0,1 0 0,1-1 0,1 0 0,1-1 0,1-1 0,27 30 0,-22-31 0,1-1 0,1-1 0,26 17 0,-38-29 0,0 1 0,1-1 0,-1-1 0,1 0 0,0-1 0,0 0 0,0 0 0,1-1 0,-1-1 0,18 0 0,12 0 0,91-5 0,-117 3 0,1-2 0,-1 0 0,1 0 0,-1-1 0,0-1 0,19-10 0,18-14 0,-2-2 0,-1-2 0,-2-2 0,-1-2 0,-2-2 0,-1-2 0,-3-2 0,70-96 0,-94 116 3,-1-1 1,-1-1-1,-1 0 1,-1-1-1,-1 0 1,-2-1-1,0 0 1,6-44-1,-12 52-14,-1-1 0,-1 1 0,-1-1 0,-1 0-1,0 1 1,-2-1 0,0 1 0,-1 0 0,-1 0-1,-1 0 1,0 1 0,-2 0 0,-9-18 0,-1 4-912,-1 1 1,-39-47 0,36 54-810,-1 0 1,-1 1 0,-1 1-1,-1 1 1,-44-26-1,-31-13-4287,4 2-69</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2:07.342"/>
    </inkml:context>
    <inkml:brush xml:id="br0">
      <inkml:brushProperty name="width" value="0.05" units="cm"/>
      <inkml:brushProperty name="height" value="0.05" units="cm"/>
    </inkml:brush>
  </inkml:definitions>
  <inkml:trace contextRef="#ctx0" brushRef="#br0">741 1 10965,'1'1'16049,"-6"13"-14426,-17 17-246,-1-1-1,-31 34 1,-30 35-1377,53-70 0,14-14 0,0 2 0,-20 25 0,-235 257 0,245-271 0,-94 83-2489,103-101-541,4-4-1103</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2:07.685"/>
    </inkml:context>
    <inkml:brush xml:id="br0">
      <inkml:brushProperty name="width" value="0.05" units="cm"/>
      <inkml:brushProperty name="height" value="0.05" units="cm"/>
    </inkml:brush>
  </inkml:definitions>
  <inkml:trace contextRef="#ctx0" brushRef="#br0">120 0 17416,'-24'31'4978,"-15"14"337,23-9-2322,-8 9-1424,8-10-1073,16-3-496,0 3 0,0-12 0,16-1 0,8-22 0,15 0 0,1 0 0,24-22 0,15-1-1617,1 1-4834,-1-23-3793</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2:15.739"/>
    </inkml:context>
    <inkml:brush xml:id="br0">
      <inkml:brushProperty name="width" value="0.05" units="cm"/>
      <inkml:brushProperty name="height" value="0.05" units="cm"/>
    </inkml:brush>
  </inkml:definitions>
  <inkml:trace contextRef="#ctx0" brushRef="#br0">970 4641 12534,'-61'-37'3267,"2"-1"0,-82-71-1,73 47-566,-89-103-1,110 112-2456,1-3 0,4-1 1,2-2-1,-46-90 0,-34-123-227,101 225-13,2 0 1,3-2-1,1 1 0,3-2 0,-7-73 1,5-257 621,12 376-608,8-237 967,-4 198-772,3 1 0,1 1 1,22-66-1,117-265 664,-109 293-833,4 1-1,78-109 0,-80 132-9,145-189-84,-133 183 64,114-103 0,177-108-69,28 33 78,-263 178 23,177-71 0,-226 109-28,330-122 49,110 22 80,170 25-135,-632 93-11,199-13 0,241 13 0,-278 6 0,-78-1 0,482 22 0,-14 64 0,-8 54 0,-94 28 0,-55 6 0,-223-85 0,396 214 0,79 132 0,-336-170 0,-110-78 0,-88-66 0,27 21 0,148 107 0,-112-84 0,-7-4 0,76 35 0,-244-167 0,43 41 0,29 23 0,8-11 0,145 112 0,-172-129 0,-53-40 0,33 30 0,-12-11 0,-41-35 0,3-2-1860,-56 1-12676,8-21 3271</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2:16.095"/>
    </inkml:context>
    <inkml:brush xml:id="br0">
      <inkml:brushProperty name="width" value="0.05" units="cm"/>
      <inkml:brushProperty name="height" value="0.05" units="cm"/>
    </inkml:brush>
  </inkml:definitions>
  <inkml:trace contextRef="#ctx0" brushRef="#br0">612 2 11477,'47'0'4881,"-11"-1"226,46 5 0,-69-3-4437,0 2 1,-1 0 0,1 0 0,0 1-1,-1 0 1,0 1 0,13 8-1,-4-1-507,-1 0-1,-1 2 0,29 24 0,-43-33-151,0 0 0,0 0-1,0 0 1,0 1-1,-1-1 1,0 1 0,0 0-1,-1 0 1,0 1 0,0-1-1,0 1 1,-1 0-1,0 0 1,0-1 0,0 1-1,0 11 1,-2-6-11,0-1 0,0 0 0,-2-1 0,-3 20 0,3-25 0,0 0 0,0 0 0,-1 0 0,1 0 0,-1-1 0,-1 1 0,1-1 0,0 0 0,-1 1 0,0-2 0,-6 6 0,-3 2 0,-36 32 0,-1-2 0,-82 50 0,-110 47-2616,-22-2-4714,6-15-3229</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2:19.175"/>
    </inkml:context>
    <inkml:brush xml:id="br0">
      <inkml:brushProperty name="width" value="0.05" units="cm"/>
      <inkml:brushProperty name="height" value="0.05" units="cm"/>
    </inkml:brush>
  </inkml:definitions>
  <inkml:trace contextRef="#ctx0" brushRef="#br0">776 1 5619,'-7'0'251,"0"-1"1,0 2-1,-1-1 1,1 1 0,0 0-1,0 0 1,0 1-1,0 0 1,0 0 0,0 0-1,1 1 1,-10 6-1,3-1 175,-140 109 2822,132-99-2877,-21 17 1219,1 2-1,2 1 0,-56 73 0,56-52 674,4 2-1,-37 82 1,49-91-1596,3 1 0,2 0 1,2 1-1,3 1 0,2 0 0,2 1 1,-1 97-1,7-26-504,1-31 22,11 114 1,-5-183-172,2-1 1,1 1 0,1-1 0,1 0-1,2-1 1,0 0 0,2 0 0,0-1-1,2-1 1,0-1 0,2 0 0,21 21 0,-16-19 2,1-1 0,2-1 1,0-1-1,1-1 0,1-2 1,1-1-1,0-1 0,2-1 1,53 19-1,-39-22 7,0-1-1,1-3 1,64 3-1,139-6 40,-195-5-44,28-2-12,-1-4-1,0-4 1,89-22 0,-51 2 13,154-62 0,-129 29-135,142-85 0,-202 102 107,-28 14 0,-1-3-1,94-79 0,80-104-15,-199 185 37,-1-2 0,-2 0 1,-1-2-1,-2-1 0,-1-1 1,-2-1-1,25-75 0,-36 81-14,-3-1 0,0 0 0,-3 0-1,0 0 1,-3 0 0,-3-43 0,0-11-31,4 72 37,-1 0-1,-1 0 0,0 0 1,-1 0-1,-1 0 0,-1 0 1,-1 1-1,0 0 0,-1 0 1,0 0-1,-1 1 0,-16-25 0,-4-2-86,0 0-698,-36-44 0,51 71-408,-2 1 0,0 1 0,0 0 0,-1 1-1,0 1 1,-24-14 0,-23-10-5321,5 3-484</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2:19.579"/>
    </inkml:context>
    <inkml:brush xml:id="br0">
      <inkml:brushProperty name="width" value="0.05" units="cm"/>
      <inkml:brushProperty name="height" value="0.05" units="cm"/>
    </inkml:brush>
  </inkml:definitions>
  <inkml:trace contextRef="#ctx0" brushRef="#br0">24 715 16760,'-3'5'588,"0"0"0,1 0 0,-1 0 0,1 0 0,0 0 0,0 0 0,0 1 0,1-1 0,0 1 0,-1 10 0,1 19 5517,24-37-4549,-20 0-1522,0 0 0,1 1 1,-1-1-1,0 0 0,0-1 1,-1 1-1,1 0 0,0-1 0,-1 1 1,0-1-1,1 0 0,-1 0 1,0 0-1,2-6 0,15-19 105,11-9-1,-5 7-71,22-34 1,-29 34-32,-1 5 37,-2-1-1,13-30 0,-3 2-20,-14 34-4,-1-1 0,-2 0-1,0-1 1,5-23 0,-9 30-14,1-1 0,0 1 0,1 0 0,1 1 0,0-1 0,1 1 0,0 1 0,1 0 0,1 0 0,0 0 0,16-14 0,-24 25-34,0 0 0,0 0 0,0 0 0,0 0 0,0 1 0,0-1 0,1 1 0,-1 0 0,1-1 0,-1 1 0,1 0 0,-1 0 0,1 1 0,0-1 0,4 0 0,11-3 0,-2-2-72,0 1 0,1 0 0,-1 2 0,1 0 0,28-1 0,130-24-3946,-113 17-83,40-10-5388</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3:26.593"/>
    </inkml:context>
    <inkml:brush xml:id="br0">
      <inkml:brushProperty name="width" value="0.05" units="cm"/>
      <inkml:brushProperty name="height" value="0.05" units="cm"/>
    </inkml:brush>
  </inkml:definitions>
  <inkml:trace contextRef="#ctx0" brushRef="#br0">0 171 10277,'3'0'3353,"172"0"7000,56 0-3332,115-4-5500,224-34-2149,-201-2-373,-2 4-3892,-68 6-3462,-77 8 840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3:51.439"/>
    </inkml:context>
    <inkml:brush xml:id="br0">
      <inkml:brushProperty name="width" value="0.05" units="cm"/>
      <inkml:brushProperty name="height" value="0.05" units="cm"/>
    </inkml:brush>
  </inkml:definitions>
  <inkml:trace contextRef="#ctx0" brushRef="#br0">1 532 7796,'122'0'5650,"-102"-2"-5335,0-1 0,0-1 0,-1-1 0,32-11 0,-1 1 26,7-3-60,45-9 246,-12 5 574,-56 12-160,42-6 0,267-42 5531,-97 14-2665,-143 26-2593,-27 3-216,108-5 0,-114 14-920,102-22 0,-103 15-93,103-7-1,-50 13 16,237-42 0,-302 38 22,69-2 0,-3-1-263,20 0-1947,13-4-2996,27-8-5141,-100 6 4464</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5:50.347"/>
    </inkml:context>
    <inkml:brush xml:id="br0">
      <inkml:brushProperty name="width" value="0.05" units="cm"/>
      <inkml:brushProperty name="height" value="0.05" units="cm"/>
    </inkml:brush>
  </inkml:definitions>
  <inkml:trace contextRef="#ctx0" brushRef="#br0">80 1 7459,'0'0'16437,"0"13"-13235,-16 63-924,16-73-2228,0 0-1,0 0 1,-1 0 0,1 0-1,-1-1 1,0 1 0,0 0-1,0-1 1,0 1 0,-1 0-1,-2 4 1,-10 25 232,11-24-250,1 1 23,-1 1 0,1-1 0,1 0 0,-1 14 0,1-18-22,1 0 0,-1 1 0,0-1 0,0 0 0,0 0 0,-1 0 0,-3 9 0,2-9 0,2 0 0,-1-1 1,0 1-1,1 0 0,0 0 1,0 1-1,0 9 1,1 255 806,0-268-838,0 1 0,1-1 0,-1 0 1,1 0-1,0 0 0,0 1 0,0-1 0,0 0 0,0 0 1,0-1-1,0 1 0,1 0 0,-1 0 0,1 0 0,-1-1 0,1 1 1,0-1-1,-1 1 0,1-1 0,0 0 0,0 0 0,0 0 1,0 0-1,0 0 0,0 0 0,1 0 0,-1-1 0,0 1 1,0-1-1,0 0 0,4 1 0,12 1 22,0 0 1,0-1-1,18-2 0,-17 1-17,-12-1-17,0 0-1,0-1 1,0 0-1,0 0 1,0 0-1,-1-1 1,1 0-1,-1 0 1,1-1-1,-1 0 1,0 0-1,-1 0 1,1-1-1,-1 0 1,9-10-1,0 2 3,-11 10 11,-1 2 1,-1 1-1,0-1 1,0 0-1,0 0 1,0 0-1,0-1 1,0 1-1,-1 0 1,1 0-1,0 0 1,-1-1-1,1 1 1,0 0-1,-1-1 1,1 1-1,-1 0 1,0-1-1,0 1 1,1 0-1,-1-1 1,0-2-1,0 3-6,0 0 0,0 0 0,0 0 1,0 0-1,0 0 0,0 0 0,1 0 0,-1 0 0,0 0 0,1 0 0,-1 0 0,1 0 0,-1 0 0,1 0 0,-1 1 0,1-1 0,0 0 0,-1 0 0,1 1 0,0-1 0,0 0 0,0 0 0,1 0 3,-1 0-1,1-1 0,-1 1 1,0 0-1,1-1 0,-1 1 0,0-1 1,0 0-1,0 1 0,0-1 0,-1 0 1,2-2-1,2-13 19,0 0 1,-1 0-1,-1-1 0,-1 1 0,0 0 1,-3-23-1,2 36 43,-7-2-82,7 6 21,0-1-1,0 1 1,0 0-1,-1-1 1,1 1-1,0-1 1,0 1-1,-1 0 1,1-1-1,0 1 1,-1-1-1,1 1 1,0 0-1,-1 0 1,1-1-1,-1 1 1,1 0-1,0-1 1,-1 1-1,1 0 1,-1 0-1,1 0 1,-1 0-1,1 0 1,-1-1-1,1 1 1,-1 0-1,1 0 1,-1 0-1,1 0 1,-2 1-1,-40-1-90,-1 2 144,33 5-51,6-2 5,-3 2 23,-1 0-1,1 0 1,0 1 0,1 0 0,0 0 0,-6 10 0,6-8-15,4-5 15,0-1 0,1 1 0,0 0 0,0-1 0,1 1 1,-1 0-1,1-1 0,0 1 0,0 0 0,0 0 0,2 6 0,0 8 78,-2 82-89,0-101-19,0 1 0,0-1 0,0 1 0,0-1 0,0 1 0,0-1 0,0 1 0,0-1 0,0 1 0,0-1 0,0 1 0,1-1 0,-1 0 0,0 1 0,0-1 0,1 1 0,-1-1 0,0 0 0,0 1 0,1-1 0,-1 0 0,0 1 0,1-1 0,-1 0 0,1 1 0,-1-1 0,0 0 0,1 0 0,-1 0 0,1 1 0,-1-1 0,1 0 0,-1 0 0,1 0 0,-1 0 0,1 0 0,-1 0 0,1 0 0,7 4 0,1 5 8,-7-5-35,0-1 0,1 0 0,0 0 0,0 0 0,0 0 0,0-1 0,0 1 0,0-1 1,7 4-1,26 6-5188,-31-12 3560,0 1 0,0-1-1,0 1 1,-1-2 0,1 1 0,0 0-1,6-2 1,11-6-4598</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5:39.626"/>
    </inkml:context>
    <inkml:brush xml:id="br0">
      <inkml:brushProperty name="width" value="0.05" units="cm"/>
      <inkml:brushProperty name="height" value="0.05" units="cm"/>
    </inkml:brush>
  </inkml:definitions>
  <inkml:trace contextRef="#ctx0" brushRef="#br0">286 1 4354,'0'0'5130,"-4"0"-3958,-108 0 10409,110 0-11476,1 1 0,-1-1 0,1 1 0,-1 0 0,1 0 0,0 0 0,-1 0 0,1 0-1,0 0 1,0 0 0,-1 0 0,1 0 0,0 0 0,0 1 0,0-1 0,-1 3 0,0-1 144,-9 9 145,1-1 1,0 2-1,1 0 1,1 0 0,0 0-1,0 1 1,1 0-1,-6 19 1,-20 37 915,26-43-993,0 2 1,2-1-1,1 0 1,-1 41-1,5 62 1719,1-130-2036,-1 0 1,0 0-1,0 0 0,1 0 1,-1 0-1,0 0 1,1-1-1,-1 1 0,1 0 1,0 0-1,-1 0 1,1 0-1,0-1 1,-1 1-1,1 0 0,0-1 1,0 1-1,-1 0 1,1-1-1,0 1 1,0-1-1,0 1 0,0-1 1,0 0-1,0 1 1,0-1-1,0 0 1,0 0-1,0 0 0,0 1 1,0-1-1,0 0 1,0 0-1,0-1 1,1 1-1,13 3-2,6 7 2,-18-9 0,0 1 0,-1-1 0,1 0 0,0 0 0,0 0 0,1 0 0,-1-1 0,0 1 0,0-1 0,0 0 0,0 0 0,5 0 0,8 0 0,-8 1 0,0 0 0,0-1 0,0 0 0,0 0 0,-1-1 0,1 0 0,0-1 0,8-2 0,6-17 0,-21 19 0,2-1 0,-1 1 0,0 0 0,0-1 0,1 1 0,-1 0 0,1 0 0,0 1 0,-1-1 0,1 0 0,0 1 0,0 0 0,4-2 0,0 2 0,0 0 0,-1-1 0,1 0 0,-1 0 0,1-1 0,-1 1 0,0-1 0,0-1 0,0 1 0,0-1 0,0 0 0,-1-1 0,0 1 0,0-1 0,0 0 0,5-7 0,2-1 0,-3 2 0,0 1 0,1 1 0,0-1 0,1 2 0,0-1 0,12-6 0,-20 13 0,-1 1 0,1-1 0,-1 0 0,0 0 0,1 0 0,-1-1 0,0 1 0,-1 0 0,1-1 0,0 1 0,-1-1 0,1 0 0,-1 0 0,0 1 0,0-1 0,0 0 0,0 0 0,0 0 0,0-3 0,15-34 0,-3 29 0,-11 10 0,-1 0 0,0 0 0,1 0 0,-1 0 0,0 0 0,1-1 0,-1 1 0,0 0 0,0-1 0,0 1 0,0-1 0,0 1 0,0-1 0,-1 1 0,1-1 0,0 0 0,-1 1 0,1-1 0,-1 0 0,0 1 0,0-1 0,1 0 0,-1-2 0,0-52 0,0 55 0,0-1 0,0 1 0,0 0 0,0 0 0,-1-1 0,1 1 0,0 0 0,0 0 0,-1-1 0,1 1 0,-1 0 0,1 0 0,-1 0 0,1-1 0,-1 1 0,-1-1 0,0 0 0,1 1 0,-1-1 0,0 1 0,0 0 0,1-1 0,-1 1 0,0 0 0,0 0 0,0 1 0,-1-1 0,-3-1 0,-27-12 0,-79-34 0,106 46 0,1 1 0,0-1 0,-1 1 0,0 0 0,1 1 0,-1-1 0,0 1 0,1 0 0,-9 2 0,-28-3 0,34-2-14,-16-3-525,1 1 1,-30-3-1,48 8 350,0-1-1,-1 1 1,1 0 0,0 0 0,0 1-1,-1 0 1,1 0 0,0 0 0,0 0-1,0 1 1,0 0 0,0 0 0,0 0-1,1 0 1,-1 1 0,-5 4-1,-2 3-2598,10-8 2229,0-1 1,0 1 0,0-1-1,0 1 1,0-1-1,0 1 1,1 0 0,-1 0-1,1 0 1,-1 0-1,1 0 1,0 0 0,0 1-1,0-1 1,0 0-1,0 0 1,0 1 0,1-1-1,-1 1 1,1-1-1,-1 5 1,1 16-5517</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5:50.888"/>
    </inkml:context>
    <inkml:brush xml:id="br0">
      <inkml:brushProperty name="width" value="0.05" units="cm"/>
      <inkml:brushProperty name="height" value="0.05" units="cm"/>
    </inkml:brush>
  </inkml:definitions>
  <inkml:trace contextRef="#ctx0" brushRef="#br0">524 18 9364,'-4'-2'2828,"-8"-2"-1228,0 1 1,-1 0-1,0 1 0,1 0 0,-1 1 0,0 0 1,0 1-1,-21 3 0,-11-1 1945,42-3-3492,0 2 0,0-1 0,0 0 0,0 1 0,0-1 0,0 1 1,0 0-1,1 0 0,-1 0 0,0 0 0,0 0 0,1 1 0,-1-1 0,1 1 0,-1 0 0,1 0 0,0 0 0,-1 0 0,1 0 0,0 0 0,0 1 0,1-1 0,-1 1 0,0-1 0,1 1 1,0 0-1,-1 0 0,1-1 0,0 1 0,-1 6 0,-1 7-12,1 1 0,0-1 1,1 1-1,2 26 0,-1-17 93,0-24-129,0-1 1,0 0-1,0 1 1,0-1-1,1 0 0,-1 1 1,0-1-1,0 0 0,1 1 1,-1-1-1,1 0 1,0 0-1,-1 0 0,1 1 1,0-1-1,-1 0 1,1 0-1,0 0 0,0 0 1,0 0-1,0 0 0,0-1 1,2 2-1,29 8-80,-1-1-43,-29-8 115,2 1 17,1 0 0,-1 1-1,0-1 1,0 1 0,0 0-1,-1 0 1,1 0-1,3 5 1,-1-5-8,-5-3-6,-1 0 0,1 0 0,-1 0-1,0 0 1,1 0 0,-1 0 0,1 0 0,-1 0 0,0 0 0,1 0 0,-1 1 0,0-1 0,1 0-1,-1 0 1,0 0 0,1 1 0,-1-1 0,0 0 0,1 0 0,-1 1 0,0-1 0,1 0 0,-1 1-1,0-1 1,0 0 0,0 1 0,1-1 0,-1 0 0,0 1 0,0 0 0,0 0 18,0 4 14,1-4-33,-1 1 0,0-1 0,0 1 0,0-1 0,1 1-1,-1-1 1,-1 1 0,1-1 0,0 1 0,0-1-1,-1 1 1,1-1 0,-1 1 0,1-1 0,-1 1 0,1-1-1,-1 1 1,0-1 0,0 0 0,0 0 0,0 1-1,0-1 1,0 0 0,0 0 0,0 0 0,0 0 0,0 0-1,-1 0 1,1 0 0,0-1 0,-1 1 0,1 0-1,-1-1 1,1 1 0,-1-1 0,1 1 0,-1-1 0,1 0-1,-1 0 1,1 0 0,-1 0 0,-2 0 0,-6 1 2,0 0 1,0 0-1,0 1 1,0 0 0,-17 6-1,17-4 0,-1-1 0,0 0 0,0-1 1,0 0-1,-22 1 0,-30 7 37,50-7-294,0 0-1,0 0 1,-23 0 0,17-5-1630,-6 1-1344,12 4-6560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5:51.591"/>
    </inkml:context>
    <inkml:brush xml:id="br0">
      <inkml:brushProperty name="width" value="0.05" units="cm"/>
      <inkml:brushProperty name="height" value="0.05" units="cm"/>
    </inkml:brush>
  </inkml:definitions>
  <inkml:trace contextRef="#ctx0" brushRef="#br0">25 1 10629,'0'0'14964,"0"4"-13032,0 149 2364,0 211-4254,0-362 115,16-4-90,-16 0-64,0 1 1,1-1-1,-1 1 1,1-1 0,-1 1-1,1-1 1,-1 1-1,1 0 1,0 0-1,0-1 1,-1 1 0,1 0-1,0 0 1,0 0-1,0 0 1,1 0 0,-1 0-1,0 0 1,0 0-1,0 0 1,2 0-1,-1 0-4,-1 0 1,0 0-1,1 0 0,-1 0 0,0 0 0,0 0 0,1 0 0,-1 0 0,0-1 0,0 1 0,0 0 0,-1-1 1,1 1-1,0-1 0,0 1 0,-1-1 0,1 1 0,-1-1 0,1 1 0,-1-1 0,1-2 0,-1 2 10,1-1-1,0 1 0,0-1 0,0 1 1,0 0-1,1-1 0,-1 1 0,0 0 1,1 0-1,0 0 0,-1 0 0,1 0 0,0 1 1,0-1-1,0 0 0,0 1 0,0-1 1,1 1-1,-1 0 0,0 0 0,1 0 1,2-1-1,74-11-62,-60 12 62,28 0 4,-45 1-17,-1 0 1,1 0-1,0 1 0,0-1 1,0 0-1,0 1 0,-1-1 1,1 1-1,0 0 0,0-1 1,-1 1-1,1 0 0,-1 0 1,1 0-1,-1 0 0,1 0 0,-1 1 1,3 1-1,1 7-18,-4-8 26,0 0 1,0 0-1,0 0 0,0 0 1,0 0-1,1 0 0,-1 0 1,1-1-1,-1 1 0,1 0 1,0-1-1,-1 1 1,1-1-1,0 0 0,0 0 1,0 0-1,0 0 0,0 0 1,0 0-1,0 0 0,3 0 1,-4-1-3,1 1 1,-1-1 0,0 0-1,0 1 1,0-1 0,0 1-1,0-1 1,0 1 0,0-1-1,0 1 1,0 0 0,0-1-1,0 1 1,-1 0 0,1 0-1,0 0 1,0 0 0,-1 0-1,1 0 1,0 0 0,-1 0-1,1 0 1,-1 0 0,1 0-1,-1 2 1,2 35-83,-3-13 84,0-24-19,0-1 0,0 1 0,0 0 0,0 0-1,0-1 1,0 1 0,0-1 0,0 1 0,-1-1 0,1 1 0,0-1 0,0 1 0,0-1-1,-1 0 1,1 0 0,0 0 0,0 0 0,-1 0 0,1 0 0,0 0 0,-2 0-1,-39-1-49,34 1 68,-124 13-2005,129-13 1956,-18 1-1406,-1-1 1,0-1-1,0-2 0,-41-8 1,59 3-1318,4-10-6377,0 13 5825,0-8-301</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5:52.468"/>
    </inkml:context>
    <inkml:brush xml:id="br0">
      <inkml:brushProperty name="width" value="0.05" units="cm"/>
      <inkml:brushProperty name="height" value="0.05" units="cm"/>
    </inkml:brush>
  </inkml:definitions>
  <inkml:trace contextRef="#ctx0" brushRef="#br0">307 32 5314,'13'-2'24500,"-16"1"-24352,0 0-1,-1 0 1,1 0 0,0 1 0,0-1 0,-1 1 0,1 0 0,-7 0 0,6 0-100,1 0-1,-1 0 1,1 0 0,-1 0 0,0-1-1,1 0 1,-1 1 0,1-1 0,-5-2-1,3 0-10,-1 0-1,1 1 1,-1 0-1,0 0 1,0 0-1,0 0 1,0 1-1,0 0 1,0 1-1,0-1 1,-9 1-1,9 0-10,1 1 1,-1-1-1,0 1 0,1 0 1,-1 0-1,1 1 1,0-1-1,-1 1 0,1 0 1,0 1-1,0-1 0,0 1 1,0 0-1,-6 6 1,3-2 17,1 1 1,0 0-1,0 0 1,1 0-1,0 1 1,-7 15-1,9-16-44,0 0 0,1 1 0,0-1 0,0 1 0,1 0 0,0-1 0,0 15 0,1-21 0,1 0 0,0 0 0,-1-1 0,1 1 0,0 0 0,0 0 0,1 0 0,-1 0 0,0-1 0,1 1 0,-1 0 0,1 0 0,-1-1 0,1 1 0,0 0 0,0-1 0,-1 1 0,1 0 0,1-1 0,-1 0 0,0 1 0,0-1 0,0 1 0,1-1 0,-1 0 0,1 0 0,-1 0 0,1 0 0,-1 0 0,1 0 0,-1 0 0,1-1 0,0 1 0,0 0 0,-1-1 0,1 0 0,0 1 0,0-1 0,3 0 0,157 0-339,-156-1 328,0-1-1,1 0 0,-1-1 1,0 1-1,-1-1 1,1 0-1,0-1 1,-1 1-1,0-1 1,1 0-1,5-7 0,-8 8 76,-3 2-58,0 0 2,0 1 0,1-1-1,-1 1 1,0-1-1,0 1 1,0-1 0,0 0-1,0 1 1,0-1-1,1 0 1,-1 1 0,-1-1-1,1 1 1,0-1-1,0 0 1,0 1 0,0-1-1,0 1 1,0-1-1,-1 1 1,1-1-1,0 0 1,-1 1 0,1-1-1,0 1 1,-1-1-1,1 1 1,0-1 0,-1 1-1,1 0 1,-1-1-1,1 1 1,-1-1 0,1 1-1,-1 0 1,1 0-1,-1-1 1,1 1 0,-1 0-1,0 0 1,1 0-1,-1-1 1,1 1 0,-1 0-1,0 0 1,0 0-1,-2 32 24,3-27-54,0 7-236,0 26-242,0-15-3293,0-22 3590,0 0 0,1 0 0,-1-1 0,0 1 0,1 0 0,-1-1 0,1 1 0,-1 0-1,1-1 1,-1 1 0,1-1 0,-1 1 0,1-1 0,-1 1 0,1-1 0,0 1 0,-1-1 0,1 0 0,0 1 0,-1-1-1,1 0 1,0 1 0,0-1 0,-1 0 0,1 0 0,0 0 0,0 0 0,0 0 0,20 2-2380,-12-2 1133,-1 0 0,0 0 0,0-1 1,0-1-1,14-3 0,-18 3 982,1 0 0,-1 0-1,0 0 1,0-1 0,0 0 0,0 0-1,0 0 1,-1 0 0,1 0-1,-1-1 1,0 0 0,0 1 0,0-1-1,0 0 1,-1-1 0,3-4-1,9-9-335,5-12 146,-18 25 680,1 0 0,0 0 1,0 0-1,1 0 0,-1 1 1,1-1-1,4-4 0,-6 7 111,0 0 0,0 0 0,0 0-1,0 0 1,-1 0 0,1 0-1,-1 0 1,0 0 0,1 0-1,-1 0 1,0 0 0,0 0-1,0 0 1,0 0 0,-1 0 0,0-3-1,0-5 5109,2 10-5064,0 0 1,0 1-1,0-1 1,-1 1 0,1-1-1,0 1 1,0-1-1,-1 1 1,1 0 0,0-1-1,-1 1 1,1 0 0,-1 0-1,1-1 1,-1 1-1,1 0 1,-1 0 0,1 0-1,-1-1 1,0 1 0,0 0-1,1 0 1,-1 0-1,0 1 1,3 30 2187,0-2-644,23 28 1382,-23-50-1687,-1 0 0,0 1 0,-1 0 0,0-1 0,0 14 0,-1-22-1321,1 1-1,-1 0 1,1-1-1,-1 1 1,1 0-1,-1-1 1,1 1-1,-1-1 0,1 1 1,0 0-1,-1-1 1,1 0-1,0 1 1,-1-1-1,1 1 1,0-1-1,0 0 0,-1 1 1,1-1-1,0 0 1,0 0-1,0 0 1,-1 0-1,1 0 1,1 0-1,17 2 564,-18-2-647,1 0-1,-1 0 1,0 0-1,0-1 1,1 1-1,-1 0 1,0-1 0,0 1-1,0-1 1,0 1-1,1-1 1,-1 1-1,0-1 1,0 0-1,0 0 1,0 0 0,0 1-1,-1-1 1,1 0-1,0 0 1,0 0-1,0-2 1,14-30 122,-14 29-126,0-1 0,0 1 0,1 0 1,0 0-1,0 1 0,0-1 0,0 0 0,0 0 0,1 1 0,5-7 0,-4 7-36,-1 0 1,0 0-1,1 0 0,-1-1 1,-1 0-1,1 1 1,0-1-1,-1 0 0,0 0 1,0-1-1,0 1 0,-1 0 1,1-1-1,-1 1 1,0-1-1,0 1 0,-1-1 1,1-6-1,-1 8-339,1 0-1,0 0 1,-1 0 0,1-1-1,1 1 1,-1 0-1,0 0 1,1 0 0,-1 0-1,1 1 1,0-1-1,3-3 1,13-11-9310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5:18.045"/>
    </inkml:context>
    <inkml:brush xml:id="br0">
      <inkml:brushProperty name="width" value="0.05" units="cm"/>
      <inkml:brushProperty name="height" value="0.05" units="cm"/>
    </inkml:brush>
  </inkml:definitions>
  <inkml:trace contextRef="#ctx0" brushRef="#br0">0 554 21946,'5'5'642,"-1"-1"1,1-1-1,0 1 1,0-1-1,0 0 1,1 0-1,-1-1 0,1 1 1,0-1-1,10 2 1,-10-3-448,1 0 0,0 0 1,-1-1-1,1 0 0,0 0 0,0-1 1,-1 0-1,12-3 0,-6 1-205,0-2-1,-1 0 1,0 0-1,0-1 0,0 0 1,0-1-1,-1-1 1,0 1-1,-1-1 1,11-11-1,40-40 118,-38 39-120,-1-1 0,0-1 0,-2 0 0,-1-2 0,22-34 0,-27 35-32,-8 15 27,0 0 1,0-1-1,-1 0 0,0 0 0,4-15 0,-8 22 95,16-91-2018,-18 43-4127,2 47 5338,-1 1 1,1-1-1,-1 1 0,0-1 0,0 1 1,0 0-1,0 0 0,0-1 1,0 1-1,-1 0 0,1 0 0,-1 0 1,0 0-1,-1-1 0,-20-9-4744</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5:18.374"/>
    </inkml:context>
    <inkml:brush xml:id="br0">
      <inkml:brushProperty name="width" value="0.05" units="cm"/>
      <inkml:brushProperty name="height" value="0.05" units="cm"/>
    </inkml:brush>
  </inkml:definitions>
  <inkml:trace contextRef="#ctx0" brushRef="#br0">0 0 24795,'0'193'6072,"1"-182"-5974,0 0-1,0 0 0,1 0 0,5 14 0,-4-14-51,0 0 0,-1-1 0,0 1 0,0 14-1,-3 1-62,2 0-1,0 0 0,2 0 1,1 0-1,1 0 0,1-1 1,11 30-1,-11-6-257,-3-41-79,0 0 1,1-1-1,0 1 0,0-1 0,8 11 0,34 34-10243,-29-37 3724</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5:18.715"/>
    </inkml:context>
    <inkml:brush xml:id="br0">
      <inkml:brushProperty name="width" value="0.05" units="cm"/>
      <inkml:brushProperty name="height" value="0.05" units="cm"/>
    </inkml:brush>
  </inkml:definitions>
  <inkml:trace contextRef="#ctx0" brushRef="#br0">24 1 15751,'24'2'10048,"-12"7"-5745,-11-6-4255,0-1 0,0 1 0,0 0 0,-1 0 0,1 0 0,-1-1 0,0 1 0,0 0 0,0 0-1,-1 4 1,1 14 361,0 656-486,-1-665-352,1-1 0,-2 0 0,0 0 1,0 1-1,-6 16 0,-4 15-4940,-2-13-834,-9-16-432</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5:19.058"/>
    </inkml:context>
    <inkml:brush xml:id="br0">
      <inkml:brushProperty name="width" value="0.05" units="cm"/>
      <inkml:brushProperty name="height" value="0.05" units="cm"/>
    </inkml:brush>
  </inkml:definitions>
  <inkml:trace contextRef="#ctx0" brushRef="#br0">1 50 26236,'0'22'2113,"0"-13"-928,0 4-481,15-13-288,9 23-160,16-23-32,-24 0-160,32 0-64,7 0-144,-15-23-96,0 1-192,-1 9-1297,25-10-2689,-24 1-2257,-1 9-608</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5:14.859"/>
    </inkml:context>
    <inkml:brush xml:id="br0">
      <inkml:brushProperty name="width" value="0.05" units="cm"/>
      <inkml:brushProperty name="height" value="0.05" units="cm"/>
    </inkml:brush>
  </inkml:definitions>
  <inkml:trace contextRef="#ctx0" brushRef="#br0">0 376 9316,'0'0'20727,"4"1"-20295,115 48 201,-112-47-631,-1-1 1,0 1 0,1-1 0,-1-1 0,1 1 0,-1-1 0,1 0 0,-1 0 0,10-2 0,7 0 37,-18 2-28,41 0 59,57-6 0,-88 3-58,-1 0 1,1 0-1,-1-1 1,0-1-1,0 0 0,0-1 1,21-13-1,37-17 32,-52 27-40,0 0-1,24-17 1,-17 6-42,-1-1-1,-1-1 1,-1-1 0,39-49-1,-61 68-99,-1 0 0,0-1 0,0 1 1,0 0-1,-1 0 0,0 0 0,1-1 0,-2 1 0,1 0 0,0 0 0,-1-1 0,0 1 0,0 0 0,-2-5 0,0 5-649,-1-1 0,0 1-1,0 1 1,-1-1 0,1 1 0,-1-1 0,0 1-1,0 1 1,0-1 0,0 1 0,0 0-1,0 0 1,-8-2 0,-10-2-4678,-44-4 0,27 2 1969</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5:15.248"/>
    </inkml:context>
    <inkml:brush xml:id="br0">
      <inkml:brushProperty name="width" value="0.05" units="cm"/>
      <inkml:brushProperty name="height" value="0.05" units="cm"/>
    </inkml:brush>
  </inkml:definitions>
  <inkml:trace contextRef="#ctx0" brushRef="#br0">0 0 10149,'0'132'12963,"0"1"-6152,0 54-4406,0 246-4917,1-425 1686,0 1 1,0-1-1,1 1 0,0-1 0,3 9 0,-3-12-470,0 1-1,0-1 1,0 0-1,1 0 1,0 0-1,0-1 1,0 1-1,6 6 1,14 4-3925</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5:15.623"/>
    </inkml:context>
    <inkml:brush xml:id="br0">
      <inkml:brushProperty name="width" value="0.05" units="cm"/>
      <inkml:brushProperty name="height" value="0.05" units="cm"/>
    </inkml:brush>
  </inkml:definitions>
  <inkml:trace contextRef="#ctx0" brushRef="#br0">1 1 8052,'4'0'3916,"-3"0"-3596,-1 0-1,1 0 0,0 0 1,-1 0-1,1 0 1,0 0-1,0 0 1,-1 0-1,1 1 0,0-1 1,-1 0-1,1 0 1,0 1-1,-1-1 0,1 0 1,0 1-1,-1-1 1,1 1-1,-1-1 1,1 1-1,-1-1 0,1 1 1,-1-1-1,1 1 1,-1-1-1,0 1 1,1-1-1,-1 1 0,0 0 1,1 0-1,1 29 8122,-2-15-9403,16 177 3241,-16 18-2336,0-29 2122,0-60-3740,0-21-3563,0-1-4931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5:40.530"/>
    </inkml:context>
    <inkml:brush xml:id="br0">
      <inkml:brushProperty name="width" value="0.05" units="cm"/>
      <inkml:brushProperty name="height" value="0.05" units="cm"/>
    </inkml:brush>
  </inkml:definitions>
  <inkml:trace contextRef="#ctx0" brushRef="#br0">525 117 3009,'0'0'1694,"0"-50"8815,1 33-7733,-1 14-1889,0 0-1,0-1 1,0 1 0,0 0 0,0 0 0,-1 0 0,1 0 0,-1-1 0,-1-3 0,1 5-780,0 1 1,-1 0 0,1 0-1,0 0 1,0 0-1,0 0 1,-1 0-1,1 1 1,-1-1-1,1 0 1,0 1 0,-1-1-1,1 1 1,-1-1-1,0 1 1,1 0-1,-1 0 1,1 0 0,-1-1-1,1 1 1,-1 1-1,-2-1 1,-136 0 3328,133 1-3436,0 1 0,1-1 0,0 1 0,-1 1 0,1-1 0,0 1 0,0 0 0,0 0 0,0 1 0,1-1 0,0 2 0,-1-1 0,-5 7 0,-3 0 0,4-4 0,0 0 0,-1-1 0,-18 7 0,-7 5 0,33-16 0,0 0 0,1 0 0,0 0 0,-1 1 0,1-1 0,0 1 0,0-1 0,0 1 0,1 0 0,-2 3 0,-19 23 0,18-25 0,0 0 0,0 0 0,0 1 0,0-1 0,1 1 0,0-1 0,0 1 0,0 0 0,1 0 0,-3 8 0,-14 11 0,4 1 0,14 1 0,1-23 0,0-1 0,0 1 0,0 0 0,0 0 0,-1 0 0,1 0 0,-1 0 0,1 0 0,-3 5 0,-8-2 0,11-7 0,-1 1 0,1 0 0,0 0 0,0 0 0,-1 1 0,1-1 0,0 0 0,0 0 0,-1 0 0,1 0 0,0 0 0,0 0 0,-1 0 0,1 0 0,0 0 0,0 1 0,-1-1 0,1 0 0,0 0 0,0 0 0,0 0 0,0 1 0,-1-1 0,1 0 0,0 0 0,0 0 0,0 1 0,0-1 0,0 0 0,-1 0 0,1 1 0,0-1 0,0 0 0,0 0 0,0 1 0,0-1 0,0 1 0,-2 40 0,6-18 0,14-4 0,-8-14 0,0-1 0,1 0 0,-1 0 0,1-1 0,-1-1 0,1 0 0,20 2 0,84-4 0,-53-2 0,121 2-7833,-182 0 7695,-1 0-40,1 0 0,0 1 0,-1-1 0,1 0 0,0 0 1,-1 0-1,1 0 0,0 0 0,-1 0 0,1 0 0,0 0 0,0 0 0,-1 0 0,1 0 0,0-1 0,-1 1 0,1 0 0,0 0 0,-1-1 0,1 1 0,-1 0 0,1-1 0,-1 1 0,1 0 1,0-1-1,-1 1 0,1-1 0,-1 1 0,0-1 0,1 0 0,-1 1 0,1-1 0,-1 1 0,0-1 0,1 0 0,-1 1 0,0-1 0,0 0 0,8-10-6772,0-2 3282,-8 3 432</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5:15.966"/>
    </inkml:context>
    <inkml:brush xml:id="br0">
      <inkml:brushProperty name="width" value="0.05" units="cm"/>
      <inkml:brushProperty name="height" value="0.05" units="cm"/>
    </inkml:brush>
  </inkml:definitions>
  <inkml:trace contextRef="#ctx0" brushRef="#br0">0 1 12118,'0'0'5122,"0"22"4066,0-13-6034,48-9-2338,-32 0-432,8 0-192,15 0-32,-23 0 48,24 0-160,0 0-80,-16 0-96,15 0-192,1 0 16,0 0-1617,-1 0-3761,1-9-2658</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5:20.500"/>
    </inkml:context>
    <inkml:brush xml:id="br0">
      <inkml:brushProperty name="width" value="0.05" units="cm"/>
      <inkml:brushProperty name="height" value="0.05" units="cm"/>
    </inkml:brush>
  </inkml:definitions>
  <inkml:trace contextRef="#ctx0" brushRef="#br0">1 1 8148,'0'0'22309,"0"0"-22298,0 0 0,1 0 0,-1 0 0,1 0 0,-1 0 0,1 0 0,-1 0 1,1 0-1,-1 0 0,1 0 0,-1 0 0,1 0 0,-1 0 0,1 0 0,-1 0 0,0 0 1,1 0-1,-1 0 0,1 1 0,-1-1 0,1 0 0,-1 0 0,0 1 0,1-1 1,-1 0-1,0 0 0,1 1 0,-1-1 0,1 1 0,4 7 33,-5-7-38,0 0 0,0-1 0,1 1-1,-1-1 1,0 1 0,1 0 0,-1-1 0,1 1-1,-1-1 1,1 1 0,-1-1 0,1 1-1,-1-1 1,1 0 0,-1 1 0,1-1 0,-1 0-1,1 1 1,0-1 0,-1 0 0,1 0 0,0 1-1,-1-1 1,1 0 0,0 0 0,-1 0 0,1 0-1,0 0 1,-1 0 0,1 0 0,0 0 0,42 13 212,313-4-1114,-353-9 82,2 0-1937,9 0 1758</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5:20.840"/>
    </inkml:context>
    <inkml:brush xml:id="br0">
      <inkml:brushProperty name="width" value="0.05" units="cm"/>
      <inkml:brushProperty name="height" value="0.05" units="cm"/>
    </inkml:brush>
  </inkml:definitions>
  <inkml:trace contextRef="#ctx0" brushRef="#br0">25 0 11797,'0'0'15439,"0"13"-12088,0 100-2657,0-111-690,0 1-1,-1 0 1,1 0-1,-1-1 1,1 1-1,-1 0 1,0 0 0,0-1-1,0 1 1,0-1-1,-1 1 1,-1 2 0,1-2-9,1-1 1,-1 1-1,1-1 1,0 1 0,0-1-1,0 1 1,0 0-1,1-1 1,-1 1 0,1 0-1,-1 0 1,1 3-1,0 120-2358,0-124 2087,0-1 1,0 1-1,0 0 1,1 0-1,-1 0 1,0 0-1,1 0 1,0-1-1,-1 1 1,1 0-1,0 0 1,0-1-1,0 1 1,0-1-1,0 1 1,0-1-1,0 1 1,1-1-1,-1 1 1,1-1-1,1 1 1,15 19-6412,-15-8 517</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5:21.450"/>
    </inkml:context>
    <inkml:brush xml:id="br0">
      <inkml:brushProperty name="width" value="0.05" units="cm"/>
      <inkml:brushProperty name="height" value="0.05" units="cm"/>
    </inkml:brush>
  </inkml:definitions>
  <inkml:trace contextRef="#ctx0" brushRef="#br0">1 67 12886,'3'-1'6683,"14"-8"-3505,-15 9-2888,-1-1 1,1 0-1,0 1 1,-1-1-1,1 0 0,-1 0 1,1-1-1,-1 1 0,0 0 1,1 0-1,-1-1 1,0 1-1,2-3 0,33-19 2191,-30 20-2383,1 1 0,-1-1 0,1 1 0,-1 0 0,1 1 0,0-1 0,0 1 0,-1 1 0,12-1 0,-14 1-50,20 3 245,-24 166 601,-1-164-880,0 0 0,0 0 0,-1 0 1,1-1-1,-1 1 0,0-1 0,0 1 0,0-1 0,-1 1 1,0-1-1,1 0 0,-2 0 0,1-1 0,0 1 1,-1-1-1,-6 6 0,4-3 27,0 0 1,0 0-1,0 1 1,-8 13-1,13-17-26,0-1 0,1 1 0,-1 0 0,0-1 0,1 1 0,0 0 0,-1-1-1,1 1 1,1 5 0,-3 18 151,-16 17-182,10-39-15,-1 3 53,6 20-43,3-26 16,0 0 0,0 0 0,0 0-1,0 0 1,0 0 0,0 0-1,0 0 1,0 0 0,0 0-1,0 0 1,1 0 0,-1-1 0,0 1-1,1 0 1,-1 0 0,1 0-1,-1 0 1,1 0 0,-1 0 0,1-1-1,-1 1 1,1 0 0,0 0-1,0-1 1,-1 1 0,1 0 0,0-1-1,0 1 1,0-1 0,-1 1-1,1-1 1,0 0 0,0 1-1,0-1 1,0 0 0,0 1 0,0-1-1,0 0 1,0 0 0,0 0-1,1 0 1,16 5-157,-5-2 58,-8-2 8,0 0 0,0 0 0,-1 1 0,1-1 0,0 1 0,-1 0 0,1 0 0,-1 0 0,7 5 0,-8-4-174,1-1 0,-1 0 0,1 0 0,-1 0 0,1 0 0,0-1 0,0 1 0,0-1 1,0 0-1,0 0 0,5 0 0,24 0-5428,0-5-3856,-10-3 4407</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5:22.019"/>
    </inkml:context>
    <inkml:brush xml:id="br0">
      <inkml:brushProperty name="width" value="0.05" units="cm"/>
      <inkml:brushProperty name="height" value="0.05" units="cm"/>
    </inkml:brush>
  </inkml:definitions>
  <inkml:trace contextRef="#ctx0" brushRef="#br0">64 102 15271,'-3'26'10551,"-9"-2"-8247,7-17-1401,4-6-812,0 1 0,1-1 0,-1 1 0,0-1 0,1 0 0,0 1 0,-1-1 0,1 1 0,0 0 0,-1-1 0,1 1 0,0-1 0,1 3 0,-3 10 252,-1-4-227,1-6-25,0 1 1,1-1-1,-1 1 0,1 0 0,0 0 0,1 0 1,-1 8-1,1-12-87,0-1 0,-1 1-1,1 0 1,0-1 0,0 1 0,-1-1 0,1 1 0,0-1 0,-1 1 0,1-1-1,0 1 1,-1-1 0,1 1 0,-1-1 0,1 1 0,-1-1 0,1 0 0,-1 1 0,1-1-1,-1 0 1,0 1 0,1-1 0,-1 0 0,1 0 0,-1 1 0,0-1 0,1 0-1,-1 0 1,0 0 0,1 0 0,-1 0 0,0 0 0,1 0 0,-1 0 0,1 0 0,-1 0-1,0-1 1,0 1-2,-3 0 108,4-209-300,0 208 189,0-1 0,1 1 0,-1 0 0,0-1 0,1 1 0,-1 0 0,1 0 0,-1 0 0,1-1 0,-1 1 0,1 0-1,0 0 1,0 0 0,0 0 0,-1 0 0,1 0 0,0 0 0,0 0 0,0 0 0,0 1 0,1-1 0,-1 0 0,0 1 0,0-1 0,0 1 0,1-1 0,-1 1 0,0-1 0,0 1 0,1 0-1,-1 0 1,0 0 0,1 0 0,-1 0 0,0 0 0,1 0 0,1 0 0,-2 0 1,1 0 0,-1 0-1,0-1 1,0 1 0,1-1 0,-1 1 0,0-1-1,0 1 1,0-1 0,0 0 0,0 1-1,0-1 1,0 0 0,0 0 0,2-2 0,6-4 22,8 4-7,1 1 1,-1 0 0,0 2-1,30 2 1,-2-1 213,-45-1-225,1 0 0,0 0 0,0 1 0,0-1 0,0 0 0,0 0 0,0 1 0,0-1 0,-1 0 0,1 1 0,0-1 0,0 1 0,-1-1 0,1 1 0,0 0 0,0-1 0,-1 1 0,1 0 0,-1-1 0,1 1 0,-1 0 0,1 0 0,-1-1 0,1 1 0,-1 0 0,0 0 0,1 0 0,-1 0 0,0 0 0,0 0 0,1-1 1,-1 1-1,0 2 0,0 45 186,-1-41-177,1 1-1,0-1 1,0 1-1,1-1 1,1 10-1,2 1-57,0 0-1,-1 1 1,-1-1-1,-1 0 1,-2 27-1,1-21-193,-8 3-1,0-8-510,6-7-2922,2-2-2501</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5:22.388"/>
    </inkml:context>
    <inkml:brush xml:id="br0">
      <inkml:brushProperty name="width" value="0.05" units="cm"/>
      <inkml:brushProperty name="height" value="0.05" units="cm"/>
    </inkml:brush>
  </inkml:definitions>
  <inkml:trace contextRef="#ctx0" brushRef="#br0">115 1 17544,'0'3'6128,"1"8"-3300,-1-3-2104,1 0 1,-1 1-1,-1-1 1,1 0 0,-1 0-1,-3 9 1,0-8-644,-1-1 1,0 0-1,0 0 0,-1-1 1,-11 13-1,4 3-21,5-5-72,-2-3 12,-13 15-107,22-30 101,1 0 0,0 1 0,-1-1 0,1 0 0,0 0 0,0 1-1,-1-1 1,1 0 0,0 0 0,0 1 0,0-1 0,-1 0 0,1 0 0,0 1-1,0-1 1,0 0 0,0 1 0,0-1 0,-1 0 0,1 1 0,0-1 0,0 0-1,0 1 1,0-1 0,0 1 0,0-1 0,0 0 0,0 1 0,0-1 0,1 0-1,-1 1 1,0-1 0,0 0 0,0 1 0,0-1 0,0 0 0,1 1 0,-1-1-1,0 0-15,0 1 1,1-1-1,-1 1 0,0-1 0,0 0 0,0 1 0,0-1 0,0 0 0,1 1 0,-1-1 0,0 1 0,0-1 0,0 0 1,0 1-1,0-1 0,0 1 0,0-1 0,-1 1 0,1-1 0,0 0 0,0 1 0,0-1 0,0 0 0,0 1 0,-1-1 0,1 1 1,0-1-1,0 0 0,0 1 0,-1-1 0,1 0 0,0 0 0,-1 1 0,1-1 0,0 0 0,-1 0 0,1 1 0,-1-1 0,-6 4-460,21-36-24263,-1 0 21962</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5:22.788"/>
    </inkml:context>
    <inkml:brush xml:id="br0">
      <inkml:brushProperty name="width" value="0.05" units="cm"/>
      <inkml:brushProperty name="height" value="0.05" units="cm"/>
    </inkml:brush>
  </inkml:definitions>
  <inkml:trace contextRef="#ctx0" brushRef="#br0">64 54 10629,'0'0'17568,"0"4"-16117,0 95 449,-1-96-1893,1 0 0,-1 0-1,1 1 1,-1-1 0,0 0 0,0 0 0,-1 0 0,1 0 0,-1 0-1,1-1 1,-1 1 0,0 0 0,0-1 0,0 1 0,0-1 0,-1 0-1,1 0 1,-1 1 0,1-2 0,-1 1 0,0 0 0,1 0 0,-1-1-1,0 0 1,0 1 0,0-1 0,-6 1 0,5-2-28,4-11-294,0-9 304,4-3-2,12 5-27,-13 4 55,-1 5-10,14 6-4,-14 2 7,-1 1 0,1 0 1,-1-1-1,0 1 0,1 0 0,-1 0 0,1 0 0,-1 0 0,1 0 1,-1 1-1,1-1 0,-1 0 0,1 1 0,-1-1 0,0 1 1,1-1-1,-1 1 0,0 0 0,0 0 0,1-1 0,-1 1 1,0 0-1,0 0 0,0 0 0,0 0 0,0 0 0,0 1 1,0-1-1,1 2 0,1 1-5,14 4 86,3-1-18,-11-2-3,0-1 0,1 0-1,0 0 1,0 0 0,0-2-1,0 1 1,0-1 0,1 0-1,-1-1 1,15 0 0,-17-1-61,-1 0 1,1 0 0,-1-1-1,1 1 1,-1-2 0,0 1 0,1-1-1,9-4 1,-16 6-13,-1-1 1,1 0-1,0 0 1,-1 1-1,1-1 1,-1 0-1,0 0 1,1 0-1,-1 0 1,1 0-1,-1 0 1,0 0-1,0 0 1,0 0-1,1 0 1,-1 1-1,0-1 0,0 0 1,0 0-1,-1-1 1,2-3-8,2-7-395,0 0 0,-1 1 1,0-1-1,0 0 0,-1-19 0,-1 5-5284,0-15-4214</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5:16.541"/>
    </inkml:context>
    <inkml:brush xml:id="br0">
      <inkml:brushProperty name="width" value="0.05" units="cm"/>
      <inkml:brushProperty name="height" value="0.05" units="cm"/>
    </inkml:brush>
  </inkml:definitions>
  <inkml:trace contextRef="#ctx0" brushRef="#br0">1 479 17272,'48'23'9268,"-10"-5"-6483,-36-17-2714,1 0-1,-1 1 0,1-2 1,0 1-1,-1 0 0,1 0 1,0-1-1,0 0 0,0 1 1,-1-1-1,1 0 0,0 0 0,0-1 1,4 0-1,31 1 273,-6 6-12,64 4 0,-82-10-284,-1 0 0,1 0 0,0-1 0,-1-1 0,0 0 0,1-1 0,23-9 0,2-5 10,0-2 0,-2-1 0,0-2 0,-1-2 0,51-44 0,-81 63-80,0-1 1,-1 1 0,0-1-1,0 0 1,0 0-1,0 0 1,-1-1 0,0 1-1,-1-1 1,0 0 0,0 0-1,0-1 1,-1 1-1,0 0 1,0-1 0,-1 0-1,1-14 1,14-79-787,-20 61-267,3 38 597,1-1-1,-1 1 1,0-1 0,-1 1 0,1 0 0,0 0 0,-1-1 0,1 1 0,-1 0-1,0 0 1,0 1 0,0-1 0,1 0 0,-2 0 0,1 1 0,0-1 0,0 1-1,0 0 1,-1 0 0,-2-1 0,-32-13-5541,17 7 1689,-16-5-349</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5:16.931"/>
    </inkml:context>
    <inkml:brush xml:id="br0">
      <inkml:brushProperty name="width" value="0.05" units="cm"/>
      <inkml:brushProperty name="height" value="0.05" units="cm"/>
    </inkml:brush>
  </inkml:definitions>
  <inkml:trace contextRef="#ctx0" brushRef="#br0">1 1 21674,'36'84'6339,"3"127"-3370,-34-179-2892,-2 0-1,-2 1 0,-3 52 1,-1-7-4,3 342-414,0-412 154,0 1 1,1-1-1,0 0 1,0 0 0,1 0-1,0 1 1,0-2 0,1 1-1,0 0 1,0 0-1,1-1 1,0 0 0,9 13-1,8 22-9900,-1-38 3129</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5:17.306"/>
    </inkml:context>
    <inkml:brush xml:id="br0">
      <inkml:brushProperty name="width" value="0.05" units="cm"/>
      <inkml:brushProperty name="height" value="0.05" units="cm"/>
    </inkml:brush>
  </inkml:definitions>
  <inkml:trace contextRef="#ctx0" brushRef="#br0">1 1 20265,'0'4'4693,"0"346"2767,0-114-6259,0-40-5633,0-2-7216,0-177 3649</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5:19.906"/>
    </inkml:context>
    <inkml:brush xml:id="br0">
      <inkml:brushProperty name="width" value="0.05" units="cm"/>
      <inkml:brushProperty name="height" value="0.05" units="cm"/>
    </inkml:brush>
  </inkml:definitions>
  <inkml:trace contextRef="#ctx0" brushRef="#br0">183 206 11717,'0'-111'16544,"-41"111"-12203,11 3-4135,29-2-208,0 0 1,1 0-1,-1 0 0,0 0 0,0 0 0,1 0 0,-1 0 0,1 0 0,-1 1 1,1-1-1,0 0 0,-1 0 0,1 0 0,0 1 0,0-1 0,-1 0 0,1 0 1,0 0-1,1 1 0,-1-1 0,0 1 0,0 1 2,0-1 0,0 0 0,-1 1 0,1-1 0,-1 0 0,1 0 0,-1 1 0,0-1 0,0 0 0,0 0 0,0 0 0,0 0 0,-1 0 0,1 0 0,0 0 0,-1-1 0,1 1 0,-1 0 0,0-1 0,-3 3 0,-11 12 0,14-8 0,-1 0 0,1 0 0,1 0 0,-1 0 0,2 1 0,-1-1 0,1 0 0,0 0 0,2 15 0,-1 5 0,-1 200 0,4-208 0,-1-18 0,0 0 0,0-1 0,0 1 0,-1-1 0,1 1 0,1-1 0,-1 0 0,0 0 0,0-1 0,0 1 0,0-1 0,1 1 0,-1-1 0,0 0 0,1 0 0,-1-1 0,4 0 0,1 1 0,-1-1 0,1 0 0,0-1 0,-1 0 0,15-5 0,-18 4 0,0 0 0,0-1 0,0 1 0,-1-1 0,1 0 0,-1 0 0,0 0 0,0 0 0,0-1 0,-1 1 0,1-1 0,2-8 0,10-16 0,-6 16 0,-3 6 0,0 0 0,-1-1 0,0 0 0,0 0 0,-1 0 0,0-1 0,0 0 0,-1 1 0,0-1 0,-1 0 0,1-1 0,-2 1 0,2-18 0,-3-97 0,0 122 0,-1-1 0,1 0 0,0 1 0,-1-1 0,1 1 0,-1-1 0,0 1 0,0 0 0,0-1 0,0 1 0,0 0 0,-1-1 0,1 1 0,-1 0 0,1 0 0,-1 0 0,0 0 0,0 1 0,0-1 0,0 0 0,0 1 0,0-1 0,-3-1 0,-25-22 0,27 21 0,-1-1 0,0 1 0,0 0 0,-1 0 0,1 1 0,-1-1 0,0 1 0,0 0 0,-10-4 0,10 5 0,0 0 0,1-1 0,-1 0 0,1 0 0,-1 0 0,1 0 0,0-1 0,0 1 0,-4-7 0,5 6 0,0 1 0,0 0 0,-1-1 0,1 2 0,0-1 0,-1 0 0,0 1 0,0-1 0,0 1 0,0 0 0,0 0 0,-8-2 0,-50 2-8401,51 5 1565,10-2 6430,0 0 1,0 0-1,1-1 0,-1 1 1,0 0-1,1 0 0,-1 0 1,0 0-1,1 1 1,0-1-1,-1 0 0,1 0 1,-1 0-1,1 0 1,0 0-1,0 1 0,0-1 1,0 2-1,0 21-4343</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5:40.905"/>
    </inkml:context>
    <inkml:brush xml:id="br0">
      <inkml:brushProperty name="width" value="0.05" units="cm"/>
      <inkml:brushProperty name="height" value="0.05" units="cm"/>
    </inkml:brush>
  </inkml:definitions>
  <inkml:trace contextRef="#ctx0" brushRef="#br0">24 1 8132,'-24'13'23362,"28"-13"-22278,220 0-2354,-158 0-6475,7 0-9180,-50 0 13617</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5:17.642"/>
    </inkml:context>
    <inkml:brush xml:id="br0">
      <inkml:brushProperty name="width" value="0.05" units="cm"/>
      <inkml:brushProperty name="height" value="0.05" units="cm"/>
    </inkml:brush>
  </inkml:definitions>
  <inkml:trace contextRef="#ctx0" brushRef="#br0">1 0 24555,'0'0'4322,"0"23"-2769,24-23-1473,-8 0-80,8 0 64,-9 0-240,25 0-1185,0 0-2192,-16 0-2466,15 0-928,1 0 784</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5:25.578"/>
    </inkml:context>
    <inkml:brush xml:id="br0">
      <inkml:brushProperty name="width" value="0.05" units="cm"/>
      <inkml:brushProperty name="height" value="0.05" units="cm"/>
    </inkml:brush>
  </inkml:definitions>
  <inkml:trace contextRef="#ctx0" brushRef="#br0">1 72 21898,'0'0'8415,"17"0"-8045,583 0 57,-598 0-453,1 0-1,-1 0 1,0 0 0,1-1-1,-1 1 1,0-1 0,1 1-1,-1-1 1,0 0-1,0 0 1,1 0 0,-1-1-1,0 1 1,0 0 0,2-3-1,23-10-1053,-16 9-1426,-7 0-1940,-4 4 3705,1 0 0,-1 0 0,0 0 0,1 0 0,-1 0 1,0 0-1,0 0 0,0 0 0,1 0 0,-1 0 0,0 0 0,-1 0 0,1 0 0,0-1 0,0-2-938,0-9-3222</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5:25.949"/>
    </inkml:context>
    <inkml:brush xml:id="br0">
      <inkml:brushProperty name="width" value="0.05" units="cm"/>
      <inkml:brushProperty name="height" value="0.05" units="cm"/>
    </inkml:brush>
  </inkml:definitions>
  <inkml:trace contextRef="#ctx0" brushRef="#br0">1 0 19385,'0'45'7491,"0"-1"-3682,0 160-3373,0-200-463,0 0 0,0 0 0,1 0 1,-1 0-1,1 0 0,0 0 0,0 0 0,1 0 0,-1 0 1,4 7-1,9 22-841,-11-23 498,6 20-3756,-7-27 3156,-1 1 0,0-1 0,1 0 0,0 0 1,0 1-1,0-1 0,0 0 0,0 0 0,1-1 0,2 4 0,12 5-6204</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5:26.322"/>
    </inkml:context>
    <inkml:brush xml:id="br0">
      <inkml:brushProperty name="width" value="0.05" units="cm"/>
      <inkml:brushProperty name="height" value="0.05" units="cm"/>
    </inkml:brush>
  </inkml:definitions>
  <inkml:trace contextRef="#ctx0" brushRef="#br0">1 482 21530,'37'-6'7767,"-32"4"-7663,0 0-1,0-1 0,0 0 1,0 0-1,0 0 0,0-1 1,-1 0-1,0 0 0,0 0 1,0 0-1,0 0 0,6-10 1,3-3 16,1 0 1,18-16-1,25-31 20,-47 50-116,0 1 0,0 0 0,2 0 0,-1 1 0,2 0 0,22-16 0,11-18 10,-37 35-47,0 1 0,1 1 0,18-15 0,-14 14-3,3-3 53,2 1 0,-1 1-1,2 0 1,31-12 0,-48 22-17,0 0 0,1 0 1,-1 0-1,1 1 1,-1-1-1,1 1 0,-1 0 1,1 0-1,0 0 1,-1 0-1,1 0 0,-1 1 1,1 0-1,-1 0 1,0 0-1,7 2 0,-8-1-10,0 0-1,-1 1 0,1-1 0,0 0 0,-1 0 1,0 1-1,1-1 0,-1 1 0,0-1 0,0 1 1,0 0-1,-1-1 0,1 1 0,-1 0 1,1-1-1,-1 1 0,0 0 0,0 0 0,-1 5 1,1 249 142,-2-229-310,-1-1 0,-1 0 0,-2 0 0,-15 45 0,19-60-685,0-1-1,0 1 1,1-1-1,1 1 1,0 0-1,2 17 1,-1 7-6512,-1-12 370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5:26.824"/>
    </inkml:context>
    <inkml:brush xml:id="br0">
      <inkml:brushProperty name="width" value="0.05" units="cm"/>
      <inkml:brushProperty name="height" value="0.05" units="cm"/>
    </inkml:brush>
  </inkml:definitions>
  <inkml:trace contextRef="#ctx0" brushRef="#br0">1 1 15031,'0'85'10634,"0"0"-5370,0 304-4544,0-385-749,4-4-57,10 1 53,-12-1 26,-1 1-1,1-1 1,0 0-1,-1 1 1,1-1 0,-1 0-1,1 0 1,-1 0-1,1 0 1,0 0-1,-1-1 1,1 1-1,-1 0 1,1-1-1,-1 1 1,1-1 0,-1 0-1,1 1 1,-1-1-1,1 0 1,-1 0-1,0 0 1,0 0-1,1 0 1,-1 0-1,0 0 1,0 0 0,0 0-1,0-1 1,0 1-1,0 0 1,-1-1-1,1 1 1,0-1-1,0-2 1,4-6-29,0-1 0,1 1 0,0 0-1,12-15 1,-4 6 14,-10 14 29,0 1 0,0 0 0,0 0 0,0 0 0,1 0 0,-1 1 0,9-5 0,4-3 4,-11 6 15,0 1 0,1 0 0,-1 0 1,1 0-1,0 1 0,0 0 0,1 1 0,-1 0 0,0 0 1,1 0-1,10 0 0,-14 1 0,1 1 0,-1 0-1,0 0 1,0 0 0,1 1 0,-1-1 0,0 1 0,0 0 0,0 0 0,0 1-1,0-1 1,0 1 0,0 0 0,0 0 0,-1 0 0,1 1 0,-1-1 0,1 1-1,-1 0 1,0-1 0,3 5 0,-5-6-20,0 0 1,0 0-1,-1 0 0,1 0 1,-1 1-1,1-1 1,-1 0-1,1 0 0,-1 0 1,0 0-1,1 0 0,-1 1 1,0-1-1,0 0 0,0 0 1,0 1-1,0-1 1,0 0-1,-1 2 0,2 7-34,5 2-8,-5-11 38,0 1 0,0-1 1,0 0-1,-1 1 0,1-1 0,-1 0 0,1 1 1,-1-1-1,1 1 0,-1-1 0,0 1 0,0-1 1,0 1-1,0 1 0,0-1-15,0 0 0,1 1 1,-1-1-1,1 0 0,-1 1 0,1-1 0,0 0 0,-1 0 1,1 1-1,1-1 0,-1 0 0,0 0 0,2 2 0,-2-2-26,1 0-1,-1 0 0,0 0 0,0 0 1,0 0-1,0 0 0,0 1 0,0-1 1,-1 0-1,1 1 0,-1-1 0,1 0 0,-1 4 1,0 36-3102,0-13-4643,0-6-946</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5:27.602"/>
    </inkml:context>
    <inkml:brush xml:id="br0">
      <inkml:brushProperty name="width" value="0.05" units="cm"/>
      <inkml:brushProperty name="height" value="0.05" units="cm"/>
    </inkml:brush>
  </inkml:definitions>
  <inkml:trace contextRef="#ctx0" brushRef="#br0">0 1 20201,'8'6'9044,"10"-3"-6295,24-3-4394,-31 0 2529,256 0-812,-210 0-5666,1 0-5854</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5:27.942"/>
    </inkml:context>
    <inkml:brush xml:id="br0">
      <inkml:brushProperty name="width" value="0.05" units="cm"/>
      <inkml:brushProperty name="height" value="0.05" units="cm"/>
    </inkml:brush>
  </inkml:definitions>
  <inkml:trace contextRef="#ctx0" brushRef="#br0">0 1 21722,'0'22'4498,"0"9"-2081,0-4-1200,0-4-561,0-1-192,0 0-320,0 1 96,0 8-176,0-4-32,0-5-112,0 9-96,0-8-480,0-1-1825,24 0-2770,-8-8-2320,-16-1 224</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5:28.317"/>
    </inkml:context>
    <inkml:brush xml:id="br0">
      <inkml:brushProperty name="width" value="0.05" units="cm"/>
      <inkml:brushProperty name="height" value="0.05" units="cm"/>
    </inkml:brush>
  </inkml:definitions>
  <inkml:trace contextRef="#ctx0" brushRef="#br0">0 501 20537,'14'0'2313,"-5"0"-1193,-1 0 0,1 0 0,0-1-1,-1 0 1,12-3 0,-17 3-1058,1-1 0,0 0 0,0 0 0,-1 0 0,1 0 0,-1-1 0,0 0 1,1 1-1,-1-1 0,-1 0 0,1 0 0,0-1 0,3-5 0,7-13 36,18-22 113,-9 17-73,0-2 0,-2 0-1,28-57 1,19-26-46,-52 93-82,-13 16-1,1 1-1,-1-1 0,0 0 0,0 0 1,0 0-1,0 0 0,0 0 0,-1 0 0,1 0 1,-1-1-1,0 1 0,0 0 0,0-1 1,1-5-1,-2 7-9,0 1-1,0-1 1,1 0 0,-1 1 0,1-1 0,-1 1 0,1-1-1,0 1 1,-1 0 0,1-1 0,0 1 0,0 0 0,0-1-1,0 1 1,0 0 0,0 0 0,0 0 0,1 0 0,-1 0-1,0 0 1,1 0 0,-1 0 0,1 1 0,-1-1 0,0 1-1,1-1 1,0 1 0,-1-1 0,1 1 0,-1 0 0,3-1-1,0 1 267,-4 35-209,0-24-78,0 171 113,0-168-106,-2 0-1,0 0 1,-1 0-1,-4 14 1,-5 27 12,5 6-30,1 70 1,6-49-7037,0-64 3713</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5:28.869"/>
    </inkml:context>
    <inkml:brush xml:id="br0">
      <inkml:brushProperty name="width" value="0.05" units="cm"/>
      <inkml:brushProperty name="height" value="0.05" units="cm"/>
    </inkml:brush>
  </inkml:definitions>
  <inkml:trace contextRef="#ctx0" brushRef="#br0">1 0 19305,'0'0'5386,"0"4"-2187,0 161 1070,0 84-4960,0-246 243,0-39-24425</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5:29.265"/>
    </inkml:context>
    <inkml:brush xml:id="br0">
      <inkml:brushProperty name="width" value="0.05" units="cm"/>
      <inkml:brushProperty name="height" value="0.05" units="cm"/>
    </inkml:brush>
  </inkml:definitions>
  <inkml:trace contextRef="#ctx0" brushRef="#br0">2 9 15911,'0'0'13596,"0"1"-13537,0-1 1,-1 1-1,1-1 0,0 1 1,0-1-1,0 1 1,0 0-1,0-1 0,0 1 1,0-1-1,0 1 1,0-1-1,0 1 1,0-1-1,0 1 0,0-1 1,1 1-1,-1-1 1,0 1-1,0-1 0,1 1 1,-1-1-1,0 1 1,1-1-1,-1 0 0,0 1 1,1-1-1,-1 1 1,1-1-1,17 4 42,0-1 1,0 0-1,0-1 0,0-2 1,1 0-1,21-2 1,12 0-78,184-7-320,-160 2-52,-3 0-2914,-22 6-3997,-9-7-2762</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6:01.308"/>
    </inkml:context>
    <inkml:brush xml:id="br0">
      <inkml:brushProperty name="width" value="0.05" units="cm"/>
      <inkml:brushProperty name="height" value="0.05" units="cm"/>
    </inkml:brush>
  </inkml:definitions>
  <inkml:trace contextRef="#ctx0" brushRef="#br0">377 1 7379,'0'0'10475,"-20"15"-3555,19-15-6749,0 0 0,0 0 0,0 1 1,0-1-1,0 1 0,0-1 0,0 1 0,0-1 0,0 1 1,1 0-1,-1-1 0,0 1 0,0 0 0,0-1 0,1 1 1,-1 0-1,0 0 0,1 0 0,-1 0 0,1 0 0,-1 0 1,1 0-1,0 0 0,-1 0 0,1 0 0,0 0 0,0 0 1,-1 0-1,1 0 0,0 0 0,0 2 0,0-2-52,0 1 1,-1-1-1,0 0 0,1 1 0,-1-1 0,1 0 1,-1 1-1,0-1 0,0 0 0,0 0 1,0 0-1,0 0 0,0 0 0,0 0 0,0 0 1,0 0-1,-3 1 0,1 0 107,-20 22-52,22-23-175,-1 0 0,1 0 0,-1 0-1,1 0 1,0 0 0,0 0 0,-1 1-1,1-1 1,0 0 0,0 1-1,0-1 1,1 1 0,-1-1 0,0 1-1,0-1 1,1 1 0,-1-1 0,1 1-1,-1 0 1,1-1 0,0 1 0,0 0-1,0 2 1,0-2 1,-1 0 0,1 0 0,0 0 0,-1 0 0,0 0 0,1 0 0,-1 0 0,0 0 0,0 0 0,0 0 0,0-1 0,0 1 0,0 0 0,-1-1 0,1 1 0,0-1 0,-1 1 0,0-1 0,1 1 0,-1-1 0,-3 2 0,3-2 0,0 0 0,0 1 0,0 0 0,0-1 0,0 1 0,0 0 0,0 0 0,1 0 0,-1 0 0,1 0 0,-1 0 0,1 0 0,0 1 0,0-1 0,0 0 0,0 1 0,0-1 0,1 1 0,-1-1 0,1 1 0,-1 0 0,1 3 0,0-3 0,-1 1 0,0 0 0,0-1 0,0 1 0,0-1 0,-1 1 0,1-1 0,-1 1 0,0-1 0,0 0 0,0 0 0,0 0 0,0 0 0,-1 0 0,0-1 0,1 1 0,-5 2 0,3-1 0,0 0 0,0 0 0,0 0 0,0 0 0,1 1 0,0 0 0,0 0 0,0 0 0,0 0 0,1 0 0,-3 8 0,4-9 0,0 2 0,0 0 0,-1 1 0,0-1 0,0 0 0,0 0 0,-1 0 0,0-1 0,-5 8 0,3-5 0,1-1 0,-1 1 0,1 0 0,1 1 0,-4 11 0,-2 4 0,-32 66-160,36-65-935,5-24 957,0 0 0,0 0 0,0 0-1,0 1 1,0-1 0,0 0 0,0 0 0,0 0-1,-1 0 1,1 0 0,0 0 0,-1 0 0,1 0 0,-1 0-1,1 0 1,-1 0 0,0 0 0,1 0 0,-1 0-1,0 0 1,0 0 0,1 0 0,-1-1 0,0 1 0,0 0-1,0-1 1,0 1 0,0-1 0,0 1 0,-1 0-1,-8 4-1046,5-1-3603</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5:12.176"/>
    </inkml:context>
    <inkml:brush xml:id="br0">
      <inkml:brushProperty name="width" value="0.05" units="cm"/>
      <inkml:brushProperty name="height" value="0.05" units="cm"/>
    </inkml:brush>
  </inkml:definitions>
  <inkml:trace contextRef="#ctx0" brushRef="#br0">43 309 8900,'-4'0'2844,"-3"0"-2057,-22 0 16744,29 4-17080,-1 13-294,1-14-131,-1 0 1,1 1-1,-1-1 1,1 1-1,0-1 0,1 1 1,-1-1-1,1 1 1,-1-1-1,1 0 1,0 1-1,0-1 0,0 0 1,1 0-1,-1 0 1,1 0-1,0 0 1,0 0-1,0 0 1,4 4-1,3-1-34,0 0 0,1 0-1,-1-1 1,1-1 0,18 7 0,-24-10 6,-3 0 1,0-1 0,0 1 0,0-1 0,0 0 0,0 1 0,0-1 0,0 1 0,0 0 0,0-1-1,-1 1 1,1 0 0,0 0 0,-1-1 0,1 1 0,0 0 0,-1 0 0,2 2 0,4 4 18,6-3-4,1 0 0,0 0 1,1-1-1,-1-1 1,1 0-1,-1-1 0,1 0 1,0-1-1,24-3 0,11 2-16,-4 2 25,-1-2-1,0-1 0,-1-3 1,1-1-1,49-15 0,-77 17-3,1 0 0,0 1 0,17-1 0,-21 3 1,0-1 0,0 0-1,0 0 1,19-8 0,-27 8-18,1 1 0,-1-1 0,1 1 1,-1 0-1,1 0 0,9 0 0,-9 1-6,0 0-1,1-1 1,-1 0 0,0 0-1,0 0 1,10-4-1,-5-1 17,-7 4-1,0 0-1,0 0 0,0 1 1,0-1-1,1 1 0,-1 0 1,0 0-1,1 1 0,8-1 1,-8 0-6,1 1 0,-1-1 0,0 0 1,0-1-1,0 1 0,0-1 0,0 0 1,0 0-1,0-1 0,-1 1 0,1-1 1,-1 0-1,0 0 0,0-1 0,0 1 1,0-1-1,4-5 0,1 1 64,-8 2-72,1 0 1,-1 1 0,0-1 0,0 0-1,0 0 1,-1 0 0,0 0 0,0 1 0,0-1-1,-3-8 1,3 4 33,-1 2-41,1 1 0,-1-1 0,0 1-1,-1 0 1,0 0 0,0 0 0,0 0-1,-1 0 1,0 0 0,-1 0 0,1 1-1,-1 0 1,-7-9 0,1 3-34,0 2-1,-1-1 1,0 1-1,0 1 1,-21-13 0,10 7 20,19 12 19,-1 1 0,0-1 0,0 1 0,0 0 0,0 0-1,0 0 1,0 0 0,0 1 0,-1 0 0,1 0 0,0 0 0,-9-1 0,-33-8-43,-10 0 84,-382 10-117,423 0 70,0 2 1,0 0 0,-16 5-1,-34 4-78,61-11 74,0 1 0,0-1 0,0 1 0,0 0 1,-1 0-1,1 1 0,1-1 0,-1 1 0,0 0 1,0 0-1,-4 3 0,-23 10-651,19-12 1623,-3 0-4848,-16 5-9849,27 3 8315</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5:12.608"/>
    </inkml:context>
    <inkml:brush xml:id="br0">
      <inkml:brushProperty name="width" value="0.05" units="cm"/>
      <inkml:brushProperty name="height" value="0.05" units="cm"/>
    </inkml:brush>
  </inkml:definitions>
  <inkml:trace contextRef="#ctx0" brushRef="#br0">1 0 7908,'0'1'5307,"0"10"-2531,0 399 11874,0-204-11279,0 1-3698,0 68-7241,0 0-9884,0-265 13109</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5:13.294"/>
    </inkml:context>
    <inkml:brush xml:id="br0">
      <inkml:brushProperty name="width" value="0.05" units="cm"/>
      <inkml:brushProperty name="height" value="0.05" units="cm"/>
    </inkml:brush>
  </inkml:definitions>
  <inkml:trace contextRef="#ctx0" brushRef="#br0">0 0 11349,'0'1'6541,"0"13"-3141,0 28 2884,0 0-3528,0 87-1762,1-121-969,-1 0 0,2 0 0,-1 0 0,1 0 0,4 13 0,-3-13 13,-1 1 0,0 0 0,0 0 0,0 0 0,-1 15 1,-1 742 203,16-643-858,-16-122 574,0 1 0,0 0 1,1-1-1,-1 1 0,0-1 0,1 1 0,-1-1 0,1 1 1,0-1-1,-1 1 0,1-1 0,0 0 0,0 1 0,0-1 1,0 0-1,0 0 0,0 1 0,0-1 0,0 0 1,3 2-1,-1-1-219,1 3-2913,-3 5 2217</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5:13.742"/>
    </inkml:context>
    <inkml:brush xml:id="br0">
      <inkml:brushProperty name="width" value="0.05" units="cm"/>
      <inkml:brushProperty name="height" value="0.05" units="cm"/>
    </inkml:brush>
  </inkml:definitions>
  <inkml:trace contextRef="#ctx0" brushRef="#br0">3 1 9012,'-1'26'6820,"0"-18"-4813,1 1 0,0-1 0,0 1 0,1-1 0,2 10 0,-3-16-1903,1 0 1,-1 0-1,1 0 0,0 0 1,0 0-1,0 0 0,0 0 1,0 0-1,1-1 1,-1 1-1,0-1 0,1 1 1,-1-1-1,1 1 0,0-1 1,0 0-1,-1 1 0,1-1 1,0 0-1,0 0 0,0-1 1,0 1-1,0 0 1,0-1-1,2 1 0,27 11 284,-27-10-361,0 0 1,0-1-1,0 1 1,1-1-1,-1 0 0,0 0 1,1 0-1,-1 0 1,5-1-1,277 0 256,-268-1-412,-1-1 0,0-1 1,0 0-1,22-9 0,10 0-1113,-47 11 809,1 0 1,-1 0 0,1 0-1,-1 0 1,0 0 0,1 0-1,-1-1 1,0 1 0,0-1 0,0 0-1,0 1 1,0-1 0,2-3-1,6-5-3023,13-5-4163</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5:34.084"/>
    </inkml:context>
    <inkml:brush xml:id="br0">
      <inkml:brushProperty name="width" value="0.05" units="cm"/>
      <inkml:brushProperty name="height" value="0.05" units="cm"/>
    </inkml:brush>
  </inkml:definitions>
  <inkml:trace contextRef="#ctx0" brushRef="#br0">0 0 17576,'29'7'8061,"13"19"-4611,-8-5-2601,-15-8-718,-1 1-1,0 0 0,27 30 1,-5-6-95,-22-12-115,-17-25 48,0 1 0,0 0 0,0-1 0,0 1-1,0 0 1,0-1 0,0 1 0,0-1 0,1 0 0,-1 1 0,0-1-1,1 0 1,-1 0 0,1 0 0,0 0 0,1 1 0,2 1-122,-2-2-269,0 0 1,-1 0 0,1 0-1,0 1 1,-1-1 0,1 1-1,-1 0 1,0 0-1,4 4 1,0 17-10168,-6-13 4607</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5:34.490"/>
    </inkml:context>
    <inkml:brush xml:id="br0">
      <inkml:brushProperty name="width" value="0.05" units="cm"/>
      <inkml:brushProperty name="height" value="0.05" units="cm"/>
    </inkml:brush>
  </inkml:definitions>
  <inkml:trace contextRef="#ctx0" brushRef="#br0">1 398 17416,'0'-22'5170,"0"8"-1440,0-8-1697,0-9-1137,24 8-351,-8-13-273,23-8-128,-15 8-48,-8-9-528,24 14-2706,0-18-4225,7 4-1937</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5:55.084"/>
    </inkml:context>
    <inkml:brush xml:id="br0">
      <inkml:brushProperty name="width" value="0.05" units="cm"/>
      <inkml:brushProperty name="height" value="0.05" units="cm"/>
    </inkml:brush>
  </inkml:definitions>
  <inkml:trace contextRef="#ctx0" brushRef="#br0">3293 286 4178,'0'0'3289,"1"11"2990,-4-2-5288,-4-4 126,6-4-995,1-1-1,-1 1 0,1-1 1,-1 1-1,0-1 0,1 1 1,-1-1-1,1 1 0,0 0 1,-1-1-1,1 1 0,0 0 1,-1 0-1,1-1 0,0 1 1,0 0-1,-1 0 0,1-1 1,0 1-1,0 0 0,0 0 1,0-1-1,0 1 0,0 0 1,0 0-1,0 0 0,1-1 1,-1 1-1,1 1 0,-1-1-70,-1-1 0,1 1-1,0-1 1,0 1 0,0 0-1,0-1 1,0 1 0,-1-1-1,1 1 1,0-1-1,0 1 1,-1-1 0,1 1-1,0-1 1,-1 1 0,1-1-1,-1 0 1,1 1 0,-1-1-1,1 1 1,-1-1 0,1 0-1,-1 0 1,1 1 0,-1-1-1,1 0 1,-1 0 0,0 1-1,0-1-12,1 0 1,-1 1-1,0-1 0,0 0 0,1 1 0,-1-1 1,0 0-1,1 1 0,-1-1 0,0 1 0,1 0 0,-1-1 1,1 1-1,-1-1 0,1 1 0,-1 0 0,1-1 1,0 1-1,-1 0 0,1-1 0,0 1 0,-1 0 1,1 0-1,0-1 0,0 1 0,0 0 0,0 0 0,0 0 1,0 0-1,0 0 33,0 0 1,0 0 0,0 0-1,0 0 1,0 0-1,0 0 1,0 0-1,0 0 1,0 0 0,0 0-1,0 0 1,-1 0-1,1 0 1,0 0-1,-1-1 1,1 1 0,-1 0-1,1 0 1,-1 0-1,1 0 1,-1-1-1,0 1 1,1 0 0,-1-1-1,0 1 1,0 0-1,1-1 1,-1 1 0,0-1-1,-1 1 1,1-1-29,1 1-1,-1-1 1,0 0 0,1 1 0,-1-1 0,0 1-1,1-1 1,-1 1 0,1 0 0,-1-1-1,0 1 1,1-1 0,-1 1 0,1 0 0,0-1-1,-1 1 1,1 0 0,0 0 0,-1-1 0,1 1-1,0 0 1,0 0 0,0 0 0,0-1 0,-1 1-1,1 0 1,0 0 0,0 0 0,1-1 0,-1 2-1,0 3 200,-1 0 1,1-1-1,-1 1 0,0-1 0,0 1 0,-1-1 0,1 1 0,-1-1 0,0 0 0,0 1 0,0-1 0,-5 5 0,-40 42 1627,40-45-1755,0 1-1,0 0 1,0 0-1,1 1 1,0-1 0,-7 15-1,11-19-92,0 1-1,-1 0 1,0-1 0,1 1-1,-1-1 1,-1 0-1,1 0 1,0 0 0,-1 0-1,1 0 1,-1-1-1,-6 4 1,4-3-14,1 0 1,0 0-1,0 1 0,0 0 0,0 0 1,1 0-1,0 0 0,-5 7 1,-8 8 27,0 0 0,-1-2 0,-1 0 0,-1-1 1,0-1-1,-1 0 0,-35 16 0,-41 31 17,71-44 24,-1-2 0,-35 16 0,-8 4 19,11-4 9,-2-3 0,-81 26 0,25-38-104,-3 33 0,100-45 0,-85 27 0,82-24 0,-1-1 0,0-2 0,0 0 0,0-2 0,-25 1 0,20-2 0,0 2 0,-47 11 0,46-8 0,-1-2 0,0-1 0,-1-1 0,1-2 0,-51-4 0,-1 1 0,51 2 0,-2 1 0,0-1 0,-1-1 0,2-2 0,-1-1 0,0-2 0,-57-18 0,36 1 0,2-3 0,0-2 0,-62-43 0,103 62 0,1-1 0,-1-1 0,-12-15 0,-20-18 0,40 40 0,-3-1 0,0-1 0,1 0 0,-1 0 0,1 0 0,1-1 0,-1 0 0,1 0 0,-4-9 0,3 5 0,0-1 0,-1 1 0,-1 0 0,0 0 0,-11-11 0,12 14 0,1 0 0,0 0 0,0-1 0,1 0 0,0 0 0,-4-11 0,-12-22 0,18 37 0,1 1 0,0-1 0,0 0 0,0 0 0,0 0 0,1 0 0,0 0 0,0-1 0,0 1 0,1 0 0,0-7 0,0 9 0,0 0 0,-1 0 0,1 0 0,-1 0 0,1 0 0,-1 0 0,0 0 0,0 0 0,0 1 0,0-1 0,0 0 0,-1 0 0,1 1 0,-1-1 0,0 1 0,0 0 0,-4-5 0,3 4 0,0 0 0,0-1 0,0 1 0,1-1 0,0 1 0,0-1 0,0 0 0,0 0 0,0 0 0,-2-9 0,-1-13 0,2 0 0,0 0 0,1-33 0,2 55 0,0 0 0,-1 0 0,1 0 0,-1 0 0,0 1 0,0-1 0,0 0 0,-1 0 0,-3-6 0,3 7 0,1-1 0,-1 0 0,1 0 0,-1 0 0,1 0 0,0 0 0,0 0 0,1 0 0,-1-8 0,1 2 0,-1 0 0,0 0 0,0 0 0,-1 0 0,-6-19 0,6 24 0,1 0 0,0-1 0,0 1 0,0-1 0,1 1 0,0-1 0,0 1 0,1-9 0,1-33 0,-2 6 0,-4 32 0,-14 7 0,16 2 0,0 1 0,0-1 0,0 0 0,0 1 0,0 0 0,1-1 0,-1 1 0,0 0 0,0 0 0,1 0 0,-1 0 0,0 0 0,1 0 0,-1 0 0,1 1 0,0-1 0,-1 1 0,1-1 0,0 1 0,0-1 0,0 1 0,0 0 0,0-1 0,0 1 0,0 0 0,1 0 0,-1 0 0,1 0 0,-1 0 0,1-1 0,0 4 0,-1-1 0,-1 1 0,0-1 0,1 1 0,-1-1 0,-1 0 0,1 1 0,-1-1 0,1 0 0,-1-1 0,0 1 0,-1 0 0,1-1 0,-1 0 0,1 1 0,-1-1 0,-8 4 0,-12 14 0,13-9 0,-12 13 0,-28 42 0,48-61 0,-2 1 0,-27 12 0,32-18 0,-1-1 0,0 0 0,1 0 0,-1 1 0,0-1 0,1 0 0,-1 0 0,0 0 0,1 0 0,-1 0 0,0 0 0,1 0 0,-1 0 0,0 0 0,1-1 0,-1 1 0,0 0 0,1 0 0,-1 0 0,1-1 0,-1 1 0,-1-1 0,0-5 0,1 1 0,0-1 0,0 0 0,0 0 0,0 1 0,1-1 0,0 0 0,0 0 0,1 0 0,0-6 0,0-8 0,0 14 0,-1 1 0,1 0 0,1-1 0,-1 1 0,1 0 0,-1 0 0,2 0 0,-1 0 0,0 0 0,1 1 0,6-9 0,45-49 0,-31 38 0,36-33 0,-54 51 0,1 1 0,-1-1 0,1 2 0,0-1 0,1 1 0,-1 0 0,1 0 0,0 0 0,-1 1 0,2 0 0,6-2 0,2 2 0,0 1 0,1 0 0,31 1 0,-44 2-13,-1-1 0,0 1 0,0 0 0,1 0 0,-1 0 0,0 0-1,0 1 1,0-1 0,0 1 0,0 0 0,-1-1 0,1 1 0,0 1 0,-1-1 0,1 0 0,-1 1 0,4 4 0,-1 0-409,-1-1 0,1 1 0,-1 0 0,0 1 0,-1-1 1,5 14-1,5 8-7259</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8:55.531"/>
    </inkml:context>
    <inkml:brush xml:id="br0">
      <inkml:brushProperty name="width" value="0.05" units="cm"/>
      <inkml:brushProperty name="height" value="0.05" units="cm"/>
    </inkml:brush>
  </inkml:definitions>
  <inkml:trace contextRef="#ctx0" brushRef="#br0">588 96 3810,'0'-1'156,"0"-1"0,0 0 0,0 1 0,-1-1 0,1 0 0,0 1 0,-1-1 0,1 1 0,-1-1 0,0 0 0,0 1 0,1-1 0,-1 1 0,0 0 0,0-1 0,0 1 0,-2-2 0,2 2 63,-1 0 0,1-1-1,0 1 1,1 0 0,-1 0-1,0-1 1,0 1 0,0 0-1,1-1 1,-1 1 0,1-1-1,-1 1 1,1-1 0,0 1-1,-1-1 1,1 1 0,0-3-1,0 3-94,0 0 1,0 0-1,0 1 0,0-1 1,0 0-1,0 0 0,0 0 0,0 1 1,0-1-1,-1 0 0,1 0 0,0 1 1,-1-1-1,1 0 0,0 0 0,-1 1 1,1-1-1,-1 0 0,1 1 1,-1-1-1,1 1 0,-1-1 0,0 1 1,1-1-1,-1 1 0,0-1 0,1 1 1,-2-1-1,-23-1 2382,23 3-2273,0-1-1,0 0 0,0 0 1,0 0-1,0 0 1,0 0-1,0 0 1,0-1-1,0 1 1,1-1-1,-1 1 1,0-1-1,-3-1 0,-3-1 729,0 0 0,0 1-1,0 0 1,0 1 0,0 0-1,-1 0 1,1 0-1,0 1 1,-17 2 0,13-1-1382,5-1 1061,-6 3 230,-4 12-431,-12 6 333,11-6-630,-1 0-1,-30 17 0,35-18-115,12-11-14,0-1 0,0 1 0,0-1-1,-1 1 1,1-1 0,-1 0-1,1 0 1,-1 0 0,0 0-1,-3 2 1,-20 11-41,25-15 26,0 1-1,0-1 1,1 1 0,-1-1 0,1 1-1,-1-1 1,0 1 0,1 0-1,-1-1 1,1 1 0,0 0 0,-1-1-1,1 1 1,-1 0 0,1 0 0,0 0-1,0-1 1,-1 1 0,1 0 0,0 0-1,0 0 1,0-1 0,0 1 0,0 0-1,0 0 1,0 1 0,0 2-13,-2 0 14,0 0 1,0-1-1,0 1 1,-1 0-1,0-1 1,0 1-1,0-1 1,-4 4-1,1-2 13,2 16 9,2-1 11,-4-8-8,1 0 0,-2-1 0,1 0 0,-10 11 0,10-13-46,-1 0-1,1 1 1,-8 19-1,11-22 19,-1 2 24,1 1 1,0-1 0,1 1-1,0-1 1,-1 12-1,3-19-20,0 0 0,0-1 0,-1 1 0,1 0-1,0 0 1,-1 0 0,0-1 0,1 1 0,-1 0-1,0 0 1,0-1 0,1 1 0,-1-1 0,-1 1 0,-1 2-1,2-3 0,-1 1-1,1-1 0,0 1 1,0-1-1,0 1 0,1-1 1,-1 1-1,0 0 0,0-1 1,1 1-1,-1 0 0,1 0 1,0-1-1,-1 1 0,1 3 1,0 337 103,0-341-101,0 0 1,0 0-1,0 0 0,0 0 0,1 0 0,-1 0 0,0 0 1,0 0-1,1 0 0,-1-1 0,1 1 0,-1 0 0,1 0 1,-1 0-1,1-1 0,-1 1 0,1 0 0,0 0 0,-1-1 0,1 1 1,0-1-1,0 1 0,-1-1 0,1 1 0,0-1 0,0 1 1,0-1-1,1 1 0,0 0 1,-1-1 0,0 1 1,1 0-1,-1-1 0,0 1 0,1 0 0,-1 0 1,0 0-1,0 0 0,0 0 0,0 1 1,0-1-1,0 0 0,0 0 0,0 1 0,-1-1 1,2 3-1,0-1-5,0 1 0,0-1 0,0 1-1,0-1 1,0 0 0,1 0 0,0 0 0,-1 0 0,1 0 0,0-1 0,1 1-1,-1-1 1,0 0 0,7 3 0,28 22 29,-30-20-26,-5-3 1,0-1 1,1 1 0,0-1-1,-1 0 1,1 0-1,0-1 1,1 1-1,-1-1 1,0 0 0,1 0-1,-1 0 1,1-1-1,-1 0 1,7 1 0,74 6-63,-81-8 68,0 0 0,0 0 0,0 1 0,1-1 0,-1 1 0,0 0 0,0 0 0,0 0 0,0 1 0,5 2 1,28 10 28,-7-9 3,0-1 0,0-1 0,1-1 1,-1-2-1,55-6 0,-77 4-37,0-1 0,0 0 1,0 0-1,0-1 0,-1 0 0,0 0 0,11-9 0,13-6-2,-9 4 1,-1-2 0,-1 1 0,0-2 0,-1-1 0,-1 0 0,18-26 0,-24 27 0,-1 0 0,-1-1 0,0 0 0,10-30 0,2-1 0,-17 43 0,-2-1 0,1 0 0,-1 0 0,0 0 0,3-14 0,1-23 0,-3 0 0,-1-86 0,-4 78 0,1 46 0,-1 0 0,-1 1 0,1-1 0,-1 0 0,0 1 0,0 0 0,-1-1 0,0 1 0,0 0 0,-1 1 0,1-1 0,-1 0 0,0 1 0,-1 0 0,1 0 0,-1 0 0,0 1 0,-6-5 0,-21-24 0,21 24 0,0 1 0,0 0 0,-1 0 0,0 1 0,0 1 0,0 0 0,-1 0 0,0 1 0,0 1 0,0 0 0,-1 1 0,0 1 0,1 0 0,-19 0 0,22 1 0,1 1 0,-1-2 0,0 1 0,-18-6 0,19 4 0,-1 0 0,0 1 0,-1 1 0,-18-2 0,-61 3-2607,-2 0-3758,53 0-2191</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9:45.206"/>
    </inkml:context>
    <inkml:brush xml:id="br0">
      <inkml:brushProperty name="width" value="0.05" units="cm"/>
      <inkml:brushProperty name="height" value="0.05" units="cm"/>
    </inkml:brush>
  </inkml:definitions>
  <inkml:trace contextRef="#ctx0" brushRef="#br0">0 66 10517,'8'15'14716,"-7"-14"-14047,22 6 4306,33-7-7036,-40-1 3611,15 0-1375,0-2 0,55-12 0,-13 1-76,-28 8 13,90 1 0,-51-6 28,-62 7-95,1 0 0,24 0 0,99 4-576,-146-5 26,0-11-8167</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1:39.497"/>
    </inkml:context>
    <inkml:brush xml:id="br0">
      <inkml:brushProperty name="width" value="0.05" units="cm"/>
      <inkml:brushProperty name="height" value="0.05" units="cm"/>
    </inkml:brush>
  </inkml:definitions>
  <inkml:trace contextRef="#ctx0" brushRef="#br0">669 309 2353,'1'-24'2663,"0"17"-1840,0 0-1,-1 1 1,1-1-1,-1 0 1,-1 0-1,0 1 0,0-1 1,0 0-1,-3-8 1,1 11-410,1 1-65,0 1 1,0 0-1,1-1 1,-1 1 0,1-1-1,-1 1 1,1-1-1,0 0 1,0 0 0,0 0-1,1 1 1,-1-1-1,1 0 1,-1 0-1,1 0 1,0 0 0,0 0-1,0 0 1,1-3-1,-17-35 3894,16 40-4181,0 1-1,0-1 0,0 1 0,0-1 0,0 0 0,-1 1 0,1-1 0,0 1 1,0-1-1,0 1 0,-1-1 0,1 1 0,0-1 0,-1 1 0,1-1 0,-1 1 1,1-1-1,0 1 0,-1-1 0,1 1 0,-1 0 0,1-1 0,-1 1 0,1 0 1,-1 0-1,0-1 0,1 1 0,-1 0 0,1 0 0,-2-1 0,1 1-8,1 0 0,-1 0 0,1 0 0,-1 0 0,1 0-1,-1-1 1,1 1 0,-1 0 0,1 0 0,-1-1 0,1 1-1,-1 0 1,1-1 0,-1 1 0,1-1 0,0 1 0,-1 0-1,1-1 1,0 1 0,-1-1 0,1 1 0,0-1 0,-1 1-1,1-1 1,0 1 0,0-1 0,0 1 0,0-1 0,-1 0-1,1 0 1,-1-1 32,0 1 1,0-1-1,0 1 0,-1-1 0,1 1 0,-1 0 0,1-1 1,-1 1-1,1 0 0,-1 0 0,0 0 0,1 0 0,-1 0 0,0 1 1,0-1-1,0 1 0,0-1 0,0 1 0,1-1 0,-1 1 0,0 0 1,0 0-1,-3 0 0,-33-1 82,26 0-153,0 0-1,1 1 0,-1 0 0,0 0 1,0 2-1,1-1 0,-1 2 1,0-1-1,1 2 0,-13 4 0,7 10 52,16-16-54,0 0 0,0 0-1,-1-1 1,1 1 0,0-1-1,-1 1 1,0-1 0,1 1-1,-1-1 1,0 0-1,1 0 1,-5 2 0,5-3-12,-1 0 0,0 1-1,0-1 1,1 1 0,-1-1 0,0 1 0,1 0 0,-1-1 0,0 1 0,1 0 0,-1 0-1,1 0 1,-1 0 0,1 0 0,0 1 0,0-1 0,-1 0 0,1 1 0,0-1 0,0 1-1,0-1 1,0 1 0,0-1 0,1 1 0,-1 0 0,0 2 0,-6 13 32,5-14-21,1-1-1,-1 1 1,0-1-1,0 0 1,0 0-1,0 0 0,0 0 1,-1 0-1,1 0 1,-1 0-1,1-1 1,-1 1-1,-4 1 1,4-2-2,0 0 1,0 1-1,0 0 1,0-1-1,1 1 1,-1 0 0,0 1-1,1-1 1,-1 0-1,1 1 1,0-1-1,0 1 1,-3 5-1,-10 15-49,14-22 41,-1 1 0,1-1 0,0 1 0,0 0 0,0-1 0,0 1 0,0 0 0,1 0 0,-1 0 0,0 0 0,1-1 1,-1 1-1,1 0 0,0 0 0,0 0 0,0 0 0,0 0 0,0 0 0,0 2 0,0-1 9,0 0 0,-1 0 0,1-1 1,-1 1-1,0 0 0,0-1 0,0 1 1,0-1-1,0 1 0,-1-1 0,1 0 0,-1 1 1,1-1-1,-1 0 0,0 0 0,0 0 0,0 0 1,-4 2-1,3-1-9,0 0 0,0 1 0,0-1 1,0 0-1,0 1 0,1-1 0,-4 7 0,-34 41 135,40-50-129,-1 0 1,1 1 0,0-1-1,-1 0 1,1 1 0,0-1-1,0 1 1,0-1 0,0 0-1,0 1 1,0-1 0,0 1-1,0-1 1,1 2 0,-1-2-5,0 1 0,1-1 0,-1 0 0,0 0 1,0 1-1,0-1 0,0 0 0,0 1 1,0-1-1,-1 0 0,1 1 0,0-1 0,-1 0 1,1 0-1,0 1 0,-1-1 0,0 0 1,1 0-1,-2 2 0,-54 85 79,43-54 54,9-23-129,3-10 1,1 0 1,-1 0 0,1 0-1,0 1 1,-1-1-1,1 0 1,0 0-1,-1 0 1,1 0-1,0 1 1,0-1 0,0 0-1,0 0 1,0 1-1,1-1 1,-1 0-1,0 0 1,1 2 0,0-2-2,-1 0 0,0 0 0,0 0 0,1 0 0,-1 0 0,0 0 0,0 0 0,0 0 0,0 0 0,0 0 0,0 0 0,0 0 0,-1 0 0,1 0 0,0 0 0,0 0 0,-1 0 1,1 0-1,-1 0 0,1-1 0,0 1 0,-1 0 0,0 0 0,1 0 0,-2 0 0,-1 5 24,0 0-1,0 0 1,1 1 0,0-1 0,0 1-1,0-1 1,1 1 0,0-1 0,0 1-1,0 0 1,1 0 0,0-1 0,2 9-1,-2-13-27,-1 11 0,1-10 9,-1 0 0,1 0-1,0 0 1,0 1 0,0-1 0,1 0-1,-1 0 1,1 1 0,-1-1 0,1 0-1,0 0 1,0 0 0,0 0 0,1 0 0,-1 0-1,1 0 1,0-1 0,0 1 0,0 0-1,0-1 1,3 4 0,53 67 121,-39-55-117,-17-15-9,1 0 1,-1 0-1,1 0 1,0-1-1,0 1 1,0-1-1,0 0 1,1 0-1,-1 0 1,1-1-1,5 3 1,14 11 55,-6-2-37,10 10-24,-25-21 0,0 0 0,1 1 0,-1-1 0,0 0 0,1 0 0,-1 0 0,1-1 0,0 1 0,-1 0 0,1-1 0,0 0 0,0 0 0,0 0 0,0 0 0,0 0 0,0-1 0,6 1 0,-6 0 0,0-1 0,0 1 0,1-1 0,-1 1 0,0 0 0,0 1 0,0-1 0,0 0 0,0 1 0,0-1 0,0 1 0,-1 0 0,4 3 0,-4-4 0,0 1 0,0 0 0,0-1 0,1 1 0,-1-1 0,0 0 0,1 1 0,0-1 0,-1-1 0,1 1 0,0 0 0,3 0 0,-1-1 0,-1 1 0,1 0 0,-1 0 0,0 0 0,1 0 0,-1 1 0,0 0 0,0 0 0,0 0 0,0 0 0,5 4 0,-5-3 0,1 0 0,-1 0 0,0-1 0,1 0 0,-1 0 0,1 0 0,-1 0 0,1-1 0,0 0 0,0 0 0,9 1 0,-5-2 0,0 1 0,0 0 0,0 1 0,0-1 0,-1 2 0,18 6 0,-17-5 0,0-1 0,1 0 0,0-1 0,0 1 0,0-2 0,0 0 0,11 1 0,252-2 0,-272 0 0,1 0 0,0 0 0,0-1 0,0 1 0,0 0 0,0-1 0,0 1 0,-1-1 0,1 1 0,0-1 0,0 0 0,-1 0 0,1 1 0,0-1 0,1-2 0,13-6 0,3 5 0,-16 4 0,0-1 0,0 1 0,0-1 0,0 0 0,0 1 0,0-1 0,-1 0 0,1-1 0,0 1 0,-1 0 0,1-1 0,2-2 0,77-49 0,-80 51 0,-1 1 0,1 0 0,-1 0 0,1 0 0,-1 0 0,1 0 0,0 1 0,0-1 0,-1 0 0,1 1 0,0-1 0,0 1 0,0 0 0,0-1 0,-1 1 0,1 0 0,0 0 0,0 0 0,0 1 0,3 0 0,-2-1 0,-1 0 0,1 1 0,-1-1 0,1 0 0,-1 0 0,1 0 0,-1-1 0,1 1 0,-1 0 0,1-1 0,-1 0 0,0 0 0,1 0 0,2-1 0,34-35 0,41-6 0,-58 24 0,-11 10 0,-8 7 0,0-1 0,0 1 0,0-1 0,0 0 0,-1 0 0,1 0 0,4-6 0,6-10 0,-12 18 0,1 0 0,-1 0 0,0-1 0,0 1 0,0 0 0,0-1 0,0 1 0,-1-1 0,1 1 0,0-1 0,-1 1 0,1-1 0,-1 1 0,1-1 0,-1 0 0,0 1 0,0-1 0,1 0 0,-1 1 0,0-1 0,-1-3 0,17-60 0,-16-120 0,0 182 0,0 0 0,0-1 0,0 1 0,0 0 0,-1 0 0,1-1 0,-1 1 0,0 0 0,0 0 0,0 0 0,0 0 0,-1 0 0,1 0 0,-1 0 0,1 1 0,-4-5 0,0 1 0,0-1 0,1 1 0,0-1 0,-7-15 0,8 14 0,-1-1 0,-1 1 0,0 0 0,0 1 0,-7-9 0,-19-14 0,24 23 0,0 1 0,1-1 0,-1 0 0,1 0 0,0-1 0,-4-8 0,1 2 0,-1 1 0,0 0 0,0 1 0,-1 0 0,-1 0 0,0 1 0,-1 1 0,-24-17 0,19 15 0,-14-15-28,21 18 0,0 0-1,0 1 0,0 0 1,-16-8-1,-22-8-152,35 16 60,-1 0 1,-1 1-1,1 1 0,-31-8 1,37 12-132,1 0 1,-1 0 0,1-1-1,-1 0 1,1 0 0,0-1-1,1 0 1,-1-1-1,-7-5 1,-21-12-8088,14 9-1079</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6:01.713"/>
    </inkml:context>
    <inkml:brush xml:id="br0">
      <inkml:brushProperty name="width" value="0.05" units="cm"/>
      <inkml:brushProperty name="height" value="0.05" units="cm"/>
    </inkml:brush>
  </inkml:definitions>
  <inkml:trace contextRef="#ctx0" brushRef="#br0">1 5 4002,'0'-5'14550,"0"9"-13986,1 0 0,-1 0-1,1 0 1,0-1-1,1 1 1,-1 0-1,0-1 1,1 1-1,0-1 1,0 1 0,4 4-1,12 27 1924,7 44-378,13 49 747,2-17-2856,-36-93 0,2 1 0,0-1 0,11 24 0,-4-11 0,0-11 0,-10-15 0,0-1 0,0 1 0,0-1 0,-1 1 0,0 0 0,3 6 0,34 89 0,-25-77-4517,-13-22 3896,1 1-1,-1-1 0,0 1 0,0 0 0,0-1 1,0 1-1,0 0 0,0 0 0,-1-1 0,1 1 1,-1 0-1,1 0 0,-1 0 0,0 0 1,1 3-1</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7:44.610"/>
    </inkml:context>
    <inkml:brush xml:id="br0">
      <inkml:brushProperty name="width" value="0.05" units="cm"/>
      <inkml:brushProperty name="height" value="0.05" units="cm"/>
    </inkml:brush>
  </inkml:definitions>
  <inkml:trace contextRef="#ctx0" brushRef="#br0">88 5 20617,'0'0'8047,"17"0"-6932,65-2-835,-38 0-260,0 2-1,45 6 1,-88-6-12,0 0 1,1 0-1,-1 1 0,0-1 1,0 1-1,1-1 0,-1 1 1,0-1-1,0 1 1,0 0-1,0 0 0,0-1 1,1 1-1,-1 0 0,-1 0 1,1 0-1,0 0 1,0 0-1,0 0 0,0 1 1,-1-1-1,1 0 0,-1 0 1,1 0-1,-1 1 1,1-1-1,-1 0 0,1 3 1,-1 44 369,-1-27-263,1-18-102,-1-1-1,1 1 0,-1-1 1,1 1-1,-1-1 0,0 1 1,0-1-1,0 0 1,-1 0-1,1 0 0,0 1 1,-1-1-1,1 0 1,-1-1-1,0 1 0,0 0 1,-2 2-1,-45 30 82,18-14-115,28-19 7,0 1-1,1-1 1,-1 1-1,1 0 1,-1 0-1,1 0 1,0 0-1,0 1 1,0-1-1,0 0 1,0 1-1,0-1 1,1 1-1,-1 0 1,1 0-1,0-1 1,0 1-1,0 0 1,0 0-1,0 0 0,1 0 1,-1 0-1,1 1 1,0 2-1,0 6-73,-1-10 80,1 0-1,0 0 1,-1-1-1,1 1 1,0 0-1,0 0 1,0 0-1,1-1 1,-1 1-1,0 0 0,1 0 1,-1-1-1,1 1 1,-1 0-1,1 0 1,0-1-1,0 1 1,0-1-1,0 1 1,0-1-1,0 1 1,0-1-1,1 0 1,-1 0-1,0 1 0,1-1 1,-1 0-1,1 0 1,1 1-1,49 30-19,58 31 171,-101-58-81,0-1 1,0 1-1,0 1 1,0 0-1,-1 0 1,0 1-1,-1 0 0,1 0 1,8 12-1,-14-16-37,-1 0 0,0-1 0,0 1-1,-1 0 1,1 0 0,-1 0 0,1 0-1,-1-1 1,0 1 0,0 0-1,0 0 1,0 0 0,-1 0 0,1 0-1,-1-1 1,0 1 0,0 0 0,0 0-1,0-1 1,0 1 0,0-1 0,-1 1-1,1-1 1,-1 1 0,0-1 0,0 0-1,0 0 1,-3 3 0,-6 3-30,-1-1-1,0-1 1,-1 0 0,1-1-1,-1 0 1,0-1 0,0 0-1,-1-1 1,1-1 0,-20 2-1,-165-2-790,118-3-1991,77 1 2066,0 1 0,0-2-1,0 1 1,0 0 0,0-1-1,0 1 1,0-1 0,0 0 0,0 0-1,0 0 1,0 0 0,0-1-1,1 1 1,-1-1 0,1 0-1,-1 1 1,1-1 0,-1 0 0,1-1-1,0 1 1,-3-5 0,1-7-5330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7:44.949"/>
    </inkml:context>
    <inkml:brush xml:id="br0">
      <inkml:brushProperty name="width" value="0.05" units="cm"/>
      <inkml:brushProperty name="height" value="0.05" units="cm"/>
    </inkml:brush>
  </inkml:definitions>
  <inkml:trace contextRef="#ctx0" brushRef="#br0">0 0 23451,'40'0'3425,"0"0"-1568,-24 0-944,23 0-385,-15 0-176,16 0-224,-16 0 32,-8 0-160,7 0 0,-7 0-112,8 0-144,-8 0-1601</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7:45.336"/>
    </inkml:context>
    <inkml:brush xml:id="br0">
      <inkml:brushProperty name="width" value="0.05" units="cm"/>
      <inkml:brushProperty name="height" value="0.05" units="cm"/>
    </inkml:brush>
  </inkml:definitions>
  <inkml:trace contextRef="#ctx0" brushRef="#br0">1 125 16824,'0'0'9572,"0"-22"-6547,0 13-2496,24 9-369,-8-27 48,7 27-288,17-9-176,-16-4-785,16 13-2320,-1-22-2210,1 13-1056,0-5 816</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7:45.751"/>
    </inkml:context>
    <inkml:brush xml:id="br0">
      <inkml:brushProperty name="width" value="0.05" units="cm"/>
      <inkml:brushProperty name="height" value="0.05" units="cm"/>
    </inkml:brush>
  </inkml:definitions>
  <inkml:trace contextRef="#ctx0" brushRef="#br0">41 239 7155,'-1'12'1165,"0"0"-1,-1 0 0,0-1 0,-1 1 1,0 0-1,-6 11 0,5-12 31,1-1 0,-1 2 0,2-1 0,-1 0-1,0 23 1,3-4 3827,-1-53-2412,6-52-2035,0 65-560,0 0 1,0 1-1,1-1 1,1 1-1,-1 1 1,14-14-1,27-37-83,6-18 125,-27 43-34,-19 24-42,1 1 0,0 0 0,1 1 0,0-1 0,0 2 0,1-1 0,0 1 0,0 1 1,0 0-1,19-8 0,-1 4 59,-19 8-15,-4 3-5,-1-1 47,-3 13-70,-1-8 24,1 1 1,-1 0 0,0 0 0,0-1 0,-1 1 0,0 0 0,0-1 0,0 1-1,0-1 1,-1 1 0,0-1 0,0 1 0,-1-1 0,1 0 0,-7 9 0,-10 9 29,2 1 1,1 1 0,-19 38 0,1-1-3,29-52-102,0-1 0,0 1 1,1 0-1,0 1 0,1-1 1,0 0-1,-1 12 0,1 7-350,1 45 0,2-73 249,0-1-1,0 1 1,0 0-1,0 0 0,0 0 1,0 0-1,0 0 1,1 0-1,-1-1 0,0 1 1,1 0-1,-1 0 0,0 0 1,1-1-1,-1 1 1,1 0-1,0-1 0,-1 1 1,1 0-1,-1-1 0,1 1 1,0-1-1,-1 1 1,1-1-1,0 1 0,0-1 1,0 1-1,-1-1 1,1 0-1,0 1 0,0-1 1,1 0-1,2 1-1195,0-1-1,0 0 1,0 0-1,1 0 1,-1 0 0,0-1-1,0 1 1,5-3 0,27-8-4472</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7:46.112"/>
    </inkml:context>
    <inkml:brush xml:id="br0">
      <inkml:brushProperty name="width" value="0.05" units="cm"/>
      <inkml:brushProperty name="height" value="0.05" units="cm"/>
    </inkml:brush>
  </inkml:definitions>
  <inkml:trace contextRef="#ctx0" brushRef="#br0">145 1 7748,'0'0'3692,"-4"4"174,-39 63 6504,28-49-8230,-26 38 1,35-47-2045,1 0 0,0 1 0,1 0 0,0-1 0,0 1 1,1 0-1,0 1 0,1-1 0,0 1 0,0 17 0,1-26-88,1-1 0,0 1 0,-1 0 0,1-1 0,0 1 0,0-1 0,0 1 0,0 0 0,0-1 0,1 1 0,-1-1 0,0 1 0,1-1 0,-1 1 0,1-1 0,0 1 0,-1-1 0,1 1-1,0-1 1,0 0 0,0 1 0,0-1 0,0 0 0,0 0 0,0 0 0,0 0 0,1 0 0,-1 0 0,0 0 0,1 0 0,-1 0 0,1-1 0,-1 1 0,2 0 0,11 6 52,-3-2-39,0 0 0,0-1 0,1 0 0,-1-1-1,1 0 1,0-1 0,22 2 0,98-4-647,-58-2-500,-55 3 535,12-4-6962,-30 2 6914,0 1 0,0-1 0,0 0-1,0 0 1,0 0 0,0 0-1,0 0 1,0 0 0,-1 0 0,1-1-1,-1 1 1,1 0 0,-1 0 0,1 0-1,-1-1 1,1 1 0,-1 0-1,0 0 1,0-1 0,0 1 0,0 0-1,0-1 1,0 1 0,0-2 0,0-10-4956</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7:46.543"/>
    </inkml:context>
    <inkml:brush xml:id="br0">
      <inkml:brushProperty name="width" value="0.05" units="cm"/>
      <inkml:brushProperty name="height" value="0.05" units="cm"/>
    </inkml:brush>
  </inkml:definitions>
  <inkml:trace contextRef="#ctx0" brushRef="#br0">17 233 10853,'-15'5'12822,"15"-4"-12409,0-1 1,-1 1 0,1-1-1,0 1 1,0 7 2113,0-6-3731,0-1 1286,1-1 0,-1 1 0,1-1 0,-1 1-1,1-1 1,-1 0 0,1 1 0,-1-1 0,1 0 0,0 0 0,-1 1 0,1-1 0,-1 0 0,1 0 0,0 0 0,-1 0 0,1 0 0,0 0 0,-1 0 0,1 0 0,0 0 0,-1 0 0,1 0-1,-1 0 1,2-1 0,1 1 165,39 1 285,-28 1-513,-1-1 0,1-1-1,0 0 1,-1-1 0,1-1 0,-1 0 0,1 0-1,-1-2 1,0 1 0,16-8 0,31-16-512,-11 5-4000,-6-7-3621,-43 4-1975,-3 25 10014,1-1 0,-1 0 0,0 1 0,0-1 1,1 1-1,-1 0 0,0 0 0,0 0 1,1 0-1,-4 1 0,1 0 136,0 0 0,0-1-1,0 0 1,0 0 0,0-1 0,0 1 0,-6-2-1,-54-6 1320,50 7-686,-1 0 1,0-1-1,-25-7 0,-22-11 2001,62 18-2743,0 0 0,1 0 0,-1 1 1,1-1-1,0 0 0,-1 0 0,1 0 1,0 0-1,0 0 0,0 1 1,0-1-1,0 0 0,1 0 0,-1 0 1,1 0-1,-1 1 0,2-3 0,16 2-968,97 0-1230,3-1 3659,5 0 3729,1 2 3603,16 1-3311,-139 0-5419,0 0 0,0 0 0,0 1 0,-1-1-1,1 0 1,0 0 0,0 0 0,0 0 0,0 0-1,0 0 1,0-1 0,0 1 0,0 0 0,-1 0-1,1 0 1,0-1 0,0 1 0,0-1 0,0 1-1,-1 0 1,1-1 0,0 0 0,0 1 0,-1-1-1,1 1 1,0-1 0,-1 0 0,1 1 0,-1-1-1,1 0 1,-1 0 0,1 0 0,-1 1 0,1-1-1,-1 0 1,0 0 0,0 0 0,1 0 0,-1 0-1,0 1 1,0-1 0,0 0 0,0 0 0,0 0-1,0 0 1,0 0 0,0 0 0,0 0-1,-1 0 1,0-1 0,1-5 60,0 6-115,-16-1 10,-1 0 0,0 2-1,-34 2 1,12 0-97,17-2 123,16-1 8,-1 0 1,0 1-1,0 1 0,1-1 1,-1 1-1,0 0 0,0 0 1,1 1-1,-1 0 1,1 0-1,0 1 0,0-1 1,0 1-1,-7 5 0,-45 24-78,56-31 71,1 0 1,-1 0-1,1 0 1,-1 1-1,1-1 1,0 1-1,0-1 1,0 1-1,-1-1 1,1 1-1,1 0 0,-1-1 1,0 1-1,0 0 1,1 0-1,-1 0 1,1 0-1,-1-1 1,1 1-1,0 0 1,0 0-1,-1 0 1,2 0-1,-1 0 1,0 0-1,0 0 1,1 0-1,0 3 1,0 10-5,-1-14 8,1 0 1,-1 0 0,1-1 0,0 1 0,-1 0-1,1 0 1,0 0 0,0-1 0,0 1-1,-1 0 1,1-1 0,0 1 0,0 0 0,0-1-1,0 1 1,0-1 0,0 0 0,0 1 0,0-1-1,0 0 1,0 0 0,0 1 0,1-1-1,-1 0 1,0 0 0,0 0 0,0 0 0,0-1-1,0 1 1,1 0 0,5 0-7,-3 1-3,1 1-1,-1-1 0,0 1 1,1 0-1,-1 0 0,0 0 1,0 1-1,0-1 0,4 4 1,-4-2-2,1-1-1,-1 0 1,1 0 0,0 0 0,0 0 0,7 1 0,164 74 282,-165-72-89,0 1 1,0 1-1,15 13 1,-26 9 203,0-29-385,0 0 1,0 0 0,0 1-1,0-1 1,0 0 0,0 0-1,-1 0 1,1 0 0,0 0-1,-1 0 1,1 0 0,-1 0-1,1 0 1,-1 0 0,0 0-1,1 0 1,-1 0 0,0 0-1,0 0 1,0 0 0,0-1-1,1 1 1,-1 0 0,0-1-1,0 1 1,0-1 0,0 1 0,-1-1-1,0 1 1,-28 2 3,26-3 6,-88 13-89,60-11-251,19-1-161,0 0 0,0-1-1,-1 0 1,1-1 0,-23-4 0,35 5 274,0-1 0,-1 1 0,1 0-1,0-1 1,0 1 0,0-1 0,0 0 0,0 1 0,0-1 0,0 0-1,0 0 1,0 1 0,0-1 0,1 0 0,-1 0 0,0 0-1,1 0 1,-2-1 0,-1-11-3763,2-5-3496,1-6 1748</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7:46.881"/>
    </inkml:context>
    <inkml:brush xml:id="br0">
      <inkml:brushProperty name="width" value="0.05" units="cm"/>
      <inkml:brushProperty name="height" value="0.05" units="cm"/>
    </inkml:brush>
  </inkml:definitions>
  <inkml:trace contextRef="#ctx0" brushRef="#br0">120 81 15287,'17'9'2143,"-14"-8"-1766,-1 0 0,1 0 0,-1 0 0,1 0 0,-1 0 0,0 0 0,1 1 0,-1-1 0,0 1 0,0 0 0,0-1 0,0 1 0,-1 0 0,1 0 0,0 0 0,-1 1 0,1-1 0,-1 0 0,0 0 0,0 1 0,1-1 0,-2 1 0,1-1 0,0 1 0,0-1 0,-1 1 0,1 3 0,-1 181 2555,0-186-2867,-1 0 0,1 0 1,0 0-1,0 0 0,0 0 0,-1 0 0,1 0 0,0 0 0,-1 0 0,1 0 0,-1 0 1,0 0-1,1 0 0,-1 0 0,1 0 0,-1-1 0,0 1 0,0 0 0,-1 1 1,-1-1-749,1 1 1,-1 0 0,0-1 0,0 0 0,0 0-1,-1 0 1,1 0 0,0 0 0,0-1 0,0 1-1,-5-1 1,4 1-413,-1-1 0,1-1 1,0 1-1,0-1 0,0 1 0,0-1 0,0 0 0,0 0 0,-5-3 0,7 3 837,1 0 1,-1 1-1,1-1 0,0 0 0,-1 0 1,1 0-1,0-1 0,0 1 0,-1 0 0,1 0 1,0-1-1,0 1 0,-1-3 0,-17-25-1251,-2-6 1682,8 0 1444,11 30-1035,0 0-1,0 0 1,0 0-1,1-1 1,0 1-1,0 0 1,0-1-1,0-9 1,1-89 13013,1 102-13525,0 0 0,0 0 0,0 0-1,0 0 1,0 0 0,1 0-1,-1 1 1,0-1 0,1 0-1,0 1 1,-1-1 0,1 1 0,0 0-1,0-1 1,0 1 0,0 0-1,0 0 1,0 0 0,0 1 0,0-1-1,0 0 1,0 1 0,0-1-1,1 1 1,2 0 0,8-3 0,1 0-1,0 1 1,17 1 0,-23 0-59,1 1-1,-1-1 1,0 0-1,0-1 1,0 0-1,13-4 1,-13 3-5,1 0 1,0 1 0,0 0-1,0 0 1,0 1-1,15 0 1,120-2-875,-47-2-4966,-40 4-2287</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8:17.331"/>
    </inkml:context>
    <inkml:brush xml:id="br0">
      <inkml:brushProperty name="width" value="0.05" units="cm"/>
      <inkml:brushProperty name="height" value="0.05" units="cm"/>
    </inkml:brush>
  </inkml:definitions>
  <inkml:trace contextRef="#ctx0" brushRef="#br0">0 10 13094,'0'-8'13139,"1"9"-13132,-1 0 0,0-1-1,1 1 1,-1-1 0,1 1 0,-1-1-1,1 1 1,-1-1 0,1 1-1,-1-1 1,1 1 0,0-1 0,-1 0-1,1 1 1,-1-1 0,1 0-1,0 1 1,-1-1 0,1 0 0,0 0-1,-1 0 1,1 0 0,0 0-1,0 1 1,-1-1 0,1-1 0,0 1-1,-1 0 1,1 0 0,0 0-1,0 0 1,-1 0 0,2-1 0,7-2 390,-16-2 770,-17 4-292,24 5-589,0 44 1549,24-47-890,-13 0-1119,12-2 1164,-17-6-5992</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8:17.698"/>
    </inkml:context>
    <inkml:brush xml:id="br0">
      <inkml:brushProperty name="width" value="0.05" units="cm"/>
      <inkml:brushProperty name="height" value="0.05" units="cm"/>
    </inkml:brush>
  </inkml:definitions>
  <inkml:trace contextRef="#ctx0" brushRef="#br0">0 0 13126,'0'23'1089,"0"-15"159,0 6-303,0 8-465,0 1-256,0-1-720,0 0-849,0 1-464,0-1-512,0-9-528,0-4 15,0 5 321</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8:18.131"/>
    </inkml:context>
    <inkml:brush xml:id="br0">
      <inkml:brushProperty name="width" value="0.05" units="cm"/>
      <inkml:brushProperty name="height" value="0.05" units="cm"/>
    </inkml:brush>
  </inkml:definitions>
  <inkml:trace contextRef="#ctx0" brushRef="#br0">3 243 3842,'0'-21'1500,"-1"13"-732,0 1-1,1-1 1,0 1 0,0 0 0,1-1-1,0 1 1,0 0 0,1-1 0,0 1-1,0 0 1,0 0 0,1 0 0,0 0-1,1 1 1,-1-1 0,1 1 0,1 0-1,5-7 1,5-4 1321,24-26 2457,-37 41-4305,1 0 1,-1 0-1,1 0 0,0 0 0,-1 1 0,1-1 0,0 1 1,0 0-1,0 0 0,0 0 0,0 0 0,0 0 0,1 0 1,3 1-1,-5 0-145,4-1 119,0 1-1,0 0 1,-1 0 0,1 0 0,0 1 0,0 0 0,-1 0 0,9 4 0,-12-4-203,0 1 0,-1-1 0,1 1 0,-1 0 0,1 0 0,-1 0 0,0-1 0,0 1 1,0 0-1,0 0 0,0 1 0,0-1 0,0 0 0,-1 0 0,1 0 0,-1 1 0,0-1 0,1 0 0,-1 0 0,0 1 0,0-1 0,-1 5 1,1 196 43,0-201-152,21-3-444,-16 0 500,0 1 0,0-1 1,0 1-1,0 0 0,0 1 1,0-1-1,0 1 0,0 0 1,9 3-1,-7-1 24,0 1-1,-1-1 1,1-1 0,0 0-1,0 0 1,11 2-1,-15-3 22,0-1 0,1 1-1,-1 0 1,0 1-1,0-1 1,1 1 0,-1-1-1,0 1 1,-1 0-1,1 0 1,3 2 0,15 11 102,-20-14-92,1 0 0,-1 0 1,0 0-1,1 0 0,-1 0 0,0 1 0,1-1 0,-1 1 0,0-1 1,0 1-1,0-1 0,-1 1 0,1 0 0,0-1 0,0 1 0,-1 0 1,1 0-1,-1 0 0,0-1 0,1 1 0,-1 0 0,0 0 0,0 0 1,0 0-1,-1 1 0,7 30 386,-3-23-351,0 0-1,0 1 1,-1-1 0,-1 1-1,0 0 1,0 0 0,-2 21-1,1-10-35,-1-18-14,0 0 0,0 0 0,-1 1 0,1-1 0,-1 0 0,0-1 0,0 1 0,-1 0 0,1 0 0,-1-1 0,0 0 0,1 1 0,-2-1 0,-4 4 0,-54 42 0,51-42 7,4-2-24,-1 0 0,1 0 0,-1-1 0,0 0 0,0 0 0,0-1 0,-1 0 0,1 0 0,-1-1 0,1 0 0,-14 1 0,-54-3-4511,-8 0-7589,65-2 6674,-3-9 403</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6:02.080"/>
    </inkml:context>
    <inkml:brush xml:id="br0">
      <inkml:brushProperty name="width" value="0.05" units="cm"/>
      <inkml:brushProperty name="height" value="0.05" units="cm"/>
    </inkml:brush>
  </inkml:definitions>
  <inkml:trace contextRef="#ctx0" brushRef="#br0">40 1 7748,'-1'0'3268,"-18"0"4709,0 0 5335,23 0-12866,133 0-430,-133 0-537,-1 0 0,0 1 0,1-1 0,-1 1-1,0 0 1,0 0 0,0 1 0,0-1 0,0 1 0,0-1 0,5 5 0,-5-4-204,-1-1 1,1 1 0,0 0-1,-1-1 1,1 0 0,0 0-1,0 0 1,0 0 0,0 0-1,0 0 1,5 0-1,17-1-5157,13 0 298</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8:18.512"/>
    </inkml:context>
    <inkml:brush xml:id="br0">
      <inkml:brushProperty name="width" value="0.05" units="cm"/>
      <inkml:brushProperty name="height" value="0.05" units="cm"/>
    </inkml:brush>
  </inkml:definitions>
  <inkml:trace contextRef="#ctx0" brushRef="#br0">40 0 12005,'1'0'273,"0"0"-1,0 0 0,0 0 0,0 0 0,0 0 0,0 0 0,0 0 0,0 0 0,0 1 0,0-1 0,0 0 0,-1 1 0,1-1 0,0 0 0,0 1 0,0-1 0,0 1 0,-1-1 0,1 1 0,0-1 0,0 1 1,-1 0-1,1-1 0,0 2 0,1 22 6951,-2-12-6595,0 237 5481,0-237-6109,-2 0 0,1 0 0,-1-1 0,-1 1 0,-4 11 0,-4 20 0,8-29-9,-1-1 1,0 1-1,-1-1 1,-12 24-1,14-28 1260,2 8-6148,1-126-16077,0 20 16013,0 33 1850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8:18.857"/>
    </inkml:context>
    <inkml:brush xml:id="br0">
      <inkml:brushProperty name="width" value="0.05" units="cm"/>
      <inkml:brushProperty name="height" value="0.05" units="cm"/>
    </inkml:brush>
  </inkml:definitions>
  <inkml:trace contextRef="#ctx0" brushRef="#br0">104 47 6995,'36'-41'6456,"-36"41"-6195,1-1 0,0 1 0,-1-1 0,1 1 0,0-1 0,-1 1 0,1-1 0,0 1 0,-1 0 0,1 0 0,0-1 0,-1 1 0,1 0 0,0 0-1,0 0 1,0 0 0,-1-1 0,1 1 0,0 0 0,0 1 0,-1-1 0,1 0 0,0 0 0,0 0 0,1 1 0,20 19 3156,-19-17-2315,18 32 3450,-8 24-1952,-5-15-2060,3 3-328,15 52-104,-8-37-108,-15-48 0,0-1 0,1 1 0,8 17 0,8 18-2376,-15-32 423,-1-1 1,-1 1-1,0 0 0,-1 0 1,0 20-1,-20-37-11789,-4-7 8841</inkml:trace>
  <inkml:trace contextRef="#ctx0" brushRef="#br0" timeOffset="1">25 458 12246,'-24'-13'5954,"24"-1"-1119,0 6-5348,24-15-1552,-8 10-1024,7 4-753,17-13-176,-24 8 465,32-8 623</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8:19.224"/>
    </inkml:context>
    <inkml:brush xml:id="br0">
      <inkml:brushProperty name="width" value="0.05" units="cm"/>
      <inkml:brushProperty name="height" value="0.05" units="cm"/>
    </inkml:brush>
  </inkml:definitions>
  <inkml:trace contextRef="#ctx0" brushRef="#br0">0 117 8292,'15'-15'3680,"-11"13"-2103,-1 1 0,0 0-1,0 0 1,1 0 0,-1 0-1,0 1 1,1-1 0,-1 1-1,1 0 1,-1 0 0,4 0-1,-2 0-349,-5 5-798,0 358-210,0-361-219,0-1 0,0 1 0,0-1 0,0 1 0,0-1 0,0 1 0,0 0 0,1-1 0,-1 1 0,1-1 0,-1 0 0,1 1 0,-1-1 0,1 1 0,0-1 0,0 0 0,0 1 0,0-1 0,0 0 0,0 0 0,0 0 0,0 0 0,0 0 0,1 0 0,-1 0 0,0 0 0,1 0 0,-1-1 0,0 1 0,3 0 0,1 0 0,-1 0 0,1-1 0,0 1 0,-1-1 0,1 0 0,0-1 0,5 0 0,0 0 0,-7 1 0,-1-1 0,1 1 0,-1-1 0,1 1 0,-1-1 0,0 0 0,1 0 0,-1 0 0,0 0 0,1 0 0,-1 0 0,0-1 0,0 1 0,0-1 0,0 0 0,0 1 0,-1-1 0,3-2 0,28-46 0,-7 10 0,20-8 0,-29 33 0,-1 0 0,-1-1 0,18-27 0,-23 29-228,2-1 0,0 2 0,0-1 0,18-14 0,-14 14-596,0-2 0,21-29 0,-27 33-606,18-32-6577,-20 23 1746,12 6 87</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8:19.584"/>
    </inkml:context>
    <inkml:brush xml:id="br0">
      <inkml:brushProperty name="width" value="0.05" units="cm"/>
      <inkml:brushProperty name="height" value="0.05" units="cm"/>
    </inkml:brush>
  </inkml:definitions>
  <inkml:trace contextRef="#ctx0" brushRef="#br0">0 0 21562,'0'45'5090,"0"-9"-2112,0-5-1490,24 5-575,-24-5-513,16-9-144,8 14-176,-9-13-144,-15 12-336,24-3-1217,-8 3-2257,8 1-2625,-8 9-1760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8:23.838"/>
    </inkml:context>
    <inkml:brush xml:id="br0">
      <inkml:brushProperty name="width" value="0.05" units="cm"/>
      <inkml:brushProperty name="height" value="0.05" units="cm"/>
    </inkml:brush>
  </inkml:definitions>
  <inkml:trace contextRef="#ctx0" brushRef="#br0">1 0 19961,'0'0'9191,"0"4"-8068,0 150 299,0-146-1401,1 0-1,-1 0 1,2 0 0,-1 0-1,1 0 1,4 9-1,-3-10-8,-1 0 0,0 0 0,-1 1 0,1-1-1,-1 0 1,0 10 0,-1 119-7,0-130-8,0 0-1,1-1 1,0 1-1,0 0 0,1-1 1,0 1-1,2 6 1,-1-7-70,-1 1-1,0-1 1,-1 1 0,1-1 0,-1 1 0,-1 0 0,1 7 0,-1 6-693,0-15-1158</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8:24.198"/>
    </inkml:context>
    <inkml:brush xml:id="br0">
      <inkml:brushProperty name="width" value="0.05" units="cm"/>
      <inkml:brushProperty name="height" value="0.05" units="cm"/>
    </inkml:brush>
  </inkml:definitions>
  <inkml:trace contextRef="#ctx0" brushRef="#br0">1 37 20954,'0'0'9809,"17"0"-9331,33 0-314,10 1 93,114-13 0,-148 9-283,0 1 1,36 3-1,-19 0-124,-40-1 127,0 0 0,0 0 0,0 0-1,0-1 1,1 1 0,-1-1 0,0 0 0,0 0 0,0 0 0,0 0 0,-1-1 0,4-1 0,-3 2-17,0-1 1,0 1 0,0-1 0,0 1 0,0 0 0,0 0 0,0 1 0,0-1 0,1 0 0,-1 1 0,0 0 0,4 0-1,43 0-2278,-36 0-1824,1 0-3345,5 0 844</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8:24.539"/>
    </inkml:context>
    <inkml:brush xml:id="br0">
      <inkml:brushProperty name="width" value="0.05" units="cm"/>
      <inkml:brushProperty name="height" value="0.05" units="cm"/>
    </inkml:brush>
  </inkml:definitions>
  <inkml:trace contextRef="#ctx0" brushRef="#br0">0 46 18953,'0'13'11461,"0"-4"-11205,24-9-192,-8 0 64,8 0-176,-1 0-80,-7 0-512,8-9-1793,16 9-1633,-24-22-1441,24 8-175,-17-8 623</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8:24.895"/>
    </inkml:context>
    <inkml:brush xml:id="br0">
      <inkml:brushProperty name="width" value="0.05" units="cm"/>
      <inkml:brushProperty name="height" value="0.05" units="cm"/>
    </inkml:brush>
  </inkml:definitions>
  <inkml:trace contextRef="#ctx0" brushRef="#br0">1 1 14823,'0'0'14638,"0"3"-13776,0 378 451,15-292-2351,-14-84 560,0 0 0,0-1-1,0 1 1,1-1 0,-1 0 0,1 1-1,0-1 1,3 4 0,9 13-5630,0-7-3553,6-12 4611</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8:25.238"/>
    </inkml:context>
    <inkml:brush xml:id="br0">
      <inkml:brushProperty name="width" value="0.05" units="cm"/>
      <inkml:brushProperty name="height" value="0.05" units="cm"/>
    </inkml:brush>
  </inkml:definitions>
  <inkml:trace contextRef="#ctx0" brushRef="#br0">0 3 11653,'0'-2'20608,"0"7"-21769,0 482 1902,1-485-737,-1 1-1,0-1 1,1 1 0,-1-1-1,1 1 1,0-1-1,0 1 1,0-1-1,0 0 1,0 1-1,0-1 1,1 0 0,-1 0-1,1 0 1,0 0-1,-1 0 1,1 0-1,0-1 1,0 1 0,0 0-1,0-1 1,3 2-1,7 3 3,0 0 0,1-1 1,16 6-1,15 6-51,-31-9 26,-10-6 30,1 1 1,1-1-1,-1 0 0,0 0 0,0-1 0,1 1 0,-1-1 1,1 0-1,5 1 0,12 1-8,33 7 61,-41-7-115,1-1 1,0-1 0,-1 0-1,1-1 1,28-3 0,5 1-587,-7 2-1705,-5 0-6313,-16-13-4157</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8:25.606"/>
    </inkml:context>
    <inkml:brush xml:id="br0">
      <inkml:brushProperty name="width" value="0.05" units="cm"/>
      <inkml:brushProperty name="height" value="0.05" units="cm"/>
    </inkml:brush>
  </inkml:definitions>
  <inkml:trace contextRef="#ctx0" brushRef="#br0">0 1 21466,'0'0'9548,"0"3"-9478,0 388 559,2-380-608,-1 0 0,1 0 0,1 0 0,0 0 0,1-1 0,0 1 0,0-1 0,1 0 0,0 0 0,1-1-1,0 1 1,12 12 0,-4 1-13,-10-19 2,-1-1 0,0 0 1,1 0-1,0 0 0,0-1 0,0 0 0,0 1 0,0-1 0,0 0 0,0-1 0,1 1 0,-1-1 0,1 0 0,-1 0 0,1 0 1,-1-1-1,7 1 0,30-1-484,93 0 708,-40 0-6563,-92 0 5319,11-2-2478</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6:02.982"/>
    </inkml:context>
    <inkml:brush xml:id="br0">
      <inkml:brushProperty name="width" value="0.05" units="cm"/>
      <inkml:brushProperty name="height" value="0.05" units="cm"/>
    </inkml:brush>
  </inkml:definitions>
  <inkml:trace contextRef="#ctx0" brushRef="#br0">326 14 4610,'0'0'1422,"-4"-13"4952,-112 13 8048,115 0-14332,0 0 0,0 0 0,0 0 0,0 0-1,0 0 1,0 0 0,0 0 0,0 0 0,0 1 0,0-1-1,0 0 1,1 1 0,-1-1 0,0 0 0,0 1 0,0-1-1,0 1 1,1 0 0,-1-1 0,0 1 0,0 0-1,1-1 1,-1 1 0,0 1 0,-17 14 2157,14-13-2116,0 0 0,0 1 0,0 0 0,1 0 0,-1 0 1,1 0-1,0 0 0,-4 8 0,-19 23 135,18-28-266,1 0 0,0 1 0,0 0 0,0 0 0,1 1 0,1 0 0,0 0 0,0 0 0,0 1 0,1 0 0,1 0 0,0 0 0,0 0 0,-2 13 0,5-19 0,0-1 0,-1 1 0,1-1 0,-1 1 0,0-1 0,0 1 0,0-1 0,-1 0 0,-3 7 0,4-7 0,-1-1 0,0 2 0,1-1 0,0 0 0,0 0 0,0 0 0,0 1 0,1-1 0,-1 6 0,1 126 0,0-131 0,1 1 0,0-1 0,0 0 0,1 0 0,-1 1 0,1-1 0,0 0 0,0-1 0,0 1 0,1 0 0,-1-1 0,1 1 0,0-1 0,0 0 0,4 4 0,17 23 0,-20-18 0,-4-11 0,0 0 0,1-1 0,-1 1 0,0 0 0,0 0 0,1 0 0,-1 0 0,0-1 0,1 1 0,-1 0 0,1 0 0,-1-1 0,1 1 0,-1 0 0,1-1 0,-1 1 0,1 0 0,0-1 0,-1 1 0,1-1 0,0 1 0,0-1 0,-1 0 0,1 1 0,0-1 0,0 0 0,0 1 0,0-1 0,-1 0 0,1 0 0,0 0 0,0 0 0,1 0 0,5 1 0,-1 0 0,0 0 0,0 1 0,0 0 0,0 0 0,0 1 0,0-1 0,5 4 0,-4-4 0,0 0 0,1-1 0,-1 0 0,0 0 0,1-1 0,-1 1 0,1-2 0,9-1 0,12 1 0,65 1 0,-72-4 0,-20 3 0,0 0 0,-1 0 0,1 0 0,0 0 0,-1 0 0,1-1 0,-1 1 0,1-1 0,-1 1 0,0-1 0,2-2 0,1-19 0,-4-34 0,-4 36 0,3 20 0,0 0 0,0 0 0,-1 0 0,1 1 0,0-1 0,0 0 0,-1 1 0,1-1 0,0 1 0,-1-1 0,1 1 0,-1-1 0,1 1 0,0 0 0,-3 0 0,-15-6 0,13 3 0,1 1 0,-1-1 0,0 1 0,0 0 0,1 0 0,-1 1 0,-1 0 0,1 0 0,0 0 0,0 1 0,-9 0 0,-25 0 0,3 0-283,33 0-1291,15 0-5342,-5 0 5559,0 0-1,0 0 1,0 0 0,0-1-1,-1 0 1,1 0-1,0 0 1,-1-1 0,1 0-1,6-3 1,11-5-2648</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8:25.945"/>
    </inkml:context>
    <inkml:brush xml:id="br0">
      <inkml:brushProperty name="width" value="0.05" units="cm"/>
      <inkml:brushProperty name="height" value="0.05" units="cm"/>
    </inkml:brush>
  </inkml:definitions>
  <inkml:trace contextRef="#ctx0" brushRef="#br0">0 77 14679,'0'0'2497,"0"-9"4034,16-14-4770,24 23-705,-16-13-464,-8 13-239,23-22-850,-15 22-1039,16 0-1250,-24 0-959,8 0 127,0 0 417,-9 0 479,9 0-95,-24-9 0</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8:26.379"/>
    </inkml:context>
    <inkml:brush xml:id="br0">
      <inkml:brushProperty name="width" value="0.05" units="cm"/>
      <inkml:brushProperty name="height" value="0.05" units="cm"/>
    </inkml:brush>
  </inkml:definitions>
  <inkml:trace contextRef="#ctx0" brushRef="#br0">24 125 16071,'0'0'6659,"-23"-26"-704,23 17-4322,23-14-1265,1 23-176,-8 0-192,24-22 128,0 9-320,-1 13-48,1-9-2529,24-5-4739,-1 5-1968</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7:25.900"/>
    </inkml:context>
    <inkml:brush xml:id="br0">
      <inkml:brushProperty name="width" value="0.05" units="cm"/>
      <inkml:brushProperty name="height" value="0.05" units="cm"/>
    </inkml:brush>
  </inkml:definitions>
  <inkml:trace contextRef="#ctx0" brushRef="#br0">247 139 6307,'-58'-25'10433,"15"6"-5504,38 18-4601,-1 0 1,1 0-1,0 1 1,-1-1 0,1 1-1,-1 0 1,1 1-1,-7 0 1,5 0-133,6-1-174,-1 1 0,1-1-1,0 1 1,0 0 0,0-1-1,0 1 1,0 0 0,0 0 0,0 0-1,0 0 1,0-1 0,0 1 0,0 1-1,0-1 1,1 0 0,-1 0 0,1 0-1,-2 2 1,0 1 67,-5 3 6,1 0 0,0 0 1,1 0-1,0 1 0,0-1 0,1 1 1,-1 0-1,2 1 0,-1-1 1,1 1-1,1 0 0,0-1 1,0 1-1,0 0 0,1 0 0,0 1 1,1 8-1,0 81 2277,0-96-2071,3-3-284,0 0-1,0-1 1,0 0 0,0 1-1,-1-1 1,1 0-1,0 0 1,-1-1-1,1 1 1,-1-1 0,1 1-1,-1-1 1,0 0-1,0 0 1,1 0-1,2-4 1,32-46 16,-19 25 68,-13 20-101,-1 0 0,0-1 0,-1 1 0,5-17 0,12-20 64,-13 36-20,-6 7-39,-1 1 0,1-1 0,-1 1 0,1-1 0,-1 1 0,0-1 0,1 1 0,-1-1 0,1 1 1,-1-1-1,0 0 0,0 1 0,1-1 0,-1 1 0,0-1 0,0 0 0,0 1 0,0-1 0,0 0 0,0 1 0,0-1 1,0-1-1,0-1 224,0 8-168,0 23-58,-2-1 0,-1 0-1,-1 0 1,-2 0 0,-14 47-1,18-68 5,0 1 0,1 0 0,0 0 0,1-1 0,0 13-1,0-14-4,0-1 0,0 1 0,0-1 0,0 0 0,-1 1 0,0-1 0,1 0 0,-2 0 0,1 1 0,0-1-1,-5 7 1,4-7 14,2-10-72,0 0 47,2 0-1,-1 0 0,0 0 0,1 0 1,0 0-1,1 0 0,-1 1 1,5-8-1,15-38-57,-3 14 24,-17 34 44,0-1-1,0 1 0,0 0 1,0-1-1,-1 1 1,1-1-1,-1 0 1,0 1-1,0-1 0,0 0 1,0-4-1,-1-39-38,0 40 174,0 26-60,0 325-242,0-340 268,4-4-65,-1 0-40,0 0 0,0 0 0,0-1-1,-1 1 1,1-1 0,0 0 0,0 1 0,-1-1 0,1 0 0,0-1-1,-1 1 1,1 0 0,-1-1 0,1 0 0,-1 1 0,0-1 0,4-4-1,0-2 10,0 1 0,-1-1 0,0 0 0,4-11 0,7-11-22,-10 17 32,0 1-1,0-2 0,4-19 0,-1 5 4,-6 16-14,-1-1 0,-1 0-1,0 1 1,0-1 0,-4-25-1,2 5 51,1 29 60,1 9-120,-1 0 0,1 0 0,-1 0 1,0 0-1,0 0 0,-1 0 0,0 0 0,1 0 1,-4 8-1,0-2 21,0 0 0,1 0 0,0 1 0,1-1 0,0 1 0,0 22 0,2 75-208,0-105 216,0-10-70,1 0 43,0 0 0,0 0 0,1 0 0,0 0 0,0 1 0,0-1 0,5-8 0,-3 8-1,-1-1 0,0 0 0,0 0 1,-1-1-1,0 1 0,0 0 0,-1-1 0,1-7 1,-2-158 261,0 375-119,0-201-165,0-5-46,0-194 117,-1 184-57,-1 1 1,0 0 0,-1 0-1,-1 1 1,0-1-1,0 1 1,-8-14 0,-9-29 54,20 52-38,1-1-1,-1 1 1,0 0 0,0 0-1,-1 0 1,1 0 0,-1 0 0,1 0-1,-1 0 1,0 0 0,0 1-1,-4-5 1,2 3 238,4 53-1817,0-18-2961,0 5-5094</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7:28.800"/>
    </inkml:context>
    <inkml:brush xml:id="br0">
      <inkml:brushProperty name="width" value="0.05" units="cm"/>
      <inkml:brushProperty name="height" value="0.05" units="cm"/>
    </inkml:brush>
  </inkml:definitions>
  <inkml:trace contextRef="#ctx0" brushRef="#br0">1 263 8500,'0'0'5618,"0"-3"-3849,0-4-1405,1 1-1,0-1 0,1 1 1,-1-1-1,1 1 1,0 0-1,1 0 0,-1 0 1,1 0-1,1 0 0,-1 0 1,1 1-1,0 0 1,0 0-1,0 0 0,1 0 1,8-7-1,25-30 1535,-29 33-1312,-1 0 1,1 1-1,0 0 0,17-11 1,-25 19-555,0-1 0,0 1 0,0 0 0,0 0 0,-1-1-1,1 1 1,0 0 0,0-1 0,-1 1 0,1-1 0,0 1 0,0-1 0,-1 1 0,1-1 0,-1 1 0,1-1 0,0 0 0,-1 1 0,1-1 0,-1 0 0,0 0-1,1 1 1,-1-1 0,0 0 0,1 0 0,-1 0 0,0 1 0,0-1 0,1 0 0,-1 0 0,0 0 0,0 0 0,0 0 0,0-1 0,0 1-9,1-1-1,-1 1 1,1 0 0,-1-1 0,1 1 0,0 0 0,0 0 0,0-1 0,0 1 0,0 0-1,0 0 1,0 0 0,0 0 0,0 0 0,0 0 0,1 0 0,-1 1 0,2-2 0,-2 1-16,-1 1 1,0-1-1,1 1 1,-1-1-1,1 1 1,-1-1-1,0 1 1,1 0-1,-1-1 1,1 1-1,-1-1 0,1 1 1,-1 0-1,1-1 1,0 1-1,-1 0 1,1 0-1,-1 0 1,1-1-1,0 1 1,-1 0-1,1 0 1,-1 0-1,1 0 1,0 0-1,-1 0 1,1 0-1,0 0 1,-1 0-1,1 0 1,-1 1-1,1-1 1,0 0-1,-1 0 1,1 1-1,-1-1 1,1 0-1,-1 1 1,1-1-1,-1 0 1,1 1-1,-1-1 1,1 1-1,-1-1 1,1 0-1,-1 1 1,0-1-1,1 1 1,-1 0-1,0-1 1,0 1-1,1-1 1,-1 1-1,0-1 1,0 1-1,0 0 1,0-1-1,1 1 1,-1 0-1,0-1 1,0 1-1,0-1 1,0 1-1,-1 1 1,2 45 129,-1-43-140,0 42-1067,0 56 4594,0-67-5017,0 4-4445,0 0-6306</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7:29.524"/>
    </inkml:context>
    <inkml:brush xml:id="br0">
      <inkml:brushProperty name="width" value="0.05" units="cm"/>
      <inkml:brushProperty name="height" value="0.05" units="cm"/>
    </inkml:brush>
  </inkml:definitions>
  <inkml:trace contextRef="#ctx0" brushRef="#br0">302 0 4626,'-123'0'12731,"117"19"-9791,-49 8 1508,43-13-3579,0 0 0,1 1 0,-12 21 0,22-33-804,0-1 0,0 1 0,1 0 0,-1 0 1,1 0-1,-1-1 0,1 1 0,0 0 0,0 0 0,1 5 0,-3 23 502,-17 18-337,12-35-166,2-1 0,0 2-1,0-1 1,2 1 0,0-1-1,0 1 1,1 0 0,1 16-1,1 260 47,0-287-114,0 0 1,1 0-1,0 1 1,0-1-1,0 0 1,0 0-1,0 0 1,1 0-1,0 0 1,0-1 0,0 1-1,0 0 1,1-1-1,-1 1 1,1-1-1,3 3 1,21 30 27,-7-4-11,44 51-1,-48-63-10,-14-17 0,1-1 0,-1 1 1,1 0-1,-1-1 0,1 0 1,0 1-1,0-1 1,0 0-1,0-1 0,0 1 1,0 0-1,0-1 0,1 0 1,-1 0-1,0 0 1,1 0-1,6 0 0,33 13 44,-40-12-37,1-1 0,-1 1 0,1-1 0,-1 0 0,1 0 0,-1 0 0,1-1 0,0 1 0,5-1 0,43 1 35,78-3-21,-122 1-26,0-1 0,0 0 0,0 0 0,-1-1 0,1 0 0,-1 0 0,1-1 0,-1 0 0,10-7 0,57-52 130,-34 27-144,2-1 31,-1-2 1,55-67-1,-87 92 15,-1-1 1,0 0 0,-1-1-1,-1 0 1,0 0 0,-1 0-1,5-30 1,10-27 74,-17 62-77,-1 0 0,-1 1 0,0-1 0,0 0 0,-1 0 0,0 0 0,-2-11 0,0-14 163,1 30-190,0 0-1,-1 0 1,0 0 0,0 0 0,0 0 0,-1 1 0,1-1 0,-1 1 0,-1-1-1,1 1 1,-1 0 0,0 0 0,0 1 0,0-1 0,-1 1 0,0 0-1,0 0 1,-6-4 0,-2-1-66,-1 0-1,0 0 1,0 2 0,-1-1 0,0 2-1,-16-5 1,-3 2-2051,-63-9 0,3 13-7845,41 5 3010</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9:15.923"/>
    </inkml:context>
    <inkml:brush xml:id="br0">
      <inkml:brushProperty name="width" value="0.05" units="cm"/>
      <inkml:brushProperty name="height" value="0.05" units="cm"/>
    </inkml:brush>
  </inkml:definitions>
  <inkml:trace contextRef="#ctx0" brushRef="#br0">0 0 15639,'0'0'8268,"4"0"-5573,1 0-2282,1 0-39,-1 0 0,1 0 0,-1 1 0,1-1 0,-1 1 0,7 2 0,-10-2-337,0 0-1,0 0 1,0 1-1,0-1 0,0 0 1,0 1-1,-1-1 1,1 1-1,0 0 0,-1-1 1,1 1-1,-1 0 1,0 0-1,0 0 0,0 0 1,0 0-1,2 4 1,2 14 39,-4-16-69,0-1 0,0 1 1,0 0-1,0-1 0,1 1 0,-1-1 0,1 0 1,4 7-1,-3-5-12,0-1 0,0 1 0,-1 1 0,0-1 0,1 0 0,-2 1 0,1-1 0,-1 1 0,0-1 0,0 1 0,0-1 0,-1 1 0,0 0 0,-1 7 0,10 50-1218,-2-3-3663,-8-45 2086,1-12 2048,-1-1 0,1 1 0,0 0 0,-1 0-1,1-1 1,1 1 0,-1 0 0,0 0 0,1-1 0,-1 1 0,1 0 0,0 0 0,0-1 0,1 4 0,18 4-3730</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9:16.313"/>
    </inkml:context>
    <inkml:brush xml:id="br0">
      <inkml:brushProperty name="width" value="0.05" units="cm"/>
      <inkml:brushProperty name="height" value="0.05" units="cm"/>
    </inkml:brush>
  </inkml:definitions>
  <inkml:trace contextRef="#ctx0" brushRef="#br0">2 68 9925,'-1'-15'2088,"1"-14"3212,0 28-5132,1 0 0,-1 0 0,0 1 0,1-1 0,-1 0 0,0 1 0,1-1 0,-1 0 0,1 1 0,-1-1 0,1 0 0,-1 1-1,1-1 1,0 1 0,-1-1 0,1 1 0,0-1 0,-1 1 0,1 0 0,0-1 0,-1 1 0,1 0 0,0-1 0,0 1 0,0 0 0,-1 0 0,1 0 0,0 0 0,0 0 0,0 0 0,1 0 0,178-9 6192,100 9-5333,-255 1-1041,0 2 0,-1 1 0,1 1 0,-1 0 0,-1 2 0,1 1 0,-1 1 0,0 1 0,-1 1 0,0 1 0,20 15 0,-34-22 38,-1 0 0,-1 1 1,1 0-1,-1 0 0,0 0 0,0 1 1,-1 0-1,0 0 0,0 1 0,-1-1 1,0 1-1,0 0 0,-1 0 0,5 15 1,-3-2 62,-1 1 1,-1 0 0,-1 0 0,0 34 0,-3-51-66,0 1 1,0-1-1,0 0 0,-1 1 0,0-1 1,0 0-1,0 0 0,0 0 1,-1-1-1,0 1 0,0 0 0,0-1 1,-1 0-1,1 0 0,-1 0 1,0 0-1,0 0 0,0-1 0,-1 0 1,1 0-1,-1 0 0,-5 2 1,-10 6 20,-1-1 0,-1-1 0,-41 12 1,23-14-129,-1-1 1,1-2 0,-1-1-1,-64-5 1,30 1-327,43 2-44,26 0 215,1 0 0,-1-1 0,1 1 0,-1-2 0,0 1 0,1 0 0,-1-1 0,1 0 0,-1 0 0,1-1 0,0 0 0,0 0 0,-1 0 0,-8-5 0,-11-7-2206,-23-13-8303</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9:16.757"/>
    </inkml:context>
    <inkml:brush xml:id="br0">
      <inkml:brushProperty name="width" value="0.05" units="cm"/>
      <inkml:brushProperty name="height" value="0.05" units="cm"/>
    </inkml:brush>
  </inkml:definitions>
  <inkml:trace contextRef="#ctx0" brushRef="#br0">80 1 17688,'0'1'10148,"0"12"-9294,-1 9-399,-1 0 0,0 0 0,-7 23 0,6-23-372,1 0 0,1 0 0,0 0 0,4 23 0,-1 15 4,-2-56-71,-1 1 1,2 0-1,-1-1 1,0 1-1,1 0 1,0-1-1,0 1 1,1-1 0,-1 1-1,1-1 1,0 0-1,0 0 1,0 0-1,0 0 1,1 0-1,0 0 1,0 0 0,0-1-1,0 0 1,0 1-1,1-1 1,0 0-1,-1-1 1,1 1-1,0-1 1,0 1 0,1-1-1,-1 0 1,0-1-1,1 1 1,-1-1-1,1 0 1,7 1-1,-3-2 30,54-5 108,-59 4-153,-1 0 0,1 0 0,0 0 0,-1-1 0,0 0 0,1 1 1,-1-1-1,0-1 0,0 1 0,0 0 0,0-1 0,-1 1 0,1-1 0,2-4 1,-3 3 1,-1 1 1,0-1-1,0 0 1,0 0-1,0 0 1,-1 0-1,1 0 0,-1 0 1,0 0-1,0 0 1,-1 0-1,0-6 1,-1-11 4,2 12 18,1 2-47,-1 0 0,1 1 0,-2-1 0,1 1 0,-1-1 0,0 1 1,0-1-1,-1 1 0,0-1 0,0 1 0,0 0 0,-1 0 0,-6-11 0,1 6-8,1 0-1,-2 1 1,1 0 0,-1 1-1,-1 0 1,-17-13 0,-5-4-102,30 23 110,-1 0-1,0 0 0,0 1 0,-1-1 0,1 1 0,-1 0 1,1-1-1,-1 2 0,0-1 0,0 0 0,1 1 1,-1-1-1,0 1 0,0 0 0,-1 1 0,1-1 1,-8 1-1,-29 0-1244,5 0-5085,32 22-6572</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9:17.240"/>
    </inkml:context>
    <inkml:brush xml:id="br0">
      <inkml:brushProperty name="width" value="0.05" units="cm"/>
      <inkml:brushProperty name="height" value="0.05" units="cm"/>
    </inkml:brush>
  </inkml:definitions>
  <inkml:trace contextRef="#ctx0" brushRef="#br0">1 158 17432,'1'52'8918,"11"20"-5276,-11-67-3562,0 0-1,-1 0 0,1 0 1,-1 0-1,0 0 0,-1 10 0,0-12-58,0 1 0,1 0 0,0-1 0,0 1 0,0 0 0,0 0 0,1-1 0,-1 1-1,1 0 1,0-1 0,3 7 0,3 2 1,-5-10 0,-1 1-1,1-1 1,-1 1 0,0-1-1,0 1 1,0 0 0,0-1-1,0 1 1,-1 0 0,1 0-1,-1-1 1,1 1 0,-1 0-1,-1 5 1,1 7 82,0-11 371,0-9-419,0-37 48,4-96-135,-3 122-4,1 1 0,1-1 0,1 1-1,0 0 1,1 0 0,12-25-1,-5 16 2,-5 9 49,0 1 0,1 0 0,12-16-1,-17 27-18,-1 0-1,1 0 1,-1 0-1,1 1 0,0-1 1,0 1-1,0-1 1,0 1-1,1 0 1,-1 0-1,1 1 0,-1-1 1,1 1-1,-1 0 1,1-1-1,0 2 1,0-1-1,-1 0 0,5 1 1,17-1 65,49 3-12,-69-2-43,-1 1-1,0-1 1,0 1-1,0 1 1,0-1 0,0 1-1,-1-1 1,1 1 0,0 0-1,-1 0 1,1 1-1,-1-1 1,1 1 0,-1-1-1,3 5 1,13 18 127,-2 0 0,0 2 0,-2 0 0,0 1 0,18 54 0,-28-47-95,-3-12-52,55 172-2486,-39-162-3556,0 2-4840</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7:40.906"/>
    </inkml:context>
    <inkml:brush xml:id="br0">
      <inkml:brushProperty name="width" value="0.05" units="cm"/>
      <inkml:brushProperty name="height" value="0.05" units="cm"/>
    </inkml:brush>
  </inkml:definitions>
  <inkml:trace contextRef="#ctx0" brushRef="#br0">0 104 13350,'3'-2'5138,"39"-22"3949,-34 20-8713,0 1 0,-1-1 0,1-1 0,-1 1 0,7-7 0,-12 10-339,1-1 0,-1 0 0,1 1-1,-1 0 1,1-1 0,0 1 0,0 0 0,0 0 0,-1 1 0,1-1-1,0 1 1,4-1 0,12-3 64,3-6 23,-17 7-104,0 0 0,0 1 0,0 0 1,0 0-1,1 1 0,-1-1 1,0 1-1,1 0 0,10 0 0,-14 1-11,-1 0-1,1-1 0,0 1 1,0 0-1,-1 0 0,1 1 1,0-1-1,0 0 0,0 1 1,-1-1-1,1 0 0,0 1 1,-1 0-1,1 0 0,-1-1 1,1 1-1,1 1 0,-1 1 3,-1 0 0,0 0 0,-1 0 0,1 0 0,0 0 0,-1 0 0,1 0 0,-1 0 0,0 0 0,0 0 0,-1 4 0,1-5-2,1 5 10,-1 0-1,0-1 1,-1 1-1,0 0 1,0 0-1,0 0 1,-1-1 0,0 1-1,0-1 1,-6 13-1,-2-3 37,3-6-19,1 0 1,-1 1-1,2 0 1,0 0-1,0 0 1,1 0-1,0 1 1,1 0-1,-3 20 1,5-24-15,0 0 1,0 0-1,-1 0 1,1 0-1,-2-1 1,-3 9-1,-6 24 18,7-12-48,1 1 1,0 50-1,5-78 7,-1 1 0,1-1 0,0 1 0,0-1 0,0 1 0,0-1 0,0 0 0,0 0 0,0 1 0,1-1 0,-1 0 0,0 0 0,1 0 0,-1 0 0,0-1 1,1 1-1,-1 0 0,1-1 0,2 2 0,32 8-240,10-9-29,-20 0-1272,-1-1 0,30-4 0,-46 3-111,0-1 0,0 0 0,0-1 1,-1 0-1,13-6 0,26-13-5562</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6:03.477"/>
    </inkml:context>
    <inkml:brush xml:id="br0">
      <inkml:brushProperty name="width" value="0.05" units="cm"/>
      <inkml:brushProperty name="height" value="0.05" units="cm"/>
    </inkml:brush>
  </inkml:definitions>
  <inkml:trace contextRef="#ctx0" brushRef="#br0">104 1 5955,'1'0'14306,"-6"9"-12562,2-5-1180,-1-1 0,1 1 1,0 0-1,0-1 0,1 1 1,-1 1-1,1-1 1,-1 0-1,1 1 0,1-1 1,-1 1-1,1-1 0,-1 1 1,1 6-1,0-8-387,1 1 0,-1-1 0,0 1 1,0-1-1,0 1 0,0-1 0,0 0 0,-1 0 1,-2 5-1,-10 24 348,9-18-525,4-9 0,-1-1 0,1 0 0,0 1 0,0-1 0,0 1 0,0-1 0,1 6 0,0-5 0,-1 0 0,0 0 0,0 0 0,0-1 0,0 1 0,0 0 0,-4 5 0,3-4 0,-1 1 0,1-1 0,1 0 0,-1 0 0,1 1 0,0-1 0,0 11 0,1 128 0,4-126 0,14-3 0,-12-11 0,-1-1 0,1 1 0,0-1 0,0-1 0,0 1 0,0-1 0,1 0 0,-1-1 0,1 1 0,0-1 0,0 0 0,0-1 0,-1 0 0,2 0 0,-1-1 0,8 0 0,233 0 0,-246 0 0,0 0 0,0 0 0,0 0 0,0 0 0,-1-1 0,1 1 0,0-1 0,0 0 0,0 0 0,-1 1 0,1-1 0,0 0 0,-1 0 0,1 0 0,2-3 0,5-2 0,9 2-147,-6 5-988,-11-1 839,0 0 0,0 0 0,0 0 0,0 0 0,0 1 0,0-2 0,0 1 0,0 0 0,1 0 1,-1 0-1,0 0 0,0-1 0,0 1 0,0 0 0,0-1 0,0 1 0,0-1 0,0 1 0,1-2 0,1-5-6102,-1-6-3966,-2 1 6362</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7:41.257"/>
    </inkml:context>
    <inkml:brush xml:id="br0">
      <inkml:brushProperty name="width" value="0.05" units="cm"/>
      <inkml:brushProperty name="height" value="0.05" units="cm"/>
    </inkml:brush>
  </inkml:definitions>
  <inkml:trace contextRef="#ctx0" brushRef="#br0">1 1 21018,'0'9'4242,"0"4"48,23-13-3922,-7 0-96,8 0-256,0 0 48,-8 0-128,8 0-32,-8 0-128,7 0-1345,-7 0-1793,8 0-1616,-8 0-833,-16-13-4033</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7:41.602"/>
    </inkml:context>
    <inkml:brush xml:id="br0">
      <inkml:brushProperty name="width" value="0.05" units="cm"/>
      <inkml:brushProperty name="height" value="0.05" units="cm"/>
    </inkml:brush>
  </inkml:definitions>
  <inkml:trace contextRef="#ctx0" brushRef="#br0">24 94 11685,'-4'0'10437,"3"0"-10278,1 0-11,-1 1 1,1-1 0,-1 0-1,0 0 1,1 0 0,-1 0-1,0 0 1,1 0 0,-1 0-1,0 0 1,1 0 0,-1 0-1,0-1 1,1 1 0,-1 0-1,1 0 1,-1-1 0,1 1-1,-1 0 1,0-1 0,1 1-1,-1 0 1,1-1 0,-1 1-1,1-1 1,-1 1 0,1-1-1,0 1 1,-1-1 0,1 1-1,0-1 1,-1 1 0,1-1-1,0 0 1,0 1 0,-1-1-1,1 0 1,0-1 940,0-2-425,0 3-639,1 0 1,-1 0-1,0 0 1,1 0-1,-1 0 1,1 0-1,-1 0 1,1 0-1,0 0 1,-1 0-1,1 0 1,0 1-1,0-1 0,0 0 1,-1 0-1,1 1 1,0-1-1,0 1 1,0-1-1,0 1 1,0-1-1,0 1 1,0-1-1,0 1 1,0 0-1,0 0 1,1-1-1,0 1 0,45-6 268,-19 2-278,-12 0-85,35-3-148,-46 7 49,1-1 0,-1 1 1,1-1-1,-1-1 1,0 1-1,1-1 1,5-2-1,-6 2-451,0 0 0,0 0 1,0 1-1,0-1 0,1 1 0,-1 1 1,6-1-1,66-2-11492,-50-8 6237</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7:41.986"/>
    </inkml:context>
    <inkml:brush xml:id="br0">
      <inkml:brushProperty name="width" value="0.05" units="cm"/>
      <inkml:brushProperty name="height" value="0.05" units="cm"/>
    </inkml:brush>
  </inkml:definitions>
  <inkml:trace contextRef="#ctx0" brushRef="#br0">25 90 17400,'0'42'9638,"0"17"-6862,0-56-2742,0-1 0,-1 0 0,1 1 1,0-1-1,-1 1 0,0-1 0,1 0 0,-1 0 1,0 1-1,0-1 0,0 0 0,-1 0 1,-1 4-1,1-5-19,1 1 0,0 0 0,-1 0 0,1 0 0,0 0 1,1 1-1,-1-1 0,0 0 0,0 0 0,1 1 0,0-1 0,-1 0 1,1 5-1,0 115 411,0-120-257,4-2-103,4-2-50,1 0 0,-1 0 0,1-1-1,-1 0 1,0-1 0,0 0 0,-1 0-1,1 0 1,-1-1 0,0 0 0,0-1 0,10-10-1,35-23 4,-7 1-48,-38 30 22,1 1 0,0 0 0,0 0 0,11-6 0,-1 1-73,0-1-1,-2-1 0,1-1 1,-2 0-1,24-29 1,-18 19-26,-17 21 22,1-2-190,0 0-1,0 0 0,1 0 1,0 1-1,0 0 0,0 0 0,10-5 1,-52-4-28150</inkml:trace>
  <inkml:trace contextRef="#ctx0" brushRef="#br0" timeOffset="1">223 237 18120,'0'23'5283,"0"13"-2018,0-14-1632,0-9-817,0-4-367,0 14-594,24-23-1231,-8 0-1153,8 0-1169,-8 13-752,8-13-496,-1 0 176,-7-13 992</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7:42.315"/>
    </inkml:context>
    <inkml:brush xml:id="br0">
      <inkml:brushProperty name="width" value="0.05" units="cm"/>
      <inkml:brushProperty name="height" value="0.05" units="cm"/>
    </inkml:brush>
  </inkml:definitions>
  <inkml:trace contextRef="#ctx0" brushRef="#br0">40 90 16840,'0'4'8900,"0"1"-8440,-1 1-1,1-1 1,-1 0 0,0 1 0,0-1-1,-1 0 1,0 0 0,-3 9 0,3-4-359,0 0 0,0 0 0,1 0 1,1 0-1,0 0 0,0 0 0,3 11 1,-2 8-189,-1-28 92,0 1 0,1-1 0,-1 1 0,1-1 1,-1 1-1,1-1 0,-1 1 0,1-1 0,0 0 1,-1 1-1,1-1 0,0 0 0,0 1 0,0-1 1,0 0-1,0 0 0,1 0 0,-1 0 0,0 0 1,0 0-1,1 0 0,-1-1 0,0 1 0,1 0 1,2 0-1,32 7 199,-9-6-44,-21-1-124,0 0 1,-1-1-1,1 0 1,0 0 0,0 0-1,0-1 1,-1 1 0,1-1-1,0-1 1,7-2-1,-6 1-17,-5 2-12,-1 0-1,1 1 1,0-1-1,0 0 1,0 0 0,-1-1-1,1 1 1,0 0-1,-1 0 1,1-1-1,-1 1 1,0-1-1,1 0 1,-1 1-1,0-1 1,0 0-1,0 0 1,0 1-1,0-1 1,0 0 0,-1 0-1,1 0 1,-1 0-1,1 0 1,-1 0-1,0 0 1,0 0-1,0 0 1,0 0-1,0-4 1,0-4 18,0 5-43,1 0-1,-1 0 1,0-1 0,-1 1 0,1 0 0,-1 0 0,0 0-1,0 0 1,-1 0 0,0 0 0,1 0 0,-1 1 0,-6-9-1,-2-1-182,-2 1 0,0 0-1,-1 1 1,0 1-1,-24-17 1,1 2-2668,14 9-790,-5 6-3723,8 7 1694,15-7 458</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7:42.684"/>
    </inkml:context>
    <inkml:brush xml:id="br0">
      <inkml:brushProperty name="width" value="0.05" units="cm"/>
      <inkml:brushProperty name="height" value="0.05" units="cm"/>
    </inkml:brush>
  </inkml:definitions>
  <inkml:trace contextRef="#ctx0" brushRef="#br0">0 140 12950,'6'8'1334,"0"0"0,-1 1 0,0 0 0,0 0 0,-1 0 0,-1 1 0,1 0-1,-1-1 1,-1 1 0,0 0 0,1 12 0,-3-20 611,-1-9-1921,0 1-1,0-1 0,0 0 1,1 1-1,0-1 1,2-12-1,0-2-40,-3 13 8,1 0 1,1 0-1,-1 0 1,1 0-1,1 0 0,-1 1 1,1-1-1,1 0 1,-1 1-1,1 0 1,0 0-1,1 0 1,0 0-1,0 0 0,1 0 1,-1 1-1,1 0 1,9-8-1,4-4-30,-16 16 29,-1 1 0,0-1 0,1 0 0,-1 1 0,1 0 0,0-1 0,-1 1 0,1 0 0,0 0 0,0 0 0,-1 0 0,1 0 0,0 1 0,0-1 0,0 0-1,0 1 1,0-1 0,0 1 0,0 0 0,0 0 0,0 0 0,1 0 0,2 0 0,-4 2 24,1 0 0,-1-1 1,1 1-1,-1 0 0,0 0 0,1 0 0,-1 0 0,0 0 1,0 0-1,-1 0 0,1 0 0,0 1 0,-1-1 0,1 0 1,-1 0-1,0 1 0,0-1 0,1 0 0,-2 0 0,1 1 1,0 1-1,0-1-10,0-1-1,1 0 1,-1 0 0,0 1 0,0-1-1,0 0 1,-1 0 0,1 1 0,0-1-1,-1 0 1,1 0 0,-1 0 0,0 1-1,0-1 1,0 0 0,0 0 0,0 0-1,0-1 1,-1 1 0,1 0 0,-1 0-1,1-1 1,-1 1 0,-2 2 0,-4-3-8,6-1-7,1 0 0,0 0 0,-1 0 1,1 0-1,0 1 0,-1-1 0,1 0 1,0 1-1,-1-1 0,1 1 1,0-1-1,0 1 0,0 0 0,0 0 1,0-1-1,0 1 0,0 0 0,0 0 1,0 0-1,0 0 0,0 0 0,-1 2 1,1-2-82,1 1 1,-1-1 0,1 0-1,-1 0 1,0 0-1,1 1 1,-1-1 0,0 0-1,0 0 1,0 0-1,0 0 1,0 0-1,0-1 1,0 1 0,0 0-1,0 0 1,-1-1-1,1 1 1,0 0 0,0-1-1,-3 1 1,-17 9-3744,18-9 4151,-6 4-3211,8-4 2322,0 0 0,0-1 0,0 1 0,1-1 0,-1 1 0,0-1 0,0 0 0,0 1 0,0-1 0,0 0 0,0 0 0,-1 0 0,1 1 0,0-1 0,0 0 0,0 0 0,0-1 0,0 1 0,0 0 0,0 0 0,-2-1 0,1-10-4275</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7:43.026"/>
    </inkml:context>
    <inkml:brush xml:id="br0">
      <inkml:brushProperty name="width" value="0.05" units="cm"/>
      <inkml:brushProperty name="height" value="0.05" units="cm"/>
    </inkml:brush>
  </inkml:definitions>
  <inkml:trace contextRef="#ctx0" brushRef="#br0">0 0 22106,'1'0'212,"0"1"0,0-1 0,0 0-1,0 0 1,-1 0 0,1 1 0,0-1 0,0 0 0,0 1-1,-1-1 1,1 1 0,0-1 0,0 1 0,-1-1 0,1 1-1,-1 0 1,1-1 0,0 1 0,-1 0 0,1-1 0,-1 1-1,1 0 1,-1 0 0,0 0 0,1 1 0,7 34 2290,-9 53-1994,0-60-321,1 6-325,0 6-778,0-15-8786,13-24-503</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7:43.399"/>
    </inkml:context>
    <inkml:brush xml:id="br0">
      <inkml:brushProperty name="width" value="0.05" units="cm"/>
      <inkml:brushProperty name="height" value="0.05" units="cm"/>
    </inkml:brush>
  </inkml:definitions>
  <inkml:trace contextRef="#ctx0" brushRef="#br0">18 1 8004,'0'2'15740,"0"9"-8159,0 8-5736,0 34-5902,0-38 6110,0-15-2049,0 1 0,0 0 0,0 0 0,0-1 0,0 1 0,-1 0 0,1 0 0,0-1-1,0 1 1,-1 0 0,1-1 0,0 1 0,-1 0 0,1-1 0,0 1 0,-1 0 0,1-1 0,-1 1 0,1-1-1,-1 1 1,-1 0 0,2 0-4,-1-1 1,0 1-1,1 0 0,-1-1 0,0 1 0,1 0 0,-1-1 0,1 1 0,-1 0 0,1 0 0,0-1 0,-1 1 0,1 0 1,0 0-1,-1 0 0,1 0 0,0-1 0,0 1 0,0 0 0,0 0 0,0 0 0,0 1 0,0 14 1,-1-11 14,1 1 1,0-1 0,0 1-1,1-1 1,-1 1 0,1-1-1,0 0 1,3 7 0,-3-10-22,1 0 0,-1 0 0,0-1 0,1 1 0,-1-1 1,1 1-1,0-1 0,0 0 0,-1 1 0,1-1 0,0 0 1,0 0-1,0 0 0,0-1 0,0 1 0,0 0 0,0-1 0,0 1 1,1-1-1,-1 0 0,0 0 0,0 0 0,0 0 0,0 0 1,3 0-1,159 0-1080,-162 0 799,1 0 0,-1-1 0,1 1 0,-1 0 0,0-1 0,0 1 0,1-1 0,-1 0 0,0 0 0,0 0 0,0 0 0,1 0 0,-1 0 0,-1-1 0,1 1 0,0-1 0,0 1 0,0-1 0,-1 0 0,1 1 0,1-4 0,-1 3-929,-1-1 1,0 1-1,0 0 0,0-1 0,0 0 1,0 1-1,-1-1 0,1 0 0,-1 1 0,1-1 1,-1-3-1,0-7-2997</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7:43.818"/>
    </inkml:context>
    <inkml:brush xml:id="br0">
      <inkml:brushProperty name="width" value="0.05" units="cm"/>
      <inkml:brushProperty name="height" value="0.05" units="cm"/>
    </inkml:brush>
  </inkml:definitions>
  <inkml:trace contextRef="#ctx0" brushRef="#br0">143 242 12742,'0'9'12454,"24"-9"-9045,-8 0-2753,8 0-319,16 0-305,-24 0-289,7-9-3152,-7-5-673,-16-8-6179,0 8 5379</inkml:trace>
  <inkml:trace contextRef="#ctx0" brushRef="#br0" timeOffset="1">40 103 11397,'-16'-9'5475,"-8"9"-977,24-13 3874,24-10-8148,-8 23-176,24 0 112,-16-13-96,15 13-336,-15-9-289,16-4-2384,0 4-3170,-1-5-1968</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7:37.148"/>
    </inkml:context>
    <inkml:brush xml:id="br0">
      <inkml:brushProperty name="width" value="0.05" units="cm"/>
      <inkml:brushProperty name="height" value="0.05" units="cm"/>
    </inkml:brush>
  </inkml:definitions>
  <inkml:trace contextRef="#ctx0" brushRef="#br0">0 206 18376,'39'-35'7641,"0"-2"-4378,5-5-2401,-38 38-816,-1 0 1,1 0-1,0 0 0,0 1 1,11-4-1,-12 5 4,0 0 0,1-1 0,-1 0 0,0 1 0,0-2 0,-1 1 0,9-8-1,-9 7-32,1 1-1,-1-1 1,1 1-1,0 0 1,0 0-1,0 0 1,0 1-1,0 0 1,1 0-1,5-1 0,-7 2-26,14-2 77,-14 3 37,12 45-48,-16-36-38,1 20 31,-2-1 0,-1 0 0,-9 49-1,9-46-45,-3 6 48,-3-19-52,6-16-2,1 1 1,-1 0 0,1-1-1,0 1 1,0 0 0,0 0-1,0 0 1,1 0 0,-1 0-1,0 5 1,-14 77-1436,15-74-1082,0 9-7344</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7:37.600"/>
    </inkml:context>
    <inkml:brush xml:id="br0">
      <inkml:brushProperty name="width" value="0.05" units="cm"/>
      <inkml:brushProperty name="height" value="0.05" units="cm"/>
    </inkml:brush>
  </inkml:definitions>
  <inkml:trace contextRef="#ctx0" brushRef="#br0">0 0 13158,'0'0'15794,"4"0"-15127,101 0 487,-35 0-4683,-64 1-839,10 4 3349,-12-3-2500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6:03.865"/>
    </inkml:context>
    <inkml:brush xml:id="br0">
      <inkml:brushProperty name="width" value="0.05" units="cm"/>
      <inkml:brushProperty name="height" value="0.05" units="cm"/>
    </inkml:brush>
  </inkml:definitions>
  <inkml:trace contextRef="#ctx0" brushRef="#br0">1 125 7379,'0'-22'23534,"17"22"-21688,245 0-1838,-260 0-4,0 0-1,0-1 1,0 1-1,1 0 1,-1-1 0,0 0-1,0 1 1,0-1 0,0 0-1,-1 0 1,1 0-1,0 0 1,2-2 0,-2 2-23,0-1 1,0 1 0,0 0 0,0 0 0,0 0 0,0 0 0,0 0 0,1 1 0,-1-1 0,0 1 0,1-1-1,-1 1 1,3 0 0,-2 0-477,0-1 0,-1 1 0,1 0-1,-1-1 1,1 1 0,-1-1 0,1 0 0,-1 0-1,1 0 1,-1 0 0,0 0 0,0-1-1,1 1 1,-1-1 0,0 1 0,0-1 0,0 0-1,-1 0 1,1 0 0,0 0 0,1-2 0,-2 1-778,1 0 0,0 0 1,-1 0-1,0 0 0,0 0 1,0-1-1,0 1 0,0 0 1,-1-1-1,0 1 0,1-5 1,-1-2-1941</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7:37.948"/>
    </inkml:context>
    <inkml:brush xml:id="br0">
      <inkml:brushProperty name="width" value="0.05" units="cm"/>
      <inkml:brushProperty name="height" value="0.05" units="cm"/>
    </inkml:brush>
  </inkml:definitions>
  <inkml:trace contextRef="#ctx0" brushRef="#br0">10 18 16904,'-9'0'12441,"24"0"-10260,25-3-2968,-22-1 752,0 0 0,0 1 0,0 1 0,0 0-1,28 2 1,15 2-3716,1 0-7688,-41-2 5177</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7:38.571"/>
    </inkml:context>
    <inkml:brush xml:id="br0">
      <inkml:brushProperty name="width" value="0.05" units="cm"/>
      <inkml:brushProperty name="height" value="0.05" units="cm"/>
    </inkml:brush>
  </inkml:definitions>
  <inkml:trace contextRef="#ctx0" brushRef="#br0">183 143 12854,'0'68'9155,"0"32"-7567,0-98-1910,0-6-1487,0-175 9236,0 174-7373,0 0-1,1 0 0,0 0 1,-1 0-1,2 0 0,-1 0 1,0 1-1,1-1 0,0 0 1,0 1-1,0 0 1,1-1-1,0 1 0,0 0 1,0 0-1,0 0 0,0 1 1,1-1-1,-1 1 0,1 0 1,0 0-1,6-4 0,-4 5-36,-6 2-13,1 0 0,0 0 0,-1 0 0,1 0-1,0 0 1,0 0 0,-1 0 0,1-1 0,0 1 0,-1 0-1,1-1 1,0 1 0,-1 0 0,1-1 0,-1 1 0,1-1 0,0 1-1,-1-1 1,1 1 0,-1-1 0,1 0 0,-1 1 0,0-1-1,1 1 1,-1-1 0,0 0 0,1 1 0,-1-1 0,0 0-1,0 0 1,0 1 0,1-1 0,-1 0 0,0 1 0,0-1 0,0 0-1,0-1 1,19-3 194,-1 3 43,-16 19-124,-2-10-195,0 109-24,0-116 100,0 1-1,0-1 0,0 1 1,0-1-1,-1 1 0,1-1 1,0 1-1,0-1 0,0 1 1,0-1-1,0 1 0,0-1 1,0 1-1,0-1 0,1 1 1,-1-1-1,0 1 1,0-1-1,0 1 0,1-1 1,-1 1-1,0-1 0,0 1 1,1-1-1,-1 1 0,0-1 1,1 0-1,-1 1 0,0-1 1,1 0-1,-1 1 0,1-1 1,0 1-1,34 30 0,-31-26 29,0 0-1,0 0 1,-1 0-1,0 1 1,0 0-1,0-1 1,-1 1-1,0 0 1,0 0-1,0 1 1,0 5 0,3 77 574,-5-81-549,-1-3-48,-1 0 1,1-1 0,-1 1-1,0-1 1,0 1-1,0-1 1,0 1-1,-1-1 1,0 0 0,0 0-1,0-1 1,0 1-1,-1-1 1,1 1 0,-1-1-1,0 0 1,0 0-1,-7 3 1,-27 26 40,26-20-68,0-1 0,-1 0 0,0-1-1,-28 15 1,8-4-183,30-20 179,0 1 0,0 0 0,-1-1 0,1 0 0,0 0 0,0 0 0,-1 0 0,1-1 0,0 1 1,-1-1-1,-4 0 0,-3 1-54,7-1 115,-56 12-5988,41-12-424,-4-11-1134</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7:39.155"/>
    </inkml:context>
    <inkml:brush xml:id="br0">
      <inkml:brushProperty name="width" value="0.05" units="cm"/>
      <inkml:brushProperty name="height" value="0.05" units="cm"/>
    </inkml:brush>
  </inkml:definitions>
  <inkml:trace contextRef="#ctx0" brushRef="#br0">102 0 15783,'15'5'9885,"-13"15"-5442,-2-18-4417,-1 0 1,1-1-1,0 1 1,0 0 0,0 0-1,0-1 1,0 1 0,0 0-1,1 0 1,-1-1-1,1 1 1,-1 0 0,2 3-1,6 6 82,-6-10-90,-1 1 0,1 0 0,-1 0 0,0 0 0,0 0 0,0 0 0,0 0 0,-1 0 0,1 0 0,0 0 1,-1 1-1,0-1 0,1 0 0,-1 0 0,0 0 0,0 1 0,0-1 0,-1 3 0,1 140 284,-1-140-317,0 1 0,0-1 0,-1 0 0,0 1 0,0-1 0,0 0 1,0 0-1,-1 0 0,0 0 0,0 0 0,0-1 0,-1 0 0,-4 5 1,5-7-149,-1-2-131,3 0-182,0 0-1,0 0 0,0-1 0,0 1 0,0 0 1,0 0-1,0 0 0,0-1 0,0 1 0,0-1 1,1 1-1,-1-1 0,0 1 0,0-1 0,0 1 1,0-1-1,0 0 0,1 1 0,-1-1 0,0 0 1,1 0-1,-1 1 0,1-1 0,-2-2 0,-7-27-8365,1-1 5631,-2 10 1132,2-1-1,-7-29 1,2 12 1882,10 32 977,1 0-1,0 0 0,0 0 1,0 0-1,1-1 0,5-34 18925,-3 42-19425,-1-1 0,1 1 0,-1 0 0,1 0 0,0 0 0,-1 0 0,1 0 0,0 0 0,-1 0 0,1 0 0,-1 0 0,1 0 0,0 0 0,-1 1 0,1-1 0,-1 0 0,1 0 0,-1 1 0,1-1 0,0 0 0,-1 1 0,1-1 0,-1 0 0,1 1 0,39 41-2792,-20-20 4181,79 56-1220,-91-72-428,-1 1 0,1-1 1,-1 1-1,7 9 0,26 25 31,-28-31-41,1 1 0,-1 0 0,-1 1 1,16 20-1,-27-31-12,1-1 1,-1 1-1,1 0 1,-1-1-1,1 1 1,-1 0 0,1-1-1,-1 1 1,1-1-1,-1 1 1,1-1-1,0 1 1,-1-1-1,1 1 1,0-1-1,-1 1 1,1-1 0,0 0-1,0 0 1,0 1-1,-1-1 1,1 0-1,1 0 1,-1 0-3,-1 0 0,1 0 0,-1 0 0,1 1 0,-1-1 0,0 0 0,1 0 0,-1 0 0,1 0 1,-1 0-1,1 1 0,-1-1 0,0 0 0,1 1 0,-1-1 0,1 0 0,-1 0 0,0 1 0,1-1 0,-1 1 0,0-1 0,0 0 0,1 1 0,-1-1 0,0 1 1,0-1-1,0 0 0,1 1 0,-1-1 0,0 1 0,0-1 0,0 1 0,0-1 0,0 1 0,0-1 0,0 1 0,0-1 0,0 1 0,0-1 0,0 1 1,0 0-1,0 4-474,0 1 1,1-1 0,0 1 0,0-1-1,0 0 1,1 1 0,0-1 0,3 6-1,-2 10-14142,-4-19 14199</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7:39.480"/>
    </inkml:context>
    <inkml:brush xml:id="br0">
      <inkml:brushProperty name="width" value="0.05" units="cm"/>
      <inkml:brushProperty name="height" value="0.05" units="cm"/>
    </inkml:brush>
  </inkml:definitions>
  <inkml:trace contextRef="#ctx0" brushRef="#br0">0 0 12390,'0'0'16463,"4"0"-15724,113 0-440,-114 0-468,0 0-1,0 1 1,0-1-1,0 1 1,0 0-1,0 0 1,-1 0-1,1 0 1,5 3-1,-5-2-663,1 0-1,-1-1 0,1 1 0,0-1 0,-1 0 1,1 0-1,0 0 0,0-1 0,0 1 1,4-1-1,-4 0-294,0 0 0,0-1 0,0 1 0,0-1 0,0 0 0,0 0 0,-1-1 0,1 1 0,6-4 0,8-5-6585</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7:39.844"/>
    </inkml:context>
    <inkml:brush xml:id="br0">
      <inkml:brushProperty name="width" value="0.05" units="cm"/>
      <inkml:brushProperty name="height" value="0.05" units="cm"/>
    </inkml:brush>
  </inkml:definitions>
  <inkml:trace contextRef="#ctx0" brushRef="#br0">1 9 9989,'0'0'17888,"0"4"-16642,0 284 1256,0-286-2496,0 0 1,1 0-1,-1 0 0,1 0 0,-1 0 1,1 0-1,0 0 0,-1 0 1,1 0-1,0-1 0,0 1 0,0 0 1,1-1-1,-1 1 0,0-1 0,1 1 1,-1-1-1,1 1 0,-1-1 1,1 0-1,-1 0 0,1 0 0,0 0 1,0 0-1,0 0 0,0 0 0,-1-1 1,1 1-1,0-1 0,0 1 0,4-1 1,9 2 45,0 0-1,0-1 1,21-2 0,-15 1 10,-13 1-56,-1-1 1,1 0-1,0-1 1,0 0-1,0 0 1,0 0-1,-1-1 1,1-1-1,0 1 0,-1-1 1,0 0-1,0-1 1,13-7-1,40-26-104,23-16-188,-55 32 156,-19 15 71,0 0-1,0-1 1,-1 0 0,0 0 0,0-1 0,7-9 0,-11 13 25,0 0-1,0-1 1,0 1-1,0 1 1,1-1 0,0 1-1,9-6 1,-11 8-62,1-1 0,-1 0 0,0 0 1,0 0-1,0 0 0,0-1 0,-1 1 0,1-1 0,0 1 0,-1-1 0,0 0 1,0 0-1,0 0 0,0-1 0,3-5 0,-4 6 109,6-17-3543,-2-12-6967,-5 20 4123</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7:40.178"/>
    </inkml:context>
    <inkml:brush xml:id="br0">
      <inkml:brushProperty name="width" value="0.05" units="cm"/>
      <inkml:brushProperty name="height" value="0.05" units="cm"/>
    </inkml:brush>
  </inkml:definitions>
  <inkml:trace contextRef="#ctx0" brushRef="#br0">1 0 16071,'0'36'5465,"-1"-14"-3428,1 0 1,2 0-1,3 23 1,-3-36-1924,0-1 0,1 0-1,0 1 1,0-1 0,1 0 0,0-1 0,1 1-1,-1-1 1,1 0 0,1 0 0,7 8 0,-1-2-180,1-1 1,0 0 0,1-1 0,0 0-1,1-1 1,0-1 0,0 0 0,1-1-1,0-1 1,21 7 0,0 0-4414,2 0-3880,-13-13 467</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0:14.567"/>
    </inkml:context>
    <inkml:brush xml:id="br0">
      <inkml:brushProperty name="width" value="0.05" units="cm"/>
      <inkml:brushProperty name="height" value="0.05" units="cm"/>
    </inkml:brush>
  </inkml:definitions>
  <inkml:trace contextRef="#ctx0" brushRef="#br0">45 6 5106,'0'-5'11366,"0"194"-3024,0 262-4956,-1-441-3351,0-1 0,0 0 1,-1 0-1,-5 16 1,4-16-14,0 0 0,1 0 0,1 0 0,-2 18 1,3 5 0,1 6-17,-2 1 0,-1-1 1,-9 43-1,7-52-5,1 0 1,2 0-1,4 46 1,-1-9-86,-2 124 162,0-188-36,0 1-63,0 6-25,-1-9 61,1 1 0,0 0 0,0-1 0,-1 1 0,1 0-1,0 0 1,0-1 0,0 1 0,0 0 0,0 0 0,0-1-1,0 1 1,0 0 0,0 0 0,1-1 0,-1 1 0,0 0-1,0 0 1,1-1 0,-1 1 0,0 0 0,1-1 0,-1 1 0,1-1-1,-1 1 1,1 0 0,-1-1 0,1 1 0,-1-1 0,1 1-1,0-1 1,-1 1 0,1-1 0,0 0 0,-1 1 0,1-1-1,0 0 1,-1 0 0,1 1 0,0-1 0,0 0 0,-1 0 0,1 0-1,0 0 1,0 0 0,-1 0 0,1 0 0,0 0 0,1 0-1,54 0 464,-53 0-401,40 0 78,-33 0-85,-7 1-44,1-1 0,-1 0 1,1 1-1,-1-2 1,0 1-1,1 0 0,-1 0 1,0-1-1,7-2 1,5-2 18,0 1 0,0 1 1,0 0-1,1 1 0,-1 0 1,23 1-1,56 1 112,-92 0-156,1 0-1,0 0 0,-1 0 1,1 0-1,-1-1 0,1 1 1,0-1-1,-1 0 0,1 0 1,-1 0-1,1 0 0,-1 0 1,0 0-1,0-1 0,3-1 1,-3 1-3,1 1 0,-1-1 0,0 1 0,1 0 1,-1-1-1,1 1 0,0 0 0,-1 1 0,1-1 0,0 0 1,0 1-1,-1-1 0,1 1 0,0 0 0,3 0 0,1204 0 784,-891-9-654,-278 8-126,44-8-1,-41 3-14,51 0-1,289-5 49,-31 5-31,-41 2-80,138 1 51,-235 5-3189,-212-2 2294,1 0 0,-1 0 1,1 1-1,-1-1 0,1 1 0,-1 0 0,0 0 0,5 2 1</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0:15.839"/>
    </inkml:context>
    <inkml:brush xml:id="br0">
      <inkml:brushProperty name="width" value="0.05" units="cm"/>
      <inkml:brushProperty name="height" value="0.05" units="cm"/>
    </inkml:brush>
  </inkml:definitions>
  <inkml:trace contextRef="#ctx0" brushRef="#br0">1 206 11285,'27'1'3577,"-20"0"-3116,0 0-1,-1-1 1,1 1-1,0-2 0,0 1 1,0-1-1,0 0 1,13-4-1,-9-2-109,-10 5-299,1 1-1,-1 0 1,1 0 0,0 0-1,-1 0 1,1 0-1,0 0 1,-1 1-1,1-1 1,0 1-1,0-1 1,0 1-1,0 0 1,0-1-1,-1 1 1,5 0-1,110-13 1729,-78 11-864,68-12 0,-71 8-415,62-3-1,128-5 1103,286 5 2066,-364-2-3402,5 0-206,-96 8-32,71-12 1,5 0 18,117 10 13,72-6 86,-257 3-135,-16 1-27,57 0-1,547-2 272,-265-5-154,393 14 2,-774 1-98,0-1 0,-1 1 0,1 0 0,0 0 0,10 4 0,4 1-37,-2 5 31,-15-8 0,0 1 0,0 0 0,-1 1 0,0-1-1,1 0 1,-2 1 0,1-1 0,0 1 0,-1 0 0,0-1 0,0 1 0,-1 0 0,1 0 0,-1-1 0,0 1-1,0 0 1,-2 9 0,2 0-91,0 152 227,-1-156-136,0 0 0,0 0 0,-1-1 0,-1 1 1,-3 10-1,-7 26 57,9-23-35,-5 44 20,9-57-34,-1 1-1,0-1 0,-1 1 0,-3 11 1,1-9-11,1-1 0,0 1 0,1 1 0,-1 17 0,4 11-18,0 9 66,-3 0 0,-11 76 0,9-94-57,1 0 0,2 0 1,4 49-1,0 0 185,-3-81-174,0 0 0,0 1 0,-1-1 0,1 0 0,0 0 0,0 0 0,0 0 0,-1 0 0,1 0 0,-1 0 0,1 0 0,0 0 1,-1 0-1,0 0 0,1 0 0,-1 0 0,0 0 0,1-1 0,-1 1 0,0 0 0,0 0 0,0-1 0,-1 2 0,1-2-2,1 1 1,-1-1-1,0 1 1,0 0-1,0-1 0,1 1 1,-1 0-1,0 0 1,1-1-1,-1 1 0,1 0 1,-1 0-1,1 0 1,-1 0-1,1 0 0,0 0 1,-1 0-1,1 0 1,0 0-1,0 0 0,0 0 1,0 0-1,0 1 0,0-2 4,0 1 0,-1-1 0,1 0 1,0 1-1,0-1 0,0 0 0,0 1 0,-1-1 0,1 0 0,0 1 0,0-1 0,-1 0 0,1 0 0,0 1 0,0-1 0,-1 0 0,1 0 0,0 1 0,-1-1 0,1 0 0,0 0 0,-1 0 0,1 0 0,0 0 0,-1 1 0,1-1 0,0 0 0,-1 0 0,1 0 0,0 0 0,-1 0 0,1 0 0,-1 0 0,-16 8-52,10 2 68,7-8-14,-1-1-1,0 1 1,0-1 0,0 1 0,0-1 0,0 1 0,0-1 0,0 0 0,-1 0 0,1 0 0,0 0 0,-1 0 0,1 0-1,-1 0 1,1 0 0,-1 0 0,1-1 0,-1 1 0,0-1 0,-2 1 0,-1 0 11,-1 0 0,1 0 0,0 1 0,-1 0 0,1-1 0,0 2 0,0-1 0,0 1 0,0-1 0,0 1 0,1 1 0,-1-1 0,1 1 0,0-1 0,-5 7 0,8-8-7,0 0 0,0 0 1,-1-1-1,1 1 0,0 0 0,-1-1 0,1 1 1,-1-1-1,0 1 0,1-1 0,-1 0 1,0 0-1,0 1 0,0-1 0,0-1 0,0 1 1,0 0-1,0 0 0,0-1 0,0 1 0,0-1 1,0 0-1,-1 0 0,-2 0 0,1 1-3,1-1 0,-1 1 0,1-1-1,-1 1 1,1 0 0,0 0 0,-1 0 0,1 1-1,0-1 1,0 1 0,0 0 0,-4 3-1,0-1-2,0 1-1,-1-1 1,1-1-1,-1 0 0,0 0 1,0 0-1,0-1 1,0 0-1,-9 1 1,0 1-19,5-2 20,3 0-52,0 0 1,1 0 0,-1 1-1,1 0 1,0 0-1,-9 6 1,12-7-30,-1 1-1,0-1 1,0 0 0,0-1 0,0 0-1,0 1 1,0-2 0,-7 1-1,-29 5-2458,3 9-3812,-1-11-3366</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7:14.045"/>
    </inkml:context>
    <inkml:brush xml:id="br0">
      <inkml:brushProperty name="width" value="0.05" units="cm"/>
      <inkml:brushProperty name="height" value="0.05" units="cm"/>
    </inkml:brush>
  </inkml:definitions>
  <inkml:trace contextRef="#ctx0" brushRef="#br0">40 0 4882,'0'202'11887,"0"0"-3754,0 202-783,0-40-7701,0 482-6475,-16-732-4325,17-101 9545,-1-10 1049,1 0-1,-1 0 1,0 1 0,0-1-1,0 0 1,-1 0-1,1 1 1,-1-1-1,1 0 1,-1 0 0,-2 5-1,-17 3-5055</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7:15.395"/>
    </inkml:context>
    <inkml:brush xml:id="br0">
      <inkml:brushProperty name="width" value="0.05" units="cm"/>
      <inkml:brushProperty name="height" value="0.05" units="cm"/>
    </inkml:brush>
  </inkml:definitions>
  <inkml:trace contextRef="#ctx0" brushRef="#br0">80 95 6131,'6'-10'15288,"10"5"-10472,25 5-7942,-23 1 4562,27 1-1447,-31 0 25,0-1-1,0-1 1,1 0 0,-1-1 0,0-1-1,18-4 1,-14-2-7,-15 6-8,0 1-1,0 0 0,0-1 1,1 1-1,-1 0 0,0 1 1,0-1-1,1 0 1,-1 1-1,6 0 0,138-9-51,-138 8 51,0 0 0,0 0 0,-1-1 0,1 0-1,9-3 1,-8 1 11,1 1-1,0 1 0,0 0 1,0 0-1,15 0 0,110-20-56,40 22-283,-173 0 326,1 0-24,-3 0 29,0 0-1,-1 0 1,1 0 0,0 1 0,-1-1-1,1 0 1,0 0 0,0 1 0,-1-1 0,1 1-1,-1-1 1,1 1 0,0-1 0,-1 1 0,1-1-1,-1 1 1,1-1 0,-1 1 0,1-1-1,-1 1 1,0 0 0,1-1 0,-1 1 0,0 0-1,1 0 1,-1 0 0,7 33 60,-8 50 233,0-57-96,1 136 1729,0-157-1830,1 1 1,-1-1-1,1 0 0,1 0 0,-1 1 1,1-1-1,3 6 0,-3-6 10,0 0 0,0 1 1,0-1-1,-1 0 0,0 1 0,0-1 0,0 8 1,15 119 1304,-15-117-1360,0 0 0,2 0 0,6 24 1,3 20-1,0 18 36,-1-15-29,3 113 0,-1 29 27,-11-111-28,-2-70-47,0-1 1,5 41-1,2-28-24,-3-19 20,0 0 1,-2 0-1,1 23 0,-3 354 37,0-390-46,0-3-3,1-1 6,-1 0 0,1 0 0,-1 0 1,0 0-1,1 0 0,-1 0 0,1 0 0,-1 0 0,1 0 0,-1 0 1,1 0-1,-1 0 0,0 0 0,1 1 0,-1-1 0,1 0 1,-1 0-1,0 0 0,1 1 0,-1-1 0,0 0 0,1 0 0,-1 1 1,0-1-1,1 0 0,-1 1 0,0-1 0,1 0 0,-1 1 0,0-1 1,0 1-1,0-1 0,1 0 0,-1 1 0,0-1 0,0 1 0,0-1 1,0 1-1,0 0 0,1 2 14,3 27 126,-4-30-138,0 1 1,0 0-1,0 0 0,0 0 1,0 0-1,-1-1 1,1 1-1,0 0 1,0 0-1,0 0 1,-1-1-1,1 1 1,0 0-1,-1 0 1,1-1-1,-1 1 1,1 0-1,-1-1 1,1 1-1,-1 0 1,1-1-1,-1 1 1,0-1-1,1 1 1,-1-1-1,0 1 1,1-1-1,-1 0 1,0 1-1,0-1 1,1 0-1,-1 0 1,0 1-1,0-1 1,0 0-1,0 0 1,0 0-1,-96-1 116,30-1 143,-130 13 0,131-6-205,45 0-57,10-1-3,0-1-1,-1-1 1,1 0-1,-17 0 0,-3 0 17,1 2 0,-1 0-1,-44 13 1,-20 3-101,52-12-8,1 1 0,-52 19 0,84-25 65,-1 0 0,0 0 0,0-1 0,0-1 0,-19 1 0,-2-1-1686,0 6-3816,13-4-1138,-3-3-761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6:04.251"/>
    </inkml:context>
    <inkml:brush xml:id="br0">
      <inkml:brushProperty name="width" value="0.05" units="cm"/>
      <inkml:brushProperty name="height" value="0.05" units="cm"/>
    </inkml:brush>
  </inkml:definitions>
  <inkml:trace contextRef="#ctx0" brushRef="#br0">1 23 8708,'4'0'18427,"112"0"-12952,6 0-4333,-40 0-4001,0 0-3746,-78 0 5611,-1 0-1,0 0 0,0 0 1,0-1-1,0 1 0,0-1 1,0 0-1,0 0 0,0 0 1,-1 0-1,5-3 0,16-8-4810</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7:16.129"/>
    </inkml:context>
    <inkml:brush xml:id="br0">
      <inkml:brushProperty name="width" value="0.05" units="cm"/>
      <inkml:brushProperty name="height" value="0.05" units="cm"/>
    </inkml:brush>
  </inkml:definitions>
  <inkml:trace contextRef="#ctx0" brushRef="#br0">279 33 7315,'0'-12'21938,"-1"10"-21901,1 1 0,0 0-1,-1 0 1,0 0-1,1 0 1,-1 0 0,1 0-1,-1 0 1,0 0 0,0 0-1,0 0 1,1 0-1,-1 1 1,0-1 0,0 0-1,0 0 1,0 1-1,0-1 1,-1 1 0,1-1-1,0 1 1,0-1-1,0 1 1,0 0 0,-1 0-1,1-1 1,0 1 0,0 0-1,0 0 1,-1 0-1,-1 1 1,-58-1-21,35 1 93,23-1-108,0 0-1,0 1 1,0-1 0,0 1-1,0 0 1,1 0 0,-1 0 0,0 0-1,1 0 1,-1 1 0,-3 1-1,-20 9 11,23-11-14,0 0 0,0 0 0,1 1 0,-1-1 0,0 1 0,0 0 1,1 0-1,-1 0 0,1 0 0,-4 5 0,2-4-3,3-2 0,1 0 0,-1 0-1,0 0 1,1 0-1,-1 1 1,1-1 0,-1 0-1,1 0 1,-1 1-1,1-1 1,0 0 0,0 1-1,-1-1 1,1 0-1,0 1 1,0-1 0,1 0-1,-1 1 1,0-1-1,0 0 1,1 3-1,0 4-12,-1 10-43,-1-13 55,1 0 1,0 0-1,0 0 1,1 0-1,-1 0 1,1 0-1,2 7 0,-2-10 9,0 0 0,1 0 0,-1-1 0,0 1 0,1 0 0,-1 0 0,1-1 0,-1 1 0,1-1 0,0 0-1,0 1 1,-1-1 0,1 0 0,0 0 0,0 0 0,0 0 0,1 0 0,-1-1 0,0 1 0,4 0 0,2 2-10,1 1 0,-1 0 0,0 0 0,-1 0 0,1 1 1,-1 1-1,13 11 0,-13-11-5,0 1 1,1-1-1,0-1 1,0 0-1,0 0 0,1 0 1,0-1-1,14 5 0,-19-8 13,1 1 0,0-1 0,-1 1 0,1 0 0,-1 1 0,0-1-1,1 1 1,-1-1 0,0 1 0,-1 1 0,1-1 0,-1 0 0,1 1-1,-1 0 1,0 0 0,0 0 0,4 7 0,-4-4 49,1 0 0,-1 1 0,0 0 0,-1 0 0,0 0 0,0 0 0,-1 0 0,0 0 1,0 11-1,-1-16-44,0 0 1,0 0-1,-1 0 1,1 0-1,-1 0 1,1-1-1,-1 1 1,0 0-1,0 0 1,-1-1-1,1 1 1,0-1-1,-1 1 1,0-1-1,1 0 1,-1 0-1,0 1 1,0-1-1,0 0 1,-1-1-1,1 1 1,0 0-1,-1-1 1,1 1-1,-1-1 1,1 0-1,-1 0 1,0 0-1,1 0 1,-1 0-1,0 0 1,-3 0-1,0 0-12,0 0 0,0 0 1,1 1-1,-1 0 0,1 0 0,0 1 0,-1-1 1,-8 7-1,11-7-11,0 0 1,0-1-1,0 0 1,0 1-1,0-1 1,-1-1-1,1 1 1,0 0-1,-1-1 1,1 1-1,-5-1 1,-3 0-24,-59 4-1311,24-5-2771,-10 0-8208,43 1 7423</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7:16.500"/>
    </inkml:context>
    <inkml:brush xml:id="br0">
      <inkml:brushProperty name="width" value="0.05" units="cm"/>
      <inkml:brushProperty name="height" value="0.05" units="cm"/>
    </inkml:brush>
  </inkml:definitions>
  <inkml:trace contextRef="#ctx0" brushRef="#br0">1 90 9188,'0'0'14401,"4"0"-12501,-1 0-1701,0 0 0,0-1 0,0 1 0,0-1-1,1 0 1,-1 0 0,0 0 0,0 0 0,-1-1 0,1 1 0,0-1 0,0 0 0,-1 1-1,1-1 1,-1-1 0,1 1 0,-1 0 0,0 0 0,3-4 0,-4 5-181,0-1 1,0 1 0,0 0-1,1 0 1,-1 0-1,0 0 1,1 0 0,-1 1-1,0-1 1,1 0 0,-1 1-1,1-1 1,-1 1-1,1-1 1,0 1 0,2 0-1,10-4 61,-10 1-67,1 0 1,0 0-1,-1 0 0,1-1 1,-1 1-1,0-1 1,0 0-1,4-7 1,-4 10 28,-1 0 1,1 1 0,0-1-1,-1 1 1,1-1 0,0 1-1,0 0 1,-1 0 0,1 1-1,0-1 1,0 1 0,4 1-1,-8 217-513,0-217 290,0 1 1,1 0-1,-1-1 0,0 1 1,1 0-1,0-1 0,0 1 1,0-1-1,0 1 0,0-1 1,0 1-1,0-1 0,3 3 1,4 9-3949,-5 4-6576</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7:17.183"/>
    </inkml:context>
    <inkml:brush xml:id="br0">
      <inkml:brushProperty name="width" value="0.05" units="cm"/>
      <inkml:brushProperty name="height" value="0.05" units="cm"/>
    </inkml:brush>
  </inkml:definitions>
  <inkml:trace contextRef="#ctx0" brushRef="#br0">40 1 6275,'-27'3'21038,"17"3"-19130,8-6-494,19 0-1307,81 0 104,-95-1-214,0 1 1,1 1 0,-1-1-1,0 0 1,0 1 0,1 0-1,-1 0 1,0 0-1,0 0 1,0 0 0,0 1-1,3 1 1,-4-2-6,1 1 1,0-1-1,0 1 0,0-1 1,0 0-1,0 0 0,0-1 0,0 1 1,0-1-1,0 1 0,1-1 1,2 0-1,162 0-1637,-112 0-2794,-2 0-4905,-31-2 3877,-1-5 598</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7:17.725"/>
    </inkml:context>
    <inkml:brush xml:id="br0">
      <inkml:brushProperty name="width" value="0.05" units="cm"/>
      <inkml:brushProperty name="height" value="0.05" units="cm"/>
    </inkml:brush>
  </inkml:definitions>
  <inkml:trace contextRef="#ctx0" brushRef="#br0">0 310 5795,'1'0'231,"-1"1"0,1 0 1,-1-1-1,1 1 0,-1 0 0,1-1 1,0 1-1,-1-1 0,1 1 1,0-1-1,0 1 0,-1-1 0,1 0 1,0 1-1,0-1 0,0 0 1,-1 0-1,1 1 0,0-1 1,0 0-1,0 0 0,0 0 0,0 0 1,0 0-1,1 0 0,41 0 5001,-5 2-625,-26 1-3222,0 0-1,0 0 0,20 1 1,77-4 1306,-45-2-2391,-62 2-290,1 0-1,-1-1 0,0 1 0,0-1 0,0 1 0,0-1 0,1 0 0,-1 0 0,0 0 0,0 0 1,0 0-1,2-2 0,-2 2-10,0-1 1,0 1 0,0 0 0,0 0-1,0 0 1,1 0 0,-1 0 0,0 1-1,1-1 1,-1 0 0,0 1-1,4 0 1,-2-1 4,-1-1 0,0 1 0,1-1 0,-1 1 0,0-1 1,0 0-1,0 0 0,0 0 0,0 0 0,-1-1 0,1 1 0,-1-1 0,1 0 0,-1 0 0,4-5 0,21-23 41,-26 29-44,0 0 1,0 0-1,-1 0 1,1 0 0,0 0-1,-1 0 1,0 0-1,1-1 1,-1 1 0,0 0-1,0 0 1,-1 0-1,1-1 1,0 1 0,-1-2-1,0-10 72,1-59-257,0 71 180,0 0 1,0 1-1,0-1 0,0 0 0,0 0 0,0 1 0,-1-1 1,1 0-1,-1 1 0,1-1 0,-1 0 0,1 1 0,-1-1 1,0 1-1,0-1 0,0 1 0,0-1 0,0 1 0,0 0 1,0-1-1,0 1 0,-1 0 0,1 0 0,0 0 0,-2-1 1,-17-16-111,17 15-54,-1-1 1,1 1-1,-1 0 0,0 0 1,0 1-1,-1-1 1,1 1-1,-1 0 0,1 0 1,-1 0-1,1 0 1,-1 1-1,0 0 0,0 0 1,0 0-1,-8 1 0,10-1-90,-1 1-1,0-1 0,1 1 1,-1-1-1,0 0 0,1-1 0,0 1 1,-6-4-1,5 4 0,1-1-1,0 1 1,-1-1-1,1 1 1,-1 0-1,0 0 1,1 0-1,-7 0 1,-15 1-2469,14-1 1278,0 1 0,0 1 0,-1-1 1,1 2-1,0 0 0,0 0 0,-13 5 0,-13 3-1097,15 3 178</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7:18.095"/>
    </inkml:context>
    <inkml:brush xml:id="br0">
      <inkml:brushProperty name="width" value="0.05" units="cm"/>
      <inkml:brushProperty name="height" value="0.05" units="cm"/>
    </inkml:brush>
  </inkml:definitions>
  <inkml:trace contextRef="#ctx0" brushRef="#br0">83 0 7411,'2'103'15614,"-1"3"-9390,-1-59-5916,-2 0 1,-2 1 0,-13 55-1,-38 159-321,52-245-82,1 1-1,0 0 1,2 0-1,2 25 1,-1-5-2107,-1-34-788,21-25-10512,-20 18 12256,17-27-3621</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7:18.454"/>
    </inkml:context>
    <inkml:brush xml:id="br0">
      <inkml:brushProperty name="width" value="0.05" units="cm"/>
      <inkml:brushProperty name="height" value="0.05" units="cm"/>
    </inkml:brush>
  </inkml:definitions>
  <inkml:trace contextRef="#ctx0" brushRef="#br0">0 1 10437,'0'4'4719,"3"28"2344,13 11-1978,-15-40-4832,2 6 96,-1 1 0,-1 0 0,1 0 0,-2 0 0,1 0 0,-1 0 1,-3 17-1,1 11-24,3-25-258,0 0 1,1 0-1,6 21 0,-4-22-51,-2 1 0,1-1 1,0 22-1,-3 185 175,0-126-2615,0-28-2929,0 0-4370,0-40 3610</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7:18.791"/>
    </inkml:context>
    <inkml:brush xml:id="br0">
      <inkml:brushProperty name="width" value="0.05" units="cm"/>
      <inkml:brushProperty name="height" value="0.05" units="cm"/>
    </inkml:brush>
  </inkml:definitions>
  <inkml:trace contextRef="#ctx0" brushRef="#br0">0 1 13254,'0'0'4018,"0"22"6755,0-9-9108,16-13-1313,8 0-160,16 0-176,0 0 48,15 0-192,-7 0-1025,8 0-3409,7 0-3041,-7-13-353</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9:55.892"/>
    </inkml:context>
    <inkml:brush xml:id="br0">
      <inkml:brushProperty name="width" value="0.05" units="cm"/>
      <inkml:brushProperty name="height" value="0.05" units="cm"/>
    </inkml:brush>
  </inkml:definitions>
  <inkml:trace contextRef="#ctx0" brushRef="#br0">405 69 5330,'16'-9'14079,"-16"-8"-5130,0-5-6653,0 21-2289,0 0 0,0 0 0,0 0 0,-1 0 0,1 0 0,0 0 0,-1 0 1,1 1-1,0-1 0,-1 0 0,1 0 0,-1 0 0,0 1 0,1-1 0,-1 0 0,0 1 0,1-1 0,-1 0 0,0 1 0,1-1 0,-1 1 0,0-1 0,0 1 0,0-1 1,0 1-1,0 0 0,1-1 0,-1 1 0,0 0 0,0 0 0,0 0 0,0 0 0,-2 0 0,-45 0-108,23 1 5,19 1 101,1-1 0,-1 1 1,1 1-1,0-1 0,0 1 0,0 0 1,0 0-1,1 0 0,-1 1 0,1 0 1,0 0-1,0 0 0,0 0 0,-5 8 1,2-4-36,-1 0 1,0-1 0,0 1 0,-14 8 0,7-7 34,0 1 1,1 1-1,-17 15 0,25-20-10,0-1 0,0 1-1,1 1 1,0-1 0,0 1-1,1-1 1,0 1 0,0 1-1,-6 13 1,-19 59 72,10-45-61,17-33-2,0 1-1,0-1 1,1 1-1,-1-1 1,1 1-1,0-1 1,-1 1-1,1 0 1,0-1-1,1 1 1,-1 0-1,0 0 0,1 0 1,-1 5-1,1 154 307,4-139-230,-2-21-79,-1 0 0,1 0 0,0 0 0,-1 0 0,1-1 0,0 1 0,0-1 0,0 1 1,1-1-1,-1 0 0,0 1 0,0-1 0,1 0 0,3 1 0,16 9-1,-17-2 23,-5-9-23,0 1-1,0 0 1,0-1-1,0 1 0,1-1 1,-1 1-1,0-1 1,1 0-1,-1 1 1,0-1-1,1 1 1,-1-1-1,0 1 0,1-1 1,-1 0-1,1 1 1,-1-1-1,0 0 1,1 1-1,-1-1 1,1 0-1,-1 0 0,1 0 1,-1 1-1,1-1 1,0 0-1,-1 0 1,1 0-1,-1 0 0,1 0 1,-1 0-1,1 0 1,-1 0-1,1 0 1,-1 0-1,2 0 1,73 13 32,-16-11-152,-36-1-360,0 0 0,0-2-1,32-4 1,-51 4-63,-1 0 1,0-1-1,0 1 1,0-1 0,0 0-1,0 0 1,0 0-1,0 0 1,0 0-1,-1 0 1,1-1 0,-1 1-1,4-6 1,19-16-5788,12 2 255</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9:56.236"/>
    </inkml:context>
    <inkml:brush xml:id="br0">
      <inkml:brushProperty name="width" value="0.05" units="cm"/>
      <inkml:brushProperty name="height" value="0.05" units="cm"/>
    </inkml:brush>
  </inkml:definitions>
  <inkml:trace contextRef="#ctx0" brushRef="#br0">0 1 13382,'0'0'7283,"0"9"-5986,0 4-3282,0-4-2369,0 5-1104</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9:56.609"/>
    </inkml:context>
    <inkml:brush xml:id="br0">
      <inkml:brushProperty name="width" value="0.05" units="cm"/>
      <inkml:brushProperty name="height" value="0.05" units="cm"/>
    </inkml:brush>
  </inkml:definitions>
  <inkml:trace contextRef="#ctx0" brushRef="#br0">1 1 8404,'0'9'5634,"0"4"2178,16-13-17192</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6:04.837"/>
    </inkml:context>
    <inkml:brush xml:id="br0">
      <inkml:brushProperty name="width" value="0.05" units="cm"/>
      <inkml:brushProperty name="height" value="0.05" units="cm"/>
    </inkml:brush>
  </inkml:definitions>
  <inkml:trace contextRef="#ctx0" brushRef="#br0">123 1 13014,'0'0'4182,"0"12"-1876,0 31-307,1-6 2789,-8 71 0,-7-48-3098,-59 167-1690,71-222 0,1 4 0,1 14 0,-4-6 0,4-16 0,-1-1 0,1 0 0,-1 1 0,1-1 0,-1 0 0,1 0 0,-1 1 0,1-1 0,-1 0 0,1 0 0,-1 0 0,1 0 0,-1 0 0,1 0 0,-1 0 0,0 0 0,1 0 0,-1 0 0,1 0 0,-1 0 0,1 0 0,-1 0 0,1-1 0,-1 1 0,1 0 0,-1 0 0,1-1 0,-2 0 0,0-4 0,1-1 0,0 0 0,0-1 0,0 1 0,0 0 0,1 0 0,0 0 0,0 0 0,2-10 0,-1-4 0,-1-136 0,0 153 0,0 1 0,0 0 0,1-1 0,-1 1 0,0-1 0,1 1 0,0-1 0,-1 1 0,1 0 0,0 0 0,0-1 0,0 1 0,2-2 0,-1 0 0,0 0 0,0 0 0,0-1 0,-1 1 0,1 0 0,-1-1 0,0 1 0,0-1 0,-1 0 0,1 1 0,-1-1 0,-1-8 0,1 14 0,1-1 0,-1 0 0,0 0 0,0 1 0,0-1 0,1 0 0,-1 0 0,0 0 0,1 1 0,-1-1 0,0 0 0,0 0 0,1 0 0,-1 0 0,0 0 0,1 0 0,-1 1 0,0-1 0,1 0 0,-1 0 0,0 0 0,1 0 0,-1 0 0,0 0 0,1 0 0,-1 0 0,0-1 0,0 1 0,1 0 0,-1 0 0,0 0 0,1 0 0,-1 0 0,0 0 0,1-1 0,-1 1 0,0 0 0,0 0 0,1 0 0,-1-1 0,0 1 0,0 0 0,0 0 0,1-1 0,-1 1 0,0 0 0,0 0 0,0-1 0,0 1 0,0 0 0,1-1 0,-1 1 0,0 0 0,0-1 0,0 1 0,0 0 0,0-1 0,0 1 0,0 0 0,0-1 0,0 1 0,0 0 0,0-1 0,0 1 0,0 0 0,-1 0 0,1-1 0,0 1 0,1 2 0,0 1 0,0 0 0,0-1 0,-1 1 0,1 0 0,-1-1 0,0 1 0,0 0 0,0-1 0,0 1 0,0 0 0,-1 4 0,0-3 0,0-1 0,1 1 0,0 0 0,0-1 0,0 1 0,0 0 0,1-1 0,-1 1 0,1 0 0,2 6 0,6 6 0,-4-5 0,1 0 0,0 0 0,1 0 0,9 9 0,-14-17 0,1 0 0,0-1 0,0 1 0,0-1 0,0 1 0,0-1 0,0 0 0,1 0 0,-1-1 0,1 1 0,-1-1 0,1 0 0,0 0 0,-1 0 0,1 0 0,0 0 0,0-1 0,4 0 0,135 0 0,-136 0 0,-7 0 0,1 1 0,-1-1 0,1 0 0,-1 0 0,0 0 0,1 0 0,-1 0 0,0 0 0,1 0 0,-1 0 0,1 0 0,-1 0 0,0 0 0,1 0 0,-1 0 0,0 0 0,1 0 0,-1 0 0,0-1 0,1 1 0,-1 0 0,0 0 0,1 0 0,-1-1 0,0 1 0,1 0 0,-1 0 0,0-1 0,0 1 0,1 0 0,-1-1 0,0 1 0,4-6 0,1 1 0,-1 1 0,1-1 0,0 0 0,0 1 0,0 0 0,8-4 0,21-11 0,-34 19 0,1 0 0,0 0 0,0-1 0,0 1 0,0 0 0,0 0 0,0-1 0,0 1 0,-1 0 0,1-1 0,0 1 0,0-1 0,0 0 0,-1 1 0,1-1 0,0 1 0,-1-1 0,1 0 0,0 1 0,-1-1 0,1 0 0,-1 0 0,0 0 0,1 1 0,0-3 0,3-8 0,1 3 0,-1 1 0,-1-1 0,1 0 0,-1 0 0,3-15 0,6-3 0,-9 22 0,0 0 0,0-1 0,-1 1 0,0-1 0,0 1 0,0-1 0,0 0 0,-1 1 0,0-1 0,0 0 0,0 0 0,0 0 0,-1 0 0,0 0 0,-1-9 0,1-72 0,0 86-83,0-1 0,0 0 0,0 1 0,0-1 0,0 0 0,0 1 0,0-1 0,0 0 0,0 1 0,-1-1 0,1 0 0,0 1 0,0-1 0,-1 1 0,1-1 0,0 1-1,-1-1 1,1 1 0,-1-1 0,1 1 0,0-1 0,-1 1 0,1-1 0,-1 1 0,1-1 0,-1 1 0,0 0 0,1-1 0,-1 1 0,1 0 0,-1 0 0,0-1 0,0 1-83,0 0-1,1 0 1,-1-1-1,0 1 1,0 0-1,1-1 1,-1 1-1,1-1 1,-1 1-1,0-1 1,1 1-1,-1-1 1,1 1 0,-1-1-1,1 0 1,-1 1-1,1-1 1,0 0-1,-1 1 1,1-1-1,0 0 1,0 0-1,-1 1 1,1-1 0,0 0-1,0 0 1,0 1-1,0-1 1,0 0-1,0 0 1,0 1-1,0-2 1</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9:56.994"/>
    </inkml:context>
    <inkml:brush xml:id="br0">
      <inkml:brushProperty name="width" value="0.05" units="cm"/>
      <inkml:brushProperty name="height" value="0.05" units="cm"/>
    </inkml:brush>
  </inkml:definitions>
  <inkml:trace contextRef="#ctx0" brushRef="#br0">0 0 17256,'4'0'3255,"45"0"3975,-18 0-5606,-30 1-1581,0-1 0,0 1-1,0-1 1,0 1 0,1-1-1,-1 1 1,0 0 0,0 0-1,0-1 1,0 1 0,0 0-1,-1 0 1,1 0 0,0 0-1,0 0 1,-1 0 0,2 2-1,3 4 31,31 22 152,41 44 1,-20-23-236,-11-9 46,-40-35-38,1 2 5,0-1 1,1 0-1,-1 0 1,2-1-1,13 10 1,-12-9 6,0 0 1,-1 0-1,-1 1 1,1 1-1,-1-1 0,12 18 1,-12-15 16,0-1 1,1 0 0,1 0-1,14 11 1,15 18-18,-36-35-14,0 0 0,0 0-1,1 0 1,-1-1 0,1 1 0,0-1 0,0 0 0,0 0 0,0-1 0,7 4 0,-11-6-1,1 0 1,-1 0-1,0 0 1,1 1-1,-1-1 0,0 0 1,0 0-1,1 0 0,-1 1 1,0-1-1,1 0 0,-1 0 1,0 1-1,0-1 0,0 0 1,1 1-1,-1-1 0,0 0 1,0 1-1,0-1 1,0 0-1,0 1 0,0-1 1,1 0-1,-1 1 0,0-1 1,0 0-1,0 1 0,0-1 1,0 0-1,0 1 0,0-1 1,-1 1-1,1-1 0,0 0 1,0 1-1,0-1 1,0 1-1,2 14-628,4-4 78,-5-9 159,-1-1 0,1 0 0,-1 0 0,1 0 0,0 1 0,-1-1 0,1 0 0,0 0 0,0 0 0,0 0 0,0 0 0,0 0 0,0-1 0,0 1 0,0 0 0,0 0 0,0-1 0,1 1 0,-1-1 0,0 1 0,0-1 0,1 1 0,-1-1 0,3 1 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0:45.777"/>
    </inkml:context>
    <inkml:brush xml:id="br0">
      <inkml:brushProperty name="width" value="0.05" units="cm"/>
      <inkml:brushProperty name="height" value="0.05" units="cm"/>
    </inkml:brush>
  </inkml:definitions>
  <inkml:trace contextRef="#ctx0" brushRef="#br0">2 21 12742,'0'-4'8956,"-1"4"-8787,1-1 1,0 1-1,0-1 1,0 1-1,0-1 1,-1 1-1,1-1 1,0 1-1,0 0 0,0-1 1,0 1-1,0-1 1,0 1-1,0-1 1,0 1-1,0-1 1,0 1-1,1-1 0,-1 1 1,0-1-1,0 1 1,0 0-1,1-1 1,-1 1-1,0-1 1,0 1-1,1 0 1,-1-1-1,0 1 0,1 0 1,-1-1-1,0 1 1,1 0-1,-1 0 1,0-1-1,1 1 1,-1 0-1,1 0 0,-1-1 1,1 1-1,-1 0 1,0 0-1,1 0 1,-1 0-1,1 0 1,-1 0-1,1 0 1,-1 0-1,1 0 0,-1 0 1,1 0-1,0 0 1,0 1-82,0 1 0,0-1-1,0 1 1,0-1 0,0 1 0,0-1 0,0 1 0,0-1 0,-1 1 0,1 0-1,-1-1 1,1 1 0,-1 0 0,0-1 0,1 1 0,-1 0 0,0 0-1,0 0 1,-1 2 0,1 47-347,0 64 550,0-39-7014,17-74-6712,-10-2 8110</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0:46.255"/>
    </inkml:context>
    <inkml:brush xml:id="br0">
      <inkml:brushProperty name="width" value="0.05" units="cm"/>
      <inkml:brushProperty name="height" value="0.05" units="cm"/>
    </inkml:brush>
  </inkml:definitions>
  <inkml:trace contextRef="#ctx0" brushRef="#br0">38 149 9396,'0'-16'5098,"1"-25"2711,-1 40-7558,0-1-1,0 0 1,1 1 0,-1-1 0,1 1 0,-1-1 0,1 0-1,-1 1 1,1-1 0,0 1 0,0 0 0,0-1-1,0 1 1,0 0 0,0-1 0,0 1 0,0 0 0,3-2-1,9-3 1138,-10 4-1163,0 1 1,-1 0-1,1-1 0,-1 0 1,1 1-1,-1-1 1,0 0-1,0 0 1,3-3-1,-2 2-106,1-1-1,0 1 0,-1 0 1,1 1-1,0-1 1,0 1-1,1 0 1,-1 0-1,0 0 1,1 0-1,-1 1 1,1 0-1,7-1 1,65-2-62,-58 4-146,-18 0 87,0 0-1,0 0 0,0 1 1,0-1-1,0 0 0,-1 0 1,1 1-1,0-1 0,0 0 0,0 1 1,-1-1-1,1 1 0,0-1 1,-1 1-1,1-1 0,0 1 1,-1 0-1,1-1 0,0 1 0,-1 0 1,1-1-1,-1 1 0,0 0 1,1 0-1,-1-1 0,0 1 1,1 0-1,-1 0 0,0 0 0,0 0 1,1-1-1,-1 2 0,1 30 46,-2-25-63,1 189 9,0-195 10,0 0 1,1 0-1,-1 0 1,0-1-1,0 1 0,0 0 1,0 0-1,1 0 0,-1-1 1,1 1-1,-1 0 1,0-1-1,1 1 0,-1 0 1,1 0-1,-1-1 0,1 1 1,0-1-1,-1 1 1,1-1-1,-1 1 0,1-1 1,0 1-1,0-1 0,-1 1 1,1-1-1,0 0 0,0 1 1,0-1-1,-1 0 1,1 0-1,0 0 0,0 0 1,1 0-1,42 0-33,-39-1 31,1 0 0,-1 1 0,0-1 0,1 1 0,-1 1 0,1-1 1,-1 1-1,0 0 0,9 3 0,17 20-4,-27-20 5,-1-1 1,0 0-1,1 0 1,-1 0-1,1-1 0,0 1 1,0-1-1,0 0 1,0 0-1,8 2 1,-11-3 5,0 0 1,0 0-1,1-1 1,-1 1-1,0 0 1,0 0-1,0 0 1,0 1-1,0-1 1,0 0-1,0 0 1,0 0-1,-1 1 1,1-1-1,0 0 1,-1 1-1,1-1 1,-1 1-1,1-1 1,-1 1-1,0-1 1,0 1-1,1-1 1,-1 0-1,-1 4 1,1 50 300,-1-34-204,0-12-98,-1 0 1,0 1-1,0-1 1,-1 0 0,0 0-1,0 0 1,-1 0-1,-1-1 1,1 1 0,-1-1-1,-1 0 1,1-1-1,-1 1 1,-1-1 0,1 0-1,-1-1 1,0 0-1,-1 0 1,0 0-1,0-1 1,0 0 0,0 0-1,-1-1 1,0 0-1,-17 4 1,9-4-43,1 0-1,-1 1 1,-22 10-1,25-9-27,0-1 0,-1 0-1,1-1 1,-1 0 0,0-1-1,0-1 1,-16 1 0,17-3-103,-48 0-3929,24 0-4478</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0:46.642"/>
    </inkml:context>
    <inkml:brush xml:id="br0">
      <inkml:brushProperty name="width" value="0.05" units="cm"/>
      <inkml:brushProperty name="height" value="0.05" units="cm"/>
    </inkml:brush>
  </inkml:definitions>
  <inkml:trace contextRef="#ctx0" brushRef="#br0">1 1 16712,'2'-1'12080,"9"6"-10744,-9 18 176,-2-21-1439,0 0 1,0 0 0,0 0 0,0 1-1,0-1 1,0 0 0,1 0-1,-1 0 1,1 0 0,-1 0 0,3 4-1,2 0 3,-3-4-68,-1 1 1,1-1-1,-1 0 1,0 0-1,1 0 0,-1 1 1,0-1-1,0 1 0,0-1 1,-1 1-1,1-1 0,0 1 1,-1-1-1,0 1 0,0 0 1,0-1-1,0 1 0,0 0 1,-1 2-1,1 356-8,1-358 1,-1 1 0,-1-1 1,1 0-1,0 0 0,-1 0 0,0 1 0,1-1 1,-1 0-1,0 0 0,-1 0 0,-2 5 0,2-3-7,0-1 0,0 1 0,0 0 0,0 0 0,1 0 0,0 0 0,0 0 0,1 0 0,-1 0-1,1 1 1,1 7 0,-1-9-493,0-85-17717,0 0 10132,0 28 5088</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0:47.003"/>
    </inkml:context>
    <inkml:brush xml:id="br0">
      <inkml:brushProperty name="width" value="0.05" units="cm"/>
      <inkml:brushProperty name="height" value="0.05" units="cm"/>
    </inkml:brush>
  </inkml:definitions>
  <inkml:trace contextRef="#ctx0" brushRef="#br0">17 1 10661,'4'0'4156,"-2"0"-3339,0 0-1,0 0 0,0 0 0,1 1 1,-1-1-1,0 1 0,0-1 1,-1 1-1,1 0 0,0 0 0,0 0 1,0 0-1,0 0 0,-1 0 0,1 0 1,0 0-1,-1 1 0,1-1 0,-1 1 1,0-1-1,1 1 0,-1 0 0,2 3 1,11 13-2509,-7-9 1698,0 0-1,-1 0 0,0 0 0,0 1 1,-2 0-1,1 0 0,-1 0 1,0 1-1,3 16 0,-2-8-7,-1-10 2,-1-1 0,1 1 0,0-1 0,8 11 0,-7-12 0,-1 0 0,0 0 0,0 1 0,-1-1 0,1 1 0,2 14 0,17 55 0,-18-43 0,-4-14 0,5-8-2245,-5-11 1692,0 1-1,0-1 0,0 1 1,0-1-1,0 1 0,-1-1 1,1 1-1,-1-1 0,1 1 1,-1 0-1,0-1 0,1 1 1,-1 0-1,0-1 0,0 1 1,0 0-1,0-1 0,0 1 1,-1 2-1,-16-13-12762,7 2 12809,0 0-1,1-1 0,0 0 0,-10-11 0,-24-21 1351,37 35 5,-1-1 1,1 1 0,1-1 0,-9-11-1,12 14-111,0 0 0,0 0 0,0 0-1,0 1 1,0-1 0,-1 1 0,0-1-1,1 1 1,-1 0 0,0 0 0,0 0-1,0 0 1,0 1 0,0-1 0,-1 1 0,1 0-1,0-1 1,-1 2 0,1-1 0,-6 0-1,1-3 4125,7 3-4625,0-1 0,0 1 0,0 0 0,0 0 0,0 0 0,0-1 0,0 1 0,1-1 0,-1 1 0,0 0 0,1-1 0,-1 1 0,1-1 1,-1-1-1,1 0-224,0 1 0,0 0 0,0 0 0,0 0 0,0 0 0,0 0 0,1 0 0,-1 0 0,1 0 0,0 0 1,-1 0-1,1 1 0,0-1 0,1-2 0,13 1 26,2 2-44,-6-7 28,-9 7-71,0-1 1,0 1-1,1 0 1,-1-1-1,0 1 1,1 0-1,-1 1 1,1-1-1,-1 0 1,1 1-1,3-1 1,-3 0-164,0 0 0,0 1 1,0-1-1,0-1 0,0 1 0,0 0 1,-1-1-1,1 1 0,4-4 0,19-10-3113,-5 10 718,20-4-5351,-5-3 2073,3 2 677</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0:47.455"/>
    </inkml:context>
    <inkml:brush xml:id="br0">
      <inkml:brushProperty name="width" value="0.05" units="cm"/>
      <inkml:brushProperty name="height" value="0.05" units="cm"/>
    </inkml:brush>
  </inkml:definitions>
  <inkml:trace contextRef="#ctx0" brushRef="#br0">382 50 3554,'-1'-1'231,"0"1"0,-1-1 0,1 1 0,0-1 0,-1 0 1,1 0-1,0 1 0,0-1 0,0 0 0,0 0 0,0 0 0,0 0 1,0-1-1,0 1 0,0 0 0,0 0 0,1 0 0,-1-1 1,0 1-1,1 0 0,-1-1 0,1 1 0,-1-1 0,1 1 0,0 0 1,0-1-1,0-1 0,-20-8 9621,2 8-7703,0 1-1,1 1 0,-1 1 0,0 0 0,-32 6 0,46-5-2148,0 1 0,0-1 0,0 1 0,0 0 0,1 0 0,-1 1 0,1-1 0,-1 1 0,1 0 0,0 0 0,0 0 0,1 0 0,-1 0 0,0 1 0,-2 4 0,-23 25 0,18-25 0,0 2 0,0-1 0,1 1 0,0 0 0,1 1 0,-13 21 0,19-28 0,-3 3 0,1 1 0,-1 0 0,1 0 0,1 1 0,0-1 0,0 1 0,0 0 0,1-1 0,1 1 0,-2 14 0,3 125 0,0-145 0,0 0 0,0-1 0,1 1 0,-1 0 0,1 0 0,-1 0 0,1 0 0,0-1 0,0 1 0,0 0 0,1-1 0,-1 1 0,0-1 0,1 1 0,0-1 0,0 0 0,0 1 0,0-1 0,0 0 0,0 0 0,4 2 0,1 0 0,1 1 0,0-2 0,0 1 0,1-1 0,10 3 0,7 2 0,-19-6 0,0 0 0,0 0 0,0-1 0,0 0 0,1-1 0,-1 0 0,0 0 0,0 0 0,9-2 0,10 0 0,-6 2 0,-13 1 0,0-1 0,0 0 0,0 0 0,0-1 0,0 0 0,8-2 0,45-20-237,-52 20-222,0-1 0,0 0 0,0 0 1,10-8-1,30-26-5357,-6 5-876,-17 8 1210,-8-8 279</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0:47.837"/>
    </inkml:context>
    <inkml:brush xml:id="br0">
      <inkml:brushProperty name="width" value="0.05" units="cm"/>
      <inkml:brushProperty name="height" value="0.05" units="cm"/>
    </inkml:brush>
  </inkml:definitions>
  <inkml:trace contextRef="#ctx0" brushRef="#br0">21 14 11125,'-1'14'3380,"1"-1"-1,-2 1 1,0-1 0,-7 25-1,7-21-2562,0 0-1,0 0 0,2 1 1,2 29-1,0 7-154,-2 106-662,0-159 0,0 0 0,0 0 0,0 0 0,1 0 0,-1 0 0,0 0 0,1 0 0,-1 0 0,1 0 0,-1 0 0,1 0 0,-1 0 0,1 0 0,0 0 0,-1 0 0,1 0 0,0 0 0,0-1 0,0 1 0,0 0 0,0-1 0,-1 1 0,1-1 0,0 1 0,0-1 0,0 1 0,1-1 0,-1 0 0,0 1 0,0-1 0,0 0 0,0 0 0,0 0 0,0 0 0,0 0 0,0 0 0,1 0 0,-1 0 0,0 0 0,0-1 0,0 1 0,0 0 0,0-1 0,2 0 0,4 0 0,-1-1 0,1-1 0,0 1 0,-1-1 0,0 0 0,10-6 0,100-88 0,-63 50 0,44-49 0,-63 68-221,-1-1-1,43-49 1,-64 66-1487,11-13-7541,-20 4 781</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0:48.223"/>
    </inkml:context>
    <inkml:brush xml:id="br0">
      <inkml:brushProperty name="width" value="0.05" units="cm"/>
      <inkml:brushProperty name="height" value="0.05" units="cm"/>
    </inkml:brush>
  </inkml:definitions>
  <inkml:trace contextRef="#ctx0" brushRef="#br0">25 0 17768,'0'54'9032,"0"-21"-5984,0-29-2827,-1 0-1,1 0 0,-1-1 0,0 1 0,1 0 1,-2-1-1,1 1 0,0-1 0,-1 1 0,-2 3 1,2-4-180,1 0 0,0 0 0,-1 0 1,1 0-1,0 0 0,0 0 0,0 0 1,1 0-1,-1 0 0,1 4 0,0 175-25,0-180-100,0 0-1,0 0 0,0 0 0,0 0 0,1 0 1,-1 0-1,1 0 0,-1 0 0,1 0 1,0 0-1,0 0 0,0 0 0,0 0 0,0 0 1,0-1-1,0 1 0,1 0 0,-1-1 1,1 1-1,-1-1 0,1 0 0,3 3 0,22 6-4794,8-7-4547,7-3 2497</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0:48.566"/>
    </inkml:context>
    <inkml:brush xml:id="br0">
      <inkml:brushProperty name="width" value="0.05" units="cm"/>
      <inkml:brushProperty name="height" value="0.05" units="cm"/>
    </inkml:brush>
  </inkml:definitions>
  <inkml:trace contextRef="#ctx0" brushRef="#br0">5 0 12870,'0'177'16148,"0"-101"-12399,-2-23-3749,0-34 0,1 1 0,1-1 0,1 1 0,0-1 0,5 20 0,-5-37 0,-1 0 0,1 0 0,0 0 0,0 0 0,0-1 0,1 1 0,-1 0 0,0 0 0,1-1 0,-1 1 0,1-1 0,-1 0 0,1 1 0,0-1 0,-1 0 0,1 0 0,0 0 0,0 0 0,0 0 0,0 0 0,0-1 0,0 1 0,0-1 0,2 1 0,58 3 0,-47-4 0,-13-1 0,1 1 0,0-1 0,0 1 0,0-1 0,-1 0 0,1 0 0,0 0 0,-1-1 0,1 1 0,-1 0 0,1-1 0,-1 0 0,0 0 0,1 1 0,-1-1 0,3-5 0,33-45 0,-21 25 0,-14 23 0,0-1 0,0 0 0,-1 0 0,0 0 0,0-1 0,-1 1 0,1 0 0,-1-1 0,0 1 0,0-10 0,-2-64 0,-1 34 0,2-5-2732,0-22-6256</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0:48.959"/>
    </inkml:context>
    <inkml:brush xml:id="br0">
      <inkml:brushProperty name="width" value="0.05" units="cm"/>
      <inkml:brushProperty name="height" value="0.05" units="cm"/>
    </inkml:brush>
  </inkml:definitions>
  <inkml:trace contextRef="#ctx0" brushRef="#br0">1 377 19193,'4'7'1202,"1"1"-1,-1 0 1,-1 1 0,0-1-1,3 10 1,4 12 1355,-8-26-2311,-1 1-1,0 0 1,0 0 0,0 0 0,-1 0-1,0-1 1,0 1 0,0 0 0,0 0-1,-1 0 1,-1 5 0,1-5-187,0-1 1,1 1 0,-1-1-1,1 1 1,0 0 0,0-1-1,0 1 1,1 0 0,0-1-1,0 1 1,0-1 0,2 6-1,5 1-12,-4-16-22,-3-10-14,0 6-11,0-1 0,0 1 0,0 0 0,1 0 0,5-11 0,-5 12 0,1 0 0,-1-1 0,-1 1 0,1-1 0,-1-10 0,-3-64 0,-1 44 0,3 1 0,8-75 0,-6 105 0,1 0 0,0 0 0,0 0 0,1 0 0,0 0 0,9-12 0,12-27 0,-20 31 0,-5 13 0,0 1 0,1 0 0,-1-1 0,1 1 0,-1 0 0,1 0 0,0 0 0,0-1 0,0 1 0,0 0 0,0 0 0,0 0 0,1 0 0,-1 1 0,1-1 0,-1 0 0,1 0 0,0 1 0,0-1 0,0 1 0,0 0 0,0 0 0,0-1 0,0 1 0,0 0 0,0 1 0,0-1 0,0 0 0,1 1 0,-1-1 0,0 1 0,1-1 0,-1 1 0,3 0 0,34 0 0,-37 0 0,0 0 0,0 0 0,0 0 0,-1 0 0,1 0 0,0 0 0,0 0 0,0 1 0,-1-1 0,1 1 0,0-1 0,0 1 0,-1 0 0,1-1 0,0 1 0,-1 0 0,1 0 0,-1 0 0,3 3 0,-3-3 0,-1 0 0,0 0 0,1 0 0,-1 0 0,1 0 0,-1 0 0,0 1 0,0-1 0,0 0 0,0 0 0,0 0 0,0 0 0,0 0 0,0 1 0,-1 1 0,1 1 0,0 211 0,0-213-121,-1 1 0,1 0-1,0 0 1,-1 0 0,0-1 0,0 1 0,0 0-1,0 0 1,0-1 0,0 1 0,-1-1-1,1 1 1,-1-1 0,-2 3 0,-32 27-5089,32-28 4341,-19 7-7834</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6:05.226"/>
    </inkml:context>
    <inkml:brush xml:id="br0">
      <inkml:brushProperty name="width" value="0.05" units="cm"/>
      <inkml:brushProperty name="height" value="0.05" units="cm"/>
    </inkml:brush>
  </inkml:definitions>
  <inkml:trace contextRef="#ctx0" brushRef="#br0">41 1 14375,'0'1'10474,"0"13"-7529,0 13-1702,-1 0 1,-2 1-1,-7 35 0,4 5-1243,1-56 0,2 0 0,-1 1 0,1-1 0,1 1 0,1 0 0,-1 14 0,2 27-3289,0 16-4678,0-115-3678,0 11 6853</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0:51.490"/>
    </inkml:context>
    <inkml:brush xml:id="br0">
      <inkml:brushProperty name="width" value="0.05" units="cm"/>
      <inkml:brushProperty name="height" value="0.05" units="cm"/>
    </inkml:brush>
  </inkml:definitions>
  <inkml:trace contextRef="#ctx0" brushRef="#br0">2714 58 9668,'-42'-19'4880,"-5"-1"2781,7 15-5320,-77-9 4227,-145 14-4999,247 1-1569,0 0 0,-1 1 0,2 1 0,-1 0 0,0 1 0,-26 11 0,-81 46-12,33-14-16,27-20 30,0 3 0,2 3 0,-80 58 0,-34 34-1,98-74-18,-93 82 1,-14 31 57,-179 180 62,266-239-103,-49 55 0,110-113 0,-49 87 0,0 1 0,70-114 0,1 0 0,2 1 0,0 1 0,-15 42 0,-16 95 0,36-134 0,2-3 0,2 1 0,0 0 0,1 0 0,4 34 0,-1 6 0,-2-60 0,1-1 0,-1 1 0,1-1 0,0 1 0,0-1 0,0 1 0,0-1 0,1 0 0,-1 0 0,1 0 0,0 1 0,0-1 0,0-1 0,0 1 0,0 0 0,1-1 0,-1 1 0,5 2 0,25 35 0,-20-23 0,0 0 0,1-2 0,1 1 0,0-2 0,2 0 0,21 16 0,-26-23 0,0 0 0,1-1 0,0 0 0,15 4 0,27 14 0,-7 0 0,1-3 0,1-2 0,80 20 0,-62-19 0,-44-15 0,1 0 0,25 2 0,38 8 0,-59-8 0,0-2 0,0-1 0,0-2 0,31 0 0,10 1 0,343 1 0,-223-7 0,-175 4 0,0 0 0,-1 1 0,25 6 0,25 3 0,240-11-264,-301 0-1436</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0:51.862"/>
    </inkml:context>
    <inkml:brush xml:id="br0">
      <inkml:brushProperty name="width" value="0.05" units="cm"/>
      <inkml:brushProperty name="height" value="0.05" units="cm"/>
    </inkml:brush>
  </inkml:definitions>
  <inkml:trace contextRef="#ctx0" brushRef="#br0">0 0 10293,'7'2'899,"-1"0"0,1 0 0,-1 0 0,0 1 0,0 0 0,0 0 0,0 1 0,0-1 0,-1 1 0,1 1 0,-1-1 0,0 1 0,-1 0 0,1 0 0,-1 0 0,0 0 0,0 1 0,3 7 0,-2-4 78,-1 0 0,0 1 1,0-1-1,2 17 1,1 43-886,-7-66-73,1 11 41,-2 0 1,1 1-1,-4 15 0,2-24-102,0-1 1,0 1-1,0-1 0,-1 0 1,1 0-1,-1 0 0,-1 0 1,1 0-1,-8 8 0,-22 28-1460,12-14-2005,-5 0-4455,9-6 550</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0:52.443"/>
    </inkml:context>
    <inkml:brush xml:id="br0">
      <inkml:brushProperty name="width" value="0.05" units="cm"/>
      <inkml:brushProperty name="height" value="0.05" units="cm"/>
    </inkml:brush>
  </inkml:definitions>
  <inkml:trace contextRef="#ctx0" brushRef="#br0">1 385 11189,'0'0'6219,"3"-4"-3226,47-59 3365,-31 41-4691,0-1 1,26-46-1,-39 60-1533,0-1 0,1 1 0,0 0 0,0 1-1,9-9 1,20-24 69,-22 20-203,-11 15 0,0 0 0,1 1 0,0 0 0,-1 0 0,2 0 0,-1 0 0,0 1 0,10-8 0,3-2-20,2 2-48,-18 12 60,0 0 0,1 0 1,-1 0-1,0 0 0,0 0 0,0 1 0,0-1 1,1 0-1,-1 1 0,0-1 0,0 1 1,0-1-1,0 1 0,0-1 0,0 1 0,0 0 1,0 0-1,-1-1 0,1 1 0,0 0 0,0 0 1,0 0-1,-1 0 0,1 0 0,-1 0 1,1 0-1,-1 0 0,1 0 0,-1 0 0,1 0 1,-1 1-1,0-1 0,0 2 0,0 46-117,-1-26 80,1 228-1022,0-249 905,0-1 0,0 1 0,0-1 1,-1 1-1,1-1 0,0 1 0,0-1 0,-1 0 0,1 1 0,-1-1 1,0 1-1,1-1 0,-1 0 0,0 0 0,1 1 0,-1-1 0,0 0 1,0 0-1,0 0 0,0 0 0,0 0 0,-1 0 0,1 0 0,0 0 1,0-1-1,-2 2 0,-1 7-6632</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0:52.918"/>
    </inkml:context>
    <inkml:brush xml:id="br0">
      <inkml:brushProperty name="width" value="0.05" units="cm"/>
      <inkml:brushProperty name="height" value="0.05" units="cm"/>
    </inkml:brush>
  </inkml:definitions>
  <inkml:trace contextRef="#ctx0" brushRef="#br0">348 2 5571,'-34'-2'2674,"-39"2"3421,69 0-5864,0 1 1,1-1-1,-1 1 1,0 0-1,0 0 0,1 0 1,-1 0-1,1 1 1,-1-1-1,1 1 0,-1 0 1,1 0-1,0 0 0,-5 5 1,-32 37 2868,12-14-1114,-25 34 0,50-59-1789,0 1 1,0-1-1,1 1 0,-1-1 0,1 1 0,0 0 0,1 0 0,-1 0 0,1 0 1,0 0-1,1 1 0,0-1 0,0 8 0,-3 32 842,-5 7-262,-4 23 47,-3 154 1,15-207-768,1-1 0,2 0 1,0 1-1,1-2 0,1 1 1,1 0-1,1-1 0,1 0 1,1-1-1,1 1 1,18 27-1,-20-37-28,6 11 121,2 0 1,35 35-1,-46-52-120,1 0-1,-1 0 1,1-1 0,0 0 0,0 0-1,1 0 1,-1-1 0,1 0-1,0 0 1,0-1 0,0 0-1,0 0 1,0 0 0,0-1-1,12 1 1,5-2-21,76-4 2,-92 3-11,0 0-1,0-1 1,0 0-1,0 0 1,-1-1 0,1 0-1,-1 0 1,1-1 0,-1 0-1,6-5 1,-1 1 0,30-24 0,65-65 0,-86 72 0,-1-1 0,31-54 0,-22 31 0,-16 27 0,-1 0 0,-1-1 0,-1 0 0,-1-1 0,-1 0 0,-1 0 0,-1-1 0,-2 0 0,0 0 0,-1 0 0,-2-44 0,0 45 0,0 16 0,0 1 0,-1-1 0,0 0 0,0 1 0,-1-1 0,0 1 0,0-1 0,-1 1 0,-4-13 0,0 9-154,0 0 0,-1 1 0,0-1 1,-1 2-1,0-1 0,-1 1 0,0 0 0,0 1 0,-1 0 0,0 0 0,0 1 1,-16-8-1,9 6-507,-1 1 0,1 1 1,-1 0-1,-1 1 0,1 1 0,-1 1 1,-33-3-1,-42 5-7324</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1:09.285"/>
    </inkml:context>
    <inkml:brush xml:id="br0">
      <inkml:brushProperty name="width" value="0.05" units="cm"/>
      <inkml:brushProperty name="height" value="0.05" units="cm"/>
    </inkml:brush>
  </inkml:definitions>
  <inkml:trace contextRef="#ctx0" brushRef="#br0">0 1 4786,'0'0'23742,"0"15"-21531,0-9-2105,1 0 0,-1 0 0,1 0 0,1 0 0,-1 0 0,1 0 0,0 0 0,0 0 1,0-1-1,6 10 0,43 49-1,-43-55-35,-3-2-58,0-1-1,-1 2 0,0-1 0,0 0 0,4 11 1,-5-10-10,1 1 1,-1-2-1,2 1 1,-1 0-1,9 9 1,-7-9-1,0-1 0,0 1 0,-1 0 1,0 0-1,0 1 0,-1 0 0,0-1 0,5 18 0,-5-14 8,36 76 129,0-18-176,-26-47-37,-12-21-63,-1-1 0,0 1 0,0 0 0,0-1 0,0 1 0,0 0 1,0 0-1,0-1 0,-1 1 0,1 0 0,-1 0 0,1 0 0,-1 0 0,0 0 0,1 0 0,-1 0 0,0 0 0,-1 2 0,1-3 46,0 0 0,0 0 1,1 0-1,-1 0 0,0 0 0,0 0 1,1-1-1,-1 1 0,0 0 0,1 0 1,-1 0-1,1 0 0,-1-1 0,1 1 1,0 0-1,-1-1 0,1 1 0,1 1 1,5 11-3186,12-11-720</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1:09.913"/>
    </inkml:context>
    <inkml:brush xml:id="br0">
      <inkml:brushProperty name="width" value="0.05" units="cm"/>
      <inkml:brushProperty name="height" value="0.05" units="cm"/>
    </inkml:brush>
  </inkml:definitions>
  <inkml:trace contextRef="#ctx0" brushRef="#br0">13 0 4642,'-10'3'10458,"8"6"-3964,14 19-1709,29 26-2220,-28-40-1779,-6-7-536,0 0-1,-1 1 1,0-1-1,-1 1 1,1 0-1,-1 1 1,5 12 0,-6-13-200,0 0 0,0-1 0,1 0 0,0 0 0,0 0 0,1-1 0,0 0 0,7 7 0,-7-8-16,0 1-1,-1-1 1,1 2-1,-1-1 1,0 0-1,-1 1 1,0 0-1,6 13 1,-8-14-22,0 0-1,0 0 1,0 0-1,1-1 1,-1 1 0,1-1-1,1 0 1,-1 0 0,1 0-1,5 6 1,-8-10-6,1 0-1,-1 0 1,0 0 0,0 0 0,0 1 0,0-1-1,0 0 1,0 1 0,0-1 0,0 1-1,0-1 1,-1 1 0,1-1 0,-1 1-1,1-1 1,-1 1 0,0 0 0,1-1-1,-1 1 1,0 0 0,0-1 0,0 1 0,-1 3-1,1-3-7,0 0 1,0 0-1,0 0 0,0 0 0,0-1 0,0 1 0,1 0 0,-1 0 0,1 0 0,-1 0 1,1 0-1,0 0 0,1 3 0,9 10 9,3 7 6,0 0 1,20 47 0,-11-34-14,-6-10 0,-14-9 0,-3-6-3,0-8-368,11-2-3407,-2-2 950</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1:11.025"/>
    </inkml:context>
    <inkml:brush xml:id="br0">
      <inkml:brushProperty name="width" value="0.05" units="cm"/>
      <inkml:brushProperty name="height" value="0.05" units="cm"/>
    </inkml:brush>
  </inkml:definitions>
  <inkml:trace contextRef="#ctx0" brushRef="#br0">1 0 5234,'0'0'25199,"0"15"-23839,16 88-549,-16-96-800,1 1-1,0-1 0,0 0 1,1 0-1,0 0 0,4 9 1,7 28 28,-7-4-22,-2 1 0,-1 46 0,-2-80-17,0 0 0,0 0 0,0 1 0,1-1 0,0 0 0,3 7 0,-3-8 0,0 1 0,0 0 0,0 0 0,-1 0 0,0 0 0,0 7 0,-3-2 2,1 2-2,24 26-13,-19-34-499,-3-29-12875,-1 17 11849,1-1 0,-1 1 0,0-1 0,0 1-1,-1-1 1,0 1 0,-3-11 0,-16-6-1428</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1:11.392"/>
    </inkml:context>
    <inkml:brush xml:id="br0">
      <inkml:brushProperty name="width" value="0.05" units="cm"/>
      <inkml:brushProperty name="height" value="0.05" units="cm"/>
    </inkml:brush>
  </inkml:definitions>
  <inkml:trace contextRef="#ctx0" brushRef="#br0">0 90 5442,'0'0'25956,"4"0"-25323,212 0-9,-215 0-700,1-1 0,-1 1-1,0-1 1,1 1 0,-1-1 0,0 1 0,1-1 0,-1 0-1,0 0 1,0 0 0,0 0 0,0 0 0,1 0 0,-1 0-1,-1 0 1,2-2 0,2 0-355,18-5-2291,-21 8 2460,0 0 0,0-1 1,0 1-1,0 0 1,0-1-1,0 1 0,0 0 1,0-1-1,0 1 1,0-1-1,0 0 0,0 1 1,0-1-1,-1 0 1,1 1-1,0-1 0,-1 0 1,1 0-1,0 1 0,-1-1 1,1 0-1,-1 0 1,1 0-1,-1 0 0,1 0 1,-1 0-1,1-2 1,0 1-341,0 0 0,1 0 1,-1 0-1,1 0 1,0 0-1,0 0 1,0 0-1,-1 1 0,2-1 1,1-1-1,8-6-2817,-8-3-1215</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1:11.766"/>
    </inkml:context>
    <inkml:brush xml:id="br0">
      <inkml:brushProperty name="width" value="0.05" units="cm"/>
      <inkml:brushProperty name="height" value="0.05" units="cm"/>
    </inkml:brush>
  </inkml:definitions>
  <inkml:trace contextRef="#ctx0" brushRef="#br0">1 1 7363,'0'0'20620,"0"4"-18616,0 231 776,16-122-2780,-16-106-268,1-1 0,0 1 0,0-1 1,1 1-1,0-1 0,0 1 0,0-1 0,1 0 0,0 0 0,4 6 0,-4-6-156,0-1 0,0 1 0,0 0 0,-1-1 0,0 1 0,0 1 0,0-1 0,-1 0 0,0 0 0,0 7 0,9-13-7362,13 0 4458,-16-13-6792</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1:12.134"/>
    </inkml:context>
    <inkml:brush xml:id="br0">
      <inkml:brushProperty name="width" value="0.05" units="cm"/>
      <inkml:brushProperty name="height" value="0.05" units="cm"/>
    </inkml:brush>
  </inkml:definitions>
  <inkml:trace contextRef="#ctx0" brushRef="#br0">1 68 6083,'0'0'8249,"0"4"-5192,0-4-2995,-1 4 592,1 1-1,0-1 1,1 0 0,-1 1-1,1-1 1,0 0-1,0 0 1,0 1 0,0-1-1,1 0 1,0 0-1,-1 0 1,6 6 0,3 8 255,-2 0 0,1 1 0,-2 0 0,-1 0 1,6 30-1,1-2-423,-12-45-476,0 0 1,-1 1-1,2-1 1,-1 0-1,0 0 0,0 0 1,1 0-1,-1 0 1,1 0-1,0 0 0,0 0 1,-1-1-1,1 1 1,0-1-1,0 1 0,1-1 1,-1 0-1,0 0 1,4 2-1,15 10 6,-18-4-16,1-2 0,31-5 0,-16-5 0,-17 0 0,1 1 0,0 0 0,-1-1 0,1 0 0,-1 1 0,0-1 0,0 0 0,0 0 0,-1 0 0,1 0 0,-1-1 0,1 1 0,-1 0 0,0-1 0,0 1 0,0-1 0,-1 1 0,1-1 0,-1 1 0,0-8 0,10-40 0,-4 38 0,-4 8 0,0 1 0,0-1 0,0 0 0,0 0 0,-1 0 0,0 0 0,0 0 0,0-7 0,15-93 0,-16 8-6838,20 96-4596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5:20.294"/>
    </inkml:context>
    <inkml:brush xml:id="br0">
      <inkml:brushProperty name="width" value="0.05" units="cm"/>
      <inkml:brushProperty name="height" value="0.05" units="cm"/>
    </inkml:brush>
  </inkml:definitions>
  <inkml:trace contextRef="#ctx0" brushRef="#br0">0 0 14903,'1'4'791,"-1"-1"0,1 0 0,0 0 0,0-1 0,0 1 0,0 0-1,0 0 1,1 0 0,-1-1 0,1 1 0,0-1 0,0 1 0,3 3 0,11 17 4071,24 44-2933,-26-46-1929,-11-18 0,0 1 0,-1-1 0,1 1 0,-1-1 0,0 1 0,0 0 0,0 0 0,0 0 0,-1 0 0,0 0 0,2 7 0,-2 1 0,-2-11 0,1 0 0,0 0 0,0 1 0,0-1 0,0 0 0,1 0 0,-1 0 0,0 1 0,0-1 0,1 0 0,-1 0 0,1 0 0,-1 0 0,1 0 0,-1 1 0,1-1 0,0 1 0,20 25-4646,31 57 0,-51-83 4181,0 0 0,0 0-1,0 0 1,0 0 0,0 0 0,0 0 0,0 0 0,0 0 0,0-1 0,0 1 0,1-1 0,-1 1 0,0-1-1,0 1 1,1-1 0,-1 0 0,0 1 0,1-1 0,-1 0 0,0 0 0,1 0 0,-1 0 0,0 0-1,3-1 1,-2 1 81,0 0-1,0 0 0,0 0 0,0-1 0,0 1 0,0-1 0,0 0 1,0 0-1,0 1 0,-1-1 0,1 0 0,0-1 0,0 1 1,1-2-1,1-17-2521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6:05.616"/>
    </inkml:context>
    <inkml:brush xml:id="br0">
      <inkml:brushProperty name="width" value="0.05" units="cm"/>
      <inkml:brushProperty name="height" value="0.05" units="cm"/>
    </inkml:brush>
  </inkml:definitions>
  <inkml:trace contextRef="#ctx0" brushRef="#br0">17 81 16648,'-16'-22'13897,"16"18"-11992,0 3-1888,0 1 0,0-1 0,0 0 0,0 0 0,0 0 0,0 0 0,0 0 0,0 0 0,0 1 0,1-1 0,-1 0 0,0 0 0,0 0 0,1 0 1,-1 1-1,1-1 0,-1 0 0,1 0 0,-1 1 0,1-1 0,-1 0 0,2 0 0,7 1-79,-8 1 49,6-2 13,0 1 0,0-1 0,-1-1 0,1 1 0,-1-1 0,12-4 0,-11 3 0,-1 0 0,1 1 0,0 0 0,0 1 0,0 0 0,14-1 0,445-7 0,-446 9-2844,17 0-9167</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1:12.476"/>
    </inkml:context>
    <inkml:brush xml:id="br0">
      <inkml:brushProperty name="width" value="0.05" units="cm"/>
      <inkml:brushProperty name="height" value="0.05" units="cm"/>
    </inkml:brush>
  </inkml:definitions>
  <inkml:trace contextRef="#ctx0" brushRef="#br0">0 0 12582,'4'0'4770,"13"6"3510,-7 0-2509,3-4-4941,24-2-312,72 0-1022,-91 1-436,10 0-4228,-19 0 2118,1-1 0,-1 0 1,1-1-1,-1 0 1,11-2-1,3-9-4743</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1:12.846"/>
    </inkml:context>
    <inkml:brush xml:id="br0">
      <inkml:brushProperty name="width" value="0.05" units="cm"/>
      <inkml:brushProperty name="height" value="0.05" units="cm"/>
    </inkml:brush>
  </inkml:definitions>
  <inkml:trace contextRef="#ctx0" brushRef="#br0">318 50 6787,'-3'-3'7299,"-10"-16"1084,13 15-4629,0 3-3568,0 0 1,0 0 0,0 0-1,0 0 1,0 0-1,0 1 1,0-1 0,0 0-1,0 0 1,0 0 0,0 0-1,-1 1 1,1-1-1,0 0 1,0 0 0,-1 1-1,1-1 1,-1 0 0,1 0-1,-1 1 1,1-1 0,-1 0-1,0 0 1,-29-2 1702,25 3-2060,-53 0 353,56 0-184,0 0 0,0-1 0,0 1 1,0 0-1,0 0 0,0 1 0,0-1 1,0 0-1,0 1 0,0-1 0,1 1 1,-1-1-1,0 1 0,0 0 0,0 0 1,1 0-1,-1 0 0,0 0 1,1 0-1,-2 2 0,2 0-3,0 0 0,0 0 0,0 0 1,0 0-1,1 0 0,0 0 0,-1 0 0,1 1 0,0-1 1,1 6-1,0 14-65,-1-20 74,0 0 1,0-1-1,0 1 1,0-1 0,1 1-1,-1-1 1,1 1-1,0-1 1,-1 1 0,1-1-1,0 1 1,1-1-1,-1 0 1,0 0 0,1 1-1,-1-1 1,1 0-1,-1 0 1,1 0 0,0-1-1,0 1 1,0 0-1,0-1 1,0 1 0,1-1-1,-1 0 1,0 0-1,4 1 1,1 2-7,1-1-1,-1 1 1,0 0 0,0 1-1,0 0 1,0 0 0,11 12-1,34 23 203,-43-36-191,-8-4-9,0 0 0,-1 0 0,1 0 0,-1 1 1,1-1-1,-1 0 0,1 0 0,-1 1 0,1-1 0,-1 0 0,1 1 1,-1-1-1,1 0 0,-1 1 0,0-1 0,1 1 0,-1-1 0,0 1 1,1-1-1,-1 1 0,0-1 0,1 1 0,-1-1 0,0 1 0,0-1 0,0 1 1,0 0-1,0-1 0,1 1 0,-1-1 0,0 1 0,0 1 0,2 79-2,-6-62 2,2-18 0,1 1 0,-1-1 0,0 0 0,0 0 0,1 0 0,-1-1 0,0 1 0,0 0 0,0-1 0,0 1 0,0-1 0,0 1 0,0-1 0,0 0 0,0 0 0,0 0 0,-2 0 0,-19 2 0,10 2-737,0 0-1,-1-2 1,-24 3-1,-93-6-8871,64-1 5582,64-12-5559</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1:13.173"/>
    </inkml:context>
    <inkml:brush xml:id="br0">
      <inkml:brushProperty name="width" value="0.05" units="cm"/>
      <inkml:brushProperty name="height" value="0.05" units="cm"/>
    </inkml:brush>
  </inkml:definitions>
  <inkml:trace contextRef="#ctx0" brushRef="#br0">4 23 8676,'0'4'16797,"-1"13"-13728,0-10-2651,0 0-1,1-1 0,0 1 0,0 0 0,1-1 1,-1 1-1,2 0 0,2 8 0,1-3-278,24 45 127,-28-55-263,0 0 0,1 1 0,-1-1 1,1 0-1,-1 0 0,1 0 1,0 0-1,0 0 0,0 0 0,0-1 1,0 1-1,0-1 0,1 1 0,-1-1 1,0 0-1,1 0 0,-1 0 0,1 0 1,2 0-1,96-1-3,-97 1 0,-3-1 0,-1 0 0,0 0 0,1 0 0,-1 0 0,1 0 0,-1 0 0,0 0 0,1 0 0,-1 0 0,1 0 0,-1 0 0,1 0 0,-1 0 0,0 0 0,1 0 0,-1 0 0,1 0 0,-1-1 0,0 1 0,1 0 0,-1 0 0,0 0 0,1-1 0,-1 1 0,0 0 0,1 0 0,-1-1 0,0 1 0,0 0 0,1-1 0,-1 1 0,0 0 0,0-1 0,1 1 0,-1 0 0,0-1 0,0 1 0,0-1 0,0 1 0,0 0 0,0-1 0,0 1 0,0-1 0,0 1 0,0 0 0,0-1 0,0 1 0,0-1 0,0 0 0,4-19 0,12-4 0,-12-8 0,-4 8 0,-4 1 0,1 18-426,0 0 0,-1 0 0,1 0 0,-1 1 0,0-1 0,-1 1 0,1 0 0,-1 0 0,1 1 0,-1-1 0,0 1 0,-1 0 0,1 0 0,-10-3 0,2 2-868,1 0-1,-1 1 1,0 1 0,0 0 0,0 1-1,-16 0 1,14 1-4095,-7 0 264</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1:13.549"/>
    </inkml:context>
    <inkml:brush xml:id="br0">
      <inkml:brushProperty name="width" value="0.05" units="cm"/>
      <inkml:brushProperty name="height" value="0.05" units="cm"/>
    </inkml:brush>
  </inkml:definitions>
  <inkml:trace contextRef="#ctx0" brushRef="#br0">0 0 10325,'0'3'646,"1"-1"1,-1 1-1,0-1 1,1 1-1,0-1 1,-1 1-1,1-1 1,0 0-1,0 1 1,0-1-1,1 0 1,2 4-1,-3-4-65,0 0-1,1-1 0,-1 1 1,0 0-1,0 0 0,0 1 1,-1-1-1,1 0 0,0 0 0,-1 0 1,1 0-1,-1 4 0,0-4-317,0-1-1,0 1 1,0-1-1,0 1 0,1-1 1,-1 0-1,0 1 0,1-1 1,-1 1-1,1-1 1,-1 0-1,1 1 0,0-1 1,0 0-1,1 3 0,-1-3-181,0 0-1,0 0 0,-1 0 0,1 1 0,0-1 0,-1 0 0,1 1 0,-1-1 0,1 0 1,-1 1-1,1-1 0,-1 1 0,0-1 0,0 1 0,0 2 0,0-2-40,0-1 1,1 1-1,-1 0 0,1 0 0,-1 0 0,1 0 0,0-1 1,0 1-1,0 0 0,0-1 0,0 1 0,0 0 0,0-1 1,0 0-1,1 1 0,-1-1 0,3 3 0,15 20 91,-19-22-157,1-1 0,-1 0 0,1 0 0,-1 1 0,1-1 0,0 0 0,-1 0 0,1 0 0,0 0 0,0 0 0,0 0 0,0 0 0,-1 0 0,2 0 0,-1 0 0,0 0 0,0 0 0,0-1 0,0 1 0,0-1 0,1 1 0,-1-1 0,0 1 0,2 0 0,13 5-1546,-12 2-3271,-2-3 3133,23-1-4310,-10-8-3183,5-7 4852</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1:13.888"/>
    </inkml:context>
    <inkml:brush xml:id="br0">
      <inkml:brushProperty name="width" value="0.05" units="cm"/>
      <inkml:brushProperty name="height" value="0.05" units="cm"/>
    </inkml:brush>
  </inkml:definitions>
  <inkml:trace contextRef="#ctx0" brushRef="#br0">0 11 9220,'0'-11'23299,"0"226"-23051,4-195-248,15-2 0,-6-8 0,-2-4 0,23-4 0,27-2-24,-17 2-3087,-32-1 558,0 0 0,0-1 0,0 0 0,0-1-1,0 0 1,15-4 0,-10-6-2404</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1:14.245"/>
    </inkml:context>
    <inkml:brush xml:id="br0">
      <inkml:brushProperty name="width" value="0.05" units="cm"/>
      <inkml:brushProperty name="height" value="0.05" units="cm"/>
    </inkml:brush>
  </inkml:definitions>
  <inkml:trace contextRef="#ctx0" brushRef="#br0">1 191 6931,'-1'-7'15516,"2"-1"-11542,-1 5-3888,0 1 0,1-1 1,-1 1-1,1-1 1,0 0-1,0 1 0,0 0 1,0-1-1,0 1 0,0-1 1,1 1-1,-1 0 1,1 0-1,-1 0 0,1 0 1,0 0-1,3-2 0,-1 0 169,0 0-1,-1 1 1,1-1-1,-1-1 1,0 1-1,0 0 0,0-1 1,-1 1-1,0-1 1,2-6-1,-2 7-133,0-1-1,-1 1 0,1 0 1,0 0-1,1 0 1,-1 0-1,1 1 1,0-1-1,0 1 0,0-1 1,0 1-1,1 0 1,5-4-1,4 5 83,3-16-99,-16 18-104,1-1 0,-1 1 0,0 0 0,0 0 0,0 0 0,1-1 0,-1 1 0,0 0 0,0 0 0,0 0 0,1 0 0,-1 0 0,0-1 0,0 1 0,1 0 0,-1 0 0,0 0 0,0 0 0,1 0 0,-1 0 0,0 0 0,0 0 0,1 0 0,-1 0 0,0 0 0,0 0 0,1 0 0,-1 0 0,0 0 0,0 1 0,1-1 0,-1 0 0,0 0 0,0 0 0,1 0 0,-1 0 0,0 0 0,0 1 0,0-1 0,1 0 0,-1 0 0,0 0 0,0 1 0,0-1 0,0 0 0,0 0 0,1 0 0,-1 1 0,0-1 0,2 13 0,0 1 0,0-1 0,-1 1 0,-1-1 0,-3 26 0,2-3 0,0-9-172,0-20-105,0-1 0,1 0-1,0 0 1,0 1 0,0-1 0,1 0 0,0 1-1,0-1 1,1 0 0,-1 0 0,1 0-1,1 0 1,-1 0 0,1-1 0,6 11 0,5 3-4537,-11-3-2589,-3-7 104</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1:14.714"/>
    </inkml:context>
    <inkml:brush xml:id="br0">
      <inkml:brushProperty name="width" value="0.05" units="cm"/>
      <inkml:brushProperty name="height" value="0.05" units="cm"/>
    </inkml:brush>
  </inkml:definitions>
  <inkml:trace contextRef="#ctx0" brushRef="#br0">1 1 7011,'0'3'15023,"3"35"-7842,-1-34-6896,-1-1 0,0 1 0,1 0 0,0 0 0,0-1 0,0 1 0,0-1 0,3 3 0,40 58 319,-32-43-476,2-1-1,20 23 1,2 1-128,16 16 0,-27-23 0,-6-5 0,34 19 0,-41-40 0,-1 0 0,0 1 0,19 23 0,-2 9 0,-17-24 0,1 0 0,1 0 0,1-2 0,21 21 0,-35-38 0,1 0 0,-1 0 0,0 0 0,1 0 0,-1 0 0,1 0 0,-1 0 0,1-1 0,-1 1 0,1-1 0,0 1 0,-1-1 0,1 1 0,0-1 0,-1 0 0,1 0 0,3 0 0,-3 0 0,0 0 0,0 1 0,1-1 0,-1 0 0,0 1 0,0-1 0,0 1 0,1-1 0,-1 1 0,3 2 0,-4-2-2,26 12-2485,5-8-3609</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7:19.942"/>
    </inkml:context>
    <inkml:brush xml:id="br0">
      <inkml:brushProperty name="width" value="0.05" units="cm"/>
      <inkml:brushProperty name="height" value="0.05" units="cm"/>
    </inkml:brush>
  </inkml:definitions>
  <inkml:trace contextRef="#ctx0" brushRef="#br0">0 19 14231,'0'0'173,"21"-16"2778,-2 13 10006,-19 4-12783,0 2-132,1 1-1,-1 0 1,1 0-1,0 0 1,0-1-1,0 1 1,1-1 0,2 6-1,-2-5-28,0 0 1,0 1-1,-1-1 0,1 1 0,-1-1 1,0 1-1,0 0 0,0 8 1,-1 710 18,-15-552 126,3-69-55,8-57-67,-5 92 115,-3 12-62,0 7-56,12 218 74,23-374-91,161-9 168,120 9 54,-196-11-168,-74 6-84,43-1 0,-26 6 40,360-11 108,-22 6-173,-218 8-412,-163-2 323,0-1 1,0 0-1,0 0 1,0-1 0,0 0-1,0 0 1,0-1-1,0 0 1,0 0 0,-1-1-1,12-5 1,1 4-2965,-2 1-638,-18 3 3593,0 0 0,0 0-1,0 0 1,1 0 0,-1 0 0,0-1 0,0 1 0,0 0-1,1-1-410,-1 1 410,0 0 1,0 0 0,0 0 0,0 0 0,1-1 0,-1 1-1,0 0 1,0 0 0,0 0 0,0-1 0,0 1-1,0 0 1,0 0 0,0-1 0,0 1 0,0 0-1,0 0 1,0 0 0,0-1 0,0 1 0,0 0 0,0 0-1,0 0 1,-1-1 0,1 1 0,0 0 0,0 0-1,0 0 1,0-1 0,0 1 0,0 0 0,-1 0-412,1-1 412,0 1 0,-1 0-1,1 0 1,0 0 0,0 0 0,0 0 0,-1 0 0,-19-10-6824</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7:20.610"/>
    </inkml:context>
    <inkml:brush xml:id="br0">
      <inkml:brushProperty name="width" value="0.05" units="cm"/>
      <inkml:brushProperty name="height" value="0.05" units="cm"/>
    </inkml:brush>
  </inkml:definitions>
  <inkml:trace contextRef="#ctx0" brushRef="#br0">1 134 11813,'0'0'6889,"3"0"-3685,47 2 2615,-32 0-5418,0-1 1,-1-1-1,1-1 1,-1 0-1,24-5 1,119-34-186,-141 36-214,-1 0-1,0 1 1,20 0-1,11-2 6,-25 2-7,175-20 91,-13 1-1,-119 11-52,101-2-1,224 13 217,-369 1-235,1 0 1,0 2 0,28 6-1,-41-7 0,-1 1-1,1 1 0,0-1 0,-1 2 1,0-1-1,0 2 0,0-1 1,-1 1-1,11 9 0,2 4 70,-2 0-1,-1 2 1,20 25-1,-33-38-77,-1 0-1,0 1 1,-1-1 0,1 1-1,-2 0 1,1 0-1,-2 1 1,1-1 0,-1 1-1,0-1 1,-1 1 0,0 14-1,-1 1111 277,-1-1096-300,-10 48 0,6-50-19,-2 48 0,7-51-281,-7 45-1,5-67-744,0 1 0,-1-1 1,0 0-1,-1 0 0,0-1 0,-9 17 0,-1-3-6342,11-10-474</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7:21.285"/>
    </inkml:context>
    <inkml:brush xml:id="br0">
      <inkml:brushProperty name="width" value="0.05" units="cm"/>
      <inkml:brushProperty name="height" value="0.05" units="cm"/>
    </inkml:brush>
  </inkml:definitions>
  <inkml:trace contextRef="#ctx0" brushRef="#br0">509 83 16440,'4'-1'790,"-1"0"1,0 0 0,1 0-1,-1 0 1,0 0 0,1 0-1,-1-1 1,0 0 0,0 1-1,0-1 1,0 0 0,4-5-1,24-25 2522,-31 32-3295,1-1 0,-1 1 1,1 0-1,-1-1 1,1 1-1,-1-1 0,0 1 1,1-1-1,-1 1 0,0-1 1,1 1-1,-1-1 0,0 0 1,0 1-1,0-1 1,0 1-1,1-1 0,-1 1 1,0-1-1,0 0 0,0 1 1,0-1-1,0 0 1,0 1-1,0-1 0,-1 1 1,1-1-1,0 1 0,0-1 1,0 0-1,0 1 0,-1-1 1,1 1-1,0-1 1,-1 1-1,1-1 0,0 1 1,-1-1-1,1 1 0,-1-1 1,1 1-1,-1 0 0,1-1 1,-1 1-1,1 0 1,-1-1-1,1 1 0,-1 0 1,1 0-1,-1-1 0,0 1 1,1 0-1,-1 0 0,1 0 1,-1 0-1,-1 0 1,-42-1 67,33 1-72,5 0-13,-2-1 3,0 1-1,0 0 1,1 0-1,-1 1 1,0-1-1,0 2 1,1-1-1,-1 1 1,1 0-1,-1 1 1,1 0-1,0 0 1,0 1-1,0-1 1,-6 6-1,1 0 21,-1 0 0,0 0 0,-15 6 0,17-10-26,1 1 0,0 0 0,0 0 1,0 1-1,-13 13 0,13-10 40,-6 7-71,1 0-1,-23 32 1,34-43 26,1 1 1,-1 0 0,1 0-1,0 1 1,1-1 0,0 1-1,0-1 1,0 1-1,1 0 1,0 0 0,1 9-1,-1 2-17,1-17 18,-1-1-1,1 1 1,0 0 0,-1 0-1,1 0 1,0 0 0,0 0-1,0-1 1,1 1 0,-1 0-1,0 0 1,1 0 0,-1 0-1,1-1 1,0 1 0,0 0-1,-1-1 1,1 1-1,0 0 1,0-1 0,0 1-1,1-1 1,-1 0 0,0 1-1,1-1 1,-1 0 0,0 0-1,1 1 1,0-1 0,-1 0-1,1-1 1,-1 1 0,3 1-1,31 23 70,-29-20-50,0-1-1,0 1 0,0-1 0,0 0 1,1 0-1,-1-1 0,10 4 1,83 17-162,50 17 150,-71-11 328,-77-30-314,1 1-1,-1-1 1,0 1-1,0-1 1,1 1-1,-1 0 1,0-1-1,0 1 1,0 0-1,0 0 1,0 0-1,0 0 1,0 0-1,0 0 1,0 0-1,0 0 1,0 0-1,-1 0 1,1 0-1,0 1 1,-1-1-1,1 0 1,-1 1-1,0-1 1,1 0-1,-1 1 1,0-1 0,0 0-1,0 1 1,0-1-1,0 0 1,0 1-1,0-1 1,0 1-1,0-1 1,-1 3-1,0 8 24,1-10-31,-1-1 0,0 1 0,0-1 0,0 1 0,0-1 0,-1 0 0,1 1 0,0-1 0,0 0 0,-1 0 0,1 0 0,-1 0 0,1 0 0,-1 0 0,-2 0 0,4 0 2,-18 9-17,-1 0 1,0-2 0,-1 0-1,0 0 1,0-2 0,0-1-1,-24 4 1,-170 3-626,125-13-2612,6 1-5077,64-2 2758,15-10 13</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6:06.472"/>
    </inkml:context>
    <inkml:brush xml:id="br0">
      <inkml:brushProperty name="width" value="0.05" units="cm"/>
      <inkml:brushProperty name="height" value="0.05" units="cm"/>
    </inkml:brush>
  </inkml:definitions>
  <inkml:trace contextRef="#ctx0" brushRef="#br0">0 953 12005,'33'-26'1796,"1"1"0,65-35 0,-4 2-364,245-201 637,-297 224-1975,32-28-75,46-35-168,81-49-2357,-180 132 942,37-32 0,6-5-2455,-12 17 361,-23 3-79</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7:21.748"/>
    </inkml:context>
    <inkml:brush xml:id="br0">
      <inkml:brushProperty name="width" value="0.05" units="cm"/>
      <inkml:brushProperty name="height" value="0.05" units="cm"/>
    </inkml:brush>
  </inkml:definitions>
  <inkml:trace contextRef="#ctx0" brushRef="#br0">1 91 14423,'25'-15'6392,"28"-12"1574,-26 10-6645,-11 6-1020,1 6-177,-1 0 0,1 1 0,0 2 0,0-1 0,0 2 1,0 0-1,29 3 0,-16-2-31,-29 0-88,0 1 0,0-1 0,0 0-1,0 1 1,1-1 0,-1 1 0,0-1 0,0 1 0,0-1 0,0 1-1,0 0 1,-1-1 0,1 1 0,0 0 0,0 0 0,0 0-1,-1 0 1,1 0 0,0 0 0,-1 0 0,1 0 0,-1 0 0,1 0-1,-1 0 1,1 0 0,-1 0 0,0 0 0,0 0 0,1 2-1,2 28 19,-2-20-9,-1 0 0,0 1 0,0-1 1,-1 0-1,-1 0 0,0 0 0,-1 0 0,0 0 0,0-1 0,-1 1 0,-1-1 0,1 0 0,-13 19 1,-9 4 28,-31 48 188,14-17-152,-10 16 91,49-72-163,0 0 0,1 0 0,0 0-1,0 1 1,1-1 0,0 1 0,1 0 0,0-1 0,0 10 0,0 2-53,1-16 45,0-1-1,0 0 1,0 0-1,0 0 1,0 1 0,0-1-1,1 0 1,0 0-1,-1 0 1,3 4 0,-2-5-7,1-1 0,-1 1 1,1-1-1,-1 1 1,1-1-1,0 1 0,0-1 1,0 0-1,0 0 1,0 0-1,0 0 1,0 0-1,0-1 0,0 1 1,0-1-1,0 1 1,1-1-1,3 1 0,35 2-386,0-1-1,55-4 1,-19 0-4231,-37 1-2194,-14-7-1622</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7:22.893"/>
    </inkml:context>
    <inkml:brush xml:id="br0">
      <inkml:brushProperty name="width" value="0.05" units="cm"/>
      <inkml:brushProperty name="height" value="0.05" units="cm"/>
    </inkml:brush>
  </inkml:definitions>
  <inkml:trace contextRef="#ctx0" brushRef="#br0">0 1 20457,'0'0'10450,"4"0"-10209,297 0-1452,-198 0-4903,0 0-7304,-66 0 8808</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7:23.312"/>
    </inkml:context>
    <inkml:brush xml:id="br0">
      <inkml:brushProperty name="width" value="0.05" units="cm"/>
      <inkml:brushProperty name="height" value="0.05" units="cm"/>
    </inkml:brush>
  </inkml:definitions>
  <inkml:trace contextRef="#ctx0" brushRef="#br0">1 193 11925,'3'4'13273,"3"-1"-10177,2-1-3332,318-2 2936,-323-1-2698,1 1 0,0-1 0,0 1 0,-1-1 0,1 0 0,0-1-1,-1 1 1,1-1 0,-1 1 0,1-1 0,-1 0 0,0-1 0,0 1 0,0 0 0,0-1 0,4-4 0,6-5-150,-12 11 112,-1 0-1,1-1 0,0 1 0,-1-1 0,1 1 0,-1-1 1,0 1-1,1-1 0,-1 1 0,0-1 0,0 1 0,0-1 0,0 1 1,0-1-1,-1 1 0,1-1 0,-1-2 0,1 3-100,0-2-19,0-9-2467,0 1 0,-1-1 0,-3-19 0,3 27 1858,0 0 0,-1 1 0,1-1 1,-1 1-1,0 0 0,0-1 0,0 1 0,0 0 0,-1 0 0,1 0 0,-1 1 0,0-1 0,-5-3 1,-9-5-3225</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7:23.681"/>
    </inkml:context>
    <inkml:brush xml:id="br0">
      <inkml:brushProperty name="width" value="0.05" units="cm"/>
      <inkml:brushProperty name="height" value="0.05" units="cm"/>
    </inkml:brush>
  </inkml:definitions>
  <inkml:trace contextRef="#ctx0" brushRef="#br0">16 0 11509,'-16'118'12534,"16"129"-5466,0-80-5744,0-29-5572,0 0-7251,0-137 11324,0-1 0,0 0 0,0 1 0,0-1 0,0 1 0,0-1 0,0 0 0,0 1 0,0-1 0,0 0 0,1 1 0,-1-1 0,0 0 0,0 1 0,0-1 0,0 0 0,1 1 0,-1-1 0,0 0 0,0 1 0,0-1 0,1 0 0,-1 0 0,0 1 0,1-1 0,-1 0 0,0 0 0,1 0 0,-1 0 0,0 1 0,1-1 0,-1 0 1,0 0-1,1 0 0,-1 0 0,0 0 0,1 0 0,-1 0 0,0 0 0,1 0 0,-1 0 0,0 0 0,1 0 0,-1 0 0,1 0 0,-1 0 0,0 0 0,1 0 0,-1-1 0,0 1 0,1 0 0,-1 0 0,3-8-3573</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7:24.044"/>
    </inkml:context>
    <inkml:brush xml:id="br0">
      <inkml:brushProperty name="width" value="0.05" units="cm"/>
      <inkml:brushProperty name="height" value="0.05" units="cm"/>
    </inkml:brush>
  </inkml:definitions>
  <inkml:trace contextRef="#ctx0" brushRef="#br0">270 1 13094,'0'0'9268,"0"31"-6178,0 5-593,0-5-1073,0 18-655,0-4-353,0 9-96,0-5-128,0 4-128,0-8-128,0 13-16,0-13-272,0 0-1233,0-10-1584,0 1-1809,0-5-1073,-24 14 0</inkml:trace>
  <inkml:trace contextRef="#ctx0" brushRef="#br0" timeOffset="1">0 644 19209,'0'0'5106,"24"0"-4065,0 0-785,-8 0-929,8 0-1007,-9 0-1538,9 0-1744,-8 0-897</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7:33.022"/>
    </inkml:context>
    <inkml:brush xml:id="br0">
      <inkml:brushProperty name="width" value="0.05" units="cm"/>
      <inkml:brushProperty name="height" value="0.05" units="cm"/>
    </inkml:brush>
  </inkml:definitions>
  <inkml:trace contextRef="#ctx0" brushRef="#br0">3 128 13638,'0'-3'3303,"0"-11"1361,0-22 1628,6 1-4256,-5 33-2030,0 0 0,-1 0-1,1 0 1,0 0 0,0 0-1,0 1 1,0-1 0,0 0 0,1 0-1,-1 1 1,1-1 0,-1 1-1,1-1 1,-1 1 0,1 0-1,0-1 1,0 1 0,-1 0-1,1 0 1,0 0 0,0 0 0,0 1-1,0-1 1,0 1 0,1-1-1,-1 1 1,0-1 0,0 1-1,0 0 1,2 0 0,55 0 31,-55 0-40,-4 0 5,0 0 0,0 0 0,0-1 0,1 1 0,-1 0 0,0 0 0,0 0 0,1 0 0,-1-1 0,0 1-1,0 0 1,1 0 0,-1 0 0,0 0 0,1 0 0,-1 0 0,0 0 0,1 0 0,-1 0 0,0 0 0,0 0-1,1 0 1,-1 0 0,0 0 0,1 0 0,-1 0 0,0 0 0,1 0 0,-1 0 0,0 0 0,0 0 0,1 1-1,-1-1 1,0 0 0,0 0 0,1 0 0,-1 1 0,0-1 0,0 0 0,0 0 0,1 0 0,-1 1 0,0-1-1,0 0 1,0 1 0,0-1 0,1 0 0,-1 0 0,0 1 0,0-1 0,0 0 0,0 1 0,0-1 0,0 0-1,0 1 1,3 17 25,-3-17-28,0 1 0,1 0 0,-1 0 0,0 0 0,0-1 0,1 1 0,-1 0 0,1 0 1,0-1-1,-1 1 0,1-1 0,0 1 0,0 0 0,0-1 0,2 3 0,-1-2 5,-1 0 1,0 0-1,1 0 1,-1 0-1,0 0 1,0 1-1,0-1 0,0 1 1,-1-1-1,1 0 1,0 1-1,-1-1 1,0 1-1,0-1 0,0 5 1,0 3 27,1-9-31,-1 1 1,1 0 0,-1-1 0,0 1-1,0 0 1,0-1 0,0 1 0,0 0-1,0-1 1,0 1 0,-1 0 0,1-1-1,0 1 1,-1-1 0,0 1 0,1 0-1,-1-1 1,0 1 0,0-1 0,1 0 0,-1 1-1,0-1 1,-1 0 0,1 1 0,0-1-1,0 0 1,0 0 0,-1 0 0,1 0-1,-1 0 1,-1 0 0,-11 16-32,7-5 63,-16 12 67,20-19-86,-1-1 0,0 0 0,0 0 1,0 0-1,-1 0 0,-6 4 1,10-7-11,1-1 1,-1 1-1,0 0 1,1 0-1,-1-1 1,1 1 0,-1 0-1,1 0 1,0 0-1,-1 0 1,1 0-1,0 0 1,0-1 0,-1 1-1,1 0 1,0 0-1,0 0 1,0 0-1,0 0 1,1 1-1,-2 2-1,-3 6 17,-1 1 0,0-1 0,-1 0 0,0-1-1,-1 0 1,-10 12 0,16-19-16,0 0-1,0 0 1,1 0-1,-1 1 1,1-1-1,-1 0 1,1 0-1,0 1 1,0-1-1,0 0 1,0 1-1,0-1 1,0 0-1,1 3 1,0 9 66,-1-3-36,0 26-33,0-35-1,0-1 0,0 0 0,1 1 0,-1-1 1,0 0-1,1 0 0,-1 1 0,1-1 0,-1 0 0,1 0 0,-1 0 0,1 0 0,0 0 0,0 0 0,-1 0 1,1 0-1,0 0 0,0 0 0,0 0 0,0 0 0,0-1 0,0 1 0,3 1 0,21 9-79,-21-9 65,0 0 0,0 0 0,0-1-1,0 1 1,0-1 0,0 0 0,1 0 0,-1 0 0,0-1 0,9 0-1,47 0-694,-17 0-4435,-39 0 4192,0-1-1,0-1 0,0 1 1,0 0-1,0-1 1,-1 0-1,1 0 1,-1 0-1,1 0 1,-1-1-1,0 1 0,0-1 1,0 0-1,3-3 1,-3 3 12,1-6-3756</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7:34.171"/>
    </inkml:context>
    <inkml:brush xml:id="br0">
      <inkml:brushProperty name="width" value="0.05" units="cm"/>
      <inkml:brushProperty name="height" value="0.05" units="cm"/>
    </inkml:brush>
  </inkml:definitions>
  <inkml:trace contextRef="#ctx0" brushRef="#br0">509 17 4370,'-9'0'1061,"1"0"1,0-1-1,-1 0 1,1-1-1,-15-5 0,12 5 327,0 1 1,0 0-1,0 0 0,0 1 0,-18 2 0,-6-1 1438,34-1-2771,0 0 1,0 0 0,0 0-1,1 0 1,-1 0 0,0 0-1,0 0 1,0 0 0,0 0-1,1 1 1,-1-1 0,0 0-1,0 1 1,0-1 0,1 0-1,-1 1 1,0-1 0,0 1-1,1-1 1,-1 1 0,1-1-1,-1 1 1,0 0 0,1-1-1,-1 1 1,1 0 0,-1 0-1,0 0 49,1 0-1,-1 1 0,0-1 1,0 0-1,0 0 0,0 0 1,0-1-1,0 1 0,0 0 1,0 0-1,0 0 0,-1-1 1,1 1-1,0-1 0,-3 2 1,-2 0 179,1 1 1,-1 0-1,1 0 1,0 1-1,0 0 1,0 0-1,0 0 1,1 0-1,-1 1 1,1 0-1,0-1 1,-3 8-1,-30 30 733,21-21-991,14-19-20,1 1 1,0-1 0,-1 0 0,0 0-1,1 0 1,-1 0 0,0 0-1,0 0 1,0 0 0,-5 3 0,6-5 0,-1 1 0,1 0 0,0 0 0,-1 0 0,1 0 0,0 0 0,0 0 0,0 0 0,0 1 1,0-1-1,0 0 0,0 1 0,0-1 0,1 0 0,-1 1 0,0-1 0,1 1 0,-1-1 0,1 1 0,0-1 0,-1 1 1,1 0-1,0-1 0,0 1 0,0-1 0,0 3 0,-5 23 22,4-25-31,0-1 0,0 1 1,0-1-1,0 0 0,0 0 0,0 0 1,0 0-1,-1 1 0,1-2 0,0 1 1,-1 0-1,1 0 0,-3 1 0,-10 8 36,-26 60 157,36-62-181,1-1 1,0 1 0,0 0-1,1 0 1,0 0 0,0 1-1,1-1 1,0 0-1,1 1 1,0-1 0,1 16-1,-1-4 1,0-18-6,0 0 0,0 1 0,-1-1 0,1 0 1,0 0-1,-1 1 0,0-1 0,0 0 0,0 0 0,0 0 0,0 0 0,-2 4 0,1-4-1,1 0 0,-1 0 0,1 0 0,0 0-1,0 0 1,0 0 0,0 1 0,0-1 0,0 1 0,1-1 0,-1 0 0,1 1 0,-1 3 0,1 220 274,1-223-267,0 0 0,0 0-1,0 0 1,0 0 0,0 0 0,1-1 0,-1 1-1,1 0 1,-1-1 0,1 1 0,0-1 0,0 0-1,0 1 1,1-1 0,-1 0 0,0-1 0,5 4-1,-3-2-6,0 0-1,0 0 0,-1 0 1,0 1-1,1 0 0,-1 0 1,-1-1-1,4 6 1,-3-4 5,1-1 0,0 1 0,0-1 1,0 0-1,1 0 0,-1 0 0,1 0 1,0-1-1,0 0 0,1 0 0,-1 0 1,0-1-1,11 4 0,-7-3 4,0 1 0,0 1 0,0 0 0,13 10 1,-16-11-7,0 0 1,0-1 0,0 0 0,0 0 0,1-1 0,11 4 0,9 4 35,-19-6-38,-1 0 1,1-1-1,0 0 0,0 0 0,8 1 0,9 3 9,-10-1-41,-10-3 31,0-1 0,1 0 0,0 0 0,-1-1 0,1 0 0,0 0 0,0 0 0,0 0 0,0-1 0,8-1 0,288 1 32,-292-1-33,0 0 1,0-1-1,0-1 1,16-5-1,5-2 39,-27 9-31,0 0 0,0-1 0,1 0-1,-1 1 1,0-2 0,0 1 0,5-4 0,10-5 15,60-25-113,-64 28 75,-1 0 0,0-1 0,0 0 0,-1-1 0,0-1 0,-1 0 0,21-25 0,7-22-168,-36 52 177,0-1 1,0 1 0,0-1 0,-1 0 0,4-13-1,4-8 5,-8 19-18,-1 0 0,-1-1 1,0 0-1,0 1 0,0-1 0,-1 0 1,-1 1-1,-1-11 0,0-7 8,2 19 7,1 2 3,-1 0 0,0 0-1,0 0 1,0 1 0,-1-1 0,0 0 0,0 0 0,0 1-1,-1-1 1,0 0 0,0 1 0,0 0 0,-1-1 0,-5-8-1,-32-40-29,-81-86 0,97 117 8,-2 1 1,-32-20-1,10 7 64,23 15-46,15 11-10,0 0 0,-1 1 0,0 0 1,-1 1-1,-17-8 0,-1 5-72,-40-16 61,64 24 2,-1 1 0,1-1 1,-1 1-1,0 0 1,1 1-1,-1 0 0,0 0 1,0 0-1,-8 2 0,-4-1-41,-8-1 113,16-1-1132,0 0 0,-1 1 1,1 1-1,0 0 0,-1 0 1,1 1-1,0 0 0,0 1 1,0 0-1,-15 7 0,5 4-3741,-2-4-142</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7:35.546"/>
    </inkml:context>
    <inkml:brush xml:id="br0">
      <inkml:brushProperty name="width" value="0.05" units="cm"/>
      <inkml:brushProperty name="height" value="0.05" units="cm"/>
    </inkml:brush>
  </inkml:definitions>
  <inkml:trace contextRef="#ctx0" brushRef="#br0">17 139 15047,'0'-1'9613,"-3"-13"-7674,1 10-1689,0 0 1,0 0-1,0-1 0,1 1 1,0-1-1,0 1 1,0-1-1,0 0 1,1 1-1,0-1 0,0 0 1,0 1-1,1-7 1,0 8-234,0 1 0,1-1 0,-1 1 0,1 0 0,-1 0 0,1-1 0,0 1 1,-1 0-1,1 0 0,0 1 0,1-1 0,-1 0 0,0 1 0,0-1 1,1 1-1,-1 0 0,1 0 0,-1 0 0,1 0 0,-1 0 0,1 0 0,0 1 1,-1-1-1,1 1 0,3-1 0,54-6 48,100 0 1,-158 6-67,1 1 1,-1 0 0,1 0 0,-1 0-1,0 1 1,1-1 0,-1 0 0,0 1-1,1 0 1,-1-1 0,0 1 0,0 0-1,0 0 1,1 0 0,-1 1 0,0-1-1,0 0 1,-1 1 0,1-1 0,0 1-1,0 0 1,1 2 0,-1 1 5,0-1 1,0 1-1,-1 0 0,1 0 1,-1-1-1,0 1 0,-1 0 1,1 0-1,-1 0 1,-1 6-1,2-8-4,-1 0 0,0 0 0,0 0 0,0 0 0,0 0 0,0 0 0,-1 0 0,1 0 0,-1 0-1,0 0 1,0 0 0,0 0 0,0 0 0,0-1 0,-1 1 0,1 0 0,-1-1 0,0 1 0,0-1 0,0 0 0,0 1 0,0-1 0,0 0 0,-1 0 0,1-1-1,0 1 1,-1 0 0,0-1 0,1 1 0,-1-1 0,0 0 0,0 0 0,0 0 0,0-1 0,0 1 0,-3 0 0,-12 9-9,15-8-4,-1 1 1,1 0-1,0-1 1,-1 1-1,1-1 1,-1 0 0,0 0-1,-7 2 1,10-3-34,2 6 70,0-6-27,-1 0 1,1-1-1,-1 1 0,1 0 0,0 0 1,-1-1-1,1 1 0,0-1 0,-1 1 1,1 0-1,0-1 0,0 1 0,0-1 1,0 0-1,-1 1 0,1-1 0,2 1 1,2 1-24,1 2-7,8 3 52,-1 0 1,0 2-1,0 0 1,-1 0-1,15 15 1,8 10 7,-29-30-3,-1 0 0,0 1 0,0 0 1,-1 0-1,1 0 0,-1 1 0,0-1 0,0 1 1,2 6-1,-2-2 55,-2 1 0,1-1 0,-1 0 0,-1 0 0,1 16 0,-3-24-72,0 0 1,0-1-1,0 1 0,-1 0 0,1-1 1,0 1-1,-1-1 0,1 1 1,-1-1-1,1 0 0,-1 0 0,0 1 1,1-1-1,-4 1 0,-10 9 15,11-7-15,-1 0-1,0-1 1,0 1 0,0-1 0,-1 0-1,1 0 1,-1 0 0,1-1 0,-1 0-1,0 0 1,0-1 0,0 1 0,0-1-1,-10 0 1,-16 1-379,-52-4-1,33-1-509,15 5-2458,-2 0-2171,11-8-2846,5-5 2484</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47:36.343"/>
    </inkml:context>
    <inkml:brush xml:id="br0">
      <inkml:brushProperty name="width" value="0.05" units="cm"/>
      <inkml:brushProperty name="height" value="0.05" units="cm"/>
    </inkml:brush>
  </inkml:definitions>
  <inkml:trace contextRef="#ctx0" brushRef="#br0">425 67 5282,'-74'0'12166,"-34"0"-1124,104 1-10953,0 0 0,0 0 0,0 1 0,1-1 0,-1 1 0,0 0 0,0-1 0,1 2-1,-1-1 1,1 0 0,0 1 0,0 0 0,0-1 0,0 1 0,0 0 0,-3 5 0,-30 23 93,-67 47 235,102-78-417,-1 1 1,1 0 0,0 0-1,0 0 1,-1 0-1,1 0 1,0 0 0,0 1-1,0-1 1,0 0-1,0 0 1,0 1 0,0-1-1,1 1 1,-1-1 0,0 1-1,1-1 1,0 1-1,-1-1 1,1 1 0,0-1-1,-1 1 1,1-1 0,0 1-1,0 0 1,1 2-1,-7 26 29,3-22-8,0 0 0,0 1-1,1-1 1,0 0 0,1 1 0,0 0-1,-1 10 1,4 74 52,0-37-83,-2-38 16,1 0-1,1 0 1,1 0-1,0-1 1,2 1-1,0-1 1,0 0-1,2 0 1,15 29-1,-3-15 19,2 0 0,1-2-1,48 51 1,-59-69-10,1 0-1,0-1 1,1 0-1,0-1 1,1-1 0,-1 0-1,2-1 1,-1 0 0,1-1-1,0-1 1,0 0 0,31 5-1,6-4-7,1-2 1,86-4-1,-49-2-77,-85 2 63,4 1-4,1-1 0,-1-1 0,1 1 0,-1-2-1,1 1 1,-1-1 0,0-1 0,10-3 0,-3-1-1,0 2 1,26-6-1,-31 9 10,-1 0 0,0-1 0,0 0 0,0 0 0,-1-1 1,1-1-1,-1 0 0,17-11 0,1-6 40,0-2 1,-2 0-1,-1-2 0,36-49 1,-55 67-26,0 0 1,-1-1-1,0 0 1,0 0 0,-1 0-1,0 0 1,-1-1 0,0 1-1,1-12 1,2-93-131,-6 90 46,0 11 38,0 1-1,-1-1 1,-1 1 0,0 0 0,0 0 0,-1 0 0,-1 1 0,0-1 0,-1 1 0,0 0 0,0 1 0,-1-1 0,-11-11 0,-18-31-172,23 34-253,-1 0 0,-1 1 1,-21-20-1,-62-47-5078,74 69 3030,-1 0 0,-1 2-1,-1 2 1,-32-12 0,2 1-2423</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1:31.329"/>
    </inkml:context>
    <inkml:brush xml:id="br0">
      <inkml:brushProperty name="width" value="0.05" units="cm"/>
      <inkml:brushProperty name="height" value="0.05" units="cm"/>
    </inkml:brush>
  </inkml:definitions>
  <inkml:trace contextRef="#ctx0" brushRef="#br0">0 0 8612,'4'0'7643,"-3"0"-7131,0 0 0,0 0 0,0 1 0,0-1 0,0 0 0,1 1-1,-1-1 1,0 0 0,0 1 0,0-1 0,-1 1 0,1 0 0,0-1-1,0 1 1,0 0 0,0-1 0,-1 1 0,1 0 0,0 0 0,0 0-1,-1 0 1,1 0 0,0 1 0,10 35 2895,-8 53-5323,-3-72 2995,0 67-1281,0-48-2320,0-35 2287,0-1-1,0 0 1,1 0-1,-1 0 0,0 0 1,1 0-1,-1 0 1,1 0-1,-1 0 1,1 0-1,0 0 1,-1 0-1,1 0 0,0 0 1,0 0-1,-1 0 1,1-1-1,0 1 1,0 0-1,0-1 0,0 1 1,0 0-1,0-1 1,2 1-1,-1 0-344</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6:06.887"/>
    </inkml:context>
    <inkml:brush xml:id="br0">
      <inkml:brushProperty name="width" value="0.05" units="cm"/>
      <inkml:brushProperty name="height" value="0.05" units="cm"/>
    </inkml:brush>
  </inkml:definitions>
  <inkml:trace contextRef="#ctx0" brushRef="#br0">0 1 15255,'14'9'629,"0"1"-1,-1 0 1,0 1 0,13 15-1,15 13-231,80 77-1164,197 243 0,-290-325 522,70 97-723,115 202 0,-143-217 511,-19-33 110,224 353-4370,-195-322 1193</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1:31.868"/>
    </inkml:context>
    <inkml:brush xml:id="br0">
      <inkml:brushProperty name="width" value="0.05" units="cm"/>
      <inkml:brushProperty name="height" value="0.05" units="cm"/>
    </inkml:brush>
  </inkml:definitions>
  <inkml:trace contextRef="#ctx0" brushRef="#br0">80 140 8276,'-1'-23'12173,"0"-2"-5407,3 1-3735,-2 22-3000,0 0 1,0 0-1,0 0 0,1 0 1,-1 0-1,1 1 0,-1-1 1,1 0-1,0 0 0,0 1 1,0-1-1,0 0 0,0 1 1,0-1-1,0 1 0,0 0 1,1-1-1,-1 1 0,3-2 1,12-9 1,-14 10-33,1 0-1,-1 0 1,0 0-1,0 1 1,1-1 0,-1 1-1,1-1 1,-1 1 0,1 0-1,0 0 1,-1 0-1,1 1 1,0-1 0,0 1-1,-1-1 1,5 1-1,-5 0 2,0 0-1,-1-1 1,1 1-1,0 0 0,0 0 1,-1 1-1,1-1 0,0 0 1,0 1-1,-1-1 0,1 1 1,0-1-1,-1 1 0,1 0 1,-1 0-1,1 0 0,-1-1 1,1 2-1,-1-1 1,1 0-1,1 2 0,-3-2-1,1 1-1,-1-1 0,1 1 0,-1-1 1,0 1-1,1 0 0,-1-1 0,0 1 1,0 0-1,0-1 0,0 1 1,-1 0-1,1 2 0,-1 6-40,1 130-65,1-139 110,0 0 0,0-1 0,0 1-1,0-1 1,1 1 0,-1-1 0,0 0 0,0 1 0,1-1-1,-1 0 1,0 0 0,1 0 0,-1 0 0,0 0 0,3-1-1,2 2 10,-1-1 0,1 1 0,-1 1 0,1-1 0,-1 1 0,1 0 0,-1 0 0,0 1 0,0-1 0,0 1 0,0 0 0,0 0 0,5 6 0,-7-6-6,0-1 0,-1 0 0,1-1 0,0 1 0,0 0 0,0-1 0,0 0 0,0 1 0,0-1 0,0 0 0,7 0 0,-7 0 6,0-1 0,0 1 0,0 0 0,0 0 0,-1 0 0,1 0 0,0 0 0,0 1 0,-1-1 0,1 1-1,-1 0 1,4 3 0,11 9 89,-14-12-91,0 1 1,0-1-1,0 1 1,-1-1-1,1 1 1,-1 0-1,0 0 1,0 0-1,2 3 1,12 13 138,-15-17-128,0 0 1,0 1-1,0-1 1,-1 0-1,1 0 0,0 1 1,-1-1-1,0 1 1,0-1-1,1 0 0,-1 1 1,-1-1-1,1 1 1,0-1-1,-2 4 0,2 0 32,0-1-29,0 1-1,0 0 1,0-1 0,-1 1 0,0-1-1,0 1 1,-1-1 0,1 1 0,-1-1-1,-4 8 1,2-7-31,-1 0-1,0 0 0,-1 0 1,1-1-1,-1 0 1,-13 9-1,8-3 3,9-9 4,-1 1-1,1-1 1,-1 1 0,0-1-1,0 0 1,0 0 0,0-1-1,0 1 1,-4 2-1,-22 8-79,16-6-39,0 0 0,-1-1-1,0-1 1,-23 5-1,-4 1-329,29-6-493,0-1 1,0-1 0,0 0-1,-24 1 1,16-2-1077,12 0-40,0 0 0,0-1-1,0 0 1,0 0 0,0-1-1,-14-3 1,19-3-2525</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1:32.271"/>
    </inkml:context>
    <inkml:brush xml:id="br0">
      <inkml:brushProperty name="width" value="0.05" units="cm"/>
      <inkml:brushProperty name="height" value="0.05" units="cm"/>
    </inkml:brush>
  </inkml:definitions>
  <inkml:trace contextRef="#ctx0" brushRef="#br0">1 0 11109,'42'3'17051,"-40"-1"-16861,0 1 0,0-1 0,-1 1 1,1 0-1,-1-1 0,0 1 0,0 0 0,0 0 1,0 0-1,-1 0 0,1 0 0,-1 0 1,1 0-1,-1 5 0,-1 59 252,0-35-368,1-16-18,0 22 23,-1 0 0,-12 74 1,9-85-136,3-22 5,1-1 0,-1 0 0,0 1 0,0-1 0,0 0 0,-1 0 0,0 0 0,1 0 0,-1 0 0,-4 6 0,0-1-1243,10-31-17522,-4 19 18217,1-1 0,0 1 1,1 0-1,-1-1 0,1 1 0,2-5 0,3-5-750,-3-12-1293</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1:32.659"/>
    </inkml:context>
    <inkml:brush xml:id="br0">
      <inkml:brushProperty name="width" value="0.05" units="cm"/>
      <inkml:brushProperty name="height" value="0.05" units="cm"/>
    </inkml:brush>
  </inkml:definitions>
  <inkml:trace contextRef="#ctx0" brushRef="#br0">183 14 6275,'9'-14'18424,"10"25"-13083,13 23-4812,-11 25 175,0-24-584,1 0 0,2-1 0,28 31 0,-47-60-150,-1 1-1,0-1 1,-1 1 0,1-1-1,-1 1 1,0 0 0,-1 1-1,1-1 1,-1 0-1,0 1 1,-1-1 0,2 11-1,-3-16 9,0 0 0,0 0 0,0 0 0,0 0 0,0 0-1,0-1 1,0 1 0,1 0 0,-1 0 0,0 0 0,1 0 0,-1-1-1,1 1 1,-1 0 0,1 0 0,-1-1 0,1 1 0,-1 0 0,1-1-1,0 1 1,-1-1 0,1 1 0,0-1 0,-1 1 0,1-1 0,0 1-1,0-1 1,0 1 0,-1-1 0,1 0 0,0 0 0,1 1 0,1 0-171,-1 2-3132,-1-2 2771,-1 0 0,1 0 0,-1-1 0,0 1-1,0 0 1,0 0 0,1 0 0,-1-1 0,0 1 0,0 0-1,0 0 1,0 0 0,0-1 0,0 1 0,-1 0 0,1 0-1,0-1 1,0 1 0,0 0 0,-1 0 0,1-1 0,0 1-1,-1 0 1,1 0 0,-1-1 0,0 2 0,1-1 945,-37 1-7357,14-2 4370</inkml:trace>
  <inkml:trace contextRef="#ctx0" brushRef="#br0" timeOffset="1">104 318 8564,'-30'0'3036,"-43"0"15975,77-4-18901,1 1-111,0 0 0,0 0 0,0 0 0,0 1 1,1 0-1,-1 0 0,1 0 0,0 1 0,0 0 1,-1 0-1,1 0 0,0 1 0,0-1 0,8 2 1,51-8-1005,-44 1 185,-12 3-25,0 0 0,0 1 0,0 0 0,0 1 0,11-1 0,-7 2-1110,0-2 0,1 0 0,-1 0 0,-1-1 1,16-6-1,-2 1-1225,14-1-1115</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1:33.112"/>
    </inkml:context>
    <inkml:brush xml:id="br0">
      <inkml:brushProperty name="width" value="0.05" units="cm"/>
      <inkml:brushProperty name="height" value="0.05" units="cm"/>
    </inkml:brush>
  </inkml:definitions>
  <inkml:trace contextRef="#ctx0" brushRef="#br0">207 22 4562,'0'0'95,"-1"-1"0,1 1-1,0-1 1,0 1 0,0-1 0,-1 1-1,1-1 1,0 1 0,-1-1 0,1 1-1,0-1 1,-1 1 0,1 0 0,-1-1-1,1 1 1,0 0 0,-1-1 0,1 1 0,-1 0-1,1-1 1,-1 1 0,0 0 0,1 0-1,-1 0 1,1 0 0,-1-1 0,1 1-1,-1 0 1,1 0 0,-1 0 0,0 0-1,1 0 1,-1 0 0,1 1 0,-1-1-1,1 0 1,-2 0 0,0 0 429,-2 0 2053,-16-13 5627,-36 13 944,51 11-7674,4-7-1297,-2 1-67,1 0 0,-1-1-1,0 1 1,0-1-1,0 0 1,-1 1 0,-7 5-1,8-7-93,-1 0 1,1 1-1,0-1 0,0 1 0,0 0 0,0 0 0,1 0 0,0 0 0,-4 9 0,-4 14 162,5-14-100,0-1 1,1 1-1,0 0 1,1 0-1,1 0 1,0 1-1,0 15 1,2 70 273,1-97-349,-1-1-1,1 1 1,-1-1 0,1 1-1,0-1 1,0 0 0,0 0-1,-1 1 1,1-1 0,0 0-1,1 0 1,-1 0 0,0 0-1,0 0 1,0 0 0,1 0-1,-1 0 1,2 0 0,0 1-1,0 0 8,1 1 0,-1-1 0,1-1-1,-1 1 1,1 0 0,0-1 0,0 0 0,0 1-1,0-2 1,0 1 0,0 0 0,7-1-1,59-1-169,-35-1-148,-30 1 249,0 0 0,1-1 0,-2 0 0,1 1 1,0-1-1,0-1 0,-1 1 0,1-1 0,-1 0 0,1 0 0,-1 0 1,0-1-1,5-5 0,46-53-3645,-47 51 1108,0 1 0,-1-1 0,0 0-1,-1-1 1,0 1 0,6-18 0,-9 6-1708</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1:33.495"/>
    </inkml:context>
    <inkml:brush xml:id="br0">
      <inkml:brushProperty name="width" value="0.05" units="cm"/>
      <inkml:brushProperty name="height" value="0.05" units="cm"/>
    </inkml:brush>
  </inkml:definitions>
  <inkml:trace contextRef="#ctx0" brushRef="#br0">25 23 9012,'0'3'6777,"0"12"-3888,1 34 5582,-6-23-6327,1-18-1887,1-4-127,1 1 0,0 0 1,0 0-1,0 0 0,0 0 0,1 1 1,0-1-1,0 0 0,1 0 0,-1 1 1,2 9-1,0 70 451,-2 91 62,5-176-549,68 0-35,-67-1-61,-1 0 0,0 0 1,0 0-1,1-1 0,-1 0 1,0 1-1,-1-2 0,1 1 1,0 0-1,-1-1 0,1 0 1,-1 1-1,0-1 0,1-1 1,-2 1-1,1 0 1,0-1-1,-1 1 0,4-8 1,29-29-30,8-1-105,61-76 0,-97 109 111,33-34-122,3-6-175,-39 43 217,0-1 0,0 0 1,1 1-1,-1 0 0,1 0 0,1 1 0,-1-1 1,0 1-1,1 0 0,10-5 0,-8 7-1373,16-10-405,-20 4-2925,-2-4-4671,-2-1 3567</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1:33.865"/>
    </inkml:context>
    <inkml:brush xml:id="br0">
      <inkml:brushProperty name="width" value="0.05" units="cm"/>
      <inkml:brushProperty name="height" value="0.05" units="cm"/>
    </inkml:brush>
  </inkml:definitions>
  <inkml:trace contextRef="#ctx0" brushRef="#br0">1 0 11781,'0'46'11780,"0"-1"-6179,0 94-3706,0-137-1874,0 0 0,0 0 0,0 0 1,1 1-1,-1-1 0,1 0 0,0 0 0,-1 0 1,1 0-1,0 0 0,2 4 0,20 14-3400,-18-17 1757,1-1 1,-1 0-1,0 0 1,1 0-1,0-1 1,-1 1 0,1-1-1,0-1 1,9 1-1,8-1-3228</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1:34.236"/>
    </inkml:context>
    <inkml:brush xml:id="br0">
      <inkml:brushProperty name="width" value="0.05" units="cm"/>
      <inkml:brushProperty name="height" value="0.05" units="cm"/>
    </inkml:brush>
  </inkml:definitions>
  <inkml:trace contextRef="#ctx0" brushRef="#br0">0 58 8788,'0'3'16832,"0"65"-11461,0 39-4462,0-103-895,1 0 0,-1 0-1,1 0 1,0-1 0,0 1 0,0 0-1,0-1 1,0 1 0,1-1 0,0 1 0,0-1-1,0 0 1,0 0 0,0 0 0,0 0 0,5 4-1,-4-3 13,1 0-1,-1 1 0,0-1 0,0 1 0,0-1 1,3 10-1,-3-9-8,-1 0-1,1 0 1,0 0 0,1-1 0,-1 1-1,1-1 1,0 0 0,0 0-1,0 0 1,0 0 0,1-1 0,0 0-1,-1 0 1,1 0 0,0 0 0,6 1-1,5 5-28,-11-7 22,0-1-1,0 1 1,0-1 0,1 0-1,-1-1 1,0 1 0,0-1 0,1 0-1,-1 0 1,0-1 0,8-1 0,15 1 20,-25 1-33,0 0 1,0 0-1,0 0 1,1 0-1,-1-1 1,0 1-1,0-1 1,0 1-1,0-1 1,0 0-1,0-1 1,-1 1-1,1 0 1,0-1-1,0 1 1,-1-1-1,1 0 1,-1 0-1,1 0 1,-1 0-1,0 0 1,0-1 0,0 1-1,0-1 1,-1 1-1,1-1 1,0 0-1,0-3 1,20-43 55,-18 41-67,1 0-1,-2 0 1,1 0 0,-1-1-1,-1 1 1,0-1 0,0 0 0,0 0-1,-1 0 1,0-9 0,-1-194-1270,0 209 527,-22-5-10996</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1:34.834"/>
    </inkml:context>
    <inkml:brush xml:id="br0">
      <inkml:brushProperty name="width" value="0.05" units="cm"/>
      <inkml:brushProperty name="height" value="0.05" units="cm"/>
    </inkml:brush>
  </inkml:definitions>
  <inkml:trace contextRef="#ctx0" brushRef="#br0">1 68 11461,'0'3'9170,"7"33"-2477,2 3-4459,-9-35-2095,0 1 0,0-1 0,1 1 0,0-1 0,0 0 0,0 0 0,1 1 0,-1-1 0,4 5 0,-3-6-91,-1 1-1,1 0 1,-1 0-1,1 0 0,-1 0 1,0 0-1,-1 0 1,1 0-1,-1 5 0,2 8 0,0 1-1,1 0 1,1-1-1,0 1 1,1-1-1,11 23 1,-14-35-29,-1 0 0,0 1 0,0-1 0,-1 0 0,1 1 0,-1-1 0,0 0 0,-1 7 0,0-1 15,1-7-52,0 15-74,0-436-3120,0 415 3276,0 0 0,1 0-1,-1 0 1,0 0-1,1 0 1,-1 0 0,1 0-1,0 0 1,0 0 0,0 0-1,0 0 1,0 0-1,0 0 1,0 0 0,1 1-1,-1-1 1,1 1-1,-1-1 1,1 1 0,0-1-1,-1 1 1,1 0-1,0 0 1,0 0 0,0 0-1,0 0 1,0 0-1,0 1 1,0-1 0,0 1-1,3-1 1,8-2 60,0 2 0,1-1-1,26 2 1,-22 1 58,-16-1-163,0 0 0,0 0 0,0 1 0,1-1 0,-1 0 0,0 1 0,0 0 0,0 0 0,0-1 1,0 1-1,0 0 0,-1 1 0,1-1 0,0 0 0,0 0 0,-1 1 0,1-1 0,-1 1 0,1 0 0,-1-1 0,0 1 0,1 0 0,-1 0 0,0 0 0,0 0 0,0 0 0,-1 0 0,1 0 0,1 3 0,0 6-101,0 0 1,0 0-1,-1 0 1,0 20-1,-6-18-903,-13-2-5397,2-4 1187,-1 3-3897</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1:43.098"/>
    </inkml:context>
    <inkml:brush xml:id="br0">
      <inkml:brushProperty name="width" value="0.05" units="cm"/>
      <inkml:brushProperty name="height" value="0.05" units="cm"/>
    </inkml:brush>
  </inkml:definitions>
  <inkml:trace contextRef="#ctx0" brushRef="#br0">1 354 1921,'0'0'4132,"4"0"-3273,-2 0-2075,3 0 1627,-5 0-140,1 0 0,-1 0-1,1 0 1,-1 0 0,1 0-1,-1 0 1,1 0 0,-1 1-1,1-1 1,-1 0 0,0 0-1,1 0 1,-1 0-1,1 0 1,-1 1 0,1-1-1,-1 0 1,0 0 0,1 1-1,-1-1 1,0 0 0,1 1-1,-1-1 1,0 0-1,1 1 1,-1-1 0,0 1-1,0-1 1,1 0 0,-1 1-1,0-1 1,0 1 0,0-1-1,0 1 1,0-1 0,1 0-1,-1 1 1,0-1-1,0 2 1,0 0 839,0 5 679,0-1 2433,0 17-999,0 112-179,0 439-2463,0-571-577,0 0 0,0 0 1,0-1-1,0 1 0,1 0 0,0 0 0,0 0 0,-1 0 1,2 0-1,-1-1 0,0 1 0,3 4 0,-2-4-5,0-1 0,-1 1 0,0 0 0,1 0 0,-1-1 0,0 1 0,-1 0 0,1 0-1,0 0 1,-1 0 0,0 0 0,0 6 0,0 173 188,2-167-166,0 1 0,1 0-1,0-1 1,1 0 0,10 26 0,-8-27-35,-1 1-1,0 0 1,-1 0 0,-1 0 0,2 26 0,-5-35 20,1 0 0,-1-1 0,1 1 0,0-1 0,1 0 0,-1 1 0,1-1 0,4 8 0,7 23 12,-10-22-17,2 0 0,0 0 0,0-1 0,12 21 0,-13-26 9,-1 0 0,0 0-1,0 0 1,0 0-1,1 15 1,-2-15-19,-1 1 0,1-1 1,1 0-1,-1 0 0,8 13 1,-4-11 16,0 0-10,0 1 0,0-1-1,-1 2 1,0-1 0,5 18-1,-8-22 14,1 0 0,-1-1 0,2 1 0,-1 0 0,1-1 0,0 0-1,0 0 1,7 8 0,-5-8 4,-2 0-1,1 1 1,-1-1-1,1 1 0,-2 0 1,1 0-1,2 8 1,-1 1-20,0-1 0,1 0 0,1 0 1,14 22-1,-17-28 13,0 0-1,-1 0 1,1 0 0,1 13 0,14 31-13,124 156 72,-135-197-45,1 0 0,0-1 0,15 15 0,-13-16-10,-1 1 1,-1 0 0,12 18 0,-11-14-10,1-1 1,1 0-1,0-1 0,21 18 1,7 7 32,46 55-65,-74-80 20,1-1 0,23 17 1,5 4 135,60 46-81,-71-59-58,-2 2 1,29 27-1,-47-38 16,2-2-1,-1 1 1,1-2-1,1 0 1,18 10 0,-15-10 20,-1 1 1,-1 1-1,18 14 1,-2-3 13,1 0 1,0-3-1,1 0 1,1-2-1,65 21 1,9 7-49,38 6 133,-72-27-96,-46-15 19,1-2 0,31 5 0,10 1 40,74 20-67,-24-17-10,-33-6 35,40-2-70,-36-4 108,-12-3 25,-62-1-124,0 0-1,0 1 0,0 1 0,25 5 1,-36-5 14,21 5 27,-1-2 0,1 0 0,35 0 0,606-4-24,-651-2 0,-1 1 0,0-2 0,23-7 0,31-4 0,-56 13 0,1-1 0,0-1 0,-1 0 0,0 0 0,0-1 0,0-1 0,20-10 0,-14 6 0,-9 5 0,0 1 0,0 0 0,0 0 0,0 1 0,13-1 0,-13 2 0,0-1 0,0 0 0,0 0 0,-1-1 0,12-5 0,-12 5 0,-1 0 0,1 0 0,0 1 0,0 0 0,16-1 0,-17 2 0,-1 0 0,1 0 0,-1 0 0,1-1 0,-1 0 0,0-1 0,0 0 0,8-4 0,153-68 0,-101 47 0,82-25 0,-13-4 0,-69 31 0,69-39 0,-71 36 0,-52 24 0,0 0 0,-1-1 0,1-1 0,14-10 0,-4 2 0,0 1 0,1 2 0,29-12 0,-20 9 0,36-21 0,27-19 0,84-56 0,-143 86 0,53-26 0,-52 31 0,43-31 0,39-27 0,-74 51 0,66-53 0,-26 18 0,-57 42 0,39-33 0,21-17 0,-31 26 0,306-227 0,-305 221 0,-42 33 0,2 1 0,22-15 0,-15 15 0,-9 5 0,1 0 0,21-19 0,28-21 0,-48 39 0,-1-2 0,23-22 0,-20 18 0,42-30 0,14-10 0,-5 1 0,155-92 0,16-11 0,-188 122 0,117-63 0,-97 60 0,-49 25 0,41-35 0,-3 3 0,281-174 0,-202 141 0,-65 33 0,-42 28 0,36-29 0,15-6 0,2-2 0,-57 28 0,-26 22 0,1 1 0,0 0 0,1 0 0,0 0 0,0 1 0,0 0 0,11-5 0,-1 3 0,0-1 0,-1-1 0,0 0 0,-1-1 0,20-16 0,-33 23 0,0 1 0,1-1 0,-1 1 0,1 0 0,0 0 0,0 1 0,-1-1 0,8-1 0,-8 2 0,0 0 0,1 0 0,-1 0 0,0-1 0,0 1 0,0-1 0,0 0 0,0 0 0,0 0 0,0 0 0,3-4 0,1-2 0,-1 2 0,1-1 0,1 1 0,-1 0 0,1 0 0,0 1 0,0 0 0,1 0 0,10-3 0,-4 0 0,51-22 0,-55 22 0,-3-6 0,-3 12 0,0 4 0,21-20 0,-22 11 0,2 0 0,23-2 0,-10 3 0,-1 5-21,-14 1-91,-4-14-1752</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1:44.027"/>
    </inkml:context>
    <inkml:brush xml:id="br0">
      <inkml:brushProperty name="width" value="0.05" units="cm"/>
      <inkml:brushProperty name="height" value="0.05" units="cm"/>
    </inkml:brush>
  </inkml:definitions>
  <inkml:trace contextRef="#ctx0" brushRef="#br0">342 73 2577,'31'0'3850,"15"0"6688,-44-4-6985,3-11-1765,34 0 4850,-35 13-5456,0 2-253,-3 0-913,-1 0 0,0 0-1,1 0 1,-1 1 0,0-1-1,1 0 1,-1 0 0,1 0-1,-1 0 1,0 0-1,1 0 1,-1 0 0,0 0-1,1 0 1,-1 0 0,1 0-1,-1 0 1,0-1 0,1 1-1,-1 0 1,0 0 0,1 0-1,-1 0 1,0-1 0,1 1-1,-1 0 1,0 0 0,1-1-1,-1 1 1,0 0 0,0-1-1,1 1 1,-1-1 0,1-7 122,-1 8-127,0-1 0,1 0 0,-1 1 1,0-1-1,0 0 0,0 0 0,0 0 1,0 1-1,0-1 0,0 0 1,0 0-1,0 1 0,0-1 0,0 0 1,0 0-1,-1 1 0,1-1 1,0 0-1,0 1 0,-1-1 0,1 0 1,-1 1-1,1-1 0,-1 0 0,1 1 1,-1-1-1,1 1 0,-1-1 1,1 1-1,-1-1 0,1 1 0,-1-1 1,0 1-1,1 0 0,-1-1 1,0 1-1,0 0 0,1-1 0,-1 1 1,0 0-1,0 0 0,1 0 0,-1 0 1,0 0-1,0 0 0,1 0 1,-1 0-1,0 0 0,-1 0 0,-178 0-53,174 2 45,-1 0 0,0 0 0,1 0 0,-1 1 0,1 0 0,0 0 0,0 1 0,0 0 0,1 0 0,-9 7 0,-30 17 1,39-26-1,0 0-1,0 1 1,0 0-1,0 0 1,1 0-1,-1 0 1,1 1-1,0 0 1,0 0-1,0 0 1,0 0 0,1 1-1,0-1 1,0 1-1,0 0 1,-3 7-1,-24 33-2,23-37 24,1-1 1,0 1 0,1 0 0,-1 0-1,1 0 1,1 1 0,0-1-1,-5 15 1,6-7 19,0 0-1,1 0 1,0 0-1,2 26 1,0 104-44,1-144 0,0 0 0,0 0 0,0 0 0,0 0 0,1 0 0,-1 0 0,1-1 0,-1 1 0,1 0 0,0-1 0,0 1 0,0-1 0,0 0 0,0 1 0,0-1 0,0 0 0,0 0 0,0-1 0,1 1 0,1 0 0,20 12 0,-21-8 0,4 2 0,23-4 0,53 4-63,-65-4 2,-1-2 0,1 1 0,0-2 0,0 0 0,32-5-1,-48 4-134,0 0 0,0 0 0,0-1 0,-1 1-1,1 0 1,0-1 0,-1 1 0,1-1 0,-1 1-1,1-1 1,-1 0 0,0 1 0,0-1 0,2-4-1,12-13-3860,24-15-8613,-21 2 6358</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7:39.773"/>
    </inkml:context>
    <inkml:brush xml:id="br0">
      <inkml:brushProperty name="width" value="0.05" units="cm"/>
      <inkml:brushProperty name="height" value="0.05" units="cm"/>
    </inkml:brush>
  </inkml:definitions>
  <inkml:trace contextRef="#ctx0" brushRef="#br0">203 0 14935,'0'0'4172,"0"17"5132,0 6-7082,0 200-1347,-1-212-862,0 0 0,-1 0 0,0 0 0,-1 0 0,0-1 0,-5 13 1,-9 35 49,9-20 18,-2 1 0,-30 71 1,24-70-11,-19 73 0,33-101-59,-2 1 1,0-1-1,0 0 0,-1 0 0,0-1 0,-1 1 0,-1-1 1,-12 17-1,19-28-17,0 0 1,0 0-1,1 0 1,-1 0 0,0 0-1,1 0 1,-1 0-1,0 0 1,0 0 0,1 1-1,-1-1 1,0 0-1,1 0 1,-1 0-1,0 0 1,0 0 0,1 0-1,-1 1 1,0-1-1,0 0 1,0 0 0,1 0-1,-1 1 1,0-1-1,0 0 1,0 0-1,0 1 1,1-1 0,-1 0-1,0 0 1,0 1-1,0-1 1,0 0 0,0 1-1,0-1 1,0 0-1,0 0 1,0 1-1,0-1 1,0 0 0,0 1-1,0-1 1,0 0-1,0 0 1,0 1 0,0-1-1,0 0 1,0 1-1,0-1 1,0 0-1,-1 0 1,1 1 0,0-1-1,0 0 1,0 0-1,0 0 1,-1 1-1,1-1 1,0 0 0,0 0-1,-1 0 1,1 1-1,-1-1 1,14 0 4,-1-1 0,0 0 0,0-1 0,0 0 0,0 0 0,-1-2 0,1 1 0,-1-2 0,15-6 0,2-7-13,0 1-1,2 2 1,0 0 0,0 2-1,49-13 1,-28 7 16,-43 15 1,1 0-1,0 0 1,0 1-1,0 1 1,0-1-1,1 1 1,-1 1-1,14-1 1,21-5 96,-38 5-55,0 0-1,0 0 1,1 1-1,-1 0 1,1 0 0,-1 1-1,1-1 1,-1 2-1,1-1 1,-1 1 0,0 0-1,10 2 1,-15 1-25,1 0 0,-1 0 0,0 1 0,-1-1 0,1 0-1,-1 0 1,0 1 0,0-1 0,0 0 0,-1 9 0,0-5 4,2 36-12,0-32-12,0-1 0,0 1 0,-2-1 0,1 1 0,-1-1 0,-1 0 0,0 1 1,-1-1-1,0 0 0,-1 0 0,-6 15 0,3-13 0,1 0 0,1 0 0,-5 20 0,0-2 0,6-12 0,3-16 0,1 0 0,-1 0 0,0 0 0,0 0 0,0 0 0,0 0 0,0-1 0,0 1 0,-1 0 0,0-1 0,-3 5 0,-13 19 5,17-23-8,-1 0 0,0 0 0,0 0 0,0 0 0,0 0 0,-1 0 0,1-1 1,-6 5-1,7-7-109,1 1 0,-1-1 1,1 1-1,-1-1 0,1 1 0,0-1 1,-1 1-1,1-1 0,0 1 1,-1-1-1,1 1 0,0-1 1,0 1-1,-1 0 0,1-1 0,0 1 1,0 0-1,0-1 0,0 1 1,0 0-1,0-1 0,0 1 0,0 0 1,0 0-1,-1 6-1903,-4-5 843,1-2-2511,-24 0-13541</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1:44.400"/>
    </inkml:context>
    <inkml:brush xml:id="br0">
      <inkml:brushProperty name="width" value="0.05" units="cm"/>
      <inkml:brushProperty name="height" value="0.05" units="cm"/>
    </inkml:brush>
  </inkml:definitions>
  <inkml:trace contextRef="#ctx0" brushRef="#br0">25 0 16840,'0'0'15031,"0"14"-15047,0 8-577,0-9-687,0-4-2050,0 14-1696,-24-10-1009,24-4 96,0 13 1169</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1:44.771"/>
    </inkml:context>
    <inkml:brush xml:id="br0">
      <inkml:brushProperty name="width" value="0.05" units="cm"/>
      <inkml:brushProperty name="height" value="0.05" units="cm"/>
    </inkml:brush>
  </inkml:definitions>
  <inkml:trace contextRef="#ctx0" brushRef="#br0">0 1 17544,'0'22'5875,"0"-8"15,0 8-4161,0-9-1121,0-4-3361</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1:45.159"/>
    </inkml:context>
    <inkml:brush xml:id="br0">
      <inkml:brushProperty name="width" value="0.05" units="cm"/>
      <inkml:brushProperty name="height" value="0.05" units="cm"/>
    </inkml:brush>
  </inkml:definitions>
  <inkml:trace contextRef="#ctx0" brushRef="#br0">0 0 4242,'0'0'23355,"0"15"-20519,1-12-2781,-1-1 1,0 0-1,1 0 1,-1 1 0,1-1-1,0 0 1,0 0-1,0 1 1,0-1 0,0 0-1,0 0 1,0 0-1,1 0 1,-1-1 0,1 1-1,2 2 1,15 24 236,-16-19-171,2 0 0,-1 0-1,1-1 1,11 14 0,13 25 111,-23-31-123,14 21 35,-18-34-143,0 0-1,0 0 1,0 0 0,-1 1 0,0-1-1,1 0 1,-1 1 0,0-1-1,-1 1 1,1 0 0,-1-1-1,1 1 1,-1 6 0,5 27-3,51 46 2,-51-67 0,-5-14 0,0 0 0,1 0 0,-1 0 0,1 0 0,0 0 0,0-1 0,0 1 0,0 0 0,0 0 0,0-1 0,0 1 0,0 0 0,1-1 0,-1 1 0,2 1 0,16 27 0,-18-27 0,0 1 0,1-1 0,0 0 0,-1 0 0,1 0 0,0 0 0,0 0 0,1-1 0,2 4 0,31 33 0,-30-13 0,17-9-229,-7-4 417,-2-2-2861</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1:45.483"/>
    </inkml:context>
    <inkml:brush xml:id="br0">
      <inkml:brushProperty name="width" value="0.05" units="cm"/>
      <inkml:brushProperty name="height" value="0.05" units="cm"/>
    </inkml:brush>
  </inkml:definitions>
  <inkml:trace contextRef="#ctx0" brushRef="#br0">1 1 9492,'0'0'4879,"0"11"-2058,16 45 8056,-16-54-10742,0 1 1,0-1-1,1 0 1,-1 1-1,1-1 0,-1 0 1,1 0-1,0 1 1,0-1-1,0 0 1,0 0-1,1 0 0,1 2 1,-2-2-80,1 0 0,-1 0 0,0 0 0,0 0 0,0 1 0,0-1 1,0 0-1,-1 0 0,1 1 0,0-1 0,-1 0 0,0 1 0,1 2 0,15 66 550,-16-18-1874,18-52-2568,-13-46-19935</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1:45.870"/>
    </inkml:context>
    <inkml:brush xml:id="br0">
      <inkml:brushProperty name="width" value="0.05" units="cm"/>
      <inkml:brushProperty name="height" value="0.05" units="cm"/>
    </inkml:brush>
  </inkml:definitions>
  <inkml:trace contextRef="#ctx0" brushRef="#br0">157 193 6451,'0'-29'4021,"0"-41"15087,0 47-17775,0 22-1301,1 0 0,-1 0 0,1 0 0,0 0 0,0 0 1,-1 0-1,1 0 0,0 0 0,0 0 0,0 0 0,0 0 0,0 0 0,0 0 0,1 1 1,-1-1-1,0 1 0,0-1 0,0 0 0,1 1 0,-1 0 0,0-1 0,1 1 0,-1 0 1,0 0-1,1 0 0,1 0 0,5-2 67,3-6 15,19-5 68,-27 13-178,0-1 0,0 0 0,0-1 0,0 1 0,0 0 0,-1-1 0,1 1 0,-1-1 1,4-3-1,-4 4-5,-1-1 0,1 1 1,-1 0-1,1 0 0,0 0 1,0 0-1,0 0 1,-1 0-1,1 0 0,0 1 1,0-1-1,0 1 0,4-1 1,-2 1-46,31 3-100,-33 5 148,0 0 1,0 1 0,-1-1 0,-1 0 0,1 0-1,-2 0 1,-1 17 0,1-8 41,4-8-38,-4 1 1,-21 24 34,21-33-39,0 0 1,1 1 0,-1-1-1,0 0 1,0 1 0,0-1-1,1 1 1,-1 0 0,1-1-1,-1 1 1,1-1 0,0 1-1,0 0 1,0-1 0,0 1-1,0 0 1,0-1 0,0 1-1,0 0 1,0-1 0,1 1-1,-1-1 1,1 1 0,-1 0-1,1-1 1,0 1 0,0-1-1,-1 0 1,1 1 0,0-1-1,0 0 1,0 1 0,1-1-1,-1 0 1,0 0 0,0 0-1,1 0 1,-1 0 0,0 0-1,1 0 1,-1 0 0,1-1-1,2 2 1,1-1 4,-1 1-1,0 1 1,1-1-1,-1 1 1,0-1 0,0 1-1,0 0 1,-1 1-1,1-1 1,3 5-1,28 22 80,-21-23-87,-11-6-3,0 0 1,0 0-1,0 1 1,-1-1-1,1 1 1,0 0 0,-1 0-1,1 0 1,-1 0-1,0 0 1,0 1 0,4 4-1,-4-4 20,0 0 0,0 0 1,1 0-1,-1 0 0,1 0 0,-1-1 0,1 1 0,0-1 1,5 3-1,8 9 49,-14-11-55,1 0-1,-1 0 1,0 0 0,0 1 0,-1-1 0,1 0-1,-1 1 1,1-1 0,-1 1 0,0-1 0,-1 1-1,1-1 1,-1 1 0,1 0 0,-1-1-1,0 1 1,-1 6 0,1-7-10,0 0 0,0 1 0,0-1 0,0 0 0,0 0 0,-1 0 0,1 0 0,-1 0 0,0 0 0,0 0 0,0 0 0,-1-1 0,1 1 0,-1 0 0,1 0 0,-1-1 0,0 1 0,0-1 0,0 0 0,0 0 0,0 1 0,-1-1 0,1 0 0,-1-1 0,1 1 0,-1 0 0,0-1 0,0 0 0,1 1 0,-7 0 0,4 1 0,-76 32 0,70-28-19,0 0-1,0 0 1,0-1-1,-1-1 1,0 0-1,0-1 1,0 0-1,-1 0 1,-22 2-1,-70 11-300,13-1-4047,30-12-8060</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1:46.488"/>
    </inkml:context>
    <inkml:brush xml:id="br0">
      <inkml:brushProperty name="width" value="0.05" units="cm"/>
      <inkml:brushProperty name="height" value="0.05" units="cm"/>
    </inkml:brush>
  </inkml:definitions>
  <inkml:trace contextRef="#ctx0" brushRef="#br0">164 1 11477,'0'0'18657,"0"4"-18057,-1 22-423,-1-1 0,-1 1-1,-1 0 1,-2-1 0,0 0 0,-2 0-1,-19 43 1,8-28-131,12-29-38,1 1-1,0 0 1,1 0 0,1 1-1,0-1 1,0 1 0,1 0-1,-1 19 1,-12 56-32,16-88 20,0 1 0,0 0 1,0-1-1,0 1 0,0-1 0,0 1 1,0 0-1,0-1 0,0 1 0,-1-1 1,1 1-1,0-1 0,0 1 0,0-1 1,-1 1-1,1-1 0,0 1 0,-1-1 1,1 1-1,0-1 0,-1 1 0,1-1 1,-1 0-1,1 1 0,-1-1 0,1 0 1,-1 1-1,1-1 0,-1 0 0,1 0 1,-1 1-1,1-1 0,-1 0 0,1 0 1,-1 0-1,0 0 0,1 0 0,-1 1 1,1-1-1,-1 0 0,1-1 0,-1 1 1,0 0-1,1 0 0,-1 0 0,-2 0-5,-1 0-108,4-15-5480,-2-24-14,1 26 4276,0 0-1,1 0 1,0 1-1,1-1 1,0 0-1,5-16 1,-2 16 549,0 0-1,0 1 1,-2-1 0,1 0 0,-2-1-1,1-19 1,-2-4 285,0-51 1265,0 32 5800,18 52 5693,-15 3-11800,0 1 1,0-1 0,-1 1-1,1 0 1,0 0-1,0 0 1,0 1 0,0-1-1,0 1 1,0-1 0,0 1-1,3 2 1,1 3-335,-1 0-1,0 0 1,0 1 0,-1 0-1,0 0 1,0 0 0,-1 1 0,0 0-1,0 0 1,-1 0 0,5 13-1,-5-12-94,0 0-1,1 0 1,0-1-1,1 0 1,0 0-1,0 0 1,1 0-1,0-1 1,0 0-1,14 12 1,-10-9-8,-1 0-1,1 0 1,11 20 0,-14-18-20,-1-1 0,0 0 0,0 0 0,1 0 0,1-1 0,0 0 0,0 0 0,1-1 0,0 0 0,0 0 0,1-1 0,13 8 0,-21-15 0,1 1 0,0-1 0,0 1 0,-1-1 0,1 1 0,-1 0 0,0 0 0,1 0 0,1 4 0,31 28 0,-25-26-143,-9-7 102,-1-1 0,1 1 0,0-1 0,-1 1 1,1-1-1,0 1 0,-1-1 0,1 1 0,-1 0 0,1-1 1,-1 1-1,1 0 0,-1-1 0,0 1 0,1 0 0,-1 0 0,0-1 1,0 1-1,1 0 0,-1 0 0,0 0 0,0-1 0,0 1 1,0 0-1,0 0 0,0 1 0,0 2-1498,-43-4-21514,6 0 19582</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1:46.818"/>
    </inkml:context>
    <inkml:brush xml:id="br0">
      <inkml:brushProperty name="width" value="0.05" units="cm"/>
      <inkml:brushProperty name="height" value="0.05" units="cm"/>
    </inkml:brush>
  </inkml:definitions>
  <inkml:trace contextRef="#ctx0" brushRef="#br0">16 81 13878,'-16'0'17176,"32"0"-17112,8 0-112,16 0-48,-25 0-864,9-14-1473,16-8-1313,0 13-976,-24-4-673,31 4 209,-7-5 992</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1:47.187"/>
    </inkml:context>
    <inkml:brush xml:id="br0">
      <inkml:brushProperty name="width" value="0.05" units="cm"/>
      <inkml:brushProperty name="height" value="0.05" units="cm"/>
    </inkml:brush>
  </inkml:definitions>
  <inkml:trace contextRef="#ctx0" brushRef="#br0">279 26 7171,'0'-3'10621,"0"-16"899,-20 19-9564,-3-1-1792,19 0-133,-1 1 0,0-1-1,0 1 1,0 0 0,1 0 0,-1 0 0,0 1-1,0 0 1,0 0 0,1 0 0,-1 0 0,1 1 0,-1 0-1,1 0 1,-1 0 0,1 0 0,0 1 0,-6 4-1,-25 21 117,30-25-127,0 1 1,0-1-1,0 1 0,1 0 0,0 0 0,-1 0 0,2 1 0,-6 6 0,2-1 11,-1 0-1,2 1 0,0-1 0,0 2 0,1-1 0,0 1 0,1-1 0,0 1 0,1 1 1,0-1-1,1 0 0,0 1 0,1 16 0,1 62-30,0-90 0,0 0 0,0 0 0,0 0 0,1 0 0,-1 0 0,0 0 0,1 0 0,-1 0 0,1 0 0,-1 0 0,1 0 0,-1 0 0,1 0 0,0 0 0,0 0 0,-1 0 0,1 0 0,0 0 0,0-1 0,0 1 0,0 0 0,0-1 0,0 1 0,0-1 0,0 1 0,0-1 0,0 1 0,0-1 0,0 0 0,0 0 0,0 1 0,1-1 0,-1 0 0,0 0 0,0 0 0,0 0 0,0 0 0,0-1 0,0 1 0,1 0 0,0-1 0,25 5 0,-15 3 0,-10-5 0,1-1 0,0 1 0,-1-1 0,1 0 0,0 0 0,0 0 0,0 0 0,0 0 0,0-1 0,0 1 0,0-1 0,0 0 0,0 0 0,0 0 0,3 0 0,150 0-149,-152-1 16,-1 1 1,0 0 0,1-1 0,-1 0 0,0 0 0,0 0 0,0 0 0,0-1-1,0 1 1,0-1 0,0 1 0,0-1 0,0 0 0,2-3 0,35-38-7059,-4 6-2714,-18 22 4697,5-17 974</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1:47.575"/>
    </inkml:context>
    <inkml:brush xml:id="br0">
      <inkml:brushProperty name="width" value="0.05" units="cm"/>
      <inkml:brushProperty name="height" value="0.05" units="cm"/>
    </inkml:brush>
  </inkml:definitions>
  <inkml:trace contextRef="#ctx0" brushRef="#br0">57 4 14134,'0'4'5080,"0"0"-3795,-1 33 5861,0-31-6810,1 0 0,-1-1-1,-1 1 1,1 0 0,-1-1 0,1 1 0,-2-1 0,-3 7-1,1-1-204,-1 0-1,2 0 1,-1 0-1,1 0 0,1 1 1,0 0-1,-2 19 1,2 7 349,3 43 0,0-37-384,0-43-96,0 0 0,0 0 0,0 1 0,0-1 0,0 0 0,0 0 0,0 1 0,0-1 0,0 0 0,1 0 0,-1 1 0,0-1 0,1 0 0,-1 0 0,1 0 0,0 0 0,-1 0 0,2 2 0,8-4 0,-9 1 0,12 0 0,-10 0 0,0 1 0,0-1 0,0 0 0,0 0 0,0 0 0,0 0 0,0-1 0,0 1 0,0-1 0,0 0 0,0 0 0,0 0 0,0 0 0,0 0 0,-1-1 0,1 1 0,0-1 0,-1 0 0,1 1 0,-1-1 0,0 0 0,3-3 0,15-22 0,-5 8 0,1 0 0,21-21 0,-18 20 0,-1 0 0,21-32 0,19-23 0,-54 70-40,-1 0 0,0 0 0,0 0 0,0-1 0,4-9 0,6-12-264,-8 4-1404,-6 7-3084</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1:47.915"/>
    </inkml:context>
    <inkml:brush xml:id="br0">
      <inkml:brushProperty name="width" value="0.05" units="cm"/>
      <inkml:brushProperty name="height" value="0.05" units="cm"/>
    </inkml:brush>
  </inkml:definitions>
  <inkml:trace contextRef="#ctx0" brushRef="#br0">17 1 17576,'-8'55'8630,"0"2"-4355,8 92-2723,0-148-1565,0-1-1,0 1 1,0 0-1,0-1 1,1 1 0,-1-1-1,0 1 1,0-1-1,0 1 1,1-1-1,-1 1 1,0-1-1,1 1 1,-1-1-1,0 0 1,1 1-1,-1-1 1,1 1-1,-1-1 1,1 0-1,-1 1 1,1-1 0,-1 0-1,1 0 1,-1 1-1,1-1 1,-1 0-1,1 0 1,-1 0-1,1 0 1,0 0-1,-1 0 1,1 0-1,-1 0 1,1 0-1,-1 0 1,1 0-1,0 0 1,-1 0 0,1 0-1,0-1 1,17 5-478,-11 4-539,8 1-2774,9-7-3875,-22-2 7249,-1 0-1,1 0 1,0 0-1,-1 0 1,1-1-1,-1 1 1,1 0-1,0-1 1,-1 1-1,1-1 1,-1 1-1,1-1 0,-1 0 1,1 0-1,-1 0 1,0 0-1,1 0 1,-1 0-1,0 0 1,0 0-1,0 0 1,1 0-1,-2-1 0,1 1 1,0 0-1,0-1 1,0 1-1,1-4 1,11-18-2556</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7:40.160"/>
    </inkml:context>
    <inkml:brush xml:id="br0">
      <inkml:brushProperty name="width" value="0.05" units="cm"/>
      <inkml:brushProperty name="height" value="0.05" units="cm"/>
    </inkml:brush>
  </inkml:definitions>
  <inkml:trace contextRef="#ctx0" brushRef="#br0">24 1 19801,'-1'0'278,"1"0"0,-1-1 0,0 1 0,0 0 0,1 0 0,-1 0 0,0 0 0,0 0 1,0 0-1,1 0 0,-1 0 0,0 1 0,0-1 0,1 0 0,-1 0 0,0 1 0,0-1 0,1 0 0,-1 1 0,0-1 0,1 1 0,-1-1 0,0 1 0,1-1 0,-1 1 0,1-1 0,-1 1 1,1 0-1,-1-1 0,1 1 0,-1 0 0,1-1 0,0 1 0,-1 0 0,1-1 0,0 2 0,-1 11 1422,1-7-2400,2-5 715,-1-1 1,0 1-1,0-1 1,0 1-1,0-1 1,1 1-1,-1-1 1,0 0-1,1 0 1,-1 0-1,0 0 1,1 0-1,-1 0 1,0 0 0,3 0-1,392 0-4,-396 2-1614</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1:48.284"/>
    </inkml:context>
    <inkml:brush xml:id="br0">
      <inkml:brushProperty name="width" value="0.05" units="cm"/>
      <inkml:brushProperty name="height" value="0.05" units="cm"/>
    </inkml:brush>
  </inkml:definitions>
  <inkml:trace contextRef="#ctx0" brushRef="#br0">81 10 7363,'-3'-10'22009,"-2"12"-18161,-2 12-7409,6-7 5634,1-4-2052,-1 0 0,1 0 0,0 0 0,-1-1 0,0 1 0,0 0 0,0 0 0,0-1 0,0 1 0,0 0 0,-3 4 0,-11 24 250,11-14-151,1 0 0,0 0 0,0 31 0,3-45-117,0 1 1,-1-1-1,1 1 0,-1-1 1,1 0-1,-1 1 0,0-1 1,-1 0-1,1 0 0,0 1 1,-4 3-1,4-5-4,-1 1 1,1 0-1,0-1 0,0 1 1,0 0-1,0 0 0,0 0 1,0 0-1,1 0 0,-1 0 1,1 4-1,0 3 1,0-5 0,0 1 0,0-1 0,0 0 0,1 1 0,0-1 0,2 8 0,-3-11 0,1-1 0,0 0 0,-1 1 0,1-1 0,0 0 0,0 0 0,0 0 0,0 1 0,0-1 0,0 0 0,1 0 0,-1-1 0,0 1 0,0 0 0,1 0 0,-1-1 0,0 1 0,1 0 0,-1-1 0,1 1 0,-1-1 0,1 0 0,-1 0 0,0 1 0,1-1 0,0 0 0,-1 0 0,2-1 0,79 15 0,-62-14 0,-15 1 0,0 0 0,0 0 0,1-1 0,-1 0 0,0 0 0,0-1 0,0 1 0,0-1 0,0 0 0,0-1 0,0 1 0,0-1 0,-1 0 0,1 0 0,0 0 0,-1-1 0,0 1 0,5-5 0,-5 4 0,0-1 0,0 1 0,0 0 0,1 0 0,-1 0 0,1 1 0,5-3 0,-7 4 0,1 0 0,-1-1 0,0 0 0,0 1 0,1-1 0,-1-1 0,-1 1 0,1 0 0,0-1 0,0 1 0,-1-1 0,4-5 0,-3 3 0,0-1 0,0 1 0,-1-1 0,0 0 0,0 0 0,0 0 0,1-10 0,-3 15 0,0-1 0,0 0 0,0 1 0,1-1 0,-1 0 0,1 1 0,-1-1 0,1 1 0,-1-1 0,1 1 0,0-1 0,0 1 0,0-1 0,0 1 0,0 0 0,2-2 0,-2 1 0,0 1 0,0 0 0,0 0 0,0-1 0,0 1 0,0-1 0,0 1 0,-1-1 0,1 1 0,0-1 0,-1 0 0,1 1 0,-1-1 0,0 0 0,0 1 0,1-3 0,-1-120-64,-2 122-47,1-1 1,-1 1-1,0 0 1,1 0-1,-1 0 0,0 0 1,0 0-1,0 0 1,-1 1-1,-2-3 0,-8-6-3280</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1:48.705"/>
    </inkml:context>
    <inkml:brush xml:id="br0">
      <inkml:brushProperty name="width" value="0.05" units="cm"/>
      <inkml:brushProperty name="height" value="0.05" units="cm"/>
    </inkml:brush>
  </inkml:definitions>
  <inkml:trace contextRef="#ctx0" brushRef="#br0">0 127 18841,'1'69'8608,"1"-43"-6789,8 49-1,-8-65-1690,-1 0 0,-1 1 0,0-1 0,-1 13 0,0-15-89,1 0 0,-1 1 0,2-1 0,-1 0 0,1 1 0,4 15 0,3-6 26,-6-14-32,-1 0 0,1 0-1,0 1 1,-1-1 0,0 0-1,0 1 1,0-1-1,-1 1 1,1 7 0,-1-7 10,-1-4-35,1 0 1,0 0 0,0 0 0,0-1-1,0 1 1,1 0 0,-1 0 0,0 0 0,0 0-1,0 0 1,1-1 0,-1 1 0,0 0-1,1 0 1,-1 0 0,1-1 0,-1 1 0,1 0-1,-1-1 1,1 1 0,0 0 0,-1-1-1,1 1 1,0-1 0,-1 1 0,1-1-1,0 1 1,0-1 0,-1 1 0,1-1 0,0 0-1,0 0 1,0 1 0,0-1 0,0 0-1,-1 0 1,3 0 0,13-2-9,-13-2 0,0 0 0,0-1 0,-1 1 0,1-1 0,-1 1 0,0-1 0,0 0 0,0 0 0,-1 0 0,0 0 0,0 0 0,0 0 0,0-1 0,-1 1 0,0 0 0,0 0 0,-1-7 0,5-49 0,2 24 0,-2-1 0,-1-54 0,-2 81 0,0 0 0,1 0 0,0 1 0,0-1 0,6-13 0,3-14 0,-10 34 0,0 1 0,1-1 0,-1 0 0,1 1 0,0-1 0,0 1 0,6-7 0,-6 8 0,-1 0 0,1 0 0,0 0 0,-1-1 0,1 1 0,-1-1 0,0 1 0,0-1 0,0 0 0,0 1 0,0-1 0,0 0 0,0-5 0,-1 7 0,0 0 0,1 0 0,-1 0 0,1 0 0,-1 0 0,1 1 0,0-1 0,-1 0 0,1 0 0,0 0 0,-1 1 0,1-1 0,0 0 0,0 1 0,0-1 0,-1 1 0,1-1 0,0 1 0,0-1 0,0 1 0,0 0 0,0 0 0,0-1 0,0 1 0,0 0 0,0 0 0,0 0 0,0 0 0,0 0 0,2 0 0,47 0 0,-30 1 0,-17-1 0,38 4 0,-40-3 0,0-1 0,0 1 0,0 0 0,0-1 0,0 1 0,0 0 0,0 0 0,0-1 0,0 1 0,0 0 0,0 0 0,0 0 0,0 0 0,-1 0 0,1 1 0,0-1 0,-1 0 0,1 0 0,-1 0 0,1 1 0,-1-1 0,0 0 0,0 0 0,1 1 0,-1-1 0,0 0 0,0 1 0,0 1 0,0-1 0,0 1 0,0 0 0,1 0 0,-1-1 0,1 1 0,0-1 0,-1 1 0,1 0 0,0-1 0,1 0 0,2 5 0,-2-4 0,-1 0 0,1 0 0,-1 0 0,0 0 0,0 0 0,0 0 0,0 0 0,0 0 0,0 0 0,-1 1 0,0-1 0,1 4 0,-1 5 0,1-4 0,0 0 0,-1 0 0,0 0 0,-1 0 0,1 1 0,-2-1 0,-1 10 0,-40 6 0,42-23-2,-1 0 1,1 0-1,-1 0 1,1-1-1,-1 1 1,1 0-1,-1 0 1,1-1-1,-1 1 1,0-1-1,1 0 0,-1 1 1,0-1-1,0 0 1,1 0-1,-5 0 1,4 0-18,0 0-1,0 0 1,0 0 0,0 0 0,0 0 0,0 0 0,0 1 0,1-1 0,-1 1 0,0 0-1,0 0 1,-2 1 0,-5 4-314,-6 3-1025,-1-6-2777,-6-3-4555</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1:57.599"/>
    </inkml:context>
    <inkml:brush xml:id="br0">
      <inkml:brushProperty name="width" value="0.05" units="cm"/>
      <inkml:brushProperty name="height" value="0.05" units="cm"/>
    </inkml:brush>
  </inkml:definitions>
  <inkml:trace contextRef="#ctx0" brushRef="#br0">1 82 6451,'0'-17'7988,"0"14"-7613,0 1 0,0 0 0,1 0 0,-1 0 0,1-1 0,-1 1 0,1 0 0,0 0 0,0 0 0,0 0 0,0 0 0,0 0 1,0 1-1,1-1 0,-1 0 0,0 1 0,1-1 0,0 0 0,-1 1 0,1 0 0,0-1 0,0 1 0,0 0 0,0 0 0,0 0 0,0 0 0,0 0 1,2 0-1,16-7 2540,-7 3 158,34 3-1610,-47 2-1463,1 0 0,0 0 0,-1 0 0,1 0 0,-1 0 0,1 0 0,0 0 0,-1 0 0,1 0 0,0 0 0,-1 0 0,1 0 0,0 0 0,-1 1 0,1-1 0,-1 0 0,1 1 0,0-1 0,-1 0 0,1 1 0,-1-1 0,1 0 0,-1 1 0,1-1 0,-1 1 0,1-1 0,-1 1 0,0-1 0,1 1 0,-1 0 0,0-1 0,1 1 0,-1-1 0,0 1 0,0 0 0,0-1 0,1 1 0,-1 0 0,0-1 0,0 1 0,0 0 0,0-1 0,0 1 0,0 0 0,0-1 0,-1 1 0,1 0 0,0-1 0,0 1 0,0-1 0,-1 2 0,1-1 0,0 31 0,1-9 0,-1 0 0,-4 23 0,3-39 0,0 0 0,-1-1 0,0 1 0,0-1 0,0 0 0,-1 0 0,0 0 0,0 0 0,0 0 0,-1 0 0,-6 6 0,-13 27 0,7-9 0,12-24 0,1 0 0,1 1 0,-1-1 0,1 0 0,0 1 0,1-1 0,-1 1 0,1 0 0,0 12 0,2 71 0,1-43 0,-2-33 0,0-12 0,0-1 0,0 0 0,0 0 0,-1 0 0,1 1 0,0-1 0,1 0 0,-1 0 0,0 1 0,0-1 0,0 0 0,1 0 0,-1 0 0,1 1 0,-1-1 0,1 0 0,-1 0 0,1 0 0,-1 0 0,1 0 0,0 0 0,0 0 0,0 0 0,0 0 0,-1-1 0,1 1 0,0 0 0,0 0 0,1-1 0,-1 1 0,0-1 0,0 1 0,0-1 0,0 1 0,0-1 0,1 0 0,-1 1 0,0-1 0,0 0 0,0 0 0,1 0 0,-1 0 0,0 0 0,0 0 0,3-1 0,0 1 0,16 4 0,1 0 0,0-2 0,23 0 0,-37-2 0,0 0 0,0-1 0,1 1 0,-1-1 0,0-1 0,0 1 0,-1-1 0,1 0 0,0-1 0,0 0 0,11-6 0,-16 7 6,1 0 1,-1 1-1,0 0 0,1-1 1,-1 1-1,1 0 0,-1 0 1,1 1-1,-1-1 0,1 0 0,0 1 1,5-1-1,-6 1-27,0 0 0,0 0 0,1 0 0,-1-1 1,0 1-1,0-1 0,0 1 0,0-1 0,0 0 0,0 0 0,0 0 0,0 0 0,0 0 0,0-1 0,0 1 1,-1 0-1,1-1 0,-1 0 0,4-3 0,36-37-7443,-3 5-4001,-15 14 5518</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1:58.628"/>
    </inkml:context>
    <inkml:brush xml:id="br0">
      <inkml:brushProperty name="width" value="0.05" units="cm"/>
      <inkml:brushProperty name="height" value="0.05" units="cm"/>
    </inkml:brush>
  </inkml:definitions>
  <inkml:trace contextRef="#ctx0" brushRef="#br0">410 259 2801,'-46'0'3517,"-28"0"5914,73 0-9302,0 0 0,0 0 0,0 0 0,0 0 1,0 0-1,0 1 0,0-1 0,0 0 0,0 0 1,0 1-1,0-1 0,0 1 0,0-1 0,0 1 1,1-1-1,-1 1 0,0-1 0,0 1 0,1 0 1,-1-1-1,0 1 0,1 0 0,-1 0 0,0 0 1,-17 13 2938,14-13-2745,1 1 1,-1 0-1,1 0 0,-1 0 0,1 0 0,0 0 0,0 1 0,0-1 0,0 1 0,-3 3 0,-17 15 1705,14-12-1561,1 0 0,0 0 0,0 1 0,1 0 0,0 0 0,1 0 1,0 1-1,1 0 0,0 1 0,-3 11 0,7-20-467,-1 0 0,0 1 0,0-1 0,1 0 0,-2 0 0,1-1 0,0 1 0,-4 3 0,4-5 0,0 1 0,1 0 0,-1 0 0,0 0 0,1 0 0,-1 0 0,1 1 0,0-1 0,-1 0 0,1 1 0,0-1 0,0 1 0,1-1 0,-1 1 0,1-1 0,-1 1 0,1-1 0,0 4 0,-1-1 0,0 1 0,1-1 0,-2 0 0,1 0 0,-1 1 0,1-1 0,-1 0 0,-1 0 0,-3 6 0,3-6 0,0 1 0,0 0 0,1-1 0,0 1 0,0 0 0,0 0 0,1 0 0,-1 0 0,1 11 0,1-13 0,-1 0 0,1-1 0,-1 1 0,1 0 0,-1-1 0,0 1 0,-1 0 0,1-1 0,-1 0 0,1 1 0,-1-1 0,0 0 0,-3 5 0,4-7 0,-1 4 0,0 0 0,1 1 0,0-1 0,0 0 0,0 1 0,1-1 0,0 1 0,0-1 0,0 1 0,1-1 0,1 7 0,-1 8 0,-1 103 0,1-118 0,-1 0 0,1 0 0,1 0 0,-1 0 0,1 0 0,-1 0 0,2 0 0,-1-1 0,0 1 0,1-1 0,0 1 0,0-1 0,5 6 0,-4-7 0,-1 1 0,0 0 0,0 0 0,-1 0 0,1 1 0,-1-1 0,0 1 0,0-1 0,0 1 0,-1 0 0,1 0 0,-1-1 0,1 8 0,-2-9 0,0-1 0,0 0 0,1 1 0,-1-1 0,1 0 0,-1 1 0,1-1 0,0 0 0,0 0 0,0 0 0,1 0 0,-1 0 0,0 0 0,1 0 0,-1 0 0,1 0 0,0-1 0,-1 1 0,1-1 0,3 3 0,-2-2 0,0 0 0,-1 0 0,0 1 0,1-1 0,-1 0 0,0 1 0,0 0 0,0-1 0,-1 1 0,1 0 0,1 5 0,0-2 0,0 0 0,0-1 0,0 1 0,1-1 0,0 0 0,0 0 0,0 0 0,1 0 0,-1-1 0,1 1 0,0-1 0,0-1 0,1 1 0,-1-1 0,10 5 0,36 27 0,-46-32 0,0 1 0,0-1 0,1 0 0,-1-1 0,1 1 0,0-1 0,0 0 0,0 0 0,0-1 0,0 0 0,0 0 0,0-1 0,0 1 0,7-1 0,-4 0 0,-1 0 0,1 1 0,0 1 0,-1-1 0,12 5 0,-3 1 0,-13-5 0,0 0 0,0-1 0,0 1 0,0-1 0,1 0 0,-1 0 0,1 0 0,-1-1 0,7 0 0,293 0 0,-293 0 0,0-1 0,0-1 0,0 0 0,17-6 0,19-3 0,-39 9 0,-1-1 0,1 0 0,0-1 0,-1 1 0,0-1 0,0 0 0,9-8 0,18-9 0,-18 11 0,-1-1 0,0-1 0,-1-1 0,0 1 0,0-2 0,-2 0 0,0-1 0,17-25 0,3-4 0,-23 32 0,-1 0 0,-1-1 0,0 0 0,-1 0 0,9-26 0,14-74 0,-24 91 0,0-12 0,-2 1 0,-2-1 0,-4-53 0,1 14 0,0 53 0,-1 1 0,-1-1 0,-1 1 0,0 0 0,-2 0 0,0 1 0,-1 0 0,-18-30 0,14 28 0,0 2 0,-1 0 0,-1 0 0,-1 1 0,-1 1 0,-26-22 0,-6 2 0,-65-37 0,93 62-488,-1 1 0,1 1 0,-36-10 0,13 4-911,11 7-3564,-59-8-1,36 7-108,-3 5-861,-4 4-2503</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2:01.010"/>
    </inkml:context>
    <inkml:brush xml:id="br0">
      <inkml:brushProperty name="width" value="0.05" units="cm"/>
      <inkml:brushProperty name="height" value="0.05" units="cm"/>
    </inkml:brush>
  </inkml:definitions>
  <inkml:trace contextRef="#ctx0" brushRef="#br0">0 3198 4034,'0'90'18067,"0"-34"-11494,20-50-3809,1 34-1454,4-8-1288,-17-22-23,-1 0 1,2 0-1,-1-1 1,15 12-1,83 57 1,-101-74 0,1 0 0,-1-1 0,1 1 0,0-1 0,0-1 0,1 1 0,-1-1 0,0 0 0,1-1 0,0 1 0,-1-1 0,1-1 0,0 1 0,8-1 0,-9 0 0,1 1 0,-1 0 0,1 0 0,-1 1 0,1-1 0,-1 2 0,0-1 0,0 1 0,0-1 0,0 2 0,6 4 0,-4-3 0,0-1 0,1 0 0,-1 0 0,17 5 0,21 3 0,0-3 0,1-1 0,80 2 0,-35 1 0,-65-6 0,52 2 0,300-7 0,-312-4 0,94-16 0,-148 18 0,17-4 0,-1-1 0,1-1 0,31-15 0,-4 3 0,-32 11 0,119-46 0,-123 46 0,-1-1 0,-1-1 0,0-1 0,-1-1 0,19-16 0,41-36 0,-38 33 0,43-44 0,-52 44 0,-2-2 0,-1-1 0,-2-1 0,40-74 0,-37 58 0,-14 27 0,-2 0 0,12-33 0,-1-1 0,-18 48 0,-1 0 0,0-1 0,-1 0 0,-1 0 0,0 0 0,0-1 0,-1 1 0,0-19 0,0-7 0,2 1 0,10-43 0,-7 42 0,-1 0 0,1-46 0,-5-16 0,0 35 0,-9-95 0,1 124 0,-2 1 0,-1 1 0,-17-39 0,0-3 0,17 51 0,-2-1 0,-1 1 0,0 1 0,-2 0 0,-33-43 0,35 48 0,1 0 0,-14-36 0,15 34 0,0-1 0,-17-24 0,9 21 0,-35-35 0,32 38 0,-30-41 0,24 22 0,-2 2 0,-2 1 0,-61-59 0,13 22 0,55 50 0,-1 1 0,-51-36 0,-4 1 0,34 25 0,-50-29 0,-68-40 0,98 60 0,47 29 0,0 2 0,-38-19 0,-53-27 0,24 11 0,4 1 0,61 34 0,1 0 0,-1 1 0,-44-16 0,49 23 0,13 4 0,0-1 0,-1 0 0,1 0 0,0 0 0,0-1 0,0 1 0,0-1 0,0 0 0,0 1 0,0-1 0,0-1 0,-3-3 0,0 3 0,0-1 0,-1 1 0,1 0 0,-1 0 0,1 0 0,-1 1 0,0 0 0,0 1 0,0-1 0,-12 0 0,-33-8 0,32 2 0,16 6 0,0 0 0,0 1 0,-1-1 0,1 1 0,-1 0 0,1 0 0,-8 0 0,11 1 0,-1 1 0,1-1 0,-1 0 0,1 0 0,0 0 0,-1 0 0,1 0 0,-1 0 0,1-1 0,-1 1 0,1 0 0,0-1 0,-1 1 0,1-1 0,0 1 0,-1-1 0,0-1 0,-13-3 0,-45 2 0,59 2 0,0 1 0,-1 0 0,1 0 0,0 0 0,-1 0 0,1 0 0,0 1 0,-1-1 0,1 0 0,0 1 0,-1-1 0,1 1 0,0-1 0,0 1 0,-1-1 0,0 2 0,2 6 0,1-6 0,-3 41 0,0-28 0,1-1 0,1 0 0,0 1 0,1-1 0,0 0 0,6 23 0,26 43 0,-19-46 0,-12-31 0,0 0 0,-1 1 0,1-1 0,-1 1 0,0-1 0,0 1 0,0-1 0,-1 1 0,1-1 0,-1 1 0,0 5 0,0 1 0,0 1 0,1 0 0,0 0 0,0 0 0,1 0 0,0-1 0,1 1 0,7 16 0,9-4 0,-5-1 0,-7-1 0,-7-20 0,1-1 0,-1 1 0,1 0 0,-1-1 0,1 1 0,-1-1 0,1 1 0,0-1 0,-1 1 0,1-1 0,0 1 0,-1-1 0,1 0 0,0 1 0,-1-1 0,1 0 0,0 0 0,0 1 0,-1-1 0,1 0 0,0 0 0,1 0 0,-1-1 0,-1 1 0,1-1 0,0 0 0,-1 0 0,1 1 0,0-1 0,-1 0 0,1 0 0,-1 0 0,1 0 0,-1 0 0,0 0 0,1 1 0,-1-1 0,0 0 0,0 0 0,1 0 0,-1 0 0,0 0 0,0 0 0,0 0 0,0 0 0,-1 0 0,1 0 0,0 0 0,0 0 0,0 0 0,-1 0 0,1 0 0,-1 0 0,1 0 0,-1 0 0,1 0 0,-1 0 0,0 0 0,-21-33 0,20 32 0,0-1 0,0 0 0,0 1 0,0-1 0,0 0 0,0 0 0,1 0 0,-3-5 0,3 4 0,0 1 0,-1-1 0,0 1 0,0 0 0,0 0 0,0-1 0,0 1 0,-1 1 0,-4-6 0,-22-19 0,1-2 0,2-1 0,1-1 0,-25-41 0,35 54 0,-6-10 0,-1-10 0,20 36 0,0-1 0,0 1 0,0-1 0,0 0 0,1 0 0,-1 1 0,1-1 0,0 0 0,-1 0 0,1 0 0,1-1 0,-2-5 0,2-13 0,0-23 0,0 44 0,0-1 0,0 1 0,0-1 0,0 1 0,0 0 0,0-1 0,0 1 0,1-1 0,-1 1 0,0 0 0,1-1 0,-1 1 0,1 0 0,0 0 0,0-2 0,9 1 0,-8 2 0,34-15 0,-31 12 0,0 1 0,0-1 0,1 1 0,-1 0 0,1 1 0,-1-1 0,1 1 0,-1 0 0,1 1 0,6-1 0,-2 0 0,0 0 0,0-1 0,-1 0 0,1 0 0,0-1 0,-1 0 0,10-6 0,36-9 0,-35 14 0,-7 2 0,0 0 0,0-1 0,0-1 0,15-7 0,-16 7 0,0 0 0,1 1 0,21-4 0,-23 6 0,1-1 0,-1 0 0,0-1 0,0-1 0,0 1 0,14-9 0,-15 7 3,0 0-1,0 1 1,0 0 0,1 1-1,-1 0 1,16-2 0,4 1-50,49 1 0,-76-4-4606</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2:01.891"/>
    </inkml:context>
    <inkml:brush xml:id="br0">
      <inkml:brushProperty name="width" value="0.05" units="cm"/>
      <inkml:brushProperty name="height" value="0.05" units="cm"/>
    </inkml:brush>
  </inkml:definitions>
  <inkml:trace contextRef="#ctx0" brushRef="#br0">96 9 9028,'4'0'3949,"42"-4"4907,5-1-3255,72 5-319,-102 2-5231,-20-2-51,0 0 0,-1 0 0,1 1 0,0-1 0,0 0 0,0 1 0,-1-1 0,1 0 0,0 1 0,-1-1 0,1 1 0,0-1 0,-1 1 0,1-1 0,0 1 0,-1 0 0,1-1 0,-1 1 0,1 0 0,0 0 0,0 6 0,0 0 0,0-1 0,0 1 0,-1 0 0,0 0 0,0 0 0,0 0 0,-1-1 0,0 1 0,-1 0 0,-2 9 0,-8-4 0,-12 19 0,23-30 0,1-1 0,-1 1 0,0 0 0,0 0 0,1-1 0,-1 1 0,0 0 0,0-1 0,0 1 0,0-1 0,0 1 0,0-1 0,0 1 0,0-1 0,0 0 0,0 1 0,0-1 0,0 0 0,-2 0 0,-10 5 0,10-2 0,1 1 0,0-1 0,0 0 0,0 1 0,0 0 0,1-1 0,-1 1 0,1 0 0,0 0 0,0-1 0,0 1 0,1 0 0,-1 0 0,1 0 0,0 0 0,1 6 0,-1-9 0,1 1 0,-1 0 0,1-1 0,-1 1 0,1-1 0,0 1 0,0-1 0,0 0 0,0 1 0,0-1 0,0 0 0,0 0 0,0 0 0,0 1 0,1-1 0,-1 0 0,2 1 0,31 19 0,-29-19 0,57 15 0,-41-9 0,-18-7 0,0 0 0,0 0 0,0 1 0,0-1 0,0 1 0,-1-1 0,1 1 0,0 0 0,-1 0 0,1 0 0,-1 0 0,4 4 0,6 4 0,-6-5 0,-5 28 0,0-32 0,-4 40 0,-33-18 0,33-21 0,0 0 0,0 0 0,-1-1 0,1 1 0,0-1 0,-1 1 0,1-1 0,-1 0 0,0 0 0,-5 0 0,-30 11 0,30-8 7,1-1 1,-1 0-1,0 0 1,0-1-1,0 0 0,0 0 1,-19 0-1,-82-3-225,45 0-301,10 1-6092,48-21-3540,-4 7 4805,9 4 471</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2:02.854"/>
    </inkml:context>
    <inkml:brush xml:id="br0">
      <inkml:brushProperty name="width" value="0.05" units="cm"/>
      <inkml:brushProperty name="height" value="0.05" units="cm"/>
    </inkml:brush>
  </inkml:definitions>
  <inkml:trace contextRef="#ctx0" brushRef="#br0">449 170 3233,'-37'-23'3944,"34"21"-3391,0 0 1,0 1 0,0-1 0,0 1 0,0-1-1,0 1 1,0 0 0,-1 0 0,1 0-1,0 1 1,-1-1 0,1 1 0,-1 0-1,-5 0 1,-68 2 9303,49-1-8924,11-1-11,0 0 0,1 1 0,-19 4-1,30-4-705,0 1 0,1-1 0,-1 1 0,0 0 0,1 0 0,0 0 0,-1 1 0,1-1-1,0 1 1,0 0 0,0 0 0,-5 6 0,-23 18-216,28-25 0,0 1 0,0-1 0,0 1 0,1 0 0,-1 0 0,1 0 0,0 1 0,0-1 0,0 1 0,1 0 0,-5 6 0,6-4 0,-1 0 0,-1-1 0,1 1 0,-1-1 0,0 1 0,-5 6 0,6-8 0,1 0 0,0-1 0,0 1 0,0 0 0,0 0 0,1 0 0,0 0 0,0 0 0,0 0 0,0 0 0,0 0 0,2 6 0,-1 0 0,-1 273 0,1-274 0,0 1 0,0-1 0,1 1 0,0-1 0,1 1 0,0-1 0,1 0 0,0 0 0,0-1 0,0 1 0,1-1 0,9 11 0,19 36 0,-25-42 0,1-1 0,0 0 0,1-1 0,0 0 0,1 0 0,0-1 0,1 0 0,0-1 0,0-1 0,1 0 0,0 0 0,1-1 0,23 8 0,-20-11 0,-1 0 0,1-2 0,0 0 0,0-1 0,23-1 0,-17 0 0,5 0 0,139-5 0,-143 2 0,-1 0 0,0-2 0,0 0 0,0-2 0,24-10 0,-19 5 0,-1-2 0,0 0 0,-1-2 0,34-27 0,-47 32 0,0-1 0,-1 0 0,0-1 0,-1 0 0,-1 0 0,0-1 0,-1-1 0,0 0 0,7-17 0,-9 17 0,-1 1 0,-1-1 0,0 0 0,0 0 0,-2 0 0,0-1 0,1-25 0,-2-3 0,-1 34 0,0-1 0,0 0 0,-2 0 0,1 0 0,-1 0 0,-1 0 0,-5-20 0,-3 7-470,-2-1-1,0 2 1,-1 0 0,-1 0 0,-29-33-1,22 33-566,0 1 0,-2 1 0,0 1 0,-1 1 0,-2 1 0,1 1 0,-2 1 0,-31-13 0,-29-4-6977</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2:27.638"/>
    </inkml:context>
    <inkml:brush xml:id="br0">
      <inkml:brushProperty name="width" value="0.05" units="cm"/>
      <inkml:brushProperty name="height" value="0.05" units="cm"/>
      <inkml:brushProperty name="color" value="#E71224"/>
    </inkml:brush>
  </inkml:definitions>
  <inkml:trace contextRef="#ctx0" brushRef="#br0">24 24 7732,'0'-24'22118,"0"48"-18533,0 26-7379,0-29 5658,0 374-1685,0-386-168,-1 1-1,0-1 1,-1 1 0,0-1-1,-4 13 1,3-13-11,1 1 1,0-1-1,0 0 1,1 1-1,-1 13 1,2-1 14,0 14 155,0-34-92,0-19-45,0-528-1116,0 541 1086,1-1 0,-1 0 0,1 0 0,0 1 0,0-1 0,0 1 0,1-1 0,3-6 0,-3 6 0,0 0 1,0 0-1,-1 0 1,1 0-1,-1-1 1,0 1-1,-1 0 1,1-9 58,-1 20 5,0 523 355,0-415-4008,0-1-3847</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2:28.639"/>
    </inkml:context>
    <inkml:brush xml:id="br0">
      <inkml:brushProperty name="width" value="0.05" units="cm"/>
      <inkml:brushProperty name="height" value="0.05" units="cm"/>
      <inkml:brushProperty name="color" value="#E71224"/>
    </inkml:brush>
  </inkml:definitions>
  <inkml:trace contextRef="#ctx0" brushRef="#br0">40 23 9156,'0'0'338,"0"-1"-1,0 1 1,0-1 0,0 0-1,0 1 1,0-1 0,0 1-1,0-1 1,0 1-1,0-1 1,0 1 0,-1-1-1,1 1 1,0-1 0,0 1-1,-1-1 1,1 1-1,0-1 1,-1 1 0,1-1-1,0 1 1,-1 0 0,1-1-1,-1 1 1,1 0-1,-1-1 1,1 1 0,0 0-1,-1 0 1,1-1 0,-1 1-1,0 0 1,1 0-1,-1 0 1,1 0 0,-1 0-1,1-1 1,-1 1 0,1 0-1,-1 0 1,1 0 0,-1 1-1,0-1 1,1 0-1,-1 0 1,1 0 0,-1 0-1,0 1 1,-5-1 153,6 4 1592,0 124 646,0 158-2326,-15-114-397,15-71 196,0-100-156,0-12-129,0-566-442,15 464 509,-15 557 376,-15-231-174,15-121-120,0-72-3576,0 2-3693</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6:13.055"/>
    </inkml:context>
    <inkml:brush xml:id="br0">
      <inkml:brushProperty name="width" value="0.05" units="cm"/>
      <inkml:brushProperty name="height" value="0.05" units="cm"/>
      <inkml:brushProperty name="color" value="#00A0D7"/>
    </inkml:brush>
  </inkml:definitions>
  <inkml:trace contextRef="#ctx0" brushRef="#br0">263 10 3954,'0'-10'23555,"0"18"-23463,0-1 0,-1 0 1,0 0-1,0 1 1,0-1-1,-1 0 0,0 0 1,0 0-1,-1-1 1,-4 9-1,5-11-68,0 1 0,0-1 0,1 0 0,-1 1 0,1 0 0,-1 8 0,1-8 9,1 0 0,-1-1 0,0 1 1,-1-1-1,1 1 0,-5 8 0,-13 39 381,16-43-344,1 0 0,-1-1 0,0 1 0,-1-1 0,0 0 0,0 0 0,-1 0-1,-8 10 1,5-8-29,0 1 0,0-1 0,1 2 0,0-1 0,-9 22 0,4-9-17,-13 2-142,17-19-39,7-6 94,1-1 0,-1 1 0,0 0 0,0 0 1,1-1-1,-1 1 0,1 0 0,-1 0 0,1 0 0,-1 0 0,1 0 0,-1 0 0,1 0 0,0 0 0,-1 0 1,1 0-1,0 0 0,0 2 0,0-3 29,0 1-1,0-1 1,0 0-1,0 1 1,0-1 0,0 1-1,-1-1 1,1 0 0,0 1-1,0-1 1,0 1 0,0-1-1,-1 0 1,1 1 0,0-1-1,0 0 1,-1 1 0,1-1-1,0 0 1,0 0 0,-1 1-1,1-1 1,-1 0-1,1 0 1,0 0 0,-1 1-1,1-1 1,0 0 0,-1 0-1,1 0 1,-1 0 0,-14 12-4198,7-5 3002,4-5-1493,-8-7-7798,12 5 10371,-1-1 0,1 1 1,0-1-1,-1 0 0,1 1 0,0-1 0,0 1 0,-1-1 0,1 1 0,0-1 1,0 0-1,0 1 0,0-1 0,0-1 0,0-19-2867</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7:41.172"/>
    </inkml:context>
    <inkml:brush xml:id="br0">
      <inkml:brushProperty name="width" value="0.05" units="cm"/>
      <inkml:brushProperty name="height" value="0.05" units="cm"/>
    </inkml:brush>
  </inkml:definitions>
  <inkml:trace contextRef="#ctx0" brushRef="#br0">120 1 10949,'0'47'13461,"0"1"-6757,0-3-4776,0 80-4712,0-73 4410,-16 13-1373,16-63-248,0-1 0,0 1 0,0 0 0,-1 0 0,1-1 0,-1 1 0,1 0-1,-1 0 1,1-1 0,-1 1 0,0-1 0,0 1 0,0-1 0,0 1 0,-2 1 0,2-1 4,-1-1 1,1 1-1,0 0 1,0 0 0,0 0-1,0 0 1,0 0 0,0 0-1,0 0 1,1 0-1,-1 1 1,1-1 0,0 0-1,-1 0 1,1 4-1,0-3-12,0-1-1,0 1 0,-1 0 1,1-1-1,-1 1 0,0-1 0,0 1 1,0-1-1,0 1 0,0-1 0,-1 0 1,1 1-1,-1-1 0,-2 3 1,1-2 7,1 1 1,-1 0 0,1-1 0,0 1 0,0 0 0,0 0-1,1 0 1,-1 0 0,1 1 0,0-1 0,0 0 0,0 0-1,1 1 1,0-1 0,0 5 0,0-4 1,0-1 0,-1 0 1,1 0-1,-1 0 0,1 0 0,-1 0 0,-1 0 1,1 0-1,0 0 0,-1-1 0,-3 6 1,-1 14 9,-2-21-18,8-2 2,-1 0 1,1 0-1,-1 0 1,1 0-1,-1 0 1,1 0 0,-1 0-1,1 0 1,-1 1-1,1-1 1,-1 0-1,1 0 1,0 0 0,-1 1-1,1-1 1,-1 0-1,1 1 1,-1-1-1,1 0 1,0 1 0,-1-1-1,1 0 1,0 1-1,0-1 1,-1 1-1,1-1 1,0 1 0,0-1-1,-1 1 1,1-1-1,0 1 1,0-1-1,0 1 1,0-1 0,0 1-1,0-1 1,0 1-1,0-1 1,0 1-1,0 0 1,0 12 171,0-31-296,1 17 128,-1 0-1,1 0 1,0 0 0,-1 1-1,1-1 1,0 0 0,0 1-1,0-1 1,0 0 0,-1 1-1,1-1 1,0 1 0,0-1-1,0 1 1,0 0 0,0-1 0,0 1-1,1 0 1,-1 0 0,1 0-1,38-65-16,-23 49 10,66-69 110,-21 36-99,2-22-40,-38 41 1,0 2 0,40-34 0,-63 59 26,1 0-1,-1 0 1,0-1 0,0 1 0,0-1 0,0 0 0,3-7 0,9-13-96,-14 24 101,11-18 17,0 1 0,2 1-1,22-21 1,-34 31-102,-2-9 28,0 11 20,4 4 0,12 0 26,-12 0 24,-4-7 181</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6:13.408"/>
    </inkml:context>
    <inkml:brush xml:id="br0">
      <inkml:brushProperty name="width" value="0.05" units="cm"/>
      <inkml:brushProperty name="height" value="0.05" units="cm"/>
      <inkml:brushProperty name="color" value="#00A0D7"/>
    </inkml:brush>
  </inkml:definitions>
  <inkml:trace contextRef="#ctx0" brushRef="#br0">0 0 5170,'0'0'7025,"4"0"-4317,12 0-176,-12 0-30,-1 4-53,18 20 1887,-18-22-4110,-1 1-1,1-1 1,-1 1 0,1-1-1,-1 1 1,0 0 0,0 0-1,0 0 1,0 0-1,-1 0 1,1 1 0,-1-1-1,0 0 1,0 1-1,0-1 1,-1 1 0,1-1-1,0 7 1,0-2-24,0 1 0,1 0-1,1 0 1,-1-1 0,2 0 0,4 11 0,8 22 143,-15-37-345,0-1 0,0 1 0,0-1 0,1 0 0,-1 0 0,1 0 0,0 0 0,0 0 0,0 0 0,0 0 0,3 2 0,8 12 0,14 40 0,-23-35 0,0-3 0,12-9 0,-12 18 0,-1 6-3,4-27-175,-4-5-89,0 1-992</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6:13.799"/>
    </inkml:context>
    <inkml:brush xml:id="br0">
      <inkml:brushProperty name="width" value="0.05" units="cm"/>
      <inkml:brushProperty name="height" value="0.05" units="cm"/>
      <inkml:brushProperty name="color" value="#00A0D7"/>
    </inkml:brush>
  </inkml:definitions>
  <inkml:trace contextRef="#ctx0" brushRef="#br0">75 45 6515,'-1'0'245,"-1"1"-1,1-1 1,-1 0-1,1 0 1,-1 1 0,1-1-1,-1 0 1,1-1-1,-1 1 1,1 0 0,0 0-1,-1-1 1,1 1-1,-1-1 1,1 1 0,0-1-1,-1 1 1,1-1-1,0 0 1,-1 0 0,1 0-1,0 0 1,0 0-1,-2-1 1,-5-7 1718,-1 7-1905,-13 1 15831,31 1-13377,2 0-3042,115 0-1222,-37 0-9751,-81-1 9972,0 0 0,0 0-1,0 0 1,-1-1 0,14-5-1,5-3-2528</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6:14.561"/>
    </inkml:context>
    <inkml:brush xml:id="br0">
      <inkml:brushProperty name="width" value="0.05" units="cm"/>
      <inkml:brushProperty name="height" value="0.05" units="cm"/>
      <inkml:brushProperty name="color" value="#00A0D7"/>
    </inkml:brush>
  </inkml:definitions>
  <inkml:trace contextRef="#ctx0" brushRef="#br0">243 33 6707,'0'-1'3010,"0"-11"4828,-5-1-1049,-8 7-3537,-26 6-1129,14 1 383,23-1-2483,0 0 0,-1 1 0,1 0-1,0-1 1,0 1 0,0 0-1,0 0 1,0 0 0,0 0-1,1 0 1,-1 0 0,0 1 0,0-1-1,1 1 1,-3 2 0,-25 33 134,14-17-136,-15 37-21,17-42 0,11-14 0,0 1 0,1-1 0,-1 1 0,0 0 0,1 0 0,0 0 0,-1 0 0,1 0 0,0 0 0,0 0 0,0 0 0,0 0 0,1 0 0,-1 1 0,1-1 0,-1 0 0,1 1 0,0-1 0,0 4 0,-16 97 0,14-67 0,1-24 0,0 1 0,1-1 0,0 1 0,3 14 0,-3-25 0,1 0 0,-1 1 0,1-1 0,-1 0 0,1 0 0,0 1 0,0-1 0,0 0 0,1 0 0,-1 0 0,0 0 0,1 0 0,-1-1 0,1 1 0,0 0 0,-1-1 0,1 1 0,0-1 0,0 1 0,0-1 0,0 0 0,0 0 0,0 0 0,0 0 0,1 0 0,3 0 0,28 5 0,0-3 0,0 0 0,43-3 0,-76 0 0,9 1 0,-10-2 0,1 0 0,0 0 0,-1 0 0,1 0 0,-1 1 0,1-1 0,-1 0 0,1 0 0,-1 0 0,0 0 0,1 0 0,-1 0 0,0 0 0,0-1 0,0 1 0,0 0 0,0 0 0,0 0 0,0 0 0,0-1 0,0-15 0,0-1 0,0 4 0,0 13 0,0 0 0,0 0 0,0 0 0,0 0 0,0 0 0,0 0 0,0 0 0,0 0 0,-1 0 0,1 0 0,0 0 0,-1 0 0,1 0 0,0 1 0,-1-1 0,1 0 0,-1 0 0,0 0 0,1 1 0,-2-2 0,-48-21 0,25 19 0,-8 4 0,12 0 0,2 0-5,15 0-171,8 0-3015,0 0 2698,2 1-902,1-1 0,0 0 0,-1 0 0,1 0 0,-1-1-1,1 0 1,-1-1 0,1 1 0,-1-1 0,0-1-1,0 1 1,11-7 0,39-29-4711,-45 32 5561,0-2-1,0 1 0,0-1 0,-1-1 0,18-19 1,-24 23 916,1 0-1,0 1 1,0 0 0,0 0 0,12-7 0,-15 10-17,1 0 1,0 0-1,0-1 0,-1 1 1,1-1-1,-1 0 1,1 0-1,-1 0 0,0 0 1,0 0-1,0-1 1,0 1-1,0-1 0,-1 1 1,1-1-1,-1 0 1,1 1-1,-1-1 0,0 0 1,0 0-1,0 0 1,-1 0-1,18-22 20537,-18 238-20776,4-194-115,-3-18 0,1 1 0,-1-1 0,1 1 0,0-1 0,0 0 0,0 0 0,0 0 0,0 0 0,0 0 0,0 0 0,0 0 0,0-1 0,0 1 0,0-1 0,0 1 0,0-1 0,4 0 0,48 0 0,-30-1 0,79 1 0,-81 0-2565,35 0-9453,-57-11 4178,0-1 409</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6:15.495"/>
    </inkml:context>
    <inkml:brush xml:id="br0">
      <inkml:brushProperty name="width" value="0.05" units="cm"/>
      <inkml:brushProperty name="height" value="0.05" units="cm"/>
      <inkml:brushProperty name="color" value="#00A0D7"/>
    </inkml:brush>
  </inkml:definitions>
  <inkml:trace contextRef="#ctx0" brushRef="#br0">64 198 9941,'-43'0'14937,"23"0"-7475,24 0-7288,212 0-441,-216 0 236,1 0 0,0 0 0,-1 0 0,1-1 0,-1 1 0,1 0 0,0 0 0,-1 0 0,1-1 0,0 1 0,-1 0 0,1 0-1,-1-1 1,1 1 0,-1-1 0,1 1 0,-1-1 0,1 1 0,-1 0 0,1-1 0,-1 0 0,1 1 0,-1-1 0,0 1 0,1-1 0,-1 1 0,0-1 0,0 0 0,1 0 0,3-6-1193,3 3-3947,-8-21-12477,-2 17 15532,-5 4 1273,-6-7-963,11 9 1752,1 0 0,-1 0 0,0 0 0,0 0-1,1 1 1,-1-1 0,0 1 0,0 0 0,0 0 0,0 0 0,-1 0 0,1 0 0,0 1 0,-5-1 0,1 0 35,-40-12 2057,41 10-1378,0 1 0,0 0 0,-1 1 0,1 0 0,-14-1 0,7 2-270,-26 0 16272,25 0-11254,14-27-3980,1 27-1407,0-1 0,0 0-1,0 0 1,0 1 0,0-1 0,0 1 0,0-1 0,1 1 0,-1-1 0,0 1-1,0 0 1,1-1 0,-1 1 0,0 0 0,0 0 0,3 0 0,37-11 14,-33 10-95,0-1 1,0 0-1,0-1 0,0 0 1,9-5-1,-12 6-78,-1 1 1,1-1-1,-1 1 1,1 0-1,0 0 1,-1 1-1,1-1 1,0 1-1,5 1 1,23-4-1281,-14 0 609,0 1 1,0 1-1,0 1 1,25 2-1,13 1 791,-41-4 87,31 3 3041,-46-2-3017,0 1 0,0-1 1,1 0-1,-1 1 0,0-1 1,0 1-1,0-1 0,0 1 1,0 0-1,0-1 0,0 1 1,0 0-1,0 0 0,0 0 1,0 0-1,-1 0 0,1 0 1,0 0-1,0 0 0,-1 0 1,1 0-1,-1 0 0,1 0 1,-1 0-1,0 0 0,1 1 1,-1-1-1,0 0 0,0 0 1,0 1-1,0 1 0,16 55 1220,-16 87-766,-2-135-547,-9-9-13,4-23-179,5 17 157,-1 0 1,0 0-1,1-1 1,0 1-1,0-1 1,1 1-1,-1-1 1,1 0-1,0 1 1,1-1 0,0-11-1,-1 14 4,1-1-1,-1 1 1,1-1 0,-1 0-1,0 1 1,0 0 0,-1-1-1,1 1 1,-4-6-1,4 6 114,-1 1-1,1-1 0,-1 0 0,1-1 1,0 1-1,0 0 0,0 0 0,1 0 1,-1-6-1,2 17-74,0-1 1,1 1-1,0-1 1,0 1-1,0-1 1,1 0-1,0 0 1,1 0-1,0-1 1,8 12-1,56 67 31,-66-83-38,1 0 0,-1 0 0,0 0 0,0 0 0,1-1 0,-1 1 0,1-1 0,0 0 0,-1 0 0,1 0 0,0 0 0,0 0 0,-1 0 0,1-1 0,0 0 0,3 1 0,23 5 0,-14 4 0,-14-9 0,0 1 0,0-1 0,1 0 0,-1 0 0,0 0 0,1 0 0,-1-1 0,1 1 0,-1 0 0,1-1 0,0 1 0,-1-1 0,1 1 0,-1-1 0,1 0 0,0 0 0,2 1 0,39-1 0,-6 0 0,-36 0 0,0 0 0,0 0 0,-1 0 0,1 0 0,0 0 0,0 0 0,0 0 0,-1 0 0,1 0 0,0 0 0,0-1 0,-1 1 0,1 0 0,0 0 0,0-1 0,-1 1 0,1 0 0,0-1 0,-1 1 0,1-1 0,0 1 0,-1-1 0,1 1 0,-1-1 0,1 1 0,-1-1 0,1 0 0,-1 1 0,1-1 0,-1 0 0,0 1 0,1-1 0,-1 0 0,0 0 0,0 1 0,1-1 0,-1 0 0,0 0 0,0 1 0,0-1 0,0 0 0,0-1 0,3-8 0,15 0 0,-17 9 0,0 0 0,1 0 0,-1 0 0,0 0 0,0 0 0,0 0 0,0 0 0,-1 0 0,1 0 0,0 0 0,0-1 0,-1 1 0,1 0 0,-1-1 0,2-2 0,1-8-1233,1 1 0,0-1 0,1 1 0,0 0 0,13-20 0,-17 29 457,0 1 1,-1-1-1,1 0 1,-1 0-1,1 0 1,-1 0-1,0 0 0,0 0 1,0-1-1,0 1 1,-1-3-1,1-1-1296,0-9-3690</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6:15.882"/>
    </inkml:context>
    <inkml:brush xml:id="br0">
      <inkml:brushProperty name="width" value="0.05" units="cm"/>
      <inkml:brushProperty name="height" value="0.05" units="cm"/>
      <inkml:brushProperty name="color" value="#00A0D7"/>
    </inkml:brush>
  </inkml:definitions>
  <inkml:trace contextRef="#ctx0" brushRef="#br0">121 295 15575,'0'2'485,"0"-1"-1,1 1 0,-1 0 1,0-1-1,1 1 1,-1-1-1,1 1 1,0-1-1,-1 0 0,1 1 1,0-1-1,0 0 1,0 1-1,0-1 1,1 2-1,0-2-173,-1 1 0,0-1 0,0 0 0,0 1 1,0-1-1,0 1 0,0 0 0,0-1 0,-1 1 0,1 0 0,-1-1 0,1 1 0,-1 0 0,1 0 1,-1 3-1,0 81 4074,0 3-4099,0-4-6622,-5-114-13502,3 22 19278,0 1 0,-1-1 0,0 0 0,0 1 0,0-1 0,-1 1 0,-5-7 0,-19-37-777,-31-92 1778,56 134 643,-1 1 1,1-1 0,1 0-1,-1 0 1,1 0-1,1 0 1,-2-12 0,2-31 13883,1 44-12121,0 3-614,0 4-2194,-1-1 1,1 1 0,0-1-1,0 0 1,0 1-1,-1-1 1,1 0-1,0 1 1,0-1 0,0 1-1,0-1 1,0 0-1,0 1 1,0-1 0,1 0-1,-1 1 1,0-1-1,0 0 1,0 1-1,1-1 1,-1 1 0,0-1-1,0 0 1,1 1-1,-1-1 1,1 1 0,-1-1-1,1 1 1,-1-1-1,0 1 1,1-1-1,-1 1 1,1 0 0,0-1-1,-1 1 1,1 0-1,-1-1 1,2 1 0,26-17 985,-24 15-977,36-20-839,2 3-1,65-22 1,91-9-5973,-118 30-3355</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6:21.181"/>
    </inkml:context>
    <inkml:brush xml:id="br0">
      <inkml:brushProperty name="width" value="0.05" units="cm"/>
      <inkml:brushProperty name="height" value="0.05" units="cm"/>
      <inkml:brushProperty name="color" value="#00A0D7"/>
    </inkml:brush>
  </inkml:definitions>
  <inkml:trace contextRef="#ctx0" brushRef="#br0">24 11 4146,'0'-11'27682,"0"237"-26994,0-224-691,0 1 1,0-1-1,0 0 0,-1 1 0,0-1 0,1 0 1,-1 0-1,0 1 0,0-1 0,0 0 1,0 0-1,0 0 0,-2 2 0,1-2 6,1 0-1,-1 0 1,1 0 0,0 0-1,0 0 1,0 1-1,0-1 1,1 0 0,-1 0-1,1 1 1,-1-1-1,1 0 1,0 4 0,0 99 242,0-104-245,0-1 0,0 1 1,0 0-1,1-1 0,-1 1 0,0-1 0,1 1 1,-1 0-1,1-1 0,-1 1 0,1-1 0,-1 1 1,1-1-1,-1 1 0,1-1 0,-1 1 0,1-1 1,-1 0-1,1 1 0,0-1 0,-1 0 1,1 1-1,0-1 0,-1 0 0,1 0 0,0 0 1,-1 0-1,1 0 0,0 0 0,0 0 0,-1 0 1,1 0-1,0 0 0,-1 0 0,1 0 0,0 0 1,-1 0-1,2-1 0,238 1 0,-210-2 0,-24-3 0,-1 1 0,0 2 0,2 1 0,21 2 0,-23 0 0,1-3 0,8-16 0,-4 14-59,-7 4-370</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6:22.187"/>
    </inkml:context>
    <inkml:brush xml:id="br0">
      <inkml:brushProperty name="width" value="0.05" units="cm"/>
      <inkml:brushProperty name="height" value="0.05" units="cm"/>
      <inkml:brushProperty name="color" value="#00A0D7"/>
    </inkml:brush>
  </inkml:definitions>
  <inkml:trace contextRef="#ctx0" brushRef="#br0">327 34 3810,'0'-1'853,"0"-1"1,0 1 0,0 0 0,0-1-1,0 1 1,0 0 0,0 0-1,0-1 1,-1 1 0,1 0 0,0-1-1,-1 1 1,1 0 0,-1 0-1,1 0 1,-1 0 0,0-1-1,-4-3 4270,3 3-4270,-11-1 5450,-5 4-3828,-2 0-4417,-17-1 2038,33 0-53,-2 1 21,-54 7 203,54-10-248,6 3-18,-1-1 0,1 1 0,-1-1 0,0 1-1,1-1 1,-1 1 0,1-1 0,-1 1 0,1 0 0,0-1 0,-1 1-1,1 0 1,0 0 0,-1-1 0,1 1 0,0 0 0,0 0 0,0-1-1,-1 1 1,1 0 0,0 0 0,0 0 0,0-1 0,0 1 0,0 0-1,1 1 1,-1 2-41,0 5 32,0-8 11,-1 0 0,1 0-1,0 0 1,0 0 0,-1 0-1,1 0 1,0 0 0,0 0-1,0 1 1,0-1 0,0 0-1,1 0 1,-1 0 0,0 0-1,0 0 1,1 0 0,-1 0-1,1 0 1,-1 0 0,1 0-1,-1 0 1,1 0 0,0 0-1,-1 0 1,3 1 0,25 2-16,-18-3 14,1 0 0,-1 1 0,0 0 0,0 1 0,0 0 0,14 6 0,-23-9 0,5 4 18,1 0 0,-1-1 0,1 0 0,-1 0 1,1-1-1,0 1 0,0-1 0,0-1 0,8 1 0,-14-1-17,1 0 1,0 0-1,-1 0 0,0 0 0,1 0 0,-1 0 0,0 0 0,1 0 0,-1 0 0,0 1 0,0-1 0,0 1 1,0-1-1,0 1 0,0-1 0,-1 1 0,1-1 0,0 3 0,-1-4 4,4 23 7,-4-22-13,0 0 0,0 0 0,0 0 0,0-1 0,0 1 0,0 0 0,0 0 0,0 0 0,0-1 0,0 1 0,0 0 0,0 0 0,1 0 0,-1-1 0,0 1 0,0 0 0,1 0 0,-1-1 0,1 1 0,-1 0 0,1-1 0,-1 1 0,1-1 0,-1 1 0,1 0 0,-1-1 0,1 1 0,0-1 0,-1 1 0,1-1 0,0 0 0,1 1 0,0 0 0,0 9 0,-2 10 0,0 5 0,2 31 0,-5-40 0,2-12 0,-14 13 0,-6 0 0,2-13 0,-2-1 0,17 0 0,-1 0 0,0-1 0,1 0 0,-1 0 0,0 0 0,0-1 0,-1 1 0,1-1 0,0 0 0,0-1 0,0 1 0,-1-1 0,1 0 0,-6-1 0,9 1 0,0 0 0,0 0 0,0 1 0,0-1 0,0 1 0,-1-1 0,1 1 0,0 0 0,0 0 0,0 0 0,1 0 0,-1 0 0,-2 2 0,2-2 0,0 0 0,-1 1 0,1-1 0,0 0 0,0 0 0,0 0 0,-1 0 0,1-1 0,-1 1 0,1-1 0,0 1 0,-1-1 0,-3 0 0,-24 2-1548,16-1-395,0 0 0,0-1 0,0 0 0,0-1 0,-20-4 0,12-6-6061</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6:26.645"/>
    </inkml:context>
    <inkml:brush xml:id="br0">
      <inkml:brushProperty name="width" value="0.05" units="cm"/>
      <inkml:brushProperty name="height" value="0.05" units="cm"/>
      <inkml:brushProperty name="color" value="#00A0D7"/>
    </inkml:brush>
  </inkml:definitions>
  <inkml:trace contextRef="#ctx0" brushRef="#br0">1 1 4258,'0'0'19179,"0"3"-17335,0 251 6166,0-144-7457,0 12-8055,0-61-897,0-1-3899,0-72 6669</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6:27.196"/>
    </inkml:context>
    <inkml:brush xml:id="br0">
      <inkml:brushProperty name="width" value="0.05" units="cm"/>
      <inkml:brushProperty name="height" value="0.05" units="cm"/>
      <inkml:brushProperty name="color" value="#00A0D7"/>
    </inkml:brush>
  </inkml:definitions>
  <inkml:trace contextRef="#ctx0" brushRef="#br0">19 354 3217,'-3'-4'1238,"0"-1"-3146,-1-3 4473,3 5-675,-1 0 1,1-1-1,0 1 0,0 0 0,0-1 0,0 1 0,1-1 0,0 1 0,-1-5 1,7-8 723,-5 15-2374,0 0-173,0 0-1,0 1 0,0-1 0,0 0 0,-1 0 1,1 0-1,0 1 0,-1-1 0,1 0 0,0 0 0,-1 0 1,1 0-1,-1 0 0,0 0 0,1-1 0,-1 1 1,0 0-1,1 0 0,-1 0 0,0-2 0,1-1-9,1-1 0,0 1 0,-1 0 0,2 0 0,-1 0 0,0 0 0,1 0 0,0 1 0,-1-1 0,1 1 0,1 0 0,-1-1-1,5-2 1,61-51 75,-57 47-108,7-10-110,-18 17 84,1 1 0,0-1 0,0 0 0,0 1 0,0 0 1,1 0-1,-1 0 0,1 0 0,-1 0 0,1 0 0,0 0 1,0 1-1,-1-1 0,1 1 0,0 0 0,5-1 0,-1 1 4,-4 1-4,0-1 0,0 1 0,1 0 0,-1-1 0,0 0 0,0 0 0,0 0 0,0 0 0,0 0 0,0-1 0,0 0 0,0 1 0,-1-1 0,1 0 0,-1 0 0,4-3 0,-5 3-11,0 0-1,1 1 1,-1-1-1,0 1 1,1-1-1,-1 1 1,1 0 0,0-1-1,-1 1 1,1 0-1,0 0 1,0 0-1,0 0 1,-1 0-1,1 1 1,0-1-1,0 1 1,0-1-1,4 0 1,1-17-59,-1 15 38,1-1 0,0 2 0,0-1 1,0 1-1,9-1 0,-13 3 71,-3 3-39,0-1 2,0 0 1,0 0 0,0-1-1,1 1 1,-1 0-1,1 0 1,0-1-1,-1 1 1,1 0 0,0-1-1,0 1 1,0-1-1,2 3 1,-2-2-10,1 0 0,-1 0 0,1 1 0,-1-1 0,0 0-1,0 1 1,0-1 0,0 1 0,0 0 0,-1-1 0,1 1 0,-1 0 0,0-1 0,0 4 0,0 0-28,3 53-4240,-2-52 2832,0 0-1,1 0 0,-1 0 1,2 0-1,-1 0 0,5 9 0,13 6-3804</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6:27.676"/>
    </inkml:context>
    <inkml:brush xml:id="br0">
      <inkml:brushProperty name="width" value="0.05" units="cm"/>
      <inkml:brushProperty name="height" value="0.05" units="cm"/>
      <inkml:brushProperty name="color" value="#00A0D7"/>
    </inkml:brush>
  </inkml:definitions>
  <inkml:trace contextRef="#ctx0" brushRef="#br0">1 22 7171,'0'-22'7924,"17"22"-4240,82 0 1975,-93 1-5546,-1 0 1,0 0 0,-1 0-1,1 1 1,0-1 0,0 1-1,-1 0 1,1 1 0,-1-1-1,1 1 1,5 4 0,7 4 21,23 15-89,-31-19-342,0 0 0,1-1 1,0-1-1,17 8 1,-24-11-253,0-1 1,0 2-1,0-1 1,0 0-1,0 1 1,0-1-1,-1 1 1,1 0 0,-1 0-1,1 0 1,-1 0-1,0 0 1,-1 1-1,4 5 1,-5 25-9618</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7:43.728"/>
    </inkml:context>
    <inkml:brush xml:id="br0">
      <inkml:brushProperty name="width" value="0.05" units="cm"/>
      <inkml:brushProperty name="height" value="0.05" units="cm"/>
    </inkml:brush>
  </inkml:definitions>
  <inkml:trace contextRef="#ctx0" brushRef="#br0">96 1 3298,'0'0'18387,"4"0"-16963,96 0 1999,58 0-3898,-161 4 790,-1 0-164,-1 0 0,0-1 0,0 1 0,0-1 0,-1 0-1,1-1 1,-1 1 0,1-1 0,-1-1 0,0 1 0,0-1 0,-11 2 0,-76 7 1000,-85-1-558,176-9 250,10-3-855,1 1 0,0 0 0,0 1 0,0-1 0,0 2-1,0-1 1,0 1 0,0 1 0,12 1 0,-8 0 3,0-1-1,0-1 0,0-1 0,0 1 1,19-5-1,-23 2 6,0 1 0,0 0-1,1 0 1,-1 1 0,0 0 0,13 1 0,-19 0 30,-21 0-167,-223 0 733,579-9-128,-345 18-421,-38 1 17,4-3-24,-62 32 82,94-36-134,0 0 0,1-1 1,-2 0-1,1 0 0,0-1 1,0 0-1,0-1 0,-1 1 1,1-2-1,-10-1 0,-15 1 29,25 1-485</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6:28.016"/>
    </inkml:context>
    <inkml:brush xml:id="br0">
      <inkml:brushProperty name="width" value="0.05" units="cm"/>
      <inkml:brushProperty name="height" value="0.05" units="cm"/>
      <inkml:brushProperty name="color" value="#00A0D7"/>
    </inkml:brush>
  </inkml:definitions>
  <inkml:trace contextRef="#ctx0" brushRef="#br0">24 429 9620,'0'0'2402,"-24"0"9859,48-31-11060,-8 9-385,8-14-528,16 0-32,-1 5-656,1-14-1009,0 9-880,0-8-1088,-1-14-945,25 13-848,-24 0-4675</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6:46.240"/>
    </inkml:context>
    <inkml:brush xml:id="br0">
      <inkml:brushProperty name="width" value="0.05" units="cm"/>
      <inkml:brushProperty name="height" value="0.05" units="cm"/>
      <inkml:brushProperty name="color" value="#F6630D"/>
    </inkml:brush>
  </inkml:definitions>
  <inkml:trace contextRef="#ctx0" brushRef="#br0">19 363 752,'0'0'318,"-13"-2"42,12-2-270,0-1 0,0 1 0,0 0 0,0 0 0,1-1 0,0 1 0,0 0 0,0 0 0,2-9 0,-2-2 755,0-34 3475,0-29 7191,1 77-11319,-1 0 0,1 0 0,-1 0 0,1-1 0,0 1 0,0 0 0,-1 0 0,1 0 0,0 0 0,0 0 0,0 0 0,0 0 0,0 0-1,0 1 1,0-1 0,0 0 0,1 1 0,-1-1 0,2 0 0,36-16 2489,-38 16-2574,36-11 1668,1 1-1,46-6 0,2-1-505,66-19-727,-90 32-542,-21 2 0,-8-5 0,-22 5 0,-1 1 0,0 0 0,1 1 0,11-1 0,183-7-3450,-201 9 2765,-8 0-172,-20 2 863,0 1-1,1 0 0,-1 2 1,1 1-1,-34 13 0,-27 8 388,6-15-138,60-10-162,0 0 1,0 1 0,-33 11-1,16-1 40,0-2-1,-1-1 1,0-1-1,-1-3 1,-42 3-1,17-9-273,47 2-158,14 3-190</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7:09.501"/>
    </inkml:context>
    <inkml:brush xml:id="br0">
      <inkml:brushProperty name="width" value="0.05" units="cm"/>
      <inkml:brushProperty name="height" value="0.05" units="cm"/>
      <inkml:brushProperty name="color" value="#F6630D"/>
    </inkml:brush>
  </inkml:definitions>
  <inkml:trace contextRef="#ctx0" brushRef="#br0">223 27 9764,'2'-9'3246,"20"-8"15230,-22 31-18293,-1 1 0,0-1 0,-1 1 0,-1-1 0,0 0 0,-10 26 0,-41 81-183,43-90 0,-2-1 0,-1-1 0,-1 0 0,-35 49 0,46-73 0,0 0 0,0 1 0,1-1 0,0 1 0,0 0 0,1 0 0,0 0 0,-3 9 0,-5 15 0,10-29-102,0-1 0,0 1-1,-1 0 1,1 0 0,0-1 0,0 1 0,-1 0-1,1-1 1,0 1 0,-1 0 0,1-1 0,-1 1-1,1-1 1,-1 1 0,1-1 0,-1 1 0,1-1 0,-1 1-1,1-1 1,-1 1 0,0-1 0,1 1 0,-1-1-1,0 0 1,1 0 0,-1 1 0,0-1 0,0 0-1,1 0 1,-1 0 0,0 0 0,1 0 0,-1 0-1,0 0 1,0 0 0,1 0 0,-2 0 0,-4 0-780,10-15-8437,5 3 6635,-6 8 1930,0 0 1,0 0-1,0 0 1,-1 0-1,0 0 1,1-1-1,-2 1 1,4-9 0,-3-30-3391</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7:09.891"/>
    </inkml:context>
    <inkml:brush xml:id="br0">
      <inkml:brushProperty name="width" value="0.05" units="cm"/>
      <inkml:brushProperty name="height" value="0.05" units="cm"/>
      <inkml:brushProperty name="color" value="#F6630D"/>
    </inkml:brush>
  </inkml:definitions>
  <inkml:trace contextRef="#ctx0" brushRef="#br0">141 1 9092,'2'0'4355,"12"4"3106,-14 5-6255,1 0 0,1 0 0,0 0-1,0 0 1,0 0 0,7 14 0,10 35 2212,-10-25-3418,-5-22 0,0 0 0,-1 1 0,-1-1 0,0 0 0,0 13 0,14 129 0,-16-27-966,-3-114-4161,2-11 5034,-1 0 1,0 0-1,0 0 1,0-1-1,0 1 1,0-1-1,0 0 1,0 1-1,-1-1 1,1 0-1,0 0 1,0 0-1,0 0 1,0-1-1,0 1 1,0-1-1,-2 0 1,-33-12 142,28 7 146,1 0 0,0-1 0,0 0-1,1 0 1,0-1 0,0 1-1,1-2 1,-6-8 0,6 8 404,0 0 1,-1 1-1,0 0 1,0 0-1,-1 1 1,0 0-1,0 0 1,-10-6-1,7 3-114,11-8-430,1 16-167,1 1 0,-1 0 1,0-1-1,0 1 0,1 0 0,-1 0 1,1-1-1,-1 1 0,1 1 0,-1-1 1,1 0-1,-1 0 0,1 0 0,0 1 1,0-1-1,-1 1 0,5-1 0,38-5-4134,-22 4 1336,45-20-8423,-35 10 6520,8-1-2631</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7:10.266"/>
    </inkml:context>
    <inkml:brush xml:id="br0">
      <inkml:brushProperty name="width" value="0.05" units="cm"/>
      <inkml:brushProperty name="height" value="0.05" units="cm"/>
      <inkml:brushProperty name="color" value="#F6630D"/>
    </inkml:brush>
  </inkml:definitions>
  <inkml:trace contextRef="#ctx0" brushRef="#br0">227 12 10645,'0'0'3336,"0"0"-3152,0 0 1,0-1 0,0 1-1,-2-7 5908,2 7-5908,-1 0 1,1 0 0,0 0-1,0 0 1,0 0-1,-1-1 1,1 1 0,-37-1 2721,19 0-1013,0 0 1,0 1-1,-32 5 0,46-4-1893,1 1 0,-1 0 0,0 0 0,0 0 0,1 0 0,-1 0 0,1 1 0,0 0 0,0 0 0,0 0 0,0 0 0,0 0 0,1 0 0,-1 1 0,1-1 0,-2 5 0,0-2 0,1 0 0,0 1 0,1-1 0,-1 1 0,1-1 0,0 1 0,1 0 0,0-1 0,-1 10 0,0 34 0,1-32 0,0 0 0,1 0 0,1 0 0,5 28 0,-5-42 0,1 1 0,0-1 0,0 0 0,0 0 0,0-1 0,1 1 0,-1 0 0,1-1 0,0 0 0,0 1 0,0-1 0,1 0 0,-1-1 0,1 1 0,0 0 0,-1-1 0,1 0 0,0 0 0,6 2 0,0-1 0,0 1 0,0-2 0,0 1 0,1-1 0,-1-1 0,20 1 0,73-2 0,-103 0 0,1 0 0,-1 0 0,0 0 0,0 1 0,1-1 0,-1 0 0,0 0 0,0 0 0,1 0 0,-1 0 0,0 0 0,1 0 0,-1 0 0,0 0 0,0 0 0,1 0 0,-1 0 0,0 0 0,1 0 0,-1 0 0,0 0 0,0 0 0,1 0 0,-1 0 0,0 0 0,0 0 0,1-1 0,-1 1 0,0 0 0,0 0 0,1 0 0,-1 0 0,0-1 0,0 1 0,0 0 0,1 0 0,-1-1 0,0 1 0,0 0 0,0 0 0,0-1 0,1 1 0,-1 0 0,0 0 0,0-1 0,0 1 0,0 0 0,0-1 0,0 1 0,0 0 0,0 0 0,0-1 0,0 1 0,0 0 0,0-1 0,0 1 0,0 0 0,0 0 0,-1-1 0,-8-9 0,8 9 0,-39-14-3999,36 14 3235,0 1 0,1-1 0,-1-1 0,0 1 0,0 0 0,1-1 0,-1 0 0,1 0 0,0 0 0,-1 0 0,1 0 0,0-1 0,0 1 0,0-1 0,-4-6 0,-8-10-5880,7 11 4708,4-12-1610</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7:11.337"/>
    </inkml:context>
    <inkml:brush xml:id="br0">
      <inkml:brushProperty name="width" value="0.05" units="cm"/>
      <inkml:brushProperty name="height" value="0.05" units="cm"/>
      <inkml:brushProperty name="color" value="#F6630D"/>
    </inkml:brush>
  </inkml:definitions>
  <inkml:trace contextRef="#ctx0" brushRef="#br0">0 0 8996,'18'0'2203,"28"0"18031,-46 22-18900,0 94-1334,0-114 0,-1 1 0,1-1 0,0 0 0,-1 1 0,1-1 0,-1 1 0,0-1 0,0 0 0,0 0 0,0 0 0,0 1 0,0-1 0,-2 2 0,1-2 0,1 0 0,-1 0 0,1 0 0,0 0 0,0 0 0,0 1 0,1-1 0,-1 0 0,0 0 0,1 0 0,-1 1 0,1-1 0,0 4 0,0 76 0,0-80 0,1 0 0,-1 0 0,1-1 0,0 1 0,0 0 0,0 0 0,0 0 0,0-1 0,0 1 0,0 0 0,0-1 0,1 1 0,-1-1 0,1 1 0,-1-1 0,1 0 0,-1 0 0,1 1 0,0-1 0,0 0 0,0-1 0,0 1 0,-1 0 0,1 0 0,0-1 0,0 1 0,0-1 0,0 0 0,4 0 0,66 6 0,-68-6 0,219 0-2321,-212 1 2374,10 2-9219,-56 0-8710,16-5 17078,0-2-1,0 0 1,-28-10 0,28 7 1894,-1 1 0,1 1 0,-1 1 0,-34-2 0,-52 6 25020,128 0-25209,-2 0-907,-7 1 0,-1-1 0,0-1 0,1 0 0,-1 0 0,0-1 0,16-5 0,8 5-3604,-34 2 1659,-1-5-1796,-1 5 3673,0-1 1,0 1-1,0-1 1,0 0-1,0 1 1,0-1-1,0 1 1,-1-1-1,1 1 1,0-1-1,0 1 1,-1-1-1,1 1 1,0-1-1,-1 0 1,-5 1 188,1-1 0,-1 0-1,1 0 1,0 0 0,0-1 0,-1 0 0,1 0 0,0 0-1,0-1 1,-5-3 0,-50-38 2054,44 31-1563,3-9 604,5 5 34,-1 14-595,8 3-595,1 0 0,-1 0 0,1 0 1,-1-1-1,1 1 0,-1 0 0,1 0 0,-1 0 0,1-1 0,-1 1 0,1 0 0,-1-1 0,1 1 0,-1 0 0,1-1 0,0 1 1,-1 0-1,1-1 0,-1 1 0,1-1 0,0 1 0,0-1 0,-1 1 0,1-1 0,0 1 0,0-1 0,-1 1 0,1-1 0,0 1 1,0-1-1,0 1 0,0-1 0,0 0 0,0 1 0,0-1 0,0 1 0,0-1 0,0 1 0,0-1 0,1-1 0,-2 2-44,1-1 0,0 0 0,0-1-1,0 1 1,0 0 0,0 0 0,0 0-1,0 0 1,0 0 0,0 0-1,1 0 1,-1 0 0,0 0 0,1 0-1,-1 1 1,0-1 0,1 0 0,-1 0-1,1 0 1,0 0 0,-1 0 0,1 1-1,-1-1 1,1 0 0,0 0 0,0 1-1,0-1 1,-1 1 0,1-1-1,0 1 1,0-1 0,0 1 0,0-1-1,0 1 1,0 0 0,0-1 0,0 1-1,0 0 1,0 0 0,0 0 0,2 0-1,-1 0-6,24-1-9,-20 1 0,1 1 0,-1-2 0,0 1 0,1-1 0,-1 0 0,10-2 0,4-3 0,0 2 0,0 0 0,0 1 0,1 2 0,38 0 0,-41 0 0,34 1 0,-51 0 0,1 0 0,-1 0 0,0 0 0,0 0 0,0 0 0,0 0 0,0 1 0,1-1 0,-1 0 0,0 1 0,0-1 0,0 1 0,0-1 0,0 1 0,0-1 0,0 1 0,0 0 0,0-1 0,-1 1 0,1 0 0,0 0 0,0 0 0,-1 0 0,1 0 0,0-1 0,-1 1 0,1 1 0,-1-1 0,1 0 0,-1 0 0,0 0 0,1 2 0,-1 227 0,-4-219 0,-12-11 0,15-2 0,1 1 0,-1-1 0,0 1 0,1-1 0,-1 1 0,1-1 0,-1 1 0,1-1 0,0 0 0,-1 1 0,1-1 0,0 1 0,0-1 0,0 0 0,0 1 0,1-1 0,-1 0 0,1-1 0,-1-11 0,0-63 0,2 84 0,0 0 0,0 0 0,1 0 0,-1 0 0,2 0 0,-1-1 0,1 1 0,0-1 0,0 0 0,0 0 0,11 10 0,1 5 0,-11-14 0,1 0 0,0 0 0,0-1 0,0 0 0,1 0 0,0 0 0,0-1 0,0 0 0,1-1 0,-1 1 0,1-1 0,9 2 0,-2-1 0,1-1 0,-1-1 0,1-1 0,0 0 0,30-1 0,-38-4 0,0 0 0,0-1 0,-1 0 0,0 0 0,0-1 0,0 1 0,0-2 0,-1 1 0,0-1 0,0 0 0,0 0 0,-1 0 0,7-10 0,-8 4-481,0 0 0,-1 0 0,0 1 0,-1-2-1,2-18 1,-4 26-443,0 1 0,1-1 0,0 1-1,0-1 1,0 1 0,0 0-1,1-1 1,3-5 0,-3 6 10,-1 0 1,1 0-1,-1 0 0,1 0 1,-1-1-1,0 1 1,-1 0-1,1-7 0,2-23-4045,10 9 853</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7:11.710"/>
    </inkml:context>
    <inkml:brush xml:id="br0">
      <inkml:brushProperty name="width" value="0.05" units="cm"/>
      <inkml:brushProperty name="height" value="0.05" units="cm"/>
      <inkml:brushProperty name="color" value="#F6630D"/>
    </inkml:brush>
  </inkml:definitions>
  <inkml:trace contextRef="#ctx0" brushRef="#br0">42 207 9909,'0'141'10412,"0"-46"-6574,0-22-4554,0-9-5023,0-69 5456,1-20-589,-1 1 1,-1 0-1,-1-1 1,-1 1-1,-2 0 0,-7-26 1,7 38 1197,2-1 0,-1 1 0,2 0 0,-3-25 0,5-52 8528,1 22 1794,0 65-10632,-1 0 0,1 1 0,-1-1 0,1 0-1,0 0 1,-1 0 0,1 1 0,0-1 0,0 0-1,1 1 1,-1-1 0,0 1 0,0-1 0,1 1 0,-1-1-1,1 1 1,-1 0 0,1 0 0,-1 0 0,1 0 0,0 0-1,0 0 1,1 0 0,57-21-48,-30 12-1,-3 1-1049,1 0 1,31-4-1,9-3-4851,12-6-5394</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7:17.345"/>
    </inkml:context>
    <inkml:brush xml:id="br0">
      <inkml:brushProperty name="width" value="0.05" units="cm"/>
      <inkml:brushProperty name="height" value="0.05" units="cm"/>
      <inkml:brushProperty name="color" value="#F6630D"/>
    </inkml:brush>
  </inkml:definitions>
  <inkml:trace contextRef="#ctx0" brushRef="#br0">1 81 3265,'0'-11'-1362,"0"-2"4245,0-27 16616,0 24-11396,0 20-7745,0 2-356,0 1 0,1-1-1,0 1 1,0-1 0,0 0 0,1 1 0,0-1 0,0 0 0,1 0 0,4 7 0,-6-9-2,0 0 0,1 0 0,-1 0 0,-1 0 0,1 0 0,-1 0 0,1 1 0,-1-1 0,0 0 0,-2 8 0,3 25 0,8 19 0,-3 1 0,-3 1 0,-5 89 0,-1-35 0,3 81 0,0-191 0,0 1 0,1-1 0,-1 0 0,0 0 0,1 1 0,-1-1 0,1 0 0,0 0 0,-1 0 0,1 0 0,0 0 0,0 0 0,1 0 0,-1 0 0,2 2 0,4 7 0,-3 9 0,-4-10-19,0-9-613</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7:18.427"/>
    </inkml:context>
    <inkml:brush xml:id="br0">
      <inkml:brushProperty name="width" value="0.05" units="cm"/>
      <inkml:brushProperty name="height" value="0.05" units="cm"/>
      <inkml:brushProperty name="color" value="#F6630D"/>
    </inkml:brush>
  </inkml:definitions>
  <inkml:trace contextRef="#ctx0" brushRef="#br0">3 23 5747,'0'-22'23504,"2"22"-21645,9 4-471,-8 14-1119,-3 290-269,0-300 0,-1-5 0,-12 31 0,9-25 0,4-6 0,2 54 0,0-40 0,13-13 0,46-4 0,220 0 0,-254 6 0,-15-1 0,9-3 0,43-2 0,-45 0 0,-1 0-568</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7:21.042"/>
    </inkml:context>
    <inkml:brush xml:id="br0">
      <inkml:brushProperty name="width" value="0.05" units="cm"/>
      <inkml:brushProperty name="height" value="0.05" units="cm"/>
      <inkml:brushProperty name="color" value="#F6630D"/>
    </inkml:brush>
  </inkml:definitions>
  <inkml:trace contextRef="#ctx0" brushRef="#br0">1 0 7635,'0'0'23955,"0"6"-22930,0 379-873,0-357-152,0-4 0,4-2 0,-3-21 0,0-1 0,0 1 0,0 0 0,1-1 0,-1 0 0,0 1 0,0-1 0,1 0 0,-1 1 0,0-1 0,1 0 0,-1 0 0,1 0 0,-1 0 0,2-1 0,438 1 0,-437 0 0,0 0 0,9-11 0,3 9-1201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7:57.380"/>
    </inkml:context>
    <inkml:brush xml:id="br0">
      <inkml:brushProperty name="width" value="0.05" units="cm"/>
      <inkml:brushProperty name="height" value="0.05" units="cm"/>
    </inkml:brush>
  </inkml:definitions>
  <inkml:trace contextRef="#ctx0" brushRef="#br0">1 1 9524,'63'0'4271,"84"0"12491,-92 0-14552,483 0-2210,-519 0-728</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7:31.383"/>
    </inkml:context>
    <inkml:brush xml:id="br0">
      <inkml:brushProperty name="width" value="0.05" units="cm"/>
      <inkml:brushProperty name="height" value="0.05" units="cm"/>
      <inkml:brushProperty name="color" value="#F6630D"/>
    </inkml:brush>
  </inkml:definitions>
  <inkml:trace contextRef="#ctx0" brushRef="#br0">0 23 8292,'5'-5'12204,"6"1"-4938,-11 4-7123,0-1 0,-1 1 0,1-1 0,0 1 0,0 0 0,0-1 0,0 1 0,0-1 0,0 1 0,0-1 0,0 1 0,0 0 0,0-1 0,0 1 0,0-1 0,0 1 0,0-1-1,0 1 1,0 0 0,1-1 0,-1 1 0,0-1 0,0 1 0,0 0 0,1-1 0,-1 1 0,0 0 0,1-1 0,-1 1 0,0 0 0,1-1 0,-1 1 0,1 0 0,0-1-140,0 2 0,0-1 0,0 0 1,0 0-1,0 0 0,0 0 0,0 1 0,0-1 0,0 0 0,0 1 1,-1-1-1,1 1 0,0-1 0,0 1 0,0-1 0,-1 1 0,1 0 1,0-1-1,0 1 0,-1 0 0,1 0 0,-1-1 0,1 1 1,-1 0-1,1 0 0,-1 0 0,1 0 0,-1 0 0,0 0 0,1 0 1,-1 0-1,0 0 0,0 0 0,0 0 0,0 0 0,0-1 0,0 1 1,0 0-1,0 0 0,0 0 0,0 0 0,-1 0 0,1 0 1,0 0-1,0 0 0,-2 2 0,2-2-7,0 235 4,0-231 0,-1 1 0,0 0 0,0-1 0,0 1 0,0-1 0,-1 1 0,-3 6 0,3-6 0,0-1 0,0 1 0,0-1 0,1 1 0,0-1 0,0 1 0,0 8 0,1 88 0,0-101 0,0 0 0,0 1 0,0-1 0,1 0 0,-1 0 0,0 1 0,1-1 0,-1 0 0,1 0 0,-1 0 0,1 0 0,0 1 0,-1-1 0,1 0 0,0 0 0,0 0 0,0-1 0,-1 1 0,1 0 0,0 0 0,0 0 0,0-1 0,1 1 0,-1 0 0,0-1 0,0 1 0,0-1 0,2 1 0,-3-1 0,7 2 0,0 0 0,0-1 0,-1 1 0,1-2 0,0 1 0,0-1 0,0 0 0,0 0 0,11-2 0,6 0 0,296 2 0,-313 1 0,-4-2 0,27-18 0,-12 16-163,-14 3-1115,5 1-4053,-5-2 2024,23 1-13410</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7:32.097"/>
    </inkml:context>
    <inkml:brush xml:id="br0">
      <inkml:brushProperty name="width" value="0.05" units="cm"/>
      <inkml:brushProperty name="height" value="0.05" units="cm"/>
      <inkml:brushProperty name="color" value="#F6630D"/>
    </inkml:brush>
  </inkml:definitions>
  <inkml:trace contextRef="#ctx0" brushRef="#br0">287 138 6451,'-1'-1'3734,"4"-8"-1503,-1 6-1110,0 0-1,0-1 1,-1 1-1,1 0 1,-1-1-1,0 1 1,0-1-1,0 1 1,0-1-1,-1 0 1,0 1 0,1-1-1,-1 0 1,0 1-1,-1-6 1,1-23 1186,0 31-2304,0 0-1,0-1 0,0 1 1,0 0-1,0 0 0,0 0 0,0 0 1,0-1-1,0 1 0,0 0 1,0 0-1,-1 0 0,1 0 1,0 0-1,-1 0 0,1-1 1,-1 1-1,0 0 0,1 0 1,-1 0-1,0 1 0,1-1 1,-1 0-1,0 0 0,0 0 0,0 0 1,0 1-1,0-1 0,0 0 1,0 1-1,0-1 0,0 1 1,0-1-1,0 1 0,0 0 1,0-1-1,-1 1 0,1 0 1,0 0-1,0 0 0,0 0 0,0 0 1,-1 0-1,1 0 0,0 0 1,0 0-1,0 1 0,0-1 1,-2 1-1,0 0-3,-59-1 1,22 1 0,39-1 0,0 0 0,0 1 0,1-1 0,-1 0 0,0 0 0,0 1 0,1-1 0,-1 1 0,0-1 0,0 0 0,1 1 0,-1-1 0,0 1 0,1 0 0,-1-1 0,1 1 0,-1-1 0,1 1 0,-1 0 0,0 1 0,1-1 0,-2 14 0,1 0 0,1 0 0,0 0 0,3 22 0,42-4 0,-36-26 0,0 1 0,1-2 0,-1 1 0,1-1 0,12 5 0,58 28 0,-34-11 0,-30-24 0,-14-4 0,-1 0 0,1 0 0,0 0 0,0 0 0,-1 1 0,1-1 0,0 0 0,0 1 0,-1-1 0,1 1 0,-1 0 0,1 0 0,0-1 0,-1 1 0,1 0 0,-1 0 0,0 0 0,1 1 0,-1-1 0,0 0 0,0 0 0,0 1 0,0-1 0,0 1 0,0-1 0,0 1 0,0-1 0,0 1 0,-1 0 0,1-1 0,-1 1 0,1 0 0,-1-1 0,1 3 0,-2 2 0,2-3 0,12 24 0,-11-6 0,-1 1 0,-2 20 0,1-40 0,0-1 0,0 1 0,-1 0 0,1-1 0,-1 1 0,1-1 0,-1 1 0,0-1 0,1 1 0,-1-1 0,0 0 0,0 1 0,0-1 0,0 0 0,0 0 0,0 0 0,-1 1 0,1-1 0,-2 1 0,-5 4 0,6-5 0,1 1 0,-1-1 0,1 0 0,-1 0 0,0 0 0,1 0 0,-1 0 0,0-1 0,0 1 0,0 0 0,0-1 0,1 0 0,-1 1 0,0-1 0,-4 0 0,-58 14 0,-159-14 0,195-3-1815,-17-6-5520,28 5 3602,-9-7-6050</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7:42.625"/>
    </inkml:context>
    <inkml:brush xml:id="br0">
      <inkml:brushProperty name="width" value="0.05" units="cm"/>
      <inkml:brushProperty name="height" value="0.05" units="cm"/>
      <inkml:brushProperty name="color" value="#F6630D"/>
    </inkml:brush>
  </inkml:definitions>
  <inkml:trace contextRef="#ctx0" brushRef="#br0">1 4084 2401,'0'17'1576,"0"10"6581,0-26-6909,0 16 2191,0 99 7183,0 57-7518,16-127-3048,-16-46-54,0 1-1,0 0 0,0-1 1,0 1-1,0 0 1,0-1-1,0 1 0,0 0 1,0-1-1,1 1 1,-1 0-1,0-1 0,1 1 1,-1 0-1,0-1 0,1 1 1,-1-1-1,1 1 1,-1-1-1,1 1 0,-1-1 1,1 1-1,-1-1 1,1 1-1,-1-1 0,1 0 1,-1 1-1,1-1 0,0 0 1,1 1-1,-2-1 2,1 0-1,0 1 1,-1-1 0,1 0-1,0 0 1,-1 1-1,1-1 1,-1 1-1,1-1 1,-1 1 0,1-1-1,-1 1 1,1-1-1,-1 1 1,1-1-1,-1 1 1,1-1 0,-1 1-1,0 0 1,0-1-1,1 1 1,-1 0-1,0-1 1,0 1 0,0 0-1,1-1 1,-1 1-1,0 0 1,0 0-1,0 1 1,-1-1 2,1 1 0,0 0 0,0-1 0,0 1 0,0 0 0,0-1 0,1 1 0,-1 0 0,0-1 0,1 1 0,-1-1 0,1 1 0,0-1 0,-1 1 0,1-1 0,0 1 0,0-1 0,0 1 0,0-1 1,0 0-1,2 2 0,11 16 20,-13-18-21,0 1 0,0-1 0,0 0 0,0 1 0,0-1 0,0 0 0,1 0 0,-1 0 0,0 0 0,1 0 0,-1 0 0,0 0 0,3 0 0,10 10 36,-2 10 39,-10-16-60,0 0 0,0-1 0,1 1 0,0-1-1,0 0 1,0 1 0,0-1 0,7 5-1,-7-6-11,1 0 0,-1 1 0,0-1 0,0 1 0,0 0 0,-1 0 0,1 0-1,3 8 1,-4-7 5,0 0 0,1-1-1,0 1 1,0-1-1,0 1 1,1-1-1,4 4 1,-1 0 21,-5-6-28,0 1 1,-1-1-1,1 0 0,0-1 0,0 1 1,1 0-1,-1-1 0,0 1 0,0-1 1,1 1-1,-1-1 0,6 2 0,0 0 0,-1 1-1,1 0 0,0 0 0,-1 1 1,0 0-1,0 0 0,-1 1 0,1 0 1,-1 0-1,0 1 0,-1-1 0,6 10 1,-3-6 0,0-1 1,0 0-1,1 0 1,0 0-1,20 13 0,54 41 49,-24-21 39,-41-28-41,0-1-1,30 17 1,8 4 11,-41-23-31,1-2 1,0 1 0,0-2 0,21 8 0,-9-7 3,0 1 0,-2 2 0,35 19 0,-47-25-9,0 0 1,0 0-1,18 4 0,14 4 5,-14-1 14,0-1-1,62 12 0,-45-8-110,-42-13 67,1 0 1,-1 0-1,0-1 0,1 0 0,-1 0 0,1-1 0,-1 0 1,9 0-1,182 6 206,118-3-124,-166-6-64,115 2-20,-236-2 0,1-2 0,34-8 0,-25 4 0,-24 4 0,1-1 0,26-11 0,-29 10 0,0 1 0,0 0 0,0 1 0,22-3 0,-16 5 0,0 0 0,0-2 0,0 0 0,25-9 0,-20 6 0,45-9 0,20-6 0,145-39 0,-231 61 0,27-9 0,0-2 0,-1 0 0,30-18 0,-3 3 0,-30 15 0,0 0 0,-1-2 0,45-30 0,89-60 0,-13-14 0,-128 99 0,0-1 0,-1 0 0,-1-1 0,0-1 0,14-26 0,11-14 0,-34 54 0,-1-1 0,1 0 0,-1-1 0,-1 1 0,0-1 0,0 0 0,-1-1 0,0 1 0,0-1 0,-1 0 0,-1 1 0,3-17 0,-5 23 0,0 0 0,0 0 0,0-1 0,0 1 0,0 0 0,1 0 0,-1-1 0,1 1 0,0 0 0,0 0 0,0 0 0,1 0 0,-1 0 0,1 0 0,0 0 0,3-5 0,-1 4 0,-1 0 0,0-1 0,-1 1 0,1-1 0,-1 0 0,0 0 0,0 0 0,1-7 0,13-28 0,-11 28 0,0-1 0,0 1 0,-2-1 0,1 0 0,2-26 0,2-7 0,-4 20 0,-2-1 0,0 0 0,-5-53 0,0 13 0,3-468 0,-1 511 0,-2-1 0,-1 1 0,-1 0 0,-11-34 0,-8-35 0,-15-30 0,-1-25 0,37 138 0,0 0 0,0 0 0,-1 1 0,0-1 0,-11-16 0,10 17 0,0 0 0,0 0 0,1-1 0,0 1 0,-5-20 0,4 10 0,-1 1 0,0 0 0,-2 0 0,0 0 0,-15-21 0,15 23 0,5 10 0,1 1 0,0-1 0,0 0 0,1 0 0,-1 0 0,1 0 0,1 0 0,-1-6 0,1 6 0,-1 0 0,1 0 0,-1 0 0,0 0 0,-1 0 0,-3-9 0,-51-58 0,-20-45 0,38 62 0,-31-62 0,63 106 0,-2 0 0,1 0 0,-2 1 0,1 0 0,-11-9 0,-22-28 0,36 40 0,-1 1 0,-1 0 0,0 0 0,-10-9 0,11 11 0,0 0 0,0 0 0,1-1 0,0 0 0,0 0 0,-4-7 0,-1-1 0,0 1 0,-1 0 0,0 0 0,-1 1 0,-26-20 0,22 19 0,0-2 0,-17-18 0,-173-195 0,183 204 0,-46-37 0,22 22 0,39 31 0,-90-87 0,56 56 0,-13-12 0,44 39 0,-1 1 0,0 0 0,-18-11 0,-24-22 0,42 32 0,-1 1 0,-25-18 0,26 21 0,1-1 0,-1 0 0,-16-18 0,13 10 0,-1 1 0,0 1 0,-36-25 0,-16-12 0,54 39 0,0 2 0,-26-17 0,28 20 0,1 0 0,-1 0 0,-11-12 0,-23-18 0,-27-17 0,44 32 0,-51-32 0,52 38 0,0-2 0,-34-32 0,17 13 0,-57-20 0,-52-54 0,68 54 0,69 45 0,-1 0 0,0 1 0,-1 1 0,0 1 0,-1 1 0,-30-11 0,35 15 0,1-1 0,0-1 0,1 0 0,-1-1 0,1 0 0,-22-20 0,33 27 0,-1-4 0,-4 0 0,-24 3 0,29 3 0,0-1 0,-1 0 0,1 0 0,0 0-1,-1 0 1,1 0 0,0-1 0,0 1 0,-1-1 0,1 0 0,0 1 0,0-1-1,0 0 1,0 0 0,0 0 0,0-1 0,0 1 0,0 0 0,0-1 0,0 1-1,-2-4 1,-13-10-34,13 13 856,1 3-722</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7:45.513"/>
    </inkml:context>
    <inkml:brush xml:id="br0">
      <inkml:brushProperty name="width" value="0.05" units="cm"/>
      <inkml:brushProperty name="height" value="0.05" units="cm"/>
      <inkml:brushProperty name="color" value="#F6630D"/>
    </inkml:brush>
  </inkml:definitions>
  <inkml:trace contextRef="#ctx0" brushRef="#br0">366 36 7700,'0'-3'2627,"0"2"-2345,0 0-1,0 0 0,0 0 0,0 0 0,-1 0 0,1 0 0,0 1 1,-1-1-1,1 0 0,-1 0 0,1 0 0,-1 0 0,1 1 1,-1-1-1,1 0 0,-1 1 0,0-1 0,1 0 0,-1 1 1,0-1-1,0 1 0,1-1 0,-1 1 0,0-1 0,0 1 0,0 0 1,0-1-1,1 1 0,-1 0 0,0 0 0,0-1 0,0 1 1,0 0-1,0 0 0,0 0 0,0 0 0,0 0 0,0 0 1,0 1-1,0-1 0,1 0 0,-3 1 0,-3-1-349,-1-4 4265,-7-1-2904,-9 4 62,16-1-1214,0 2 1,0-1-1,0 1 1,0 0-1,0 0 1,0 1-1,0 0 1,1 0-1,-12 4 1,0 8-71,1 0 0,0 1 1,1 1-1,0 0 0,1 1 1,1 1-1,-20 31 0,22-31-54,6-9-1,1 1 1,0 0 0,0 1 0,1-1-1,0 1 1,1 0 0,0 0 0,0 0-1,-1 17 1,0 8 20,3 55 0,2-49-60,-1-40 26,0 0 0,0 0 0,0 0 0,0 0 0,0 0 0,1 0 0,-1 0 0,0 0 0,1 0 0,-1 0-1,1 0 1,-1-1 0,1 1 0,-1 0 0,1 0 0,0 0 0,-1-1 0,1 1 0,0 0 0,0-1 0,-1 1 0,1-1-1,0 1 1,0-1 0,0 1 0,0-1 0,0 1 0,0-1 0,0 0 0,0 0 0,0 1 0,-1-1 0,1 0 0,0 0-1,0 0 1,0 0 0,0 0 0,2 0 0,16 5-31,-2 8 66,-15-11-38,-1 0-1,1-1 0,0 1 1,-1-1-1,1 0 0,0 1 1,0-1-1,0 0 1,0 0-1,0 0 0,0 0 1,0-1-1,0 1 1,1-1-1,-1 1 0,0-1 1,0 1-1,4-1 0,34 1-365,-16 0-169,0-1 0,24-3-1,-2-9-5128,-40 10 3956,-1-1-1,0 1 1,0-1-1,0 0 1,0-1-1,5-4 1,12-12-4316</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7:45.901"/>
    </inkml:context>
    <inkml:brush xml:id="br0">
      <inkml:brushProperty name="width" value="0.05" units="cm"/>
      <inkml:brushProperty name="height" value="0.05" units="cm"/>
      <inkml:brushProperty name="color" value="#F6630D"/>
    </inkml:brush>
  </inkml:definitions>
  <inkml:trace contextRef="#ctx0" brushRef="#br0">40 0 10837,'-23'13'3137,"23"-4"-431,0 5-689,-16-1-401,16-4-2576,0 5-1057,0-6-5619,0 6 3346</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7:46.289"/>
    </inkml:context>
    <inkml:brush xml:id="br0">
      <inkml:brushProperty name="width" value="0.05" units="cm"/>
      <inkml:brushProperty name="height" value="0.05" units="cm"/>
      <inkml:brushProperty name="color" value="#F6630D"/>
    </inkml:brush>
  </inkml:definitions>
  <inkml:trace contextRef="#ctx0" brushRef="#br0">1 282 13446,'0'23'6275,"0"-10"-2321,0-4-2594,0 4-2048</inkml:trace>
  <inkml:trace contextRef="#ctx0" brushRef="#br0" timeOffset="1">80 10 16215,'0'-1'9314,"4"-6"-7607,36 6 1607,-34 8-2931,-5-3-344,20 18-13,-18-20-14,0 0-1,-1 1 1,1-1-1,-1 0 1,1 1 0,-1-1-1,0 1 1,0 0-1,0 0 1,-1-1-1,3 6 1,-3-5-2,0 2 6,0 0-1,1 0 0,0-1 0,0 1 0,0 0 0,1-1 0,-1 1 1,7 7-1,31 59 11,-38-69-25,-1 0-1,1 0 0,0 0 1,-1 0-1,0 1 0,1-1 1,-1 0-1,0 1 0,0-1 1,0 1-1,-1-1 0,1 1 1,-1-1-1,1 1 0,-1 4 1,0-6-4,0 0 1,0 0 0,0 1 0,0-1 0,0 0-1,0 0 1,1 0 0,-1 0 0,0 0 0,1 0-1,-1 0 1,1 0 0,-1-1 0,1 1 0,-1 0-1,1 0 1,-1 0 0,1 0 0,0 0 0,0-1-1,-1 1 1,1 0 0,0-1 0,0 1 0,0-1-1,0 1 1,0-1 0,-1 1 0,1-1 0,0 1-1,0-1 1,2 0 0,14 12-200,-12-3 98,-5-8 82,1 0 0,-1 0 0,1 0 1,-1 0-1,1 0 0,-1-1 1,1 1-1,0 0 0,-1 0 1,1-1-1,0 1 0,0 0 1,0-1-1,0 1 0,-1-1 0,1 1 1,0-1-1,0 1 0,0-1 1,0 1-1,2-1 0,3 8-2800,0 1-1235,6-5-4564,7-4 2130</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7:46.753"/>
    </inkml:context>
    <inkml:brush xml:id="br0">
      <inkml:brushProperty name="width" value="0.05" units="cm"/>
      <inkml:brushProperty name="height" value="0.05" units="cm"/>
      <inkml:brushProperty name="color" value="#F6630D"/>
    </inkml:brush>
  </inkml:definitions>
  <inkml:trace contextRef="#ctx0" brushRef="#br0">176 36 13430,'0'-3'4512,"0"-3"-3891,-2-1 4024,-14 0 1178,11 6-4982,-48-10-312,49 11-369,-2 0-54,-21 0-20,26 0-80,1 0 0,-1 1-1,0 0 1,1-1 0,-1 1 0,1-1 0,-1 1 0,1 0 0,-1-1 0,1 1 0,-1 0 0,1 0 0,-1-1-1,1 1 1,0 0 0,0 0 0,-1-1 0,1 1 0,0 0 0,0 0 0,0 0 0,0 0 0,0-1-1,0 1 1,0 2 0,0 0 3,-16 69 0,18-32 25,-2-39-36,0 0 0,1 1 1,-1-1-1,0 0 0,1 0 0,-1 1 0,1-1 0,0 0 1,-1 0-1,1 0 0,0 0 0,0 0 0,-1 0 1,1 0-1,0 0 0,0 0 0,0-1 0,0 1 1,0 0-1,1 0 0,1 0 0,5 2 25,-7-3-22,0 0-1,1 0 0,-1 1 1,1-1-1,-1 1 0,1-1 1,-1 1-1,0 0 1,0-1-1,1 1 0,-1 0 1,0 0-1,0 0 0,0 0 1,0 0-1,0 0 1,0 0-1,0 0 0,0 1 1,0-1-1,0 0 0,-1 0 1,2 3-1,-2-2 3,1 0-1,0 0 0,0 0 1,0-1-1,0 1 0,0 0 1,0 0-1,0-1 0,0 1 1,1-1-1,-1 1 0,1-1 1,-1 1-1,1-1 1,0 0-1,0 0 0,-1 0 1,1 0-1,0 0 0,0 0 1,0 0-1,0-1 0,0 1 1,0-1-1,0 1 1,3-1-1,35 14-63,-28-7 67,-3-3 9,-1 1 0,0 0 1,0 1-1,13 12 1,-4 9 248,-16-26-253,0 0 0,-1 1 0,1-1 0,-1 0 0,1 1 0,-1-1-1,0 1 1,1-1 0,-1 1 0,0-1 0,0 1 0,0-1 0,0 1-1,0-1 1,0 1 0,-1-1 0,1 1 0,0-1 0,-1 0 0,1 1 0,-1-1-1,0 0 1,-1 3 0,-1-2-19,-1-1 0,0 0 0,1 0 0,-1 0 0,0 0-1,0 0 1,1-1 0,-1 0 0,0 0 0,0 0 0,0 0 0,0-1 0,-4 0 0,-36 1-90,27 3-163,0-1 0,-31 1 0,13-3-4388,15 0-2002,0-23-8006</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7:47.129"/>
    </inkml:context>
    <inkml:brush xml:id="br0">
      <inkml:brushProperty name="width" value="0.05" units="cm"/>
      <inkml:brushProperty name="height" value="0.05" units="cm"/>
      <inkml:brushProperty name="color" value="#F6630D"/>
    </inkml:brush>
  </inkml:definitions>
  <inkml:trace contextRef="#ctx0" brushRef="#br0">80 0 15431,'-1'6'829,"0"-1"0,-1 0 0,1 1 0,-1-1 0,0 0 0,0 0-1,-1 0 1,1 0 0,-1-1 0,0 1 0,-1-1 0,-3 5 0,2-2-323,0-1 1,0 1-1,1 0 1,0 0-1,0 0 1,-3 11-1,2 8-179,1 1 0,2-1 0,0 50 0,2-75-321,0 1 1,0-1 0,1 1-1,-1-1 1,0 1-1,1-1 1,-1 1 0,1-1-1,0 1 1,-1-1 0,1 1-1,0-1 1,0 0 0,0 1-1,0-1 1,0 0 0,0 0-1,0 0 1,0 0 0,0 0-1,1 0 1,-1 0-1,0 0 1,1 0 0,-1-1-1,1 1 1,-1 0 0,1-1-1,-1 1 1,1-1 0,-1 0-1,1 0 1,1 1 0,10 0 53,-1 0 1,1-1-1,20-2 1,-3 1 17,-25 0-61,-1 1-1,0-1 0,0 1 1,0-1-1,0 0 0,0 0 0,0-1 1,0 0-1,-1 1 0,1-1 1,6-4-1,21-10 61,-29 15-76,1 0 0,-1 0 0,0 0 1,0 0-1,0 0 0,0-1 1,-1 1-1,1-1 0,0 1 0,-1-1 1,1 1-1,0-1 0,-1 0 0,0 0 1,0 0-1,1 0 0,-1 0 1,0 0-1,1-4 0,0-2-4,0 1 0,-1-1 0,0 0 0,0 1 1,-1-13-1,1 19-5,-1 0 0,0 0 0,0 0 0,0 0 0,0 0 0,0 0 0,0 0 0,0 0 0,0 0 0,0 0 0,0 0 0,0 0 0,-1 0 0,1 1 0,0-1 0,-1 0 0,1 0 0,-1 0 0,1 0 0,-1 0 0,1 1 0,-1-1 1,1 0-1,-1 0 0,0 1 0,0-1 0,1 0 0,-1 1 0,0-1 0,0 1 0,0-1 0,0 1 0,1-1 0,-1 1 0,0 0 0,0-1 0,0 1 0,0 0 0,0 0 0,-1 0 0,-15-5-76,15 4 52,0 0 0,0-1 0,0 1 1,0 0-1,0-1 0,0 1 0,1-1 1,-1 0-1,0 0 0,-1-3 0,1 3-172,0 0 0,0 0 0,0 0-1,0 0 1,0 0 0,0 1 0,0-1-1,-1 1 1,1-1 0,-3 0 0,-14-10-2736,15 9 1663,0 0 0,0 0 0,0 1 0,0 0 0,-1 0 0,1 0 0,0 0 0,-9-1 0,-2-2-2304,-2-6-1154</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7:47.528"/>
    </inkml:context>
    <inkml:brush xml:id="br0">
      <inkml:brushProperty name="width" value="0.05" units="cm"/>
      <inkml:brushProperty name="height" value="0.05" units="cm"/>
      <inkml:brushProperty name="color" value="#F6630D"/>
    </inkml:brush>
  </inkml:definitions>
  <inkml:trace contextRef="#ctx0" brushRef="#br0">1 1 18248,'5'60'8984,"10"-24"-6448,-5-19-2001,-7-11-463,0-1 0,0 0 0,1 0 0,0 0 0,0 0 0,0 0 0,1-1-1,-1 0 1,1 1 0,8 4 0,-7-7-293,1 0 1,0 0-1,-1-1 0,1 0 0,0 0 0,0-1 0,0 1 0,-1-2 1,10 0-1,11 0-7269,-5-10-4034,-11-2 8250,-7-7-59</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7:47.930"/>
    </inkml:context>
    <inkml:brush xml:id="br0">
      <inkml:brushProperty name="width" value="0.05" units="cm"/>
      <inkml:brushProperty name="height" value="0.05" units="cm"/>
      <inkml:brushProperty name="color" value="#F6630D"/>
    </inkml:brush>
  </inkml:definitions>
  <inkml:trace contextRef="#ctx0" brushRef="#br0">0 0 8468,'0'1'18948,"0"13"-17772,0 131 1633,0-144-2805,1 0 0,0 0 0,-1 1 0,1-1 0,0 0 0,-1 0 0,1 0 0,0 0 0,0 0 0,0 0 0,0 0 0,0 0 0,0 0 0,0 0 0,0-1-1,0 1 1,1 0 0,-1-1 0,0 1 0,0-1 0,1 1 0,-1-1 0,0 0 0,1 1 0,-1-1 0,0 0 0,1 0 0,-1 0 0,2 0 0,55 3-310,-52-3 240,15 0-202,29 0-3605,-18-10-6294,-10-3 2787</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8:31.062"/>
    </inkml:context>
    <inkml:brush xml:id="br0">
      <inkml:brushProperty name="width" value="0.05" units="cm"/>
      <inkml:brushProperty name="height" value="0.05" units="cm"/>
    </inkml:brush>
  </inkml:definitions>
  <inkml:trace contextRef="#ctx0" brushRef="#br0">1 23 11909,'0'15'10898,"0"-1"-5142,0 50-3422,0-63-2323,0 0 0,0 0 0,0 0 0,0 0 0,0 1 0,0-1 0,1 0 0,-1 0 0,0 0 0,1 0 0,-1 0 1,1 0-1,-1 0 0,1 0 0,-1 0 0,1 0 0,0 0 0,-1 0 0,1 0 0,0 0 0,1 1 0,8 10 106,-5 2-89,-1 0 0,-1 1 0,0-1 0,-1 1 0,0 0 0,-1-1 0,-1 16 0,0-19-7,1 0-1,1 1 1,0-1-1,0-1 1,5 16-1,5 21 92,6 5-61,-14-46-40,-1 1 0,-1 0 1,1-1-1,-1 1 0,-1 0 0,1 0 0,-1 0 1,0 9-1,-1 3 32,-1-12-27,1 1 0,0-1 1,0 0-1,0 0 1,1 0-1,3 13 0,10 24 30,45 127 140,-56-138 233,-2-33-414,0 0-1,-1 0 0,1 0 1,0 0-1,0 1 1,0-1-1,0-1 0,0 1 1,-1 0-1,1 0 0,0 0 1,0 0-1,0 0 1,0-1-1,-1 1 0,1 0 1,0-1-1,1 0 0,1 0 4,1-20-8,-2 1 0,13-24 0,-9 21 0,2 1 0,18-36 0,-22 48-5,0 1 0,0-1 0,-1 0-1,4-18 1,10-31-22,34-54 41,5 3 0,81-120 0,-121 196-40,-15 31 20,0 0-1,0 0 0,0 0 1,0 0-1,1 0 0,-1 0 1,1 0-1,0 0 1,0 1-1,0-1 0,0 1 1,0 0-1,1-1 1,2-1-1,7-11-420,-11 28-10154,-1-3 2148</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7:48.303"/>
    </inkml:context>
    <inkml:brush xml:id="br0">
      <inkml:brushProperty name="width" value="0.05" units="cm"/>
      <inkml:brushProperty name="height" value="0.05" units="cm"/>
      <inkml:brushProperty name="color" value="#F6630D"/>
    </inkml:brush>
  </inkml:definitions>
  <inkml:trace contextRef="#ctx0" brushRef="#br0">1 69 12198,'0'85'14848,"0"-69"-11480,0-28-3366,0 4 4,0-1 0,0 0 0,0 1 0,1-1 0,0 0 0,1 1 0,0-1 0,6-13 0,-8 12-11,0 9 14,-1-1-1,1 1 1,0-1-1,0 1 0,0 0 1,0-1-1,0 1 0,1-1 1,-1 1-1,0 0 1,1-1-1,-1 1 0,0 0 1,1-1-1,0 1 1,-1 0-1,1 0 0,1-2 1,7-6 35,-8 8-33,1-1 0,0 0 0,-1 0 0,1 1 0,0 0 0,0-1 0,0 1 0,0 0 1,1 0-1,-1 0 0,0 0 0,0 0 0,1 0 0,-1 1 0,1-1 0,-1 1 0,0-1 0,1 1 0,-1 0 0,1 0 0,-1 0 0,3 1 0,0-2 25,0 1-1,-1 0 0,1 0 0,0 0 0,-1 1 0,1-1 0,0 1 0,-1 0 0,1 1 0,-1-1 0,1 1 0,-1 0 0,0 0 0,0 0 0,8 5 0,0 3 48,-8-8-71,-1 0 0,1 0 0,-1 0 0,0 1 0,0-1 0,0 1 0,0 0-1,-1 0 1,1 0 0,-1 0 0,1 0 0,-1 0 0,0 1 0,-1-1 0,1 1 0,0 0 0,-1-1 0,0 1-1,0 0 1,1 5 0,14 82 202,-16-77-175,1-11-77,-1 0 0,1 0 0,-1 0 0,0 0 0,0 0 0,0 0 0,-1 0 0,1 0 0,-1 0 0,1 0 0,-3 4 0,-12 8-295,14-14 186,0 0-1,0 0 0,0 0 1,0 1-1,0-1 0,-1 0 1,1 0-1,0-1 1,-1 1-1,1 0 0,0 0 1,-1-1-1,1 1 0,-1-1 1,1 1-1,-1-1 0,1 0 1,-1 1-1,1-1 1,-1 0-1,1 0 0,-1 0 1,0 0-1,1 0 0,-1-1 1,-1 1-1,-1 0-1269,-8 1-228,-11-16-14360</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7:48.675"/>
    </inkml:context>
    <inkml:brush xml:id="br0">
      <inkml:brushProperty name="width" value="0.05" units="cm"/>
      <inkml:brushProperty name="height" value="0.05" units="cm"/>
      <inkml:brushProperty name="color" value="#F6630D"/>
    </inkml:brush>
  </inkml:definitions>
  <inkml:trace contextRef="#ctx0" brushRef="#br0">3 113 20169,'0'3'4909,"-1"5"-3359,1-7-1454,-1 0-1,1 0 1,0-1 0,0 1 0,0 0 0,0 0 0,0-1-1,0 1 1,-1 0 0,2 0 0,-1-1 0,0 1 0,0 0-1,0 0 1,0-1 0,0 1 0,1 0 0,-1-1 0,0 1-1,1 0 1,-1 0 0,0-1 0,1 1 0,-1-1 0,1 1 0,-1 0-1,1-1 1,-1 1 0,1-1 0,0 1 0,-1-1 0,1 0-1,-1 1 1,1-1 0,0 0 0,0 1 0,-1-1 0,1 0-1,0 0 1,-1 1 0,1-1 0,0 0 0,0 0 0,-1 0-1,1 0 1,0 0 0,0 0 0,-1 0 0,2-1 0,0 1-101,0 0 1,-1 0-1,1-1 1,0 1-1,-1-1 1,1 0-1,-1 1 1,1-1-1,-1 0 0,1 0 1,-1 0-1,0 0 1,1 0-1,1-3 1,15-9-91,-12 9 70,-1-1 0,1 0 0,-1 0 0,0 0 0,0-1 0,0 1-1,-1-1 1,0-1 0,5-8 0,-9 13 20,0 1-1,1-1 0,-1 0 1,0 1-1,1-1 1,-1 1-1,1-1 1,0 1-1,0-1 0,-1 1 1,1-1-1,0 1 1,0 0-1,0-1 1,0 1-1,1 0 0,-1 0 1,0 0-1,0 0 1,1 0-1,-1 0 1,1 0-1,-1 0 0,0 1 1,1-1-1,0 0 1,-1 1-1,1-1 1,-1 1-1,1 0 0,0-1 1,-1 1-1,4 0 1,-5 0 7,1 0 0,0 0 0,-1 0 0,1 0 0,-1 0 0,1 0 1,0 0-1,-1 0 0,1-1 0,-1 1 0,1 0 0,-1 0 0,1-1 0,-1 1 0,1 0 0,-1-1 1,1 1-1,-1 0 0,1-1 0,-1 1 0,0-1 0,1 1 0,-1-1 0,1 1 0,-1-1 1,0 1-1,0-1 0,1 1 0,-1-1 0,0 0 0,0 0 0,0 1-5,1-1 0,-1 0 1,0 1-1,0-1 0,0 1 0,1-1 0,-1 1 0,0-1 0,1 1 1,-1-1-1,0 1 0,1-1 0,-1 1 0,1-1 0,-1 1 0,1 0 1,-1-1-1,1 1 0,-1 0 0,1-1 0,-1 1 0,1 0 0,-1 0 1,1-1-1,0 1 0,-1 0 0,1 0 0,-1 0 0,1 0 0,0 0 1,0 0-1,1 0 21,-1-1 1,1 1 0,0 0-1,-1 0 1,1 0 0,0 0-1,-1 1 1,1-1 0,0 0-1,-1 1 1,1-1 0,0 1 0,-1 0-1,1-1 1,-1 1 0,1 0-1,-1 0 1,3 2 0,-3-1-20,0 0 1,0 1-1,-1-1 1,1 0 0,-1 1-1,1-1 1,-1 1 0,0-1-1,0 1 1,0-1 0,-1 4-1,1 9 118,0-14-111,0 1 1,0-1-1,0 0 0,0 1 1,0-1-1,1 1 1,-1-1-1,0 0 1,1 1-1,-1-1 1,1 0-1,0 1 1,-1-1-1,1 0 0,0 0 1,0 0-1,0 0 1,1 2-1,1 1 2,-2-4-6,-1 1-1,0-1 0,1 1 0,-1-1 0,1 1 0,-1-1 0,0 0 0,1 1 1,-1-1-1,1 1 0,0-1 0,-1 0 0,1 0 0,-1 1 0,1-1 0,-1 0 1,1 0-1,0 0 0,-1 0 0,1 1 0,0-1 0,-1 0 0,1 0 0,-1 0 1,1 0-1,0 0 0,-1-1 0,1 1 0,1 0 0,-2 0 1,0 0-1,1-1 1,-1 1-1,0 0 1,0 0-1,1 0 1,-1 0-1,0 0 1,1 0 0,-1 0-1,0 0 1,1 0-1,-1 0 1,0 0-1,1 0 1,-1 0-1,0 0 1,0 1-1,1-1 1,-1 0-1,0 0 1,0 0-1,1 0 1,-1 0 0,0 1-1,0-1 1,1 0-1,-1 0 1,0 0-1,0 1 1,1-1-1,-1 0 1,0 0-1,0 1 1,0-1-1,0 0 1,0 1-1,1-1 1,-1 0-1,0 0 1,0 1 0,0-1-1,0 0 1,0 1-1,0-1 1,0 0-1,0 1 1,0-1-1,0 0 1,0 0-1,0 1 1,0-1-1,0 0 1,-1 1-1,1-1 1,0 0 0,0 1-1,0 0 14,0 1 0,0-1 0,0 0 0,0 1 0,0-1 0,1 1 0,-1-1 0,1 0 0,-1 1 0,1-1 0,-1 0 0,1 0 1,0 0-1,-1 1 0,2 0 0,-1-1 4,0 1 0,0-1 0,0 0 0,0 1 0,-1-1 0,1 0-1,0 1 1,-1-1 0,0 1 0,1-1 0,-1 1 0,0-1 0,1 1 0,-1-1 0,0 3 0,0 23 96,2-9 13,-2 0-1,-3 29 1,2-44-119,1 0-1,0-1 1,-1 1 0,1 0 0,-1-1 0,0 1 0,0 0 0,0-1-1,0 1 1,-1-1 0,1 1 0,-1-1 0,1 0 0,-1 0-1,0 1 1,0-1 0,0 0 0,0-1 0,0 1 0,0 0-1,0-1 1,-1 1 0,-3 1 0,-34 18-46,36-20-313,-1 1 0,0-1 0,0 0 0,0 0 0,0-1 0,0 1 0,0-1 0,0 0 0,0-1 0,-8 0 0,-1 0-4471</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7:50.295"/>
    </inkml:context>
    <inkml:brush xml:id="br0">
      <inkml:brushProperty name="width" value="0.05" units="cm"/>
      <inkml:brushProperty name="height" value="0.05" units="cm"/>
      <inkml:brushProperty name="color" value="#F6630D"/>
    </inkml:brush>
  </inkml:definitions>
  <inkml:trace contextRef="#ctx0" brushRef="#br0">41 0 4546,'0'0'25828,"0"4"-25791,0 129 198,0-128-224,-1 0 0,0 0-1,0 0 1,-1 0 0,1 0 0,-1-1 0,0 1-1,0 0 1,-5 6 0,4-6 5,0 0 0,1 0 0,0-1 0,-1 1-1,2 1 1,-1-1 0,1 0 0,0 0 0,-1 10 0,1 22 50,2 59 161,1-95-212,0 1 0,0-1 0,0 0 0,0 1-1,0-1 1,1 0 0,-1 0 0,0-1 0,1 1 0,-1 0 0,1-1-1,-1 1 1,1-1 0,-1 0 0,5 0 0,195 0 289,-197 0-301,-1 0 0,1-1 0,0 0 0,-1 0 0,1 0 1,-1 0-1,0 0 0,1-1 0,-1 0 0,0 0 0,7-5 0,-6 6-6,0 0 1,0 0-1,0 0 0,0 1 0,0-1 0,0 1 0,9 1 1,-5 0-37,-5-1-41,-3-2 48,1 1-1,0 0 1,-1-1 0,1 1 0,0 0 0,-1 0 0,1 0 0,0 1-1,0-1 1,0 0 0,0 1 0,0-1 0,0 1 0,0 0-1,0-1 1,0 1 0,3 0 0,-1 0-208,8 0-4922</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7:50.803"/>
    </inkml:context>
    <inkml:brush xml:id="br0">
      <inkml:brushProperty name="width" value="0.05" units="cm"/>
      <inkml:brushProperty name="height" value="0.05" units="cm"/>
      <inkml:brushProperty name="color" value="#F6630D"/>
    </inkml:brush>
  </inkml:definitions>
  <inkml:trace contextRef="#ctx0" brushRef="#br0">263 62 11221,'0'-14'8286,"0"-6"623,-5 6-6510,4 13-2385,0-1 0,-1 1 0,1 0-1,-1 0 1,1 1 0,-1-1 0,1 0 0,-1 0 0,0 1-1,1-1 1,-1 1 0,0 0 0,1-1 0,-1 1-1,0 0 1,0 0 0,0 0 0,1 0 0,-4 1 0,-39-3 70,28 1-43,-1 0-1,1 1 1,0 1 0,-17 3 0,31-3-39,0 0 1,0 0 0,0 0 0,1 0 0,-1 0-1,0 0 1,0 1 0,1-1 0,-1 1-1,0-1 1,1 1 0,0 0 0,-1-1 0,1 1-1,0 0 1,0 0 0,0 0 0,0 0-1,-1 2 1,0 2-13,0-1 1,1 0-1,0 1 0,-1-1 0,2 0 0,-2 10 0,2-8 6,0-3 1,-1 1 0,1-1 0,0 1 0,0 0 0,1-1 0,-1 1 0,1-1 0,0 1 0,0-1 0,1 0 0,-1 1 0,1-1 0,0 0 0,0 0 0,0 0 0,1 0 0,3 4 0,26 30 139,-13-14-117,2-2-1,41 37 1,-58-55 30,1-1 0,-1 1 1,0 0-1,0 0 0,0 0 1,0 0-1,4 8 0,1 1 66,-8-12-87,-1 0-1,1 0 0,0 0 0,-1 0 0,1 0 1,-1 0-1,0 0 0,1 0 0,-1 0 1,0 0-1,1 0 0,-1 0 0,0 0 0,0 0 1,0 1-1,0-1 0,0 0 0,0 0 1,0 0-1,-1 2 0,0 36 159,0-36-186,-1-1 0,1 1 0,0-1 0,-1 0 0,0 0 0,1 1 0,-1-1 0,0 0 0,0-1 0,0 1 0,-1 0 0,1 0 0,0-1 0,-1 0 0,1 1 0,0-1 0,-1 0 0,0 0 0,1 0 0,-4 0 0,-9-1-20,0 1-540,1 0 0,0-2 0,0 0 0,-1 0 0,1-2-1,0 1 1,0-2 0,-18-6 0,-7-5-8017</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8:10.330"/>
    </inkml:context>
    <inkml:brush xml:id="br0">
      <inkml:brushProperty name="width" value="0.05" units="cm"/>
      <inkml:brushProperty name="height" value="0.05" units="cm"/>
      <inkml:brushProperty name="color" value="#F6630D"/>
    </inkml:brush>
  </inkml:definitions>
  <inkml:trace contextRef="#ctx0" brushRef="#br0">483 61 7139,'0'0'2252,"0"-4"200,0-4-881,0-21 8631,0 16-9612,-1 13-528,0-1 0,0 0 0,0 1 0,0-1 0,0 1 0,0-1 0,0 1 0,0 0 0,0 0 0,0-1 0,0 1 0,-1 0 0,1 0 0,0 0 0,0 0 0,0 0 0,0 0 0,0 0 0,-2 1 0,-24-2 530,22 0-503,0 1 1,0 0-1,0-1 0,0 2 1,0-1-1,0 0 0,-1 1 1,1 0-1,1 0 0,-1 1 1,0-1-1,0 1 0,0 0 1,1 0-1,-1 1 0,1 0 1,0-1-1,-6 6 0,-48 37 1397,53-40-1290,-1 0-1,1 0 0,-1 0 1,1-1-1,-14 7 0,13-8-63,0 1-1,0 0 0,0 0 1,0 1-1,0 0 0,1 0 0,-6 7 1,8-9-72,0 0 1,1 1-1,0-1 1,0 1-1,0-1 1,0 1 0,0 0-1,1 0 1,0 0-1,0-1 1,0 1-1,0 1 1,0-1-1,1 0 1,0 0-1,0 0 1,0 0 0,1 8-1,-1-10-10,3 1-42,0 0 0,0 0-1,0 0 1,1-1 0,-1 1-1,1-1 1,-1 0 0,1 0-1,0 0 1,0 0 0,0-1-1,0 1 1,0-1 0,0 0-1,8 0 1,9 1-8,-1 0 0,1 1 0,-1 2 0,0 0 0,34 13 0,-31-10 0,1 8 0,-11-5 0,-9 1 0,-4 7 0,0-6 0,0-11 0,0-1 0,0 0 0,0 0 0,0 0 0,0 1 0,0-1 0,-1 0 0,1 0 0,0 0 0,-1 0 0,1 0 0,-1 0 0,0 0 0,1 0 0,-1 0 0,0 2 0,-2-1 0,-1 1 0,1-1 0,0 0 0,0 0 0,-1 0 0,0 0 0,1-1 0,-1 0 0,0 1 0,1-1 0,-1 0 0,0-1 0,0 1 0,-5-1 0,-72 1 0,43-2 0,-184 1-4290,220 0 3915,1 0 0,-1 0 0,1 0 0,0 1-1,-1-1 1,1 0 0,-1 1 0,1-1 0,0 1 0,-1 0 0,1-1-1,0 1 1,0 0 0,-1 0 0,-13 5-8306</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8:11.351"/>
    </inkml:context>
    <inkml:brush xml:id="br0">
      <inkml:brushProperty name="width" value="0.05" units="cm"/>
      <inkml:brushProperty name="height" value="0.05" units="cm"/>
      <inkml:brushProperty name="color" value="#F6630D"/>
    </inkml:brush>
  </inkml:definitions>
  <inkml:trace contextRef="#ctx0" brushRef="#br0">143 36 3490,'0'0'6928,"0"-3"-5108,0 1-1533,0 1 0,0 0 1,0-1-1,0 1 1,-1 0-1,1 0 1,0-1-1,-1 1 1,1 0-1,-1 0 0,0-1 1,1 1-1,-1 0 1,0 0-1,0 0 1,0 0-1,1 0 0,-1 0 1,0 0-1,0 0 1,-1 1-1,1-1 1,0 0-1,0 1 1,0-1-1,0 0 0,-1 1 1,1-1-1,0 1 1,0 0-1,-1 0 1,-1-1-1,-51-1 4044,36 3-2831,16-1-1430,0 0 1,1 0-1,-1 0 1,1 1-1,-1-1 0,0 1 1,1-1-1,-1 1 1,1 0-1,-1-1 1,1 1-1,-1 0 0,1 0 1,0 0-1,0 0 1,-1 0-1,1 1 1,0-1-1,0 0 0,0 0 1,0 1-1,0-1 1,0 1-1,1-1 1,-1 1-1,0-1 0,1 1 1,-1 2-1,-6 46 1500,7 51 31,0-101-1601,1 1 0,-1 0 0,0-1 0,0 1 0,1 0 0,-1-1 0,0 1 0,1-1 0,-1 1 0,0 0 0,1-1 0,-1 1 0,1-1 0,-1 0 0,1 1 0,-1-1 0,1 1 0,-1-1 0,1 0 0,0 1 0,-1-1 0,1 0 0,0 1 0,-1-1 0,1 0 0,0 0 0,-1 0 0,1 0 0,0 0 0,-1 0 0,1 0 0,0 0 0,-1 0 0,2 0 0,18-1 0,-20 1 0,45 2 0,-41-1 0,0-1 0,0 1 0,1-1 0,-1 1 0,1-2 0,-1 1 0,0 0 0,1-1 0,-1 0 0,0 0 0,0 0 0,1 0 0,-1-1 0,0 1 0,0-1 0,5-3 0,12-16 0,-17 17 0,-3 3 0,0 0 0,0 0 0,0 0 0,0-1 0,0 1 0,0 0 0,0 0 0,0-1 0,0 1 0,-1-1 0,1 1 0,-1 0 0,1-1 0,-1 1 0,1-1 0,-1 1 0,0-1 0,0 1 0,0-1 0,0 0 0,0 1 0,0-2 0,0-18 0,0 180 0,0 33-4126,0 35-5506,0-237 2180</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8:11.802"/>
    </inkml:context>
    <inkml:brush xml:id="br0">
      <inkml:brushProperty name="width" value="0.05" units="cm"/>
      <inkml:brushProperty name="height" value="0.05" units="cm"/>
      <inkml:brushProperty name="color" value="#F6630D"/>
    </inkml:brush>
  </inkml:definitions>
  <inkml:trace contextRef="#ctx0" brushRef="#br0">1 1 7780,'0'0'23858,"0"15"-22729,0 540-1129,4-524 0,-3-30 0,-1 1 0,1-1 0,0 1 0,0-1 0,0 0 0,0 0 0,0 1 0,0-1 0,0 0 0,0 0 0,1 0 0,-1 0 0,0 0 0,1 0 0,-1-1 0,1 1 0,1 1 0,3 0 0,12 0 0,13-3 0,27 1 0,-55 0-254,-1 0 0,1 0-1,-1-1 1,1 1 0,-1-1 0,1 0 0,-1 0-1,0 0 1,1 0 0,3-2 0,31-30-9187,-23 19 5665,3-1-3214</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8:12.515"/>
    </inkml:context>
    <inkml:brush xml:id="br0">
      <inkml:brushProperty name="width" value="0.05" units="cm"/>
      <inkml:brushProperty name="height" value="0.05" units="cm"/>
      <inkml:brushProperty name="color" value="#F6630D"/>
    </inkml:brush>
  </inkml:definitions>
  <inkml:trace contextRef="#ctx0" brushRef="#br0">2 576 12710,'0'-4'15676,"0"-14"-15060,-1 0-146,1-1 1,0 1 0,2 0-1,0 0 1,1 0 0,1 1-1,9-27 1,42-58-471,-41 81 0,-2 1 0,0-2 0,-2 0 0,0 0 0,10-40 0,-19 59 0,-1 1 0,1-1 0,-1 0 0,1 0 0,0 1 0,0-1 0,0 0 0,0 1 0,1-1 0,-1 1 0,1-1 0,0 1 0,-1 0 0,1 0 0,0-1 0,0 1 0,1 1 0,-1-1 0,0 0 0,5-2 0,-2 0 0,-3 3 0,0 0 0,0-1 0,0 0 0,0 1 0,0-1 0,0 0 0,-1 0 0,1 0 0,-1 0 0,1 0 0,0-3 0,6-23 0,-7 28 0,-1 0 0,0-1 0,0 1 0,1 0 0,-1-1 0,0 1 0,1 0 0,-1 0 0,0-1 0,1 1 0,-1 0 0,0 0 0,1 0 0,-1 0 0,0-1 0,1 1 0,-1 0 0,1 0 0,-1 0 0,0 0 0,1 0 0,-1 0 0,1 0 0,-1 0 0,0 0 0,1 0 0,-1 0 0,1 0 0,-1 0 0,0 0 0,1 1 0,-1-1 0,0 0 0,1 0 0,-1 0 0,1 0 0,-1 1 0,0-1 0,1 0 0,-1 0 0,0 1 0,0-1 0,1 0 0,-1 1 0,3 10 0,-1 0 0,-1 0 0,0 0 0,0 0 0,-1 0 0,-3 21 0,2-1 0,1 107 0,1-133 0,-1 1 0,1-1 0,0 0 0,0 1 0,1-1 0,-1 0 0,1 0 0,0 0 0,1 0 0,4 7 0,-4-7 0,-1-1 0,0 0 0,0 0 0,0 1 0,0 0 0,0-1 0,-1 1 0,0 0 0,0-1 0,0 8 0,-1-6 0,0-1 0,1 1 0,0-1 0,0 0 0,0 1 0,3 7 0,4 26 0,-9-29 0,2-7 0,19 39 0,-16-10 0,-2-11 0,9-14 0,-11 8 0,-17-11 0,14-4 0,1 0 0,0 0 0,0-1 0,-1 1 0,1-1 0,0 1 0,0-1 0,-1 1 0,1-1 0,0 0 0,0 0 0,0 0 0,0-1 0,0 1 0,0 0 0,1-1 0,-3-1 0,0 0 0,0-1 0,0 1 0,-1 1 0,1-1 0,-1 1 0,1-1 0,-7-1 0,-3-2 0,11 4 0,0 0 0,0 1 0,0-1 0,0 1 0,-1 0 0,1 0 0,0 0 0,-1 1 0,1-1 0,-1 1 0,-6 0 0,10 0 0,-1 0 0,0 0 0,1 0 0,-1 0 0,0 0 0,0 0 0,1 0 0,-1 0 0,0 0 0,0-1 0,1 1 0,-1 0 0,0 0 0,1-1 0,-1 1 0,0 0 0,1-1 0,-1 1 0,1 0 0,-1-1 0,0 1 0,1-1 0,-1 1 0,1-1 0,-1 0 0,1 1 0,-1-2 0,-10-8 0,-18 6 0,12 0 0,10-10 0,-9 10-227,19 4-412,-1-1 0,0 1-1,0-1 1,0 1 0,0-1-1,0 0 1,0 0 0,0 0-1,0 0 1,0 0 0,2-2-1,-2 2-139,0 0 0,0-1-1,0 1 1,1 0 0,-1 0-1,0 0 1,1 0 0,-1 0-1,1 1 1,-1-1 0,5 1-1,10 0-5980</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8:12.890"/>
    </inkml:context>
    <inkml:brush xml:id="br0">
      <inkml:brushProperty name="width" value="0.05" units="cm"/>
      <inkml:brushProperty name="height" value="0.05" units="cm"/>
      <inkml:brushProperty name="color" value="#F6630D"/>
    </inkml:brush>
  </inkml:definitions>
  <inkml:trace contextRef="#ctx0" brushRef="#br0">143 23 8916,'-3'-23'18038,"-73"23"-12300,51 4-5646,25 2-104,1-4 7,-1 111 5,0-110 0,0 0 0,0-1 0,1 1 0,-1 0 0,1 0 0,0 0 0,0-1 0,0 1 0,0 0 0,0-1 0,1 1 0,-1-1 0,1 1 0,-1-1 0,1 0 0,0 0 0,0 0 0,0 0 0,4 3 0,9 11 0,6 20 0,-18-30 0,0 0 0,0 0 0,1 0 0,0 0 0,6 6 0,0-2 0,-1 0 0,0 1 0,0 0 0,-1 1 0,0-1 0,-1 1 0,6 14 0,-12-22 0,0 0 0,0-1 0,1 1 0,-1-1 0,1 1 0,0-1 0,0 0 0,1 1 0,-1-1 0,1 0 0,-1-1 0,1 1 0,0 0 0,6 4 0,-7-6 0,5 4 0,-6-4 0,0-1 0,-1 1 0,1 0 0,0-1 0,0 1 0,-1-1 0,1 1 0,0 0 0,-1 0 0,1 0 0,-1-1 0,1 1 0,-1 0 0,1 0 0,-1 0 0,1 0 0,-1 0 0,1 1 0,0 47 0,-1-48 0,0 0 0,1 1 0,-1-1 0,0 0 0,0 0 0,0 1 0,0-1 0,-1 0 0,1 0 0,0 1 0,0-1 0,-1 0 0,1 0 0,-1 0 0,1 1 0,-1-1 0,1 0 0,-1 0 0,-1 2 0,-8-4 0,9 0 0,-17 2 20,14-1-93,0 1 0,0-1 0,0 1 1,0-1-1,0 0 0,0-1 0,0 1 0,0-1 0,0 0 0,0 0 1,0 0-1,1 0 0,-1-1 0,0 1 0,0-1 0,1 0 0,-1 0 1,1-1-1,0 1 0,-4-4 0,-9-12-4161,-1 1-1,0 1 1,-2 1-1,-29-21 1,45 35 3888,1-1 0,0 1 0,0-1 0,0 0 0,1 1 0,-1-1 0,0 0 0,1 0 0,-1 0 0,1-1 0,-2-1 0,-1-30-2690</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8:13.512"/>
    </inkml:context>
    <inkml:brush xml:id="br0">
      <inkml:brushProperty name="width" value="0.05" units="cm"/>
      <inkml:brushProperty name="height" value="0.05" units="cm"/>
      <inkml:brushProperty name="color" value="#F6630D"/>
    </inkml:brush>
  </inkml:definitions>
  <inkml:trace contextRef="#ctx0" brushRef="#br0">1 250 6355,'36'-11'3794,"8"-6"1605,-40 16-4903,-1 0 0,0 0 0,1 0 0,-1 0 0,0 1 0,1 0 0,-1-1 0,1 1 0,5 1 0,10-2 1540,43-22 6485,-28 9-7003,-30 13-1508,-1 0 0,0 0 1,1 0-1,-1-1 0,0 1 0,0-1 1,0 0-1,0 0 0,0 0 0,0 0 0,-1 0 1,1-1-1,-1 1 0,1-1 0,-1 0 1,0 1-1,2-6 0,11-8-10,-11 13 0,0-1 0,-1 0 0,0 0 0,1 0 0,-1 0 0,0-1 0,-1 1 0,1-1 0,-1 0 0,0 0 0,0 0 0,1-6 0,-3 10 0,0 1 0,0-1 0,0 1 0,0-1 0,0 1 0,0-1 0,0 1 0,1-1 0,-1 1 0,0 0 0,0-1 0,0 1 0,0-1 0,1 1 0,-1-1 0,0 1 0,0 0 0,1-1 0,-1 1 0,0 0 0,1-1 0,-1 1 0,0 0 0,1-1 0,-1 1 0,1 0 0,-1 0 0,1-1 0,-1 1 0,0 0 0,1 0 0,-1 0 0,1 0 0,-1 0 0,1-1 0,-1 1 0,1 0 0,0 0 0,7-3 0,-4-18 0,-8 1 0,4 20 0,-1-1 0,1 1 0,-1 0 0,1 0 0,-1-1 0,1 1 0,-1 0 0,1 0 0,-1 0 0,1 0 0,-1-1 0,1 1 0,-1 0 0,0 0 0,1 0 0,-1 0 0,1 0 0,-1 0 0,1 1 0,-1-1 0,1 0 0,-1 0 0,1 0 0,-1 0 0,1 1 0,-1-1 0,1 0 0,-2 1 0,-1 2 0,0 2 0,-8 32 0,10-35 0,0 1 0,0-1 0,1 1 0,-1-1 0,1 1 0,0 0 0,-1-1 0,1 1 0,0 0 0,1 3 0,0 39 0,-1-23 0,0-21 0,0 1 0,0-1 0,0 1 0,0-1 0,0 0 0,0 1 0,1-1 0,-1 1 0,0-1 0,1 0 0,-1 1 0,1-1 0,-1 0 0,1 0 0,1 2 0,7-1 0,-6-3 0,-1 2-31,2 1-577,0 0 0,-1 0 1,1-1-1,0 0 0,0 0 0,0 0 1,0 0-1,0-1 0,0 1 0,0-1 1,1 0-1,-1 0 0,0-1 0,0 1 0,0-1 1,0 0-1,0 0 0,0 0 0,0-1 1,0 1-1,-1-1 0,1 0 0,3-2 1,3-5-1775,-2 0 0,1-1 0,13-19 0,-16 21 2086,-6 7 325,25-26 22895,-21 38-22210,-3-7-247,0-5-457,0 1-1,-1 1 1,1-1 0,0 0-1,0 0 1,0 0-1,-1 0 1,1 0-1,0 1 1,0-1 0,-1 0-1,1 1 1,0-1-1,0 0 1,-1 1 0,1-1-1,0 1 1,-1-1-1,1 1 1,-1 0 0,1-1-1,-1 1 1,1 0-1,-1-1 1,1 1-1,-1 0 1,0-1 0,1 1-1,-1 0 1,0 0-1,1 0 1,-1 1-10,0-1 0,0 0 0,0 0 0,0 0 0,0 0 0,0 1 0,0-1 0,0 0 0,1 0 0,-1 0 0,0 0 0,1 0 0,-1 0 0,1 1 0,-1-1 0,2 1 0,8 0 0,-8-2 0,7 3 0,0 0 0,0 0 0,0-1 0,1-1 0,-1 1 0,0-1 0,1-1 0,-1 0 0,18-2 0,3 0 0,-26 2 0,-1 0 0,0-1 0,1 1 0,-1-1 0,0 0 0,0 0 0,0 0 0,0 0 0,0 0 0,0-1 0,0 0 0,3-2 0,-1 1 0,0 1 0,0-1 0,0 1 0,0 0 0,0 0 0,1 0 0,-1 1 0,1-1 0,-1 1 0,1 1 0,0-1 0,8 1 0,7 0 0,-6 4 0,10 37-11,-20-34 392,11 11-3598,-15-17 2414,0 0-1,0 0 1,0 0 0,1 0 0,-1 0 0,0 0 0,1-1-1,-1 1 1,0-1 0,1 1 0,-1-1 0,1 1 0,-1-1-1,1 0 1,1 1 0,10-1-5877</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8:41.326"/>
    </inkml:context>
    <inkml:brush xml:id="br0">
      <inkml:brushProperty name="width" value="0.05" units="cm"/>
      <inkml:brushProperty name="height" value="0.05" units="cm"/>
    </inkml:brush>
  </inkml:definitions>
  <inkml:trace contextRef="#ctx0" brushRef="#br0">0 1 15799,'0'0'15413,"4"0"-15205,-3-1-197,0 1 0,0 0 0,-1 0 0,1 0 0,0 0 1,-1 0-1,1 0 0,0 1 0,-1-1 0,1 0 0,0 0 0,-1 0 0,1 1 1,0-1-1,-1 0 0,1 1 0,0-1 0,-1 0 0,1 1 0,-1-1 1,1 1-1,-1-1 0,1 1 0,-1-1 0,1 1 0,-1-1 0,0 1 1,1 0-1,1 27 332,-2-17-332,0 416-128,0-426 135,0-1 0,0 1 0,0 0 0,0 0 0,0-1 0,0 1 1,0 0-1,0 0 0,1-1 0,-1 1 0,0 0 0,0-1 0,1 1 0,-1 0 0,0-1 0,1 1 0,-1 0 0,0-1 0,1 1 0,-1-1 1,1 1-1,-1-1 0,1 1 0,0-1 0,0 2 0,5 3-1737</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8:13.898"/>
    </inkml:context>
    <inkml:brush xml:id="br0">
      <inkml:brushProperty name="width" value="0.05" units="cm"/>
      <inkml:brushProperty name="height" value="0.05" units="cm"/>
      <inkml:brushProperty name="color" value="#F6630D"/>
    </inkml:brush>
  </inkml:definitions>
  <inkml:trace contextRef="#ctx0" brushRef="#br0">1 0 14215,'2'3'641,"-1"0"0,1 0 0,-1 0 0,1 0 0,-1 0 0,0 1 0,0-1 0,0 0 0,-1 1 0,1-1 0,-1 1 0,0-1 0,0 5 1,7 32 5352,1-16-5397,-1 1 0,-1 0 1,-1 0-1,-1 0 0,1 41 0,-5-58-597,1 0 0,-1-1 0,1 1 0,1-1 0,-1 1 0,4 8 0,-1-4 0,-1 1 0,0-1 0,-1 1 0,-1-1 0,0 1 0,-1 15 0,0-16 0,0-19 0,0-70 0,1 67-2959</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8:15.193"/>
    </inkml:context>
    <inkml:brush xml:id="br0">
      <inkml:brushProperty name="width" value="0.05" units="cm"/>
      <inkml:brushProperty name="height" value="0.05" units="cm"/>
      <inkml:brushProperty name="color" value="#F6630D"/>
    </inkml:brush>
  </inkml:definitions>
  <inkml:trace contextRef="#ctx0" brushRef="#br0">1 1 6835,'406'0'13342,"4"0"-5881,82 0-4103,239 0-4215,-308 9-5887,-61 9-1561,-136-3 2174,-83-13 2022</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8:15.565"/>
    </inkml:context>
    <inkml:brush xml:id="br0">
      <inkml:brushProperty name="width" value="0.05" units="cm"/>
      <inkml:brushProperty name="height" value="0.05" units="cm"/>
      <inkml:brushProperty name="color" value="#F6630D"/>
    </inkml:brush>
  </inkml:definitions>
  <inkml:trace contextRef="#ctx0" brushRef="#br0">0 0 14839,'40'0'4722,"-1"0"-208,25 0-1040,-24 0-833,-1 23-800,1-14-1105,0 4-736,-16 9 0,-8 1 0,-16-1 0,0 14 0,0-5-96,0 5-2545,-16 9-1521,-48-1-1169,9 1-1168,-33 13-176</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8:14.546"/>
    </inkml:context>
    <inkml:brush xml:id="br0">
      <inkml:brushProperty name="width" value="0.05" units="cm"/>
      <inkml:brushProperty name="height" value="0.05" units="cm"/>
      <inkml:brushProperty name="color" value="#F6630D"/>
    </inkml:brush>
  </inkml:definitions>
  <inkml:trace contextRef="#ctx0" brushRef="#br0">1 63 13110,'0'-4'8455,"0"-9"-5961,0 0 4552,0 12-6984,0 0 0,0 0-1,0 0 1,0 0 0,0 0 0,0 0 0,0 0 0,0 0 0,1 0-1,-1 0 1,0 0 0,1 0 0,-1 0 0,0 0 0,1 0 0,-1 0 0,1 1-1,0-1 1,0-1 0,8 1 341,-7 1-381,40-6-22,1 2 0,-1 2 0,68 5 0,-26-1 0,129-2-2889,102 0-7340,-251 0 793</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8:16.183"/>
    </inkml:context>
    <inkml:brush xml:id="br0">
      <inkml:brushProperty name="width" value="0.05" units="cm"/>
      <inkml:brushProperty name="height" value="0.05" units="cm"/>
      <inkml:brushProperty name="color" value="#F6630D"/>
    </inkml:brush>
  </inkml:definitions>
  <inkml:trace contextRef="#ctx0" brushRef="#br0">350 0 8596,'-4'0'742,"-1"2"-466,-1 0 1,0 0-1,0 0 0,1 1 1,-1 0-1,1 0 1,0 0-1,0 1 1,0-1-1,0 1 1,1 1-1,-1-1 1,-4 6-1,-13 11 525,-9 6 937,0 1 0,2 2 1,-47 61-1,66-77-1063,1 0 0,0 1 0,1 0 1,0 1-1,2-1 0,-1 1 0,2 1 0,0-1 0,1 1 0,1 0 1,1 0-1,-1 18 0,3-27-489,-1 10 261,2 1 0,0-1 0,6 30 1,-5-42-420,-1 0 1,1-1 0,0 1-1,1-1 1,-1 1 0,1-1-1,0 0 1,1 0 0,-1 0-1,1-1 1,0 1-1,0-1 1,0 0 0,1 0-1,8 6 1,0-3-180,0 0 0,0-1-1,0 0 1,1-1 0,0-1 0,0 0-1,21 2 1,107 6-5363,-88-10 1780,62 1-5878</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8:30.179"/>
    </inkml:context>
    <inkml:brush xml:id="br0">
      <inkml:brushProperty name="width" value="0.05" units="cm"/>
      <inkml:brushProperty name="height" value="0.05" units="cm"/>
      <inkml:brushProperty name="color" value="#F6630D"/>
    </inkml:brush>
  </inkml:definitions>
  <inkml:trace contextRef="#ctx0" brushRef="#br0">1780 14 4178,'0'0'1110,"-4"0"128,-12-6 468,15 5-1504,0 1 0,0-1 0,-1 0 0,1 1 0,0-1 0,0 0 0,-1 1-1,1-1 1,0 1 0,-1 0 0,1-1 0,0 1 0,-1 0 0,-1 0 0,-106 0 9751,-5 0-4376,112 0-5527,0 0-1,0 1 1,0-1-1,0 0 1,0 1-1,0-1 1,0 1 0,0 0-1,0 0 1,0 0-1,0 0 1,-3 2 0,3-1-22,0-1 0,0 1 0,0-1 1,-1 0-1,1 0 0,0 0 1,-1 0-1,1-1 0,-1 1 0,1-1 1,-1 1-1,1-1 0,-4 0 0,-3 2 52,0-1-1,0 1 1,-1 0-1,1 1 0,-12 5 1,-26 8 316,9-2 34,8 0-212,-50 22 177,72-32-358,-1 0 1,1 1-1,0 0 0,1 0 0,-11 10 1,-27 18 61,33-27-99,7-3 6,0-1-1,0 1 0,0 0 0,1 0 1,0 1-1,-1-1 0,-4 7 0,5-6 6,0 0 0,0-1-1,-1 0 1,1 1-1,-1-1 1,-8 4-1,8-5-3,0 1 0,0 0 0,0 0 0,0 1 0,1 0 0,-8 7 0,2-1 4,0-1 0,-1 0 0,0 0 0,-18 10 0,17-12-32,0 1 0,1 0 0,0 1 0,-15 15-1,22-20 27,0-1-1,0 1 1,0-1-1,-1 0 0,1 0 1,-9 4-1,8-4-2,0 0 0,0 0 0,0 0 1,0 1-1,0-1 0,-6 9 0,8-9-6,0 0 0,-1 0 0,1-1 0,0 1 0,-1-1 0,0 0 1,1 0-1,-8 3 0,7-4-4,0 1 1,0 0-1,1 0 1,-1 0-1,0 1 1,1-1-1,-1 1 1,1 0-1,0 0 1,-3 3-1,1 0 6,-1 0-1,0-1 0,0 0 1,0 0-1,-1 0 1,-9 4-1,8-5 15,1 1 1,-1 0-1,1 1 1,0-1-1,-7 9 0,-43 35-3,43-39-8,1 1-1,-22 22 1,24-23 0,0 0 0,0 0 1,-17 9-1,16-10-11,-1 0 0,1 1 0,-15 15 0,11-7-6,11-14 28,0 1 1,0 0-1,1 0 0,0 1 1,0-1-1,0 1 1,-3 7-1,-13 16-30,18-26 15,0-1 0,0 0 0,0 1 0,0 0 0,0-1 0,0 1 0,1 0 0,-1 0 0,-1 4 0,2-2-10,-1 1 1,1-1 0,-1 0 0,0 0 0,0 0 0,0 0 1,-1 0-1,0 0 0,-4 5 0,-11 22-7,17-28 24,0-1 0,-1 0 0,1 0 0,-1 0 0,0-1 1,0 1-1,0 0 0,0-1 0,-5 5 0,6-6 1,0 0 0,0 0 0,0 0 0,0 0 0,0 0 0,0 0 0,0 0 0,0 0 0,0 0 0,0 0 0,1 1 0,-1-1 0,0 0 0,1 0 0,-1 1 0,1-1 0,-1 1 0,1-1-1,0 0 1,0 1 0,-1-1 0,1 1 0,0 1 0,-5 25-39,-50 63 3,50-81 37,0-1-1,2 1 0,-1 0 1,1 0-1,0 0 1,1 1-1,0-1 1,1 0-1,0 1 1,1 0-1,1 11 1,-17 79 555,16-99-554,0 1 0,0-1-1,-1 1 1,1-1-1,-1 1 1,1-1-1,-1 0 1,0 1 0,0-1-1,0 0 1,0 1-1,0-1 1,-3 3 0,2-3 4,1 0 1,0 0 0,-1 0 0,1 0 0,0 0-1,1 0 1,-1 0 0,0 0 0,1 0 0,-1 1-1,1-1 1,-1 0 0,1 4 0,0 532 1070,0-536-1085,1 0 1,-1 0-1,1 1 1,-1-1-1,1 0 0,0 0 1,0 0-1,0 0 1,0 0-1,0 0 0,0 0 1,0 0-1,3 2 1,9 15 39,-11-14-39,0-1 0,0 0 0,-1 1-1,1 0 1,-1-1 0,0 1 0,0-1 0,0 8-1,-1-10-1,0-1 0,0 0 0,0 1 0,1-1 0,-1 0-1,0 1 1,1-1 0,-1 0 0,1 0 0,-1 1 0,1-1-1,0 0 1,-1 0 0,1 0 0,0 0 0,0 0 0,0 0 0,0 0-1,0 0 1,0 0 0,0 0 0,0-1 0,0 1 0,1 0-1,-1-1 1,0 1 0,0-1 0,1 1 0,-1-1 0,0 1-1,3-1 1,11 7 19,7 27 171,-6-18-159,-12-11-22,1-1 0,0 1 0,0-1 0,0 1-1,0-2 1,8 5 0,-12-8-6,-1 1 0,1-1 0,0 0-1,-1 0 1,1 0 0,0 1 0,-1-1 0,1 0-1,-1 1 1,1-1 0,-1 0 0,1 1-1,0-1 1,-1 1 0,1-1 0,-1 1 0,0-1-1,1 1 1,-1-1 0,1 1 0,-1 0 0,0-1-1,1 1 1,-1-1 0,0 1 0,0 0 0,0-1-1,1 1 1,-1 0 0,0-1 0,0 1 0,0 1-1,0-1 2,0 0 0,0 0 0,0 1 0,0-1-1,1 0 1,-1 0 0,0 0 0,1 0 0,-1 0-1,1 0 1,-1 0 0,1 0 0,0 0-1,-1 0 1,1 0 0,0 0 0,0 0 0,-1 0-1,1 0 1,0-1 0,1 2 0,33 17 30,-26-15-33,0 0 0,0 1 0,0 0 0,-1 1 0,9 7-1,-16-11 3,1 0 0,-1-1 0,1 1 0,0 0 0,0-1 0,-1 1 0,1-1-1,0 1 1,0-1 0,1 0 0,-1 0 0,0 0 0,0 0 0,1 0-1,-1 0 1,0-1 0,1 1 0,2-1 0,-4 1-2,0-1 1,0 0-1,0 1 1,0-1-1,1 0 1,-1 1-1,0-1 1,0 1-1,0 0 1,0-1-1,0 1 0,0 0 1,-1 0-1,1-1 1,0 1-1,0 0 1,0 0-1,-1 0 1,1 0-1,-1 0 1,1 0-1,-1 0 1,1 0-1,-1 0 1,1 2-1,0-2 2,-1 0 0,0 1 0,1-1 0,-1 0-1,1 0 1,0 0 0,-1 0 0,1 0 0,0 0 0,0 0 0,0 0-1,-1 0 1,1 0 0,0 0 0,0 0 0,0-1 0,0 1 0,1 0-1,-1-1 1,2 1 0,12 4 25,-1-2-1,1 0 1,1 0-1,-1-2 0,29 0 1,-40-1-22,-1 1 1,1-1-1,0 1 0,-1 0 1,1 0-1,-1 0 0,1 1 1,5 2-1,-6-2-9,0 0 1,1-1-1,-1 0 0,1 1 0,-1-1 1,1 0-1,0-1 0,5 1 1,401-1 79,-331-13-4,-72 13-65,0 0 1,1 0-1,-1-1 1,0 0-1,0 0 1,0-1 0,0 0-1,-1 0 1,1-1-1,8-4 1,-10 6-2,0-1-1,1 1 1,-1-1-1,1 2 1,0-1-1,-1 0 1,1 1 0,-1 0-1,1 1 1,10 1-1,11 0 38,52-2-25,85 0-16,-149 2 0,-12 7-11,-3-7-63</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8:30.551"/>
    </inkml:context>
    <inkml:brush xml:id="br0">
      <inkml:brushProperty name="width" value="0.05" units="cm"/>
      <inkml:brushProperty name="height" value="0.05" units="cm"/>
      <inkml:brushProperty name="color" value="#F6630D"/>
    </inkml:brush>
  </inkml:definitions>
  <inkml:trace contextRef="#ctx0" brushRef="#br0">0 1 7764,'0'0'2337,"24"0"464,-24 13 2866,16 10-3202,8-23-721,-24 8-735,16 15-481,8-23-640,-24 13-1777,0 1-2833,15-5-3202</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2:36:43.956"/>
    </inkml:context>
    <inkml:brush xml:id="br0">
      <inkml:brushProperty name="width" value="0.05" units="cm"/>
      <inkml:brushProperty name="height" value="0.05" units="cm"/>
    </inkml:brush>
  </inkml:definitions>
  <inkml:trace contextRef="#ctx0" brushRef="#br0">446 36 5362,'0'-35'20474,"1"70"-16531,1-26-3652,-1-1 0,-1 1 0,0 0 0,0 0 0,0 0 1,-1 0-1,-1 0 0,1-1 0,-6 15 0,-15 6-197,17-23-97,-1 0 0,1 1 0,1 0 1,-1 0-1,-4 9 0,-20 56 3,6-14 0,-2-1 0,-60 99 0,66-130 0,2-2 0,-26 50 0,38-64-56,-2-1 0,1 0 1,-1 0-1,-15 15 0,13-16-170,1 1 0,0 0 0,1 1 0,0-1 0,-11 22 0,11-20-239,6-10-171,0 0 1,0 0 0,0-1-1,-1 1 1,1 0 0,0 0-1,-1-1 1,1 1-1,0 0 1,-1-1 0,1 1-1,0-1 1,-1 0 0,1 1-1,-1-1 1,1 0 0,-3 0-1,0-22-15361</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2:36:44.296"/>
    </inkml:context>
    <inkml:brush xml:id="br0">
      <inkml:brushProperty name="width" value="0.05" units="cm"/>
      <inkml:brushProperty name="height" value="0.05" units="cm"/>
    </inkml:brush>
  </inkml:definitions>
  <inkml:trace contextRef="#ctx0" brushRef="#br0">97 0 3650,'-1'9'734,"0"0"0,-1 1 0,0-1 0,-1 0 0,0-1 0,0 1 0,-1-1 0,0 1 0,-1-1 0,-6 9 0,6-9-39,0 0-1,0 0 1,1 1-1,0 0 1,0 0-1,1 0 1,0 0-1,1 1 1,0-1-1,-1 13 1,-13 140 11689,16-53-11365,-1-103-1019,1-6 0,0 1 0,0-1 0,0 0 0,0 0 0,0 0 0,0 1 0,0-1 0,0 0 0,0 0 0,0 0 0,0 1 0,0-1 0,0 0 0,0 0 0,0 0 0,0 1 0,0-1 0,0 0 0,0 0 0,0 0 0,0 1 0,0-1 0,0 0 0,0 0 0,1 0 0,-1 0 0,0 1 0,0-1 0,0 0 0,0 0 0,0 0 0,1 0 0,-1 1 0,0-1 0,0 0 0,0 0 0,0 0 0,1 0 0,-1 0 0,0 0 0,0 0 0,0 0 0,1 0 0,-1 0 0,0 0 0,35 2 0,-12-2 0,-19 1 0,1 0 0,-1-1 0,0 0 0,0 0 0,0 0 0,1 0 0,-1-1 0,0 1 0,0-1 0,0 0 0,0 0 0,0-1 0,0 1 0,0-1 0,-1 0 0,7-4 0,14-14-2124,14-10-5519,-15 12 3081,-6-2-2607</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2:36:47.020"/>
    </inkml:context>
    <inkml:brush xml:id="br0">
      <inkml:brushProperty name="width" value="0.05" units="cm"/>
      <inkml:brushProperty name="height" value="0.05" units="cm"/>
    </inkml:brush>
  </inkml:definitions>
  <inkml:trace contextRef="#ctx0" brushRef="#br0">1 8 7924,'0'-7'24654,"0"404"-24465,4-376-189,-3-19 0,1 0 0,-1 0 0,1 0 0,0-1 0,-1 1 0,1-1 0,0 1 0,0-1 0,0 0 0,0 1 0,0-1 0,0 0 0,0-1 0,1 1 0,-1 0 0,0 0 0,0-1 0,1 0 0,-1 1 0,3-1 0,60 0 0,-31-1 0,11-10 0,-38 9 0,0-1 0,0 1 0,0 1 0,0-1 0,12 0 0,-5 2 0,-1-2 0,0 1 0,1-2 0,-1 0 0,18-6 0,-28 7 0,-1 1 0,0 0 0,1 1 0,0-1 0,-1 0 0,1 1 0,-1-1 0,1 1 0,0 0 0,-1 0 0,1 0 0,3 1 0,41 1 0,-29-2 0,1 0-670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5:20.649"/>
    </inkml:context>
    <inkml:brush xml:id="br0">
      <inkml:brushProperty name="width" value="0.05" units="cm"/>
      <inkml:brushProperty name="height" value="0.05" units="cm"/>
    </inkml:brush>
  </inkml:definitions>
  <inkml:trace contextRef="#ctx0" brushRef="#br0">1 4 10885,'1'-1'234,"-1"1"0,1 0 1,-1-1-1,1 1 0,-1 0 0,1-1 1,0 1-1,-1 0 0,1 0 0,0 0 0,-1-1 1,1 1-1,0 0 0,-1 0 0,1 0 1,0 0-1,0 0 0,-1 0 0,1 0 0,0 1 1,-1-1-1,1 0 0,0 0 0,-1 0 1,1 1-1,-1-1 0,1 0 0,0 1 0,-1-1 1,1 0-1,-1 1 0,1-1 0,-1 1 1,1-1-1,-1 1 0,1 0 0,1 27 11028,-3-11-9308,3 23-1954,-1-30 0,0 0 0,0 0 0,-1 1 0,-1-1 0,0 0 0,0 0 0,-5 18 0,0-8 0,2 0 0,0 0 0,1 0 0,1 1 0,1 34 0,1 138 0,0-192 0,0 0 0,0 0 0,0 0 0,0 0 0,0 0 0,0 0 0,0 0 0,0 1 0,0-1 0,1 0 0,-1 0 0,0 0 0,1 0 0,-1 0 0,1-1 0,-1 1 0,1 0 0,0 2 0,35 16 0,-13-9 0,3-5 0,-20-5 0,0 0 0,0 1 0,0 0 0,0 0 0,0 0 0,0 0 0,6 4 0,-5-3-427,-1-1 1,1 0-1,0 0 0,-1 0 0,1-1 1,8 0-1,72-12-9302,-50 5 5957,-12 1-1699,-8 5 362</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8:42.072"/>
    </inkml:context>
    <inkml:brush xml:id="br0">
      <inkml:brushProperty name="width" value="0.05" units="cm"/>
      <inkml:brushProperty name="height" value="0.05" units="cm"/>
    </inkml:brush>
  </inkml:definitions>
  <inkml:trace contextRef="#ctx0" brushRef="#br0">9 23 10149,'-8'-20'25052,"20"18"-28340,392 2 3971,-186 8-512,-75-8-171,-124 3 0,-1 6-21,-14-7-81</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2:36:26.199"/>
    </inkml:context>
    <inkml:brush xml:id="br0">
      <inkml:brushProperty name="width" value="0.05" units="cm"/>
      <inkml:brushProperty name="height" value="0.05" units="cm"/>
    </inkml:brush>
  </inkml:definitions>
  <inkml:trace contextRef="#ctx0" brushRef="#br0">691 1 17528,'-205'0'7737,"199"0"-7679,1 1 0,-1 0-1,0 0 1,1 0 0,-1 1 0,1 0 0,-1 0 0,1 0-1,-9 6 1,-25 9 92,37-17-146,-1 1 0,1 0 1,0-1-1,0 1 0,0 0 0,0 0 0,0 0 0,0 1 0,0-1 0,0 0 1,1 1-1,-1-1 0,0 1 0,1 0 0,-3 2 0,-21 19-62,-2-5 59,1 1 0,-42 40 0,48-41-38,-62 61 258,82-78-219,-3 0 10,0 1-1,0 1 1,1-1 0,-1 0 0,0 0 0,1 1 0,0 0 0,0-1-1,0 1 1,0 0 0,0 0 0,0 0 0,1 0 0,0 0-1,-1 1 1,1-1 0,0 0 0,0 6 0,0-5 3,0 0-1,1 0 1,-2 0 0,1 0 0,0 0 0,-1 0 0,0 0 0,0 0-1,0 0 1,-4 5 0,3-5 4,1-1 0,0 1 0,0-1 0,0 1-1,0 0 1,0 0 0,1 0 0,0 0 0,0 0 0,-1 8 0,2-11-2,0 0 0,0 0 0,0 0 0,0 0 0,-1 0 0,1 0 0,0 0 0,-1 0 0,1 0 0,0 0 0,-1 0 0,1 0 0,-1 0 0,0 0 0,1 0 0,-1-1 0,0 1 0,1 0 0,-1 0 0,-2 1 0,2-2 61,0 1 0,0 0 0,0 0 0,0 1 1,0-1-1,0 0 0,0 0 0,1 0 0,-1 1 0,0-1 0,1 0 0,-1 1 0,1-1 0,-1 0 1,1 1-1,0-1 0,-1 1 0,1-1 0,0 1 0,0-1 0,0 2 0,0 76 2329,1-77-2370,0 0 0,-1 0 0,1 0 0,0 0 1,0 0-1,1 0 0,-1 0 0,0-1 0,1 1 1,-1 0-1,1-1 0,-1 1 0,1-1 1,0 1-1,0-1 0,0 0 0,-1 0 0,1 0 1,0 0-1,1 0 0,-1 0 0,0 0 0,3 0 1,15 10 293,-9 4-199,-10-14-125,0 1 0,0 0 0,0-1 1,0 1-1,0-1 0,0 1 0,1-1 0,-1 0 0,0 1 0,1-1 1,-1 0-1,1 0 0,0 0 0,-1 0 0,1 0 0,0 0 1,-1-1-1,1 1 0,3 0 0,59 25-7,-61-24 0,1-1 0,-1 1 0,1 0 0,-1 0 0,0 0 0,0 0 0,6 6 0,-7-6 0,0 0 0,0 0 0,1 0 0,-1-1 0,0 1 0,1 0 0,-1-1 0,1 0 0,0 1 0,-1-1 0,1 0 0,0-1 0,0 1 0,0 0 0,0-1 0,0 0 0,4 1 0,87 12 0,-92-13 0,0 0 0,0 0 0,0 0 0,0 0 0,0 1 0,0-1 0,0 1 0,0-1 0,-1 1 0,1-1 0,0 1 0,0 0 0,2 2 0,1 0 0,0-1 0,-1 0 0,1 0 0,0-1 0,0 1 0,0-1 0,0 0 0,0 0 0,0-1 0,0 0 0,0 0 0,0 0 0,5-1 0,-5 1 0,0 1 0,0-1 0,-1 0 0,1 1 0,-1 0 0,1 0 0,5 3 0,8-3-219,-4 0-706,11 0-5661,-3-4-10309,-2-5 12835</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2:36:26.552"/>
    </inkml:context>
    <inkml:brush xml:id="br0">
      <inkml:brushProperty name="width" value="0.05" units="cm"/>
      <inkml:brushProperty name="height" value="0.05" units="cm"/>
    </inkml:brush>
  </inkml:definitions>
  <inkml:trace contextRef="#ctx0" brushRef="#br0">16 0 15479,'0'0'8964,"0"23"-5986,0-10-2626,0 1-816,0 8-5971,-16-13-2578,16 4 3827</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2:36:26.908"/>
    </inkml:context>
    <inkml:brush xml:id="br0">
      <inkml:brushProperty name="width" value="0.05" units="cm"/>
      <inkml:brushProperty name="height" value="0.05" units="cm"/>
    </inkml:brush>
  </inkml:definitions>
  <inkml:trace contextRef="#ctx0" brushRef="#br0">24 1 11909,'0'8'6643,"0"6"-4754,-24-5-1665</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2:36:27.280"/>
    </inkml:context>
    <inkml:brush xml:id="br0">
      <inkml:brushProperty name="width" value="0.05" units="cm"/>
      <inkml:brushProperty name="height" value="0.05" units="cm"/>
    </inkml:brush>
  </inkml:definitions>
  <inkml:trace contextRef="#ctx0" brushRef="#br0">1 0 6963,'0'0'11854,"0"4"-10168,0 0-1349,1 1 0,0-1 1,0 1-1,1-1 0,-1 0 1,1 0-1,0 0 0,0 0 1,0 0-1,1 0 1,0-1-1,-1 1 0,1-1 1,0 1-1,6 4 0,16 21 1031,-9-9-731,1 0 0,0-1-1,2-1 1,0 0-1,24 15 1,-14-10 202,31 31 1,-42-35-840,2 4 0,2-2 0,38 30 0,-4 1 0,-32-28 0,7 8 0,-25-25 0,-1 0 0,1-1 0,1 0 0,-1 0 0,1 0 0,0-1 0,1 0 0,13 7 0,-18-11 0,-1 0 0,0 0 0,1 1 0,-1-1 0,0 1 0,0-1 0,0 1 0,0 0 0,0 0 0,0 0 0,-1 0 0,3 3 0,-3-3 0,0 0 0,0-1 0,0 1 0,0-1 0,0 0 0,1 1 0,-1-1 0,0 0 0,1 0 0,-1 0 0,1 0 0,-1 0 0,1 0 0,-1 0 0,1 0 0,0-1 0,0 1 0,-1 0 0,1-1 0,0 0 0,3 1 0,9 0 0,-4 4-2038,7-2-9015</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2:36:27.995"/>
    </inkml:context>
    <inkml:brush xml:id="br0">
      <inkml:brushProperty name="width" value="0.05" units="cm"/>
      <inkml:brushProperty name="height" value="0.05" units="cm"/>
    </inkml:brush>
  </inkml:definitions>
  <inkml:trace contextRef="#ctx0" brushRef="#br0">0 354 6899,'0'100'3268,"0"-97"-3305,0-7-281,0-40 1292,0-69 8313,0 109-9115,0 0 1,1 0-1,-1 0 0,1 0 0,0 0 1,0 0-1,0 1 0,0-1 1,1 0-1,3-5 0,9-25 716,25-41 1246,-36 70-1971,-1 0 1,1 0-1,0 0 0,0 0 0,0 1 0,5-7 1,-4 7 39,0 0 0,-1-1 1,0 0-1,0 0 1,0 0-1,3-7 1,-5 9-80,0 0 0,0-1 1,0 1-1,1 0 1,-1 1-1,1-1 0,0 0 1,0 0-1,0 1 1,0-1-1,1 1 0,-1-1 1,1 1-1,-1 0 1,1 0-1,0 0 0,3-1 1,1 0-18,-1 1 1,1 1 0,0-1-1,0 1 1,0 0-1,0 1 1,12 0 0,-18 0-103,0 0 0,0-1 0,1 1 1,-1 0-1,0 0 0,0 1 0,1-1 0,-1 0 1,0 0-1,0 1 0,1-1 0,-1 0 1,0 1-1,0 0 0,0-1 0,0 1 0,0-1 1,0 1-1,0 0 0,0 0 0,0 0 1,0 0-1,0 0 0,0 0 0,0 0 0,-1 0 1,1 0-1,0 0 0,-1 0 0,1 0 0,-1 0 1,1 0-1,-1 1 0,1 0 0,8 18 63,0-10 7,-8-9-62,0 0 0,0 0 0,0 0 0,0 0-1,-1 0 1,1 1 0,0-1 0,0 0 0,-1 0-1,1 1 1,-1-1 0,1 1 0,-1-1 0,0 0-1,1 1 1,-1-1 0,0 1 0,0-1 0,0 2-1,16 64 541,-15-61-526,0-1 0,0 0 0,0 0 0,1 0 0,-1 0 0,1 0 1,0-1-1,1 1 0,3 5 0,11 25 54,23 56-412,-37-73 217,-3-17 114,0-1 0,0 1 0,0 0 1,0-1-1,0 1 0,0 0 0,0-1 0,0 1 1,1-1-1,-1 1 0,0 0 0,0-1 0,0 1 1,1-1-1,-1 1 0,0-1 0,1 1 0,-1-1 0,0 1 1,1-1-1,-1 1 0,1-1 0,-1 1 0,1-1 1,11 8 13,-10-7-13,-1-1 0,0 1-1,0-1 1,0 1 0,0 0-1,1-1 1,-1 1 0,0 0-1,0 0 1,0 0 0,-1 0-1,1 0 1,0 0 0,0 0 0,0 0-1,-1 0 1,1 0 0,-1 0-1,1 0 1,-1 0 0,1 1-1,-1-1 1,1 0 0,-1 3 0,1-3 2,-1 1 1,0-1 0,1 1 0,0-1 0,-1 0 0,1 0 0,0 1 0,0-1 0,-1 0 0,1 0 0,0 0-1,0 0 1,0 0 0,1 0 0,-1 0 0,0 0 0,2 1 0,0 0 19,0 2 69,-1 0 1,0 0-1,1 0 0,-1 0 0,-1 0 1,1 0-1,-1 1 0,1-1 1,0 8-1,-1 22-77,-2 3-11,1-36-4,-1 0 0,1 0 0,0 0 0,-1 0 0,1 0 0,-1 0-1,1 0 1,-1 0 0,1-1 0,-1 1 0,0 0 0,1 0 0,-1-1-1,0 1 1,1 0 0,-1-1 0,0 1 0,0 0 0,0-1 0,0 1-1,0-1 1,0 0 0,-1 1 0,-30 13 0,-16 4 0,23-6 0,23-11 0,-1 1 0,0-1 0,1 1 0,-1-1 0,0 0 0,0 0 0,0 0 0,1-1 0,-1 1 0,0-1 0,0 1 0,-4-1 0,-41 1-123,13 0-709,-58-4 0,91 2 494,0 0 1,0 0-1,0 0 0,0-1 1,0 1-1,0 0 1,0-1-1,0 1 1,1-1-1,-1 0 1,1 0-1,-1 1 1,1-1-1,-1 0 1,1 0-1,-2-4 1,-5-7-2447,7 12 2430,0 1 0,1-1 1,-1 0-1,1 0 0,0 1 0,-1-1 0,1 0 0,0 0 0,-1 0 0,1 0 0,0 1 0,0-1 0,0 0 0,0 0 1,-1 0-1,1 0 0,1 0 0,-1 0 0,0 0 0,0-1 0,1-3-1663,-1-16-3453</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2:36:28.734"/>
    </inkml:context>
    <inkml:brush xml:id="br0">
      <inkml:brushProperty name="width" value="0.05" units="cm"/>
      <inkml:brushProperty name="height" value="0.05" units="cm"/>
    </inkml:brush>
  </inkml:definitions>
  <inkml:trace contextRef="#ctx0" brushRef="#br0">200 1 12934,'1'1'245,"1"0"0,0 0 0,-1 0 1,1 0-1,-1 0 0,1 0 0,-1 0 0,0 1 1,0-1-1,1 1 0,-1-1 0,0 1 0,0-1 1,0 1-1,-1-1 0,1 1 0,0 0 0,-1 0 1,1-1-1,0 4 0,0 3 361,0-1 1,0 1 0,0-1-1,-1 1 1,-1 10-1,-1-3-48,0 0 0,-1-1 0,-1 1 0,0-1 0,-7 16 0,-132 234 4727,127-226-4911,14-33-330,1-1 0,-1 1 0,1-1 0,-1 0 0,-1 1 1,1-1-1,-1 0 0,1 0 0,-1-1 0,-4 5 0,7-8-88,0 0 0,0 0 0,0 0 0,0 1-1,-1-1 1,1 0 0,0 0 0,0 0 0,0 0 0,-1 0-1,1 0 1,0 0 0,0 1 0,0-1 0,-1 0 0,1 0-1,0 0 1,0 0 0,0 0 0,-1 0 0,1 0 0,0 0-1,0 0 1,0 0 0,-1 0 0,1 0 0,0-1 0,0 1-1,-1 0 1,1 0 0,0 0 0,0 0 0,0 0 0,0 0-1,-1 0 1,1 0 0,0-1 0,0 1 0,0 0 0,0 0-1,-1 0 1,1 0 0,0-1 0,0 1 0,0 0 0,0 0-1,0 0 1,0-1 0,0 1 0,-4-19-1558,3-30-810,1 39 1644,1-2-117,1 0-1,0-1 0,1 1 1,0 0-1,1 1 0,9-20 0,-7 16 19,0 1-1,-1 0 0,3-19 0,-4 11 309,1 1 0,1-1 0,0 2-1,2-1 1,13-24 0,-13 29 1422,1 1 0,0 1 0,1-1 0,0 2 1,2-1-1,23-21 0,-32 33 1327,1 2 81,-3 0-2030,1 0 1,0 1 0,0-1-1,-1 1 1,1 0 0,0-1-1,-1 1 1,1 0 0,0 0-1,-1 0 1,1 0 0,-1 0-1,0 1 1,1-1 0,-1 0-1,0 1 1,0-1 0,0 0-1,0 1 1,0-1 0,1 4 0,19 43 3911,-19-40-3720,4 12-239,-1 1 0,-2-1-1,0 1 1,-1 0 0,-1 36 0,0-39-194,2-1 0,0 1 0,0-1 0,9 23 0,3 18 0,-11-41 0,1-1 0,12 29 0,-3-9 0,-14-34 0,1 10 0,0-11 0,0 0 0,0-1 0,0 1 0,0 0 0,0-1 0,0 1 0,0-1 0,0 1 0,0-1 0,0 1 0,0-1 0,0 0 0,0 1 0,0-1 0,0 0 0,0 0 0,1 0 0,-1 0 0,0 0 0,2 0 0,12 0-144,-13 0-782,-1-7-3588,-1 4 4238,0 0 0,0-1 0,-1 1 0,1 0-1,-1-1 1,1 1 0,-1 0 0,0 0 0,-1-1 0,1 1 0,0 0-1,-1 0 1,0 1 0,1-1 0,-1 0 0,-1 0 0,1 1 0,0-1-1,0 1 1,-5-3 0,-7-7 390,0 0-1,-29-16 1,29 19-104,8 5 337,-1 1 0,0 0 0,0-1 0,0 2 0,-12-4 1,-29-13 3175,41 15-3155,4 2-33,1 0 0,-1 1-1,1-1 1,-1 1 0,0 0-1,0 0 1,0 0-1,1 0 1,-1 0 0,-5 0-1,4 1 880,4-2-1064,0 0-250,-1 0 0,1 0 0,0 0 0,0 0 0,0 0 0,0 0 1,0 0-1,0 0 0,1 0 0,-1 0 0,1 0 0,-1 0 0,1 0 0,0 0 1,0 0-1,0 0 0,0 0 0,0 1 0,0-1 0,0 0 0,1 1 0,-1-1 1,0 1-1,1-1 0,-1 1 0,1 0 0,0-1 0,0 1 0,-1 0 1,1 0-1,0 0 0,0 1 0,0-1 0,0 0 0,0 1 0,0-1 0,0 1 1,0 0-1,0-1 0,0 1 0,3 0 0,31-10-4010,-20 0 1139,-10 6 1116,1 0 0,-1 0 0,1 1 0,0-1 0,0 2 0,1-1 0,12-2 0,17 3-4719</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2:36:29.196"/>
    </inkml:context>
    <inkml:brush xml:id="br0">
      <inkml:brushProperty name="width" value="0.05" units="cm"/>
      <inkml:brushProperty name="height" value="0.05" units="cm"/>
    </inkml:brush>
  </inkml:definitions>
  <inkml:trace contextRef="#ctx0" brushRef="#br0">307 57 8132,'11'-11'2040,"-10"9"-984,0 0 1,0-1-1,-1 1 1,1-1 0,-1 1-1,1-1 1,-1 1-1,0-1 1,0 0-1,0-4 1,0 0-750,-4 6 79,1 0-1,0 0 1,-1 0 0,1 1 0,-1 0 0,1-1-1,-1 1 1,1 0 0,-5 1 85,-31-2 700,-39 0 2348,74 1-3383,0 0-1,0 1 1,0 0-1,0 0 1,1 0-1,-1 0 1,0 0-1,0 1 1,1-1-1,-1 1 1,1 0-1,0 0 1,-1 0-1,-4 5 1,8-6-136,-8 7 0,0 0 0,1 0 0,1 1 0,-1 0 0,2 1 0,-1-1 0,-7 19 0,13-28 0,-5 13 0,0 0 0,1 1 0,0 0 0,1 0 0,1 0 0,0 0 0,1 15 0,0-12 0,0-1 0,0 1 0,-2 0 0,-5 17 0,6-19 0,0 1 0,0 0 0,1-1 0,1 1 0,3 21 0,-1 10 0,0-24 0,13-1 0,-12-19 0,0 0 0,0-1 0,0 0 0,1 0 0,-1 0 0,0 0 0,1 0 0,0-1 0,-1 1 0,1-1 0,0 0 0,0 0 0,-1 0 0,1-1 0,4 1 0,70-2 0,-33-1 0,13 2 0,-54-1-358,-1 0-1,1 0 1,0 0-1,-1 0 1,1 0 0,-1-1-1,1 1 1,-1-1 0,0 0-1,0 0 1,0-1-1,0 1 1,0 0 0,0-1-1,0 0 1,-1 0-1,3-3 1,18-17-3913,37-20-7545,-40 21 6853</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2:36:29.597"/>
    </inkml:context>
    <inkml:brush xml:id="br0">
      <inkml:brushProperty name="width" value="0.05" units="cm"/>
      <inkml:brushProperty name="height" value="0.05" units="cm"/>
    </inkml:brush>
  </inkml:definitions>
  <inkml:trace contextRef="#ctx0" brushRef="#br0">57 90 9748,'0'1'3203,"0"13"-1497,0-8-931,-1 1-1,-1-1 0,1 1 1,-1-1-1,0 1 0,0-1 1,0 0-1,-5 8 0,3-8-229,1 0-1,1 1 1,-1-1-1,1 0 1,0 1-1,1 0 1,-1 0-1,0 9 1,-14 210 5695,16-205-6240,0-17 0,-1-1 0,1 1 0,0-1 0,0 1 0,1-1 0,-1 1 0,1-1 0,-1 1 0,3 3 0,-2-6 0,0 0 0,0 1 0,0-1 0,0 0 0,1 0 0,-1-1 0,0 1 0,0 0 0,1 0 0,-1-1 0,1 1 0,-1 0 0,1-1 0,-1 0 0,1 1 0,-1-1 0,1 0 0,-1 0 0,1 0 0,0 0 0,-1 0 0,1 0 0,1 0 0,56 0 0,-54-1 0,0 1 0,0-1 0,-1 0 0,1-1 0,-1 1 0,1-1 0,-1 0 0,1 0 0,-1 0 0,0-1 0,0 1 0,4-4 0,41-39 0,-39 36 0,17-17 0,15-14 0,-1-1 0,53-71 0,-64 84 0,-28 27 0,0-1 0,1 1 0,-1-1 0,0 1 0,0-1 0,0 0 0,-1 1 0,1-1 0,0 0 0,-1 0 0,1-1 0,-1 1 0,0 0 0,0 0 0,0-1 0,0 1 0,0 0 0,0-1 0,0 1 0,-1-1 0,1 1 0,-1-6 0,16-81-4869,-16 50-6305,0 21 3697,0 5 3160</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2:36:29.923"/>
    </inkml:context>
    <inkml:brush xml:id="br0">
      <inkml:brushProperty name="width" value="0.05" units="cm"/>
      <inkml:brushProperty name="height" value="0.05" units="cm"/>
    </inkml:brush>
  </inkml:definitions>
  <inkml:trace contextRef="#ctx0" brushRef="#br0">0 1 16295,'0'109'13551,"0"-61"-10630,1-41-2921,0 0 0,0-1 0,1 1 0,-1-1 0,2 1 0,-1-1 0,1 0 0,5 10 0,7 18 0,-14-30 0,0 0 0,0-1 0,1 1 0,-1 0 0,1-1 0,0 1 0,0-1 0,0 0 0,0 0 0,0 0 0,1 0 0,0 0 0,-1 0 0,1 0 0,0-1 0,0 0 0,6 4 0,9 3 0,-17-8 4,0 0 0,-1 1 0,1-1 0,0 0 0,-1 0 0,0 0 0,1 0 0,-1 1 0,0-1 0,1 0 0,-1 0 0,0 0 0,0 1 0,0-1 0,0 0 0,0 3 0,-1-3-13,1-1 0,0 1 0,0 0-1,0 0 1,0-1 0,0 1 0,0 0-1,0 0 1,0 0 0,0-1 0,1 1 0,-1 0-1,0-1 1,0 1 0,1 0 0,-1 0 0,0-1-1,1 1 1,-1 0 0,1-1 0,-1 1 0,1-1-1,-1 1 1,1-1 0,-1 1 0,1-1 0,0 1-1,-1-1 1,1 1 0,0-1 0,-1 0 0,1 1-1,0-1 1,-1 0 0,1 1 0,0-1 0,0 0-1,1 0 1,23 11-2675,-3-1-3494,13-6-6615,-15-4 8231</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2:36:30.295"/>
    </inkml:context>
    <inkml:brush xml:id="br0">
      <inkml:brushProperty name="width" value="0.05" units="cm"/>
      <inkml:brushProperty name="height" value="0.05" units="cm"/>
    </inkml:brush>
  </inkml:definitions>
  <inkml:trace contextRef="#ctx0" brushRef="#br0">2 90 11877,'0'0'11030,"0"14"-8741,-1 35-1184,1-14 980,6 69 0,-4-92-1855,0 1-1,1-1 1,1-1 0,0 1-1,0 0 1,1-1-1,1 0 1,0 0-1,10 14 1,-3-2-230,-12-20 0,0 0 0,0 0 0,1 0 0,-1-1 0,1 1 0,0 0 0,0-1 0,0 1 0,0-1 0,0 0 0,0 0 0,1 0 0,-1 0 0,5 3 0,33 16 0,-22-17 0,-10-4 0,0 0 0,0 0 0,0-1 0,0 0 0,-1 0 0,1-1 0,13-4 0,-20 5 0,1 0 0,0 0 0,0-1 0,-1 1 0,1 0 0,-1 0 0,1-1 0,-1 1 0,1-1 0,-1 1 0,0-1 0,0 0 0,0 0 0,0 1 0,0-1 0,0 0 0,0 0 0,-1 0 0,1 0 0,-1 0 0,1 0 0,-1 0 0,0 0 0,0 0 0,0 0 0,0-2 0,1-4 0,0 1 0,0 0 0,1 0 0,-1 1 0,1-1 0,1 0 0,0 1 0,4-9 0,-4 10 0,0-1 0,-1 0 0,1-1 0,-1 1 0,0 0 0,-1-1 0,0 1 0,1-8 0,-2-225-4125,0 236 3529,-1 0 0,1 0 0,-1 0 0,1 1 0,-1-1 0,0 0 0,0 1 0,0-1 0,0 0 0,-1 1 0,-1-4 0,1 4-135,1-1 0,-1 1 0,1 0-1,0-1 1,0 1 0,0 0 0,0-1-1,1 0 1,-1 1 0,1-1-1,-1-3 1,1-5-4493</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9:00.284"/>
    </inkml:context>
    <inkml:brush xml:id="br0">
      <inkml:brushProperty name="width" value="0.05" units="cm"/>
      <inkml:brushProperty name="height" value="0.05" units="cm"/>
    </inkml:brush>
  </inkml:definitions>
  <inkml:trace contextRef="#ctx0" brushRef="#br0">366 46 10693,'4'-3'-377,"8"-10"4134,-11 11-2764,0 1 0,0-1 0,0 1-1,0-1 1,-1 0 0,1 1 0,-1-1 0,1 0-1,-1 1 1,1-1 0,-1 0 0,0 0 0,0 1-1,0-5 2285,-4 6-3053,-118 0 512,118 1-730,0-1 0,1 1 0,-1 0 0,0 0 0,0 1 1,1-1-1,-1 1 0,1 0 0,-1 0 0,1 0 0,0 0 0,0 1 0,0-1 0,-5 6 0,-48 55 141,9-9 48,40-48-189,0 0 0,1 1 0,0-1 1,0 1-1,0 0 0,1 0 0,0 1 1,0 0-1,1 0 0,0 0 1,0 0-1,1 1 0,0-1 0,1 1 1,0 0-1,0 0 0,1 0 0,0 0 1,1 12-1,-1-16-6,1-1 0,-1 1 0,1 0 0,-1 0 0,-1-1 0,1 1 0,-1 0 0,-3 6 0,3-7 0,0 0 0,1 0 0,-1 1 0,1-1 0,0 0 0,0 1 0,1-1 0,-1 7 0,1 182 0,4-170 0,-2-19 0,0 0 0,0 1 0,0-1 0,1 0 0,0-1 0,0 1 0,0 0 0,0-1 0,1 1 0,-1-1 0,1 0 0,0 0 0,0-1 0,0 1 0,0-1 0,0 0 0,0 0 0,1 0 0,8 2 0,-11-3 0,0-1 0,0 1 0,0 0 0,-1-1 0,1 1 0,0 0 0,-1 0 0,1 0 0,-1 0 0,1 1 0,-1-1 0,0 0 0,1 1 0,-1-1 0,0 1 0,2 2 0,-2-2 0,1 0 0,0 1 0,0-1 0,0 0 0,0 0 0,0 0 0,0 0 0,1 0 0,-1-1 0,1 1 0,-1-1 0,1 0 0,5 3 0,50 10 0,-51-7-257,-5-5-96,-1 0-1,1-1 1,0 1 0,0 0-1,0-1 1,0 0 0,0 1-1,1-1 1,-1 0 0,0 0-1,1 0 1,-1 0-1,1-1 1,3 2 0,73 10-19961,-62-10 16812</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2:36:30.717"/>
    </inkml:context>
    <inkml:brush xml:id="br0">
      <inkml:brushProperty name="width" value="0.05" units="cm"/>
      <inkml:brushProperty name="height" value="0.05" units="cm"/>
    </inkml:brush>
  </inkml:definitions>
  <inkml:trace contextRef="#ctx0" brushRef="#br0">0 336 12230,'20'26'3868,"-11"-15"-2404,-1 1-1,1 0 0,-2 0 1,0 0-1,9 22 0,-9-11-397,0 0 1,18 35-1,-21-22-571,-4-27 3484,0-14-3800,1-14-144,0 6-35,-1 0 1,0 0-1,-1 0 1,-4-23-1,-6-1 0,-11-51 0,11 39 0,7 36 0,0 0 0,2-1 0,0 1 0,-1-21 0,3-145 0,0 177 0,0 1 0,-1 0 0,1-1 0,1 1 0,-1-1 0,0 1 0,0 0 0,0-1 0,1 1 0,-1 0 0,1-1 0,-1 1 0,1 0 0,0-1 0,-1 1 0,2-2 0,3 0 0,1 0 0,-1 0 0,0 0 0,1 1 0,0 0 0,-1 0 0,1 0 0,0 0 0,0 1 0,0 0 0,0 1 0,7-1 0,-2 0 0,0 1 0,0 0 0,0 0 0,1 1 0,-1 0 0,15 5 0,-22-4 0,-1 0 0,1 0 0,0 1 0,-1-1 0,0 1 0,1 0 0,-1 0 0,0 0 0,-1 1 0,1-1 0,0 0 0,-1 1 0,0 0 0,0 0 0,0 0 0,-1 0 0,1 0 0,1 6 0,0 3 0,0-1 0,0 0 0,-1 0 0,0 21 0,-2 144 0,0-176 4,0 0 0,0 0 1,0 0-1,0 1 0,0-1 0,0 0 0,0 0 1,0 0-1,-1 0 0,1 0 0,0 0 1,-1 0-1,1 0 0,-1 0 0,1 0 0,-1 0 1,1 0-1,-1 0 0,0 0 0,0 0 0,1 0 1,-1 0-1,0-1 0,0 1 0,0 0 0,-1 0 1,-29 3-26,-6-1-688,30 0-924,-1-1 1,0 0 0,0 0 0,0-1-1,-12 0 1,-7-1-6318</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2:36:31.830"/>
    </inkml:context>
    <inkml:brush xml:id="br0">
      <inkml:brushProperty name="width" value="0.05" units="cm"/>
      <inkml:brushProperty name="height" value="0.05" units="cm"/>
    </inkml:brush>
  </inkml:definitions>
  <inkml:trace contextRef="#ctx0" brushRef="#br0">1 1 18937,'4'3'4586,"49"63"878,-39-47-4204,1 0 0,19 20 0,21 15-1260,59 76 0,-2-15 0,-9 8 0,-85-102 0,-1 1 0,25 42 0,-29-41 0,1-2 0,1 1 0,33 34 0,-33-41 0,0 1 0,-2 1 0,0 0 0,11 19 0,20 19 0,-33-43 0,0 1 0,-1 0 0,12 19 0,-3 1 0,16 32 0,-34-63-20,-1 0 1,1 0-1,0 0 1,0 0-1,0 0 0,1 0 1,-1 0-1,0 0 1,1-1-1,-1 1 0,3 1 1,-3-2-95,0 0 1,0 0-1,0 0 1,0 0 0,-1 0-1,1 0 1,0 0-1,-1 0 1,1 1-1,0-1 1,-1 0 0,0 0-1,1 0 1,-1 1-1,0-1 1,1 0 0,-1 1-1,0-1 1,0 0-1,0 1 1,0-1-1,0 2 1,0 12-6068</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2:36:33.774"/>
    </inkml:context>
    <inkml:brush xml:id="br0">
      <inkml:brushProperty name="width" value="0.05" units="cm"/>
      <inkml:brushProperty name="height" value="0.05" units="cm"/>
    </inkml:brush>
  </inkml:definitions>
  <inkml:trace contextRef="#ctx0" brushRef="#br0">1 1 64,'0'0'-32</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2:36:35.357"/>
    </inkml:context>
    <inkml:brush xml:id="br0">
      <inkml:brushProperty name="width" value="0.05" units="cm"/>
      <inkml:brushProperty name="height" value="0.05" units="cm"/>
    </inkml:brush>
  </inkml:definitions>
  <inkml:trace contextRef="#ctx0" brushRef="#br0">1 183 3554,'16'-8'27111,"-12"4"-27026,9-5 134,-6 13 263,-6 32 585,-2-7-818,1-18-249,2 0 0,-1-1 0,2 1 0,-1-1 0,1 0 0,6 13 0,-5-13 0,-1 0 0,0 0 0,0 0 0,-1 1 0,0-1 0,0 14 0,14 151-93,-16-171-601,-4-39-19722,6-22 14705,0 14 3734,-2 26 1629,1-8 591,-1-1 1,-1 1-1,-2 0 1,0 0-1,-11-36 1,3 30 735,6 19 0,1 0 0,0-1 0,0 1 0,1-1 1,-1-15-1,4 27-828,0 0 0,0-1 0,0 1 0,0 0 0,0 0 0,0 0 0,0-1 0,-1 1 1,1 0-1,0 0 0,-1 0 0,1 0 0,-1 0 0,1 0 0,-1 0 0,1 0 0,-1 0 0,0 0 1,0 0-1,1 0 0,-1 0 0,0 0 0,0 1 0,-2-2 0,2 1 18,1 0 0,-1 1 0,0-1 0,0 0 0,0 1 0,1-1 0,-1 0 0,0 0 1,1 0-1,-1 1 0,1-1 0,-1 0 0,1 0 0,-1 0 0,1 0 0,0 0 0,-1 0 0,1 0 0,0 0 0,0 0 0,0 0 0,0 0 0,0 0 0,0-2 0,0 0 178,0 1-1,0 0 1,1 0-1,-1-1 1,0 1-1,1 0 1,0 0-1,-1 0 1,1 0-1,0-1 1,0 1-1,0 1 1,1-1-1,-1 0 1,0 0-1,1 0 1,-1 1-1,1-1 1,0 0-1,-1 1 1,1 0-1,0-1 0,0 1 1,0 0-1,0 0 1,0 0-1,0 0 1,0 0-1,0 1 1,5-2-1,11-2-57,0 0 0,1 0 0,-1 2 0,1 1 0,0 0 0,35 3 0,3 0-132,-51-2-157,29 3 0,-34-2 0,0-1 0,0 0 0,0 1 0,0 0 0,0-1 0,0 1 0,0-1 0,0 1 0,0 0 0,0 0 0,0 0 0,0-1 0,-1 1 0,1 0 0,0 0 0,-1 0 0,1 0 0,-1 0 0,1 0 0,-1 0 0,1 1 0,-1-1 0,0 0 0,0 0 0,1 0 0,-1 0 0,0 0 0,0 1 0,0 0 0,0 2 0,0 1 0,0-1 0,1 1 0,0-1 0,0 0 0,0 0 0,2 5 0,-1-4 0,0-1 0,-1 1 0,0 0 0,0-1 0,0 1 0,-1 0 0,1 6 0,-1-7 0,0 19 0,0 0 0,-2 0 0,0 0 0,-8 28 0,8-34 0,0 1 0,0-1 0,2 1 0,2 25 0,0 3 0,-3-45 0,1 1 0,0-1 0,0 0 0,0 1 0,0-1 0,1 1 0,-1-1 0,0 0 0,1 1 0,-1-1 0,0 0 0,1 1 0,0-1 0,-1 0 0,1 0 0,0 1 0,0-1 0,-1 0 0,1 0 0,0 0 0,0 0 0,0 0 0,0 0 0,1 0 0,-1-1 0,2 2 0,15 18 0,6 18 0,-20-19 0,-3-13 0,-1-1 0,0 1 0,-1-1 0,1 0 0,-1 1 0,0-1 0,-4 10 0,5-14 0,-1 1 0,0-1 0,0 0 0,-1 0 0,1 1 0,0-1 0,0 0 0,-1 0 0,1 0 0,0 0 0,-1 0 0,1-1 0,-1 1 0,1 0 0,-3 0 0,-13 7 0,6-4 0,0-1 0,0 0 0,0-1 0,0 0 0,0 0 0,0-2 0,-1 1 0,1-1 0,-17-3 0,0 2 0,-8 2-413,-35-3-2384,67 1 2567,0 1 0,0-1 0,0-1 1,0 1-1,0 0 0,0-1 0,1 0 0,-1 0 0,0 0 0,1-1 0,0 1 0,-1-1 0,1 1 0,-3-4 0,-6-7-1888,9 11 1469,1 0 0,0 1-1,0-1 1,1 0 0,-1 0 0,0 0 0,1 0-1,-1 0 1,1-1 0,0 1 0,-1 0 0,1-1-1,0 1 1,0-1 0,1 1 0,-1-1-1,0-4 1,1-8-4564</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2:36:35.710"/>
    </inkml:context>
    <inkml:brush xml:id="br0">
      <inkml:brushProperty name="width" value="0.05" units="cm"/>
      <inkml:brushProperty name="height" value="0.05" units="cm"/>
    </inkml:brush>
  </inkml:definitions>
  <inkml:trace contextRef="#ctx0" brushRef="#br0">0 338 12438,'23'1'3917,"-19"0"-3465,0 0 1,0-1-1,0 0 0,0 1 0,0-2 0,0 1 0,0 0 0,0-1 1,0 0-1,0 0 0,0 0 0,0 0 0,-1-1 0,1 1 0,0-1 1,-1 0-1,5-3 0,25-19 1572,-27 21-1745,0-1 1,0 0-1,-1 0 1,1-1 0,-1 1-1,0-1 1,8-10 0,2-5 456,2 0 0,36-32 1,-33 33-286,-1 0-1,0-1 1,15-22 0,-28 34-451,1 0 0,0 1 0,0 0 0,0 0 0,1 1 0,10-7 0,1 5 0,-10 18 0,-10 26 0,0-27 0,0 3 0,0 0 0,-1 0 0,0-1 0,-7 19 0,-2 14 0,8-33 0,-1 0 0,1-1 0,-2 1 0,0-1 0,0 0 0,-9 12 0,8-12 0,0 0 0,1 0 0,0 1 0,0-1 0,-3 16 0,-3 13-437,7-26-474,1 0 0,0 1 0,0-1-1,2 1 1,-1 13 0,2-13-6244,0-4-996</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2:36:36.100"/>
    </inkml:context>
    <inkml:brush xml:id="br0">
      <inkml:brushProperty name="width" value="0.05" units="cm"/>
      <inkml:brushProperty name="height" value="0.05" units="cm"/>
    </inkml:brush>
  </inkml:definitions>
  <inkml:trace contextRef="#ctx0" brushRef="#br0">0 1 14535,'0'9'832,"0"4"-4978</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2:36:36.533"/>
    </inkml:context>
    <inkml:brush xml:id="br0">
      <inkml:brushProperty name="width" value="0.05" units="cm"/>
      <inkml:brushProperty name="height" value="0.05" units="cm"/>
    </inkml:brush>
  </inkml:definitions>
  <inkml:trace contextRef="#ctx0" brushRef="#br0">318 305 20906,'0'0'3164,"1"0"-2897,-1 1 1,0 0-1,0-1 1,0 1-1,0-1 0,0 1 1,0-1-1,0 1 1,0-1-1,0 1 1,0 0-1,0-1 1,0 1-1,0-1 1,0 1-1,-1-1 0,1 1 1,0-1-1,0 1 1,-1-1-1,1 1 1,0-1-1,-1 1 1,-16-1 1874,16 1-2139,0-1-1,1 0 1,-1 0-1,0 0 1,0 0-1,1 0 1,-1 0 0,0 0-1,1 0 1,-1 0-1,0 0 1,1 0 0,-1 0-1,0 0 1,1 0-1,-1-1 1,0 1 0,1 0-1,-1 0 1,0-1-1,1 1 1,-1-1 0,1 1-1,-1 0 1,1-1-1,-1 1 1,1-1-1,-1 1 1,1-1 0,-1 0-1,1 1 1,0-1-1,-1 1 1,1-1 0,0 0-1,0 1 1,-1-1-1,1 0 1,0 1 0,0-1-1,0 0 1,0 1-1,0-1 1,0 0-1,0 1 1,0-1 0,0 0-1,0 0 1,0 1-1,0-1 1,0 0 0,1 1-1,-1-2 1,1 1-7,-1-3 4,-1-6 0,1 1 0,0-1 0,0 1 0,1-1 0,0 1 0,1-1 0,0 1 0,1 0 0,0 0 0,0 0 0,5-9 0,5-4 0,-8 11 0,1 1 0,0-1 0,1 1 0,0 1 0,0-1 0,1 1 0,17-14 0,-6 7 0,-15 12 0,0 1 0,0-1 0,1 1 0,-1 0 0,1 0 0,0 0 0,0 0 0,0 1 0,1 0 0,-1 0 0,1 0 0,-1 1 0,1 0 0,-1 0 0,1 0 0,-1 1 0,8 0 0,-12 0 0,0 0 0,0 0 0,0 0 0,0 0 0,-1 0 0,1 0 0,0 0 0,0 0 0,0 0 0,0 1 0,-1-1 0,1 0 0,0 1 0,0-1 0,-1 0 0,1 1 0,0-1 0,0 1 0,-1-1 0,1 1 0,-1-1 0,1 1 0,0 0 0,-1-1 0,1 1 0,-1 0 0,1-1 0,-1 2 0,2 27 0,-2-13 0,0-8 0,0 0 0,0 1 0,-1-1 0,0 0 0,-1 0 0,1 0 0,-2 0 0,1 0 0,-1-1 0,-7 13 0,6-8 0,0 0 0,0 1 0,2-1 0,-1 0 0,1 1 0,1 0 0,0-1 0,1 1 0,1 0 0,1 12 0,-1 20 0,0-43 0,-1 0 0,1 0 0,0 0 0,0 0 0,0 0 0,0 0 0,0 0 0,0 0 0,1-1 0,-1 1 0,1 0 0,-1-1 0,1 1 0,-1-1 0,1 0 0,0 1 0,0-1 0,0 0 0,0 0 0,0 0 0,0 0 0,0-1 0,0 1 0,0 0 0,3 0 0,31 18 0,-21 2 0,-1 1 0,-12-20 0,-1-1 0,0 0 0,0 1 0,0-1 0,0 1 0,0-1 0,0 1 0,0-1 0,-1 1 0,1 0 0,-1-1 0,1 1 0,-1 0 0,1-1 0,-1 1 0,0 0 0,0 0 0,0-1 0,0 1 0,0 0 0,-1 2 0,2 0 0,-1 0 0,0 0 0,-1 1 0,1-1 0,-1 0 0,1 0 0,-1 0 0,-1 0 0,1 0 0,-1 0 0,1 0 0,-1 0 0,0 0 0,-4 5 0,-1-2 0,-1 0 0,1-1 0,-1 0 0,0-1 0,-1 0 0,-9 5 0,5-4 0,1-1 0,-1 0 0,0-1 0,-1 0 0,1-1 0,-1-1 0,-20 1 0,-107-1 0,90-2 0,-16-6-3973,57 4 2490,0-1 1,0-1-1,0 0 0,1 0 1,0-1-1,0 0 1,0 0-1,1-1 0,-1 0 1,1-1-1,-9-9 0,0-5-4028</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2:36:36.878"/>
    </inkml:context>
    <inkml:brush xml:id="br0">
      <inkml:brushProperty name="width" value="0.05" units="cm"/>
      <inkml:brushProperty name="height" value="0.05" units="cm"/>
    </inkml:brush>
  </inkml:definitions>
  <inkml:trace contextRef="#ctx0" brushRef="#br0">144 0 14038,'1'0'231,"0"0"0,-1 0-1,1 0 1,0 0-1,0 0 1,0 0-1,0 0 1,0 1 0,0-1-1,0 0 1,-1 0-1,1 1 1,0-1 0,0 0-1,0 1 1,0-1-1,-1 1 1,1-1-1,0 1 1,-1-1 0,1 1-1,0 0 1,-1-1-1,1 1 1,-1 0 0,1 0-1,-1-1 1,1 2-1,1 28 8209,-2-12-6258,1 2-1392,0-14-719,-1 1 1,1-1-1,-1 1 0,-1 0 1,1-1-1,-1 1 0,0-1 1,-3 11-1,-17 35-70,12-28 0,0 0 0,-2-1 0,-19 30 0,18-37 0,10-13 0,-1-1 0,1 1 0,0 0 0,0 0 0,0 0 0,1 0 0,-1 0 0,1 0 0,-1 1 0,1-1 0,0 0 0,0 1 0,1-1 0,-1 1 0,0 5 0,1-6 0,0-1 0,0 0 0,0 0 0,0 0 0,-1 0 0,1 0 0,-1 0 0,1 0 0,-1 0 0,0 0 0,0 0 0,0-1 0,0 1 0,0 0 0,-1 0 0,1-1 0,0 1 0,-1-1 0,1 1 0,-1-1 0,1 1 0,-1-1 0,0 0 0,0 0 0,-3 2 0,-5 3 0,2 7-443,8-36-11958,2 0 6844,0 15 4458,0-1 1,0 1 0,0 0 0,1 0 0,8-15 0,12-26-2357</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2:36:37.205"/>
    </inkml:context>
    <inkml:brush xml:id="br0">
      <inkml:brushProperty name="width" value="0.05" units="cm"/>
      <inkml:brushProperty name="height" value="0.05" units="cm"/>
    </inkml:brush>
  </inkml:definitions>
  <inkml:trace contextRef="#ctx0" brushRef="#br0">67 1 12166,'1'0'643,"1"0"1,-1 0 0,1 0 0,-1 0 0,1 1-1,-1-1 1,1 1 0,-1-1 0,0 1 0,1-1-1,-1 1 1,0 0 0,1 0 0,0 1 0,14 19 4531,1 33-1411,-13-36-2173,-1-10-1465,2 14-68,2 0-1,1-1 1,1 0-1,19 34 1,-24-48-58,-1 0 0,0 0 0,0 0 0,0 0 0,-1 1 0,0-1 0,0 1 0,-1-1 0,0 1 0,0 0 0,-1 0 0,0-1 0,-1 9 0,1-3 0,1 4-1837,5 8-5484,2 22-4976,-16-47 6230,-23-9 4242,-4-11 1482,-17-18 4093,22 16-722,8 5 89,-18-9 5844,39 25-8515,0 0 1,1-1 0,-1 1 0,0 0-1,1 0 1,-1 0 0,1-1-1,-1 1 1,1 0 0,0-1 0,0 1-1,-1 0 1,1-1 0,0 1 0,0-1-1,0 1 1,1 0 0,-1-1-1,0 1 1,1-3 0,4-22-141,3 22-1973,1 0 0,-1 0 0,1 1 0,14-3 0,-7 2-712,30-21-8488,-10 4 6254</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2:36:37.579"/>
    </inkml:context>
    <inkml:brush xml:id="br0">
      <inkml:brushProperty name="width" value="0.05" units="cm"/>
      <inkml:brushProperty name="height" value="0.05" units="cm"/>
    </inkml:brush>
  </inkml:definitions>
  <inkml:trace contextRef="#ctx0" brushRef="#br0">1 88 11765,'0'190'17101,"0"-109"-13200,0-57-3901,0-22 0,0-1 0,0 0 0,0 0 0,0 0 0,0 0 0,0 0 0,0 0 0,0 1 0,0-1 0,0 0 0,1 0 0,-1 0 0,0 0 0,1 0 0,-1 0 0,1 0 0,-1 0 0,1 0 0,0 0 0,-1 0 0,1 0 0,0 0 0,0 0 0,-1-1 0,3 2 0,10-3 0,-13 0 0,3 2 0,0-1 0,0 0 0,0 0 0,0-1 0,0 1 0,0-1 0,0 1 0,-1-1 0,1 0 0,0 0 0,0 0 0,-1 0 0,1-1 0,-1 1 0,1-1 0,-1 1 0,1-1 0,-1 0 0,0 0 0,0 0 0,0 0 0,3-5 0,16-14 0,118-102 0,-66 52 83,10-6-505,-63 58-871,1-11-6293,0 2-3405,-17 18 6151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9:01.104"/>
    </inkml:context>
    <inkml:brush xml:id="br0">
      <inkml:brushProperty name="width" value="0.05" units="cm"/>
      <inkml:brushProperty name="height" value="0.05" units="cm"/>
    </inkml:brush>
  </inkml:definitions>
  <inkml:trace contextRef="#ctx0" brushRef="#br0">263 204 5330,'0'0'5435,"0"-12"2526,0-72 4281,0 42-11121,0 40-1101,0 0 1,-1 0-1,1 0 0,-1 0 0,1 0 0,-1 0 0,0 0 0,0 0 0,0 0 0,0 0 0,0 0 0,-1 0 0,1 1 0,0-1 1,-1 0-1,1 1 0,-1-1 0,0 1 0,1 0 0,-3-2 0,-2 0 14,0-1 0,1 1 0,-2 0 0,1 1 0,0 0-1,-12-3 1,0 3-15,-27 1-23,38 0 0,0 1 1,0 0-1,0 0 1,0 0-1,0 1 1,-13 3 0,19-3 2,-1 0 1,1 0 0,-1 0-1,1 0 1,0 0 0,0 1-1,-1-1 1,1 0 0,0 1-1,0-1 1,0 1 0,1-1-1,-1 1 1,0-1 0,0 1-1,1 0 1,-1-1 0,1 1 0,0 0-1,-1-1 1,1 1 0,0 0-1,0 0 1,0-1 0,0 1-1,0 0 1,1 1 0,-1 3 4,-1-2-4,-11 18 28,5 22-23,1-35-5,4-7 0,1 0 0,-1 0 0,1 1 0,0-1 0,-1 0 0,1 1 0,0-1 0,1 1 0,-1 0 0,0-1 0,1 1 0,-1 0 0,1-1 0,0 1 0,0 0 0,0 3 0,2 29 0,5-27 0,4-1 0,-3 3 0,2-3 0,33-5 0,-41-2 0,-1 1 0,1-1 0,0 0 0,0 1 0,0-1 0,0 0 0,-1 0 0,1 0 0,0-1 0,0 1 0,0 0 0,0-1 0,-1 1 0,1-1 0,0 1 0,-1-1 0,1 0 0,0 0 0,-1 0 0,1 0 0,-1 0 0,1 0 0,-1 0 0,0-1 0,1 1 0,-1 0 0,0-1 0,2-2 0,13-9 0,-14 12 0,0 0 0,-1 0 0,1 0 0,0 0 0,-1 0 0,1 0 0,-1 0 0,0-1 0,1 1 0,-1-1 0,0 1 0,0-1 0,0 1 0,0-1 0,2-3 0,0 2 0,-2 2 0,0 0 0,0 0 0,0 0 0,0 0 0,-1 0 0,1 0 0,0 0 0,-1 0 0,1-1 0,0 1 0,-1 0 0,0 0 0,1-1 0,-1 1 0,0 0 0,1 0 0,-1-1 0,0 1 0,0 0 0,0-1 0,0 1 0,0 0 0,0-1 0,-1-1 0,5-16 0,12 11 0,-12 13 0,-4 14 0,0 6 0,-1-24 0,1-1 0,0 1 0,0-1 0,0 1 0,0-1 0,0 1 0,0-1 0,0 1 0,0-1 0,0 0 0,0 1 0,0-1 0,0 1 0,1-1 0,-1 1 0,0-1 0,0 1 0,0-1 0,1 0 0,-1 1 0,0-1 0,0 1 0,1-1 0,-1 0 0,0 1 0,1-1 0,-1 0 0,0 1 0,1-1 0,-1 0 0,1 0 0,-1 0 0,1 1 0,6 4 0,-1 10 0,13-11 0,-4-4-1293,-12 1 283,0-1-1,0 0 1,0 1 0,0-1-1,0 0 1,0 0 0,0-1-1,0 1 1,0-1-1,0 1 1,0-1 0,0 0-1,0 0 1,0 0-1,-1-1 1,1 1 0,0 0-1,-1-1 1,5-3-1,-3-16-4108</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2:36:37.948"/>
    </inkml:context>
    <inkml:brush xml:id="br0">
      <inkml:brushProperty name="width" value="0.05" units="cm"/>
      <inkml:brushProperty name="height" value="0.05" units="cm"/>
    </inkml:brush>
  </inkml:definitions>
  <inkml:trace contextRef="#ctx0" brushRef="#br0">1 1 10821,'0'22'5747,"0"14"191,0-5-255,0 5-1217,0-5-4354,0 5-112,0 9 0,16-23 0,8 23 0,-8-10 0,-16 1 0,23-5-256,-7-8-4930,-16 13-2338,0-14-1056</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2:36:38.477"/>
    </inkml:context>
    <inkml:brush xml:id="br0">
      <inkml:brushProperty name="width" value="0.05" units="cm"/>
      <inkml:brushProperty name="height" value="0.05" units="cm"/>
    </inkml:brush>
  </inkml:definitions>
  <inkml:trace contextRef="#ctx0" brushRef="#br0">1 229 18104,'39'63'9753,"-36"-57"-9248,-1 0 0,1 1 0,-1 0 0,0-1 0,-1 1 0,0 0 0,0 0 0,0 9 0,-1-10-462,1 0 1,0 0 0,0 0 0,0-1-1,1 1 1,-1 0 0,4 6 0,-3-7-135,1 0 0,-2 1 0,1-1 1,-1 1-1,0-1 0,0 1 0,0 6 0,-2-29-4857,1-77 2269,0 81 2874,1 0-1,1-1 1,0 1 0,0 1 0,9-25-1,50-86 2346,-58 117-2359,0 1 0,1-1 0,-1 1-1,1 0 1,0 1 0,0-1 0,1 1-1,0-1 1,5-3 0,27-29 1346,-35 34-1461,0 1 1,0-1-1,0 0 0,1 1 1,-1-1-1,1 1 0,-1 0 0,1 0 1,0 0-1,0 0 0,-1 0 1,1 1-1,1-1 0,-1 1 1,0 0-1,0 0 0,0 0 0,1 0 1,5 0-1,-8 1-66,-1 0 0,1 0 0,0-1 0,-1 1 0,1 0 0,0 0 0,-1 0 0,1 0 0,0 1 0,-1-1 0,1 0 0,0 0 0,-1 0 0,1 0 0,-1 1 0,1-1 0,0 0 0,-1 1 0,1-1 0,-1 0 0,1 1 0,-1-1 0,1 1 0,-1-1 0,1 1 0,-1-1 0,1 1 0,-1-1 0,0 1 0,1-1 0,-1 1 0,0 0 0,0-1 0,1 1 0,-1-1 0,0 1 0,0 0 0,0-1 0,0 1 0,0 0 0,0-1 0,0 1 0,0 0 0,0-1 0,0 1 0,0 0 0,0-1 0,0 1 0,0 0 0,-1-1 0,0 2 0,1-2 0,0 259 0,0-257 0,0 1 0,0 0 0,0 0 0,1-1 0,-1 1 0,1 0 0,-1-1 0,1 1 0,0-1 0,0 1 0,0-1 0,0 1 0,0-1 0,1 1 0,-1-1 0,1 0 0,-1 0 0,1 0 0,0 0 0,0 0 0,0 0 0,0-1 0,0 1 0,1 0 0,-1-1 0,0 0 0,4 2 0,4 0 0,1 0 0,0 0 0,0-1 0,0-1 0,17 1 0,34 6 0,-44-3 0,7 1 0,0 2 0,0 1 0,42 21 0,-64-28 0,-1 0 0,0 0 0,0 0 0,0 0 0,0 1 0,0-1 0,-1 1 0,1-1 0,-1 1 0,0 0 0,1 0 0,-1-1 0,-1 1 0,1 0 0,0 0 0,-1 0 0,1 0 0,-1 0 0,0 0 0,0 0 0,0 4 0,0-3 0,0 0 0,-1 0 0,1-1 0,-1 1 0,1 0 0,-1-1 0,0 1 0,-1-1 0,1 1 0,-1-1 0,1 1 0,-1-1 0,0 0 0,0 0 0,0 0 0,-1 0 0,1 0 0,-5 3 0,-136 81 0,130-80 0,4-3-37,0 0 0,-1 0 1,0-1-1,0 0 0,1-1 0,-1 0 1,-20 1-1,-79-4-1059,53-1-14,48 2 398,-1 0-1,1 0 1,0-1 0,0 0-1,-1-1 1,1 0 0,-14-6-1,16 6-425,1-2-1,-1 1 1,1-1-1,0 0 1,-1 0 0,2 0-1,-1-1 1,1 0-1,-1 0 1,-6-10 0,-6-18-4265</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2:36:38.864"/>
    </inkml:context>
    <inkml:brush xml:id="br0">
      <inkml:brushProperty name="width" value="0.05" units="cm"/>
      <inkml:brushProperty name="height" value="0.05" units="cm"/>
    </inkml:brush>
  </inkml:definitions>
  <inkml:trace contextRef="#ctx0" brushRef="#br0">0 1 13558,'73'0'8223,"35"0"-1335,-105 0-6777,-1 0 0,1 0-1,-1 0 1,0 1 0,1-1 0,-1 1-1,0-1 1,1 1 0,-1 0 0,0 0-1,0 0 1,0 0 0,0 1 0,0-1-1,0 0 1,0 1 0,0-1 0,0 1-1,-1 0 1,1 0 0,-1 0 0,1 0-1,-1 0 1,0 0 0,0 0 0,1 0-1,-2 0 1,1 0 0,0 1 0,0-1-1,-1 0 1,1 1 0,-1-1 0,0 0-1,0 1 1,0 2 0,2 26-111,-1 34 0,-1-62 0,0 0 0,-1 0 0,1 0 0,-1 0 0,1 0 0,-1 0 0,0 0 0,0 0 0,0-1 0,0 1 0,-1 0 0,1-1 0,-1 1 0,0-1 0,0 0 0,-2 3 0,-4-1 0,2-1 0,-20 24 0,8-7 0,14-3 0,4 39 0,4-44-301,15 6-2397,20 7-11780,-22-12 6759</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2:36:39.242"/>
    </inkml:context>
    <inkml:brush xml:id="br0">
      <inkml:brushProperty name="width" value="0.05" units="cm"/>
      <inkml:brushProperty name="height" value="0.05" units="cm"/>
    </inkml:brush>
  </inkml:definitions>
  <inkml:trace contextRef="#ctx0" brushRef="#br0">1 1 16888,'23'22'3745,"-23"-13"-479,16-9-3090,-16 14-1280,24-14-1186</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2:36:39.736"/>
    </inkml:context>
    <inkml:brush xml:id="br0">
      <inkml:brushProperty name="width" value="0.05" units="cm"/>
      <inkml:brushProperty name="height" value="0.05" units="cm"/>
    </inkml:brush>
  </inkml:definitions>
  <inkml:trace contextRef="#ctx0" brushRef="#br0">65 162 17752,'0'35'7394,"0"15"-5506,0-48-1917,0 0 0,0-1 0,0 1 0,0 0 0,0-1 0,0 1 0,-1 0 0,1-1-1,0 1 1,-1 0 0,0-1 0,1 1 0,-1-1 0,0 1 0,0-1 0,0 1 0,0-1 0,0 0 0,-2 3 0,2-3-87,0 0 0,0 0 0,0 0 0,0 0 0,0 1 0,0-1-1,0 0 1,1 1 0,-1-1 0,0 0 0,1 1 0,-1-1 0,1 1 0,0-1 0,0 1-1,-1-1 1,1 1 0,0 0 0,0 1 0,1-1-155,-1-1 1,0 1-1,0 0 1,0-1-1,0 1 1,0-1-1,0 1 1,0-1-1,0 1 0,-1-1 1,1 1-1,0-1 1,-1 0-1,0 1 1,1-1-1,-1 1 0,0-1 1,1 0-1,-1 0 1,0 1-1,0-1 1,0 0-1,0 0 1,0 0-1,-1 0 0,1 0 1,0 0-1,0 0 1,-1-1-1,1 1 1,0 0-1,-1-1 0,1 1 1,-1-1-1,1 1 1,-1-1-1,1 0 1,-1 1-1,1-1 1,-3 0-1,0 0-1394,3-10 1670,1-1 0,0 1 0,0 0 0,1 0-1,1 0 1,-1 0 0,2 0 0,-1 1 0,2-1 0,6-15 0,9-24 846,-17 41-637,0 0 1,1 0-1,1 0 0,-1 1 0,5-8 1,6-7 712,-5 8 345,-1 1 1,2 0 0,16-17-1,-23 26-532,1 1-1,0 0 1,0 0 0,0 0-1,0 1 1,0 0-1,0-1 1,1 1-1,-1 1 1,1-1-1,-1 1 1,1-1-1,0 1 1,0 1-1,-1-1 1,7 1-1,-10 1-717,0 0 1,1 0-1,-1 0 0,0 0 0,0 1 0,0-1 0,0 0 0,0 1 0,0-1 0,-1 1 0,1-1 0,0 1 0,-1-1 0,1 1 0,-1-1 0,1 1 0,-1 0 0,0-1 0,0 1 1,0 0-1,0-1 0,0 1 0,0 0 0,-1 2 0,1 62 48,-1-48-78,1 62 8,1-76 0,-1-1 0,1 1 0,0-1 0,0 1 0,0-1 0,0 0 0,1 1 0,-1-1 0,1 0 0,0 0 0,0 0 0,3 3 0,2 4 0,28 13 0,6-8 0,-36-12 0,0 0 0,0 0 0,-1 1 0,0 0 0,1 0 0,-1 0 0,-1 0 0,6 8 0,10 4 0,-19-16 0,15 19 0,-13 20 0,-2-18 0,0-1 0,0-19 0,0 1 0,-1-1 0,1 0 0,0 0 0,0 0 0,-1 0 0,1 1 0,-1-1 0,1 0 0,-1 0 0,0 0 0,1 0 0,-1 0 0,0 0 0,0 0 0,1-1 0,-1 1 0,0 0 0,0 0 0,0 0 0,0-1 0,0 1 0,0-1 0,0 1 0,0-1 0,-1 1 0,1-1 0,0 1 0,0-1 0,0 0 0,0 0 0,-1 0 0,1 0 0,0 0 0,0 0 0,0 0 0,-1 0 0,1 0 0,0 0 0,-1-1 0,-1 1 0,1 0 0,0 0 0,-1 0 0,1 1 0,0-1 0,-1 1 0,1-1 0,0 1 0,0 0 0,-1 0 0,1 0 0,0 0 0,0 0 0,-2 2 0,2-1 0,0-1 0,0 0 0,1 0 0,-1 0 0,0 0 0,0 0 0,0 0 0,0-1 0,0 1 0,0-1 0,0 1 0,-1-1 0,-1 0 0,-172 0-1718,169 0 810,0-1-1,1 0 1,-1-1-1,0 0 1,1 0 0,-1 0-1,1 0 1,-11-7 0,-14-5-4059,9 4-1105,18-3 192</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2:36:40.733"/>
    </inkml:context>
    <inkml:brush xml:id="br0">
      <inkml:brushProperty name="width" value="0.05" units="cm"/>
      <inkml:brushProperty name="height" value="0.05" units="cm"/>
    </inkml:brush>
  </inkml:definitions>
  <inkml:trace contextRef="#ctx0" brushRef="#br0">302 193 15463,'0'0'16517,"-3"4"-15791,-1 0-717,0 0 1,0 0-1,0 0 1,-1 0-1,0-1 1,0 1 0,-7 3-1,5-4-11,1 1 0,-1 0 0,1 1 1,0-1-1,0 1 0,1 0 0,-8 9 0,-88 119 2,77-108 0,18-19 0,0-1 0,0 1 0,1 0 0,0 0 0,0 1 0,0-1 0,-5 13 0,9-16-64,0-1 0,0 1 0,0-1 0,0 1 1,0-1-1,0 0 0,-1 1 0,1-1 0,-1 0 0,0 0 0,0 0 0,-2 2 0,1-1-292,-1 1-1741,5-13-4844,0 3 6152,0 1 1,0 0-1,1-1 0,-1 1 0,1 0 1,0 0-1,1 0 0,0 0 1,3-4-1,39-54-4706,-14 21 3336,-7 5 1359,33-41 1,-47 65 1747,1 1 0,1 1 0,0 0 0,0 0 0,1 2 0,19-12 0,-29 19-262,0 0 0,0 1 0,0-1 1,0 1-1,0 0 0,1 0 0,-1 1 1,0-1-1,0 0 0,1 1 1,-1 0-1,0 0 0,4 0 0,4 4 7123,-8 9-6444,-1-7-497,12 27-598,-1 0 0,-1 1 0,11 58 0,-22-86-268,4 17-87,-1 0 0,-2 0-1,0 0 1,-3 45 0,1-64-2140,-27-11-7288,-13-20 7549,8 5 718,-86-33 939,112 52 600,0-1 1,-1 1-1,0 0 1,1 0-1,-1 1 1,-8-2-1,14 4-163,0 0 0,0 0 0,0 0-1,-1 0 1,1 0 0,0 0 0,0-1 0,0 1-1,0 0 1,0-1 0,0 1 0,0-1 0,0 1-1,1-1 1,-1 1 0,0-1 0,0 0 0,0 1-1,0-1 1,1 0 0,-1 0 0,0 1 0,1-1 0,-1 0-1,1 0 1,-2-2 0,2 2-24,1 1-1,-1-1 1,1 1 0,-1-1-1,0 1 1,1-1-1,-1 1 1,1-1 0,-1 1-1,1-1 1,-1 1 0,1 0-1,-1-1 1,1 1 0,0 0-1,-1-1 1,1 1-1,-1 0 1,1 0 0,0-1-1,-1 1 1,1 0 0,0 0-1,-1 0 1,1 0 0,0 0-1,-1 0 1,2 0-1,25 0-2773,0-2-1,1-1 1,-1-1-1,0-1 1,-1-1-1,0-2 1,49-20-1,31-17 6,-56 23 5124,-40 18-352,1 1 0,0 1 0,0 0-1,0 0 1,18 4 10834,-29-2-12833,0 1-1,0 0 0,0-1 1,0 1-1,0-1 0,0 1 0,0 0 1,0-1-1,1 1 0,-1 0 1,0-1-1,0 1 0,1-1 0,-1 1 1,1 0-1,-1-1 0,0 1 1,1-1-1,-1 1 0,1-1 1,-1 0-1,1 1 0,-1-1 0,1 1 1,-1-1-1,1 0 0,0 1 1,-1-1-1,1 0 0,0 0 0,0 1-53,0-1 0,-1 0 0,1 0 0,0 1 0,-1-1 0,1 0-1,-1 1 1,1-1 0,0 1 0,-1-1 0,1 1 0,-1-1 0,1 1-1,-1-1 1,1 1 0,-1 0 0,0-1 0,1 1 0,-1-1 0,0 1-1,1 0 1,-1-1 0,0 1 0,0 0 0,0 0 0,0-1 0,1 1-1,-1 0 1,0-1 0,-1 2 0,1 218-56,4-217 0,6-10 0,11-13 0,-16 15 0,141-154 0,-132 143 0,2 1 0,19-15 0,16-15 0,88-86-307,-125 114-1061,2-7-5292,-6 7 1530,-10 17 4994,1 0 0,-1 0 0,0-1 0,0 1 0,0 0 0,1 0 0,-1 0 0,0 0 0,0-1 0,0 1 0,0 0 0,0 0-1,0-1 1,1 1 0,-1 0 0,0 0 0,0-1 0,0 1 0,0 0 0,0 0 0,0-1 0,0 1 0,0 0 0,0 0 0,0-1 0,0 1 0,0 0 0,0 0 0,0-1 0,0 1-1,0 0 1,-1 0 0,1-1 0,0 1 0,0 0 0,0 0 0,0 0 0,0-1 0,0 1 0,-1 0 0,1 0 0,0 0 0,0 0 0,0-1 0,-1 1 0,1 0 0,0 0 0,0 0 0,-1 0-1,1 0 1,0 0 0,0-1 0,-1 1 0,1 0 0,0 0 0,0 0 0,-1 0 0,1 0 0,-13 0-3508</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2:36:41.117"/>
    </inkml:context>
    <inkml:brush xml:id="br0">
      <inkml:brushProperty name="width" value="0.05" units="cm"/>
      <inkml:brushProperty name="height" value="0.05" units="cm"/>
    </inkml:brush>
  </inkml:definitions>
  <inkml:trace contextRef="#ctx0" brushRef="#br0">1 0 14743,'0'23'6947,"0"8"-192,0 5-2433,0 0-4322,0 8 0,16-12 0,7 17 0,1-18 0,-8 5 0,24-5 0,-16 5 0,-8-1-3121,7 10-5251,17-14-1617</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2:36:50.264"/>
    </inkml:context>
    <inkml:brush xml:id="br0">
      <inkml:brushProperty name="width" value="0.05" units="cm"/>
      <inkml:brushProperty name="height" value="0.05" units="cm"/>
    </inkml:brush>
  </inkml:definitions>
  <inkml:trace contextRef="#ctx0" brushRef="#br0">1 19 8948,'44'1'7414,"12"-1"-2419,-32 0-3754,1-1 1,0-2 0,27-5 0,-27 4-420,-1 2-1,1 1 1,0 0 0,26 4-1,22 0 508,-41-4-947,-17-1-260,1 2 1,0 0 0,-1 1 0,30 4-1,182 79-109,-73-24-15,28 20 2,-115-47 0,189 104 0,-194-92 0,83 77 0,-90-74 0,-39-33 0,-1 1 0,-1 0 0,18 26 0,14 16 0,-33-44 0,-1 0 0,0 1 0,-1 0 0,-1 1 0,0 0 0,-1 0 0,11 28 0,-3 0 0,-4-15 0,-1 0 0,-2 1 0,-1 1 0,-1 0 0,-1 0 0,3 47 0,-10 545 0,-1-616 0,1 1 0,-1-1 0,0 1 0,-1-1 0,0 0 0,-4 10 0,4-11 0,0 1 0,0-1 0,0 1 0,1 0 0,0 0 0,0 9 0,1-2 0,0-1 0,0 1 0,-2 0 0,1 0 0,-2-1 0,-4 17 0,2-23-152,7 53-881,-8-60-2964,-8 0 2607</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2:36:50.747"/>
    </inkml:context>
    <inkml:brush xml:id="br0">
      <inkml:brushProperty name="width" value="0.05" units="cm"/>
      <inkml:brushProperty name="height" value="0.05" units="cm"/>
    </inkml:brush>
  </inkml:definitions>
  <inkml:trace contextRef="#ctx0" brushRef="#br0">0 23 3682,'3'0'24131,"14"0"-20759,404 0-2161,-416-9-8491,-5 9 6760,0-1 0,0 0 0,0 1 0,0-1 0,0 0 0,0 1 0,0-1 0,-1 0 0,1 1 0,0-1 0,0 0 0,0 1 0,-1-1 0,1 0 0,0 1 0,-3-4-2080,-59 4-7781,25 0 6614</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2:36:51.134"/>
    </inkml:context>
    <inkml:brush xml:id="br0">
      <inkml:brushProperty name="width" value="0.05" units="cm"/>
      <inkml:brushProperty name="height" value="0.05" units="cm"/>
    </inkml:brush>
  </inkml:definitions>
  <inkml:trace contextRef="#ctx0" brushRef="#br0">1 170 5971,'0'11'7827,"0"10"-4076,0-1 1,2 0-1,6 31 0,-6-42-3262,1 0 1,0 0-1,0 0 0,1-1 0,1 0 1,5 9-1,-6-9-419,1 0-1,-2 0 0,1 1 1,-1-1-1,4 18 1,-6-18-58,1-1 0,0 1 1,1-1-1,0 0 0,0 1 0,0-1 0,1-1 1,0 1-1,7 9 0,-9-13-12,0-1 0,0 1 0,0 0 0,-1 1 0,1-1 0,-1 0 0,0 0 0,0 1 0,0-1 0,0 6 0,-1-7 0,0-1 0,0 1 0,0 0 0,1-1 0,-1 1 0,0-1 0,1 1 0,-1 0 0,1-1 0,-1 1 0,1-1 0,0 1 0,0-1 0,-1 0 0,1 1 0,0-1 0,0 0 0,0 1 0,1-1 0,-1 0 0,0 0 0,0 0 0,1 0 0,-1 0 0,1 0 0,-1-1 0,0 1 0,1 0 0,0-1 0,-1 1 0,1-1 0,-1 1 0,1-1 0,0 0 0,-1 0 0,1 0 0,0 1 0,1-2 0,9 1 0,-9 1 0,1-1 0,-1 0 0,1 0 0,-1-1 0,1 1 0,-1-1 0,1 1 0,4-3 0,-7 2 0,1 0 0,-1 0 0,0 0 0,1-1 0,-1 1 0,0-1 0,0 1 0,0-1 0,0 1 0,0-1 0,0 1 0,-1-1 0,1 0 0,0 0 0,-1 1 0,1-1 0,-1-2 0,22-41 0,-8 20 0,89-189 0,-96 196-53,-1-1 1,6-31-1,0 1-950,-1-6-4300,-11 47 3633,1 1 0,0 0 1,1-1-1,0 1 0,5-14 1,13-3-5188</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9:01.477"/>
    </inkml:context>
    <inkml:brush xml:id="br0">
      <inkml:brushProperty name="width" value="0.05" units="cm"/>
      <inkml:brushProperty name="height" value="0.05" units="cm"/>
    </inkml:brush>
  </inkml:definitions>
  <inkml:trace contextRef="#ctx0" brushRef="#br0">46 0 10181,'0'4'7857,"0"-2"-7358,0 0 0,0 0 0,0 0 1,0-1-1,0 1 0,-1 0 0,1 0 1,-1 0-1,1 0 0,-1-1 0,0 1 1,0 0-1,0-1 0,1 1 1,-2-1-1,1 1 0,0-1 0,-2 3 1,-4 4 432,6-6-782,0 1 0,0-1 0,1 0 0,-1 0 0,1 0 1,-1 1-1,1-1 0,0 0 0,0 1 0,-1-1 0,2 0 0,-1 1 1,0 2-1,-1 25 578,-5-4-594,1 0-1,1 0 1,2 0-1,0 1 1,2-1-1,3 31 1,-1 14 6,-2 120-953,2-190 295,-1-1 1,0 1-1,0-1 0,1 0 1,-1 1-1,0-1 0,1 0 1,-1 0-1,1 0 0,-1 0 1,0 0-1,1 0 1,-1 0-1,0 0 0,1 0 1,-1-1-1,0 1 0,1-1 1,1 0-1,4 0-1671,14-43-8426,2 11 6450</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2:36:51.550"/>
    </inkml:context>
    <inkml:brush xml:id="br0">
      <inkml:brushProperty name="width" value="0.05" units="cm"/>
      <inkml:brushProperty name="height" value="0.05" units="cm"/>
    </inkml:brush>
  </inkml:definitions>
  <inkml:trace contextRef="#ctx0" brushRef="#br0">1 2 10613,'4'-1'831,"1"1"1,-1 0 0,1 0-1,0 0 1,-1 1-1,1-1 1,0 1-1,-1 0 1,1 1-1,-1-1 1,0 1-1,1 0 1,-1 0 0,0 0-1,7 5 1,8 6 715,0-1 1,2 0 0,37 14 0,25 15 1110,-54-24-2658,40 16 0,15 7 0,-64-30-616,-1 0 0,2-2 1,-1 0-1,1-2 0,0 0 0,40 5 0,0-5-3389,68-4 0,-123-2 3771</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2:36:51.986"/>
    </inkml:context>
    <inkml:brush xml:id="br0">
      <inkml:brushProperty name="width" value="0.05" units="cm"/>
      <inkml:brushProperty name="height" value="0.05" units="cm"/>
    </inkml:brush>
  </inkml:definitions>
  <inkml:trace contextRef="#ctx0" brushRef="#br0">0 863 29502,'16'-22'2529,"24"-14"-1793,23-9-736,1-22 0,15-13 0,25-23 0,-9-9 0,24 1 0,24-28-4018,0-8-7347</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8:45.922"/>
    </inkml:context>
    <inkml:brush xml:id="br0">
      <inkml:brushProperty name="width" value="0.05" units="cm"/>
      <inkml:brushProperty name="height" value="0.05" units="cm"/>
    </inkml:brush>
  </inkml:definitions>
  <inkml:trace contextRef="#ctx0" brushRef="#br0">83 114 4242,'0'-33'-2021,"0"-27"14264,0 39 262,0 32-9057,0 21-3643,0 867 1030,-40-405-926,20-320 251,16-46-104,2-28-24,-9 107-1851,6 281 5436,6-314-7100,0-30-4095,0-1-5697,-1-154 9081</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8:47.146"/>
    </inkml:context>
    <inkml:brush xml:id="br0">
      <inkml:brushProperty name="width" value="0.05" units="cm"/>
      <inkml:brushProperty name="height" value="0.05" units="cm"/>
    </inkml:brush>
  </inkml:definitions>
  <inkml:trace contextRef="#ctx0" brushRef="#br0">362 83 4290,'-23'0'23955,"26"0"-23155,595 0 430,-569-1-1208,1-2 0,0-1 0,37-9-1,-31 5 18,63-6 1,4 0-21,-69 8-17,62-2 1,66 1 132,-95 2-152,136 9 0,-199-3 20,0-1 0,0 1 1,0 0-1,-1 0 0,1 0 0,0 1 1,0-1-1,-1 1 0,1 0 0,-1 0 1,1 0-1,-1 0 0,0 1 0,0-1 0,0 1 1,0 0-1,0 0 0,-1 0 0,1 0 1,-1 1-1,0-1 0,0 1 0,0-1 1,0 1-1,2 7 0,0 4 3,-1 1 0,0-1 0,-1 1 0,-1 0 0,-1 22 0,0 435 239,-16-260-74,16 1466 787,16-1414-926,-16 50-112,0-312 152,0 5-17,-3 16-73,-272-24 8,268-1 2,0 1 0,0-1 0,0 0 0,0-1 0,-10-3 0,-14-4-46,-593-94-7,554 97 32,-128 6 0,85 3-78,-58-3-658,6 0 2740,56 0-3657,19 0-3811,1 0-5361</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8:49.221"/>
    </inkml:context>
    <inkml:brush xml:id="br0">
      <inkml:brushProperty name="width" value="0.05" units="cm"/>
      <inkml:brushProperty name="height" value="0.05" units="cm"/>
    </inkml:brush>
  </inkml:definitions>
  <inkml:trace contextRef="#ctx0" brushRef="#br0">14 2744 5234,'0'4'252,"0"-3"8,0 1-1,0-1 0,1 0 1,-1 0-1,0 0 1,0 1-1,0-1 0,0 0 1,0 0-1,0 0 0,-1 1 1,1-1-1,0 0 1,-1 0-1,1 0 0,-1 0 1,1 0-1,-1 1 0,1-1 1,-1 0-1,0 0 0,1 0 1,-1-1-1,0 1 1,0 0-1,0 0 0,0 0 1,0-1-1,-2 2 0,3 28 15759,16-32-15930,-1 0-1,0-1 0,0-1 0,0 0 0,-1-2 0,1 1 0,-1-2 0,-1 1 0,1-2 1,14-10-1,35-17 3,29-8-68,101-54 60,214-115-10,67-15 39,-245 113-70,-56 27 5,157-74 28,194-75 15,276-118 105,-415 188-114,186-77-5,-233 101-46,146-58 38,-264 113-44,230-75-97,-161 66 98,-274 90-16,37-11-162,1 1-1,0 3 1,107-12-1,-20 18-7655</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8:49.763"/>
    </inkml:context>
    <inkml:brush xml:id="br0">
      <inkml:brushProperty name="width" value="0.05" units="cm"/>
      <inkml:brushProperty name="height" value="0.05" units="cm"/>
    </inkml:brush>
  </inkml:definitions>
  <inkml:trace contextRef="#ctx0" brushRef="#br0">15 1 9188,'-14'3'15603,"15"6"-9456,28 17-7868,-6-6 2683,-20-16-924,1 0 0,0-1 1,0 1-1,1-1 0,-1 0 0,1 0 0,-1-1 0,7 3 1,28 18 28,0 3 60,2-2 1,85 35-1,-95-45-66,97 39 93,-63-27 17,108 58 0,-47-16-122,-69-38-23,84 56 0,15 25-92,-152-108 55,0 0 1,-1 0-1,1 1 1,-1 0-1,0-1 0,0 1 1,5 8-1,4 5 16,3-2-78,-13-13 24,0 0-1,0 0 0,0 0 1,0 0-1,0 0 0,0 0 1,0 1-1,-1-1 1,1 1-1,-1-1 0,0 1 1,1 2-1,-2-3-67,-22-3-13724,6 0 11002,9-1 1581,0-1 1,1 0-1,-1-1 1,1 0-1,0 0 1,0 0-1,-7-7 0,-10-10-2586</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8:50.241"/>
    </inkml:context>
    <inkml:brush xml:id="br0">
      <inkml:brushProperty name="width" value="0.05" units="cm"/>
      <inkml:brushProperty name="height" value="0.05" units="cm"/>
    </inkml:brush>
  </inkml:definitions>
  <inkml:trace contextRef="#ctx0" brushRef="#br0">66 45 3570,'-19'-20'765,"18"18"-208,-1 0 0,1 1 0,0-1 0,-1 0 0,1 1 0,-1-1 0,1 1 0,-1 0 0,0-1 0,1 1 0,-1 0 0,0 0 0,0 0 0,0 0 0,0 1 0,0-1 0,0 0 0,-13 0 11678,15 8-11443,0-3-631,-1 1 0,1-1 0,0 1-1,0-1 1,1 1 0,-1-1 0,1 1 0,0-1 0,0 1 0,0-1-1,1 0 1,0 1 0,0-1 0,0 0 0,0 0 0,0 0-1,5 4 1,26 34 138,17 17 10,-40-50-287,-3-4 22,-1 1-1,0 0 1,0 0-1,-1 1 1,9 13-1,-8-11-16,1-1 0,-1 0 0,1 0 0,1-1 0,12 11 0,15 14 78,38 27 79,-47-35-90,0-2 0,2-1-1,54 32 1,-81-52-90,138 77 105,-129-73-122,0 0 0,0 0-1,20 5 1,14 6 18,-43-16-11,0 1 0,0-1 0,1 1 1,-1 0-1,0-1 0,0 1 0,0 0 0,0 0 0,0-1 0,-1 1 0,1 0 1,0 0-1,0 0 0,0 0 0,-1 0 0,1 1 0,-1-1 0,1 0 0,-1 0 0,1 0 1,-1 0-1,0 1 0,1 1 0,0-1-1434,11 0 4143,-4-2-6843</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8:50.565"/>
    </inkml:context>
    <inkml:brush xml:id="br0">
      <inkml:brushProperty name="width" value="0.05" units="cm"/>
      <inkml:brushProperty name="height" value="0.05" units="cm"/>
    </inkml:brush>
  </inkml:definitions>
  <inkml:trace contextRef="#ctx0" brushRef="#br0">0 23 16856,'24'0'6483,"-8"0"-3154,-16 22 273,24-22-6740,0-13-1328,-24 4-1280,15-5-241,9 5 929</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8:50.920"/>
    </inkml:context>
    <inkml:brush xml:id="br0">
      <inkml:brushProperty name="width" value="0.05" units="cm"/>
      <inkml:brushProperty name="height" value="0.05" units="cm"/>
    </inkml:brush>
  </inkml:definitions>
  <inkml:trace contextRef="#ctx0" brushRef="#br0">1 58 13654,'55'23'1969,"-7"-23"-976,8 13-865,-17-4-1249,1-9-1184,24 13-688,-25-13-81,1 0 129</inkml:trace>
  <inkml:trace contextRef="#ctx0" brushRef="#br0" timeOffset="1">1129 36 4322,'190'-11'-814,"3"0"-1923,-65 4 2990,-90 3 2004,0 2 0,0 2 1,0 1-1,68 11 0,72 21 3391,-72-9-9890,-47-14-478</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8:51.926"/>
    </inkml:context>
    <inkml:brush xml:id="br0">
      <inkml:brushProperty name="width" value="0.05" units="cm"/>
      <inkml:brushProperty name="height" value="0.05" units="cm"/>
    </inkml:brush>
  </inkml:definitions>
  <inkml:trace contextRef="#ctx0" brushRef="#br0">0 0 5795,'143'112'9153,"18"5"-1219,3 2-2693,-28-23-3737,130 107-538,-22-37-651,-47-35-54,448 287 313,-98-100-297,-143-83-29,-249-149-137,87 43-48,50 29-82,-34-17-59,136 102-76,-390-240 146,109 83-219,-36-25-120,-23-11-59,-45-40-74,2 0 0,0 0 0,19 13 0,-30-23 224,1 1 1,0 0 0,-1-1 0,1 1-1,-1 0 1,0-1 0,1 1-1,-1 0 1,1-1 0,-1 1-1,0 0 1,0 0 0,1 0 0,-1-1-1,0 1 1,0 0 0,0 0-1,0 0 1,0-1 0,0 1-1,0 0 1,0 0 0,0 0 0,0-1-1,-1 1 1,1 1 0,1 13-5149,10-13-9</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9:02.112"/>
    </inkml:context>
    <inkml:brush xml:id="br0">
      <inkml:brushProperty name="width" value="0.05" units="cm"/>
      <inkml:brushProperty name="height" value="0.05" units="cm"/>
    </inkml:brush>
  </inkml:definitions>
  <inkml:trace contextRef="#ctx0" brushRef="#br0">1 0 7828,'0'0'19219,"0"15"-15927,0 497-875,0-512-2416,0 1-1,0 0 1,0 0 0,0 0-1,0 0 1,0 0-1,0 0 1,0 0 0,0-1-1,0 1 1,1 0-1,-1 0 1,0 0-1,0 0 1,1-1 0,-1 1-1,1 0 1,-1 0-1,1-1 1,-1 1-1,1 0 1,0 0 0,9-1-4,-9-1 3,16 2 0,-11 0 0,0-1 0,0 1 0,1-1 0,-1 0 0,0-1 0,1 0 0,-1 0 0,9-3 0,-9-4 0,9-6 0,28-25 0,-27 32 0,-15 7 0,0 0 0,0 0 0,-1-1 0,1 1 0,0 0 0,0-1 0,0 1 0,-1-1 0,1 1 0,0-1 0,-1 1 0,1-1 0,0 1 0,-1-1 0,1 1 0,-1-1 0,1 0 0,0 0 0,-1 1 0,0-1 0,1 0 0,-1 0 0,0 1 0,1-1 0,-1 0 0,0 0 0,0 0 0,1-1 0,2-85 0,-3 73 0,0 12 0,-2-6-2,-11 7 0,-11 2 3,23-1-1,-1 0 1,1 0-1,-1 0 0,1 0 0,-1 0 0,1 1 0,-1-1 0,1 0 0,-1 1 0,1-1 0,0 1 1,-1 0-1,1-1 0,0 1 0,-1 0 0,1 0 0,0 0 0,0 0 0,0 0 0,0 0 0,0 0 1,0 0-1,0 0 0,0 1 0,0-1 0,1 0 0,-1 0 0,0 1 0,1-1 0,-1 1 0,1-1 1,-1 2-1,-1 10 0,1 0-1,0 0 1,1 24 0,0-7 0,0-25 0,3 33 0,-2-36 0,0 0 0,0 0 0,0-1 0,0 1 0,1-1 0,-1 1 0,0-1 0,1 0 0,-1 1 0,1-1 0,-1 0 0,1 0 0,-1 0 0,5 2 0,14 9-1580,-16-9 511,1 0 1,-1 0-1,1-1 0,0 1 1,0-1-1,0 0 1,0 0-1,0-1 0,0 0 1,1 0-1,-1 0 0,0 0 1,7-1-1,21-2-4878,-6-9 742</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8:52.263"/>
    </inkml:context>
    <inkml:brush xml:id="br0">
      <inkml:brushProperty name="width" value="0.05" units="cm"/>
      <inkml:brushProperty name="height" value="0.05" units="cm"/>
    </inkml:brush>
  </inkml:definitions>
  <inkml:trace contextRef="#ctx0" brushRef="#br0">1 1 11669,'-1'1'5745,"6"13"-2838,-2-11-2307,-1 0-1,1-1 1,0 1 0,0 0-1,0-1 1,0 0-1,1 0 1,-1 0-1,1 0 1,4 1-1,-4-1-286,1 0 0,-1 1 0,1-1 0,-1 1-1,0 0 1,0 0 0,4 4 0,17 21 260,-9-12-213,-1 2-1,25 36 1,-36-45-315,1-1 0,-2 1-1,1 0 1,-1 0 0,0 0 0,-1 0 0,0 0-1,0 1 1,-1-1 0,0 15 0,-1 166-355,-1-186 235,1 0-1,-1 0 1,0 0 0,0-1-1,0 1 1,0 0-1,-1-1 1,1 1-1,-3 3 1,2-4-665,1 0 0,-1 0 0,1 1 0,0-1 0,0 0 0,0 1 0,0-1 0,0 7 0</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8:52.986"/>
    </inkml:context>
    <inkml:brush xml:id="br0">
      <inkml:brushProperty name="width" value="0.05" units="cm"/>
      <inkml:brushProperty name="height" value="0.05" units="cm"/>
    </inkml:brush>
  </inkml:definitions>
  <inkml:trace contextRef="#ctx0" brushRef="#br0">749 137 10949,'0'-4'4111,"0"-67"10314,0 70-14387,-1 0 0,1 0 0,0-1 0,-1 1 0,1 0 0,-1 0 0,0 0-1,1 0 1,-1 0 0,0 0 0,0 0 0,0 0 0,0 0 0,1 0-1,-1 0 1,0 0 0,-1 1 0,1-1 0,0 0 0,0 1 0,0-1 0,0 1-1,0-1 1,-1 1 0,1 0 0,0-1 0,-2 1 0,-9-5 123,3-1-111,7 4-39,0 1 0,-1-1 0,1 0 0,-1 1 0,1 0 0,-1-1 0,1 1 0,-1 0 1,0 0-1,0 1 0,0-1 0,0 0 0,1 1 0,-1 0 0,-4 0 0,-103-9-11,69 7 13,-43 2 91,78 0-92,-1 1 0,0 0-1,1 1 1,-1-1 0,1 1 0,0 0 0,-1 1-1,1 0 1,-11 6 0,-10 6 14,19-11-26,1-1 1,0 1-1,0 0 1,1 1 0,-10 7-1,1 5-2,8-10 6,1 0-1,-1 0 1,0-1 0,-10 7-1,3-1 41,0 0 0,2 1 0,-1 0 0,2 1 1,-16 23-1,18-25-21,-3 6 3,0 1-1,0 0 1,2 1 0,1 0-1,0 1 1,-7 28-1,9 31 69,4-71-83,-1 4 18,1-1 1,0 1 0,0 0-1,1 0 1,1 0 0,0 15-1,0-22-7,1 0 0,0 0-1,0 0 1,0 0 0,1 0 0,-1 0-1,1-1 1,1 1 0,-1 0-1,1 0 1,0-1 0,0 1 0,1-1-1,0 0 1,0 0 0,0 0-1,0 0 1,1 0 0,0 0-1,0-1 1,4 4 0,3 0 6,0 0 1,0-1 0,1 0-1,0 0 1,0-2-1,1 0 1,-1 0 0,1-1-1,0 0 1,24 3-1,8-3-237,85-1 0,-78-4-90,-33-1-17,-1 0 1,0-2-1,0 0 1,0-1-1,34-15 1,-16 6-1186,28-17-7418,-45 19 5046,21-10-3909</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8:53.352"/>
    </inkml:context>
    <inkml:brush xml:id="br0">
      <inkml:brushProperty name="width" value="0.05" units="cm"/>
      <inkml:brushProperty name="height" value="0.05" units="cm"/>
    </inkml:brush>
  </inkml:definitions>
  <inkml:trace contextRef="#ctx0" brushRef="#br0">56 1 19193,'0'22'3842,"0"-8"1312,-16-5-4162,-8 4-7731,24 9-1216,-15-8 3937,15-5-2817</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8:53.698"/>
    </inkml:context>
    <inkml:brush xml:id="br0">
      <inkml:brushProperty name="width" value="0.05" units="cm"/>
      <inkml:brushProperty name="height" value="0.05" units="cm"/>
    </inkml:brush>
  </inkml:definitions>
  <inkml:trace contextRef="#ctx0" brushRef="#br0">1 715 21546,'0'23'4322,"0"-1"-2113,0-8-448,24-50-21835,-24 13 15288</inkml:trace>
  <inkml:trace contextRef="#ctx0" brushRef="#br0" timeOffset="1">183 0 22474,'4'3'3522,"2"0"-3109,-1 1 1,1 0-1,-1 1 0,-1-1 1,1 1-1,-1 0 1,1 0-1,-2 1 0,6 8 1,31 65 401,-12-21-412,34 49-32,41 79 82,1 3-107,-12-25-305,-81-143-24,3 10-70,2-1-1,0 0 0,3-1 1,28 35-1,81 69-1123,-37-55-4075,-28-39-4380</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8:56.353"/>
    </inkml:context>
    <inkml:brush xml:id="br0">
      <inkml:brushProperty name="width" value="0.05" units="cm"/>
      <inkml:brushProperty name="height" value="0.05" units="cm"/>
    </inkml:brush>
  </inkml:definitions>
  <inkml:trace contextRef="#ctx0" brushRef="#br0">44 0 5971,'-1'0'554,"-34"5"14666,27 4-8334,17 11-4916,-6-17-1967,0 0 1,0 0 0,0 0-1,1-1 1,-1 1 0,1-1 0,0 0-1,0 0 1,0 0 0,0-1-1,0 1 1,0-1 0,0 0-1,0 0 1,9 0 0,79 1-48,-52-3-38,174 1-179,-211 0 349,17 4-115,-16 17 122,-2-1-1,9 7-6,-6-15-28,-1 0 0,0 1 0,0-1 0,-1 0 0,-1 1-1,2 22 1,-3-15 10,1 1-1,7 28 0,-5-30 11,0 2 0,0 29 0,-4 302 739,0-342-806,-1 0-1,-1 0 0,1-1 0,-1 1 0,-1-1 1,0 1-1,0-1 0,-1 0 0,-9 15 0,-4 4-66,-33 41 0,42-59 19,-2 2 8,0-1 1,-1-1-1,-1 0 0,1 0 0,-2-1 0,1 0 1,-1-1-1,0-1 0,-15 7 0,15-9-361,-1 0-1,1 0 1,-29 4 0,32-8-516,0 0-1,1 0 1,-1-1 0,0 0 0,0-1 0,-11-2 0,19 2 439,0 1 0,0-1 0,0 1 1,0-1-1,1 0 0,-1 0 0,0 1 0,1-1 1,-1-1-1,0 1 0,1 0 0,0 0 1,-3-2-1,-13-26-6621</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8:56.721"/>
    </inkml:context>
    <inkml:brush xml:id="br0">
      <inkml:brushProperty name="width" value="0.05" units="cm"/>
      <inkml:brushProperty name="height" value="0.05" units="cm"/>
    </inkml:brush>
  </inkml:definitions>
  <inkml:trace contextRef="#ctx0" brushRef="#br0">5 81 14775,'-2'68'9595,"0"-3"-5451,2-46-3561,0 0-1,7 35 1,-4-42-512,1 0-1,1-1 1,0 1 0,1-1 0,0-1 0,1 1 0,0-1-1,0 0 1,1-1 0,10 11 0,-13-17-49,0 0-1,0 0 1,0 0 0,0-1 0,1 0-1,-1 0 1,1 0 0,-1-1 0,1 1-1,-1-1 1,1-1 0,0 1-1,0-1 1,-1 0 0,1 0 0,0-1-1,-1 1 1,1-1 0,0-1 0,-1 1-1,1-1 1,-1 0 0,1 0 0,-1 0-1,0-1 1,0 0 0,0 0-1,-1 0 1,1-1 0,-1 1 0,1-1-1,-1 0 1,4-6 0,46-58 119,-51 64-142,1-1 0,-1 1-1,-1-1 1,1 1 0,-1-1-1,1 0 1,-1 0 0,-1 0-1,1 0 1,-1 0 0,0 0-1,1-11 1,-3-69-14,0 42-35,0 38 17,0 1 0,0 0 0,-1-1 0,1 1 0,-1 0 0,0 0 1,0 0-1,0 0 0,-1 0 0,1 1 0,-1-1 0,0 1 0,0 0 1,0-1-1,0 2 0,-1-1 0,1 0 0,-1 0 0,-6-2 0,-16-17-345,-19-5-3278,10 13-6809,13 12 3067</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8:57.219"/>
    </inkml:context>
    <inkml:brush xml:id="br0">
      <inkml:brushProperty name="width" value="0.05" units="cm"/>
      <inkml:brushProperty name="height" value="0.05" units="cm"/>
    </inkml:brush>
  </inkml:definitions>
  <inkml:trace contextRef="#ctx0" brushRef="#br0">0 501 25228,'3'10'5055,"2"-13"-3854,6-16-1880,-10 17 1035,13-20-285,-9 16-37,-1-1 0,0 0 0,0 0-1,5-14 1,9-37-51,-9 26 33,25-59 1,-17 42-50,6-13 53,-14 44-12,-1-1 0,10-31 0,-17 48-10,-1 1 1,0-1 0,1 1-1,-1-1 1,1 1 0,0 0-1,-1-1 1,1 1 0,0 0-1,0-1 1,0 1 0,0 0-1,0 0 1,0 0 0,0 0-1,2-1 1,9-13-88,-10 15 139,-1 0-48,0 0 0,-1 0-1,1 1 1,0-1 0,-1 0-1,1 0 1,0 0 0,-1 0-1,1 1 1,-1-1 0,1 0-1,0 1 1,-1-1 0,1 0-1,-1 1 1,1-1 0,-1 1-1,1-1 1,-1 1 0,0-1-1,1 1 1,-1-1 0,0 1-1,1-1 1,-1 1 0,0 0 0,1-1-1,-1 1 1,0 0 0,0-1-1,0 1 1,0-1 0,0 1-1,0 0 1,0-1 0,0 1-1,0 0 1,0-1 0,0 1-1,0 0 1,0-1 0,0 1-1,0 0 1,-1 0 0,1 0 2,0 135-129,1-130 112,0-1 1,1 0-1,0 1 0,0-1 1,0 0-1,0 0 1,1 0-1,0 0 0,0 0 1,1 0-1,-1-1 0,1 0 1,6 6-1,10 15 35,-9-8 42,-8-12-47,1 0 0,-1 0-1,1 0 1,-1 0 0,2 0-1,-1-1 1,0 0 0,1 0-1,0 0 1,0-1 0,6 5-1,102 59 497,-108-64-491,-1 1 1,0-1-1,0 1 1,0 1 0,0-1-1,-1 1 1,1-1 0,-1 1-1,0 0 1,0 0-1,-1 0 1,0 0 0,0 1-1,0-1 1,0 1-1,1 10 1,0 8 116,-1 0 0,-1 40 0,-1-40-116,-1-22-23,1 1 1,-1-1-1,1 1 1,-1-1-1,0 1 1,0-1-1,0 0 1,0 1-1,0-1 0,-1 0 1,1 0-1,-1 0 1,1 0-1,-1 0 1,0 0-1,-3 2 1,-43 32-2,1 0-49,42-32-30,-1 1-1,1-1 1,-1 0 0,0-1-1,0 1 1,0-1-1,0 0 1,0-1-1,-1 1 1,0-1 0,1-1-1,-1 1 1,-8 0-1,-36 12-1978,9-3-4373,-11 2-3917</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9:00.409"/>
    </inkml:context>
    <inkml:brush xml:id="br0">
      <inkml:brushProperty name="width" value="0.05" units="cm"/>
      <inkml:brushProperty name="height" value="0.05" units="cm"/>
    </inkml:brush>
  </inkml:definitions>
  <inkml:trace contextRef="#ctx0" brushRef="#br0">1 1 14503,'0'0'9927,"0"4"-7185,0 122 681,0 71-4263,-1-196 707,1 0 0,0 1 0,0-1 0,0 0 0,0 1 0,0-1 0,1 0 0,-1 1 0,0-1-1,0 0 1,1 0 0,-1 0 0,1 1 0,-1-1 0,1 0 0,0 0 0,-1 0 0,1 0 0,0 0 0,0 0 0,0 0 0,0 0 0,0 0 0,0 0 0,0-1 0,0 1 0,0 0 0,0 0-1,0-1 1,2 1 0,2 7-5468,-5-3 2376</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9:00.808"/>
    </inkml:context>
    <inkml:brush xml:id="br0">
      <inkml:brushProperty name="width" value="0.05" units="cm"/>
      <inkml:brushProperty name="height" value="0.05" units="cm"/>
    </inkml:brush>
  </inkml:definitions>
  <inkml:trace contextRef="#ctx0" brushRef="#br0">25 151 12294,'-2'0'388,"1"-1"0,-1 0 1,1 0-1,0 0 0,-1 0 1,1 0-1,0 0 1,-1 0-1,1 0 0,0 0 1,0-1-1,0 1 0,0 0 1,0-1-1,0 1 1,0-1-1,1 1 0,-1-1 1,1 0-1,-1 1 0,1-1 1,-1-3-1,0-42 7274,2 26-6899,-1 20-752,0 1 0,0 0 0,0-1 1,0 1-1,0 0 0,0-1 0,0 1 0,0 0 1,0-1-1,0 1 0,0 0 0,0-1 0,0 1 0,0 0 1,1-1-1,-1 1 0,0 0 0,0 0 0,0-1 0,0 1 1,1 0-1,-1-1 0,0 1 0,0 0 0,1 0 1,-1 0-1,0-1 0,0 1 0,1 0 0,-1 0 0,0 0 1,1 0-1,-1-1 0,0 1 0,1 0 0,-1 0 1,0 0-1,1 0 0,-1 0 0,0 0 0,1 0 0,6-1 65,0-1-1,0 0 1,0 0-1,0 0 1,-1-1-1,10-5 1,-4 3-44,0 2 0,1-1 0,-1 1 0,1 1 1,0 0-1,0 1 0,0 1 0,0 0 0,18 2 1,5-1-32,-28-1 8,0 1 1,0 0-1,0 0 1,0 1 0,0 0-1,-1 0 1,1 1 0,-1 0-1,0 0 1,0 1-1,0 0 1,0 0 0,-1 0-1,10 9 1,3 5-16,0 2 0,31 41 0,-32-39 16,-4-3 49,-1 1 1,0 1 0,-1 0-1,-1 0 1,-2 1 0,0 0 0,-1 1-1,-1 0 1,-1 0 0,-1 1-1,-1 0 1,1 45 0,-5-49-29,1-6-17,-1 0 1,-1-1 0,0 1 0,-5 19-1,6-29-13,-1-1-1,-1 0 1,1 1 0,-1-1-1,1 0 1,-1 0-1,0 0 1,0 0 0,0 0-1,0 0 1,-1 0-1,1-1 1,-1 1 0,0-1-1,0 0 1,1 0-1,-1 0 1,-1 0 0,1 0-1,0-1 1,-6 3-1,-16 9-119,24-12 107,-1 1-1,0-1 1,0 0 0,0 0 0,0 0-1,0 0 1,0 0 0,0-1-1,0 1 1,0-1 0,0 1 0,0-1-1,0 0 1,-1 1 0,1-1-1,-2-1 1,-18 2-221,10-1 45,0 1 1,0-2-1,1 0 0,-14-2 1,21 1-144,-1 1 1,1 0-1,0-1 1,0 0-1,0 0 1,0 0-1,0 0 1,1-1-1,-1 1 1,1-1-1,-1 0 1,1 0 0,0 0-1,0-1 1,-3-5-1,-14-16-3248,14 19 2179,0-1-1,1 0 1,0-1-1,0 1 1,0-1 0,-3-9-1,1-9-2617,-12-8 414</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9:01.207"/>
    </inkml:context>
    <inkml:brush xml:id="br0">
      <inkml:brushProperty name="width" value="0.05" units="cm"/>
      <inkml:brushProperty name="height" value="0.05" units="cm"/>
    </inkml:brush>
  </inkml:definitions>
  <inkml:trace contextRef="#ctx0" brushRef="#br0">4 1 9508,'0'4'14938,"-1"12"-12203,0-9-2369,0-1-1,1 1 0,0-1 0,0 1 0,1-1 0,-1 1 0,2-1 0,2 11 0,-1-9-280,1 0-1,-1-1 0,-1 1 1,0 1-1,0-1 1,0 0-1,-1 0 0,0 1 1,-1-1-1,0 12 1,0 217-176,-1-235 49,1 0 0,0 1 0,0-1 0,1 0 1,-1 0-1,0 1 0,1-1 0,0 0 0,-1 0 0,1 0 0,0 1 0,0-1 0,0 0 0,0 0 1,0 0-1,1-1 0,-1 1 0,1 0 0,-1 0 0,1-1 0,0 1 0,-1-1 0,5 3 1,18 4-2517,2-6-3286,-17-4-1480,-1-5 5042,-4 3 491,19-5-3027</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9:02.767"/>
    </inkml:context>
    <inkml:brush xml:id="br0">
      <inkml:brushProperty name="width" value="0.05" units="cm"/>
      <inkml:brushProperty name="height" value="0.05" units="cm"/>
    </inkml:brush>
  </inkml:definitions>
  <inkml:trace contextRef="#ctx0" brushRef="#br0">25 127 17304,'0'0'13323,"3"-3"-11914,51-38-678,-48 35-731,0 2 0,0-1 0,0 1 0,1 0 0,-1 0 0,1 0 0,0 1 0,1 0 0,-1 1 0,0 0 0,12-2 0,35-13 0,-46 13 0,-1 1 0,-1 1 0,0 0 0,1 0 0,-1 0 0,1 1 0,0 0 0,0 0 0,11 0 0,-7 0-21,35 1-160,-45 0 174,0 0-1,0 0 1,0 0-1,0 0 1,0 0 0,0 0-1,0 0 1,0 0-1,0 0 1,0 1-1,0-1 1,0 0 0,0 1-1,0-1 1,0 1-1,0-1 1,-1 1-1,1-1 1,0 1 0,0 0-1,0-1 1,-1 1-1,1 0 1,0 0-1,-1 0 1,1-1 0,-1 1-1,1 0 1,-1 0-1,2 2 1,-2 109-412,-1-109 420,1 0 0,-1-1 0,1 1 0,-1-1 0,0 1 0,1-1 0,-1 1 0,-1-1 0,1 0 0,0 1 0,0-1 0,-1 0 0,0 0 0,1 0 0,-1 0 0,0 0 0,-3 2 0,3-2 3,0 0 0,0 0 1,0 0-1,0 0 1,1 0-1,-1 0 0,0 1 1,1-1-1,0 0 0,-1 1 1,1 0-1,0-1 0,1 1 1,-1 0-1,0-1 0,1 1 1,-1 4-1,1 105 28,1-109-34,0 0 0,0-1 0,0 1-1,0-1 1,0 1 0,1-1 0,-1 1 0,1-1 0,0 0 0,0 0 0,0 0-1,0 0 1,0 0 0,0 0 0,4 2 0,9 10-36,-11 2 14,2 6 45,-5-19-20,1-1-1,-1 0 0,0 1 0,0-1 0,0 1 1,0-1-1,-1 1 0,1 0 0,-1-1 0,0 1 0,1 0 1,-1-1-1,-1 4 0,1 2 32,1-6 5,-1 1 0,0-1 0,0 1 0,0-1 0,0 1 0,-1-1 0,1 0 0,0 1 0,-1-1 0,0 0 0,-1 5 0,0-6-20,1 0 0,-1 0 0,1 0-1,-1 0 1,0-1 0,1 1 0,-1 0-1,0-1 1,0 1 0,1-1 0,-1 1 0,0-1-1,0 0 1,0 0 0,0 0 0,0 0-1,1 0 1,-3 0 0,-321 0-689,302-6 682,10-10-4073,12 11 2060,0-1-1,0 1 1,0-1-1,0 1 1,1-1-1,0-6 1,0 12 1975,0-23-6006</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9:01.577"/>
    </inkml:context>
    <inkml:brush xml:id="br0">
      <inkml:brushProperty name="width" value="0.05" units="cm"/>
      <inkml:brushProperty name="height" value="0.05" units="cm"/>
    </inkml:brush>
  </inkml:definitions>
  <inkml:trace contextRef="#ctx0" brushRef="#br0">44 0 8052,'0'0'20028,"-4"4"-18855,0 1-1046,0 0 0,0 0-1,0 1 1,1 0 0,0-1-1,0 1 1,1 0 0,0 0 0,0 1-1,0-1 1,0 0 0,1 1-1,0-1 1,1 7 0,-2 25 176,3 49 1,1-27 88,-2-47-328,-1-8-41,1-1-1,-1 1 1,1 0-1,0 0 1,0 0-1,1 0 0,0 0 1,-1 0-1,2-1 1,-1 1-1,0 0 1,1-1-1,0 1 1,0-1-1,1 1 1,-1-1-1,1 0 1,0 0-1,0 0 0,0 0 1,0-1-1,1 1 1,4 3-1,0-2-21,-1 1 0,1-2 0,0 1-1,0-1 1,1 0 0,-1-1 0,1 0-1,0 0 1,0-1 0,0 0 0,0 0-1,0-1 1,15 0 0,180-1-1146,-201-2 754,0 1 0,0 0 0,-1-1-1,1 0 1,0 1 0,-1-1-1,1 0 1,-1 0 0,0-1 0,0 1-1,0 0 1,3-6 0,14-17-12552,-16 13 6633</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9:02.241"/>
    </inkml:context>
    <inkml:brush xml:id="br0">
      <inkml:brushProperty name="width" value="0.05" units="cm"/>
      <inkml:brushProperty name="height" value="0.05" units="cm"/>
    </inkml:brush>
  </inkml:definitions>
  <inkml:trace contextRef="#ctx0" brushRef="#br0">96 237 15575,'0'8'1817,"3"10"7028,-2-17-8559,0 0 0,0 0 0,1-1 0,-1 1 1,1-1-1,-1 1 0,0-1 0,1 0 0,-1 0 0,1 1 0,-1-1 0,1 0 0,-1 0 1,3-1-1,131 1 20,-133 0-358,0 0-1,0 0 0,0 0 0,0 0 0,-1 0 0,1 0 0,0-1 0,0 1 0,0-1 1,-1 1-1,1-1 0,0 0 0,0 0 0,-1 0 0,1 0 0,-1 0 0,1 0 0,-1 0 0,1 0 1,1-3-1,0 1-317,-1 1-680,-1 1 1,1-1-1,-1 1 0,1-1 1,-1 0-1,0 1 0,0-1 1,1 0-1,-1 0 1,-1 0-1,1 0 0,1-3 1,-2 4 653,0 0 0,0 0 0,0 0 1,0 0-1,0 0 0,0 0 0,0 0 1,0 0-1,-1 0 0,1 0 0,0 0 1,-1 0-1,1 0 0,-1 1 0,1-1 1,-1 0-1,1 0 0,-1 0 0,-1-1 1,-3-2-217,0 1 0,0-1 1,-1 1-1,1 0 0,-1 0 1,-11-3-1,-3-3 1194,-28-7 1141,40 14-1158,0-1 0,0 1-1,1-1 1,-14-7-1,14 5 717,0 0-1,0 1 0,-1 0 0,0 1 1,-15-6-1,-3 1 2809,23 7-3333,-26-11 2242,28 12-2735,-1 0 0,1-1 0,0 1 0,0-1 0,-1 0 0,1 1 0,0-1 1,0 0-1,0 0 0,0 0 0,0 0 0,0 1 0,1-1 0,-1-1 0,0 1 0,0 0 1,1 0-1,-1 0 0,0 0 0,0-2 0,1-17 540,0 19-799,0 0 0,0 1-1,0-1 1,0 1 0,1-1 0,-1 1 0,0-1 0,0 0 0,0 1-1,0-1 1,1 1 0,-1-1 0,0 1 0,0-1 0,1 1-1,-1-1 1,0 1 0,1 0 0,-1-1 0,1 1 0,-1-1-1,0 1 1,1 0 0,-1-1 0,1 1 0,-1 0 0,1 0-1,-1-1 1,1 1 0,0 0 0,-1 0 0,1 0 0,-1 0 0,1-1-1,-1 1 1,1 0 0,0 0 0,3 0 7,4-5-113,1 1 0,0 0 0,0 1 0,0 0 0,0 0 0,0 1 0,1 1 0,-1-1-1,1 1 1,16 1 0,156 0-9333,-123 0 9400,0 0 3921,-55 0-3439,0 1-1,0-1 1,0 1-1,1 0 1,-1 0-1,0 0 1,0 1-1,0-1 1,-1 1-1,7 3 1,-7-3-368,-1 0 1,1 0-1,0 0 1,0 0-1,-1 0 1,0 1-1,1-1 0,-1 1 1,0-1-1,0 1 1,0 0-1,-1 0 1,1 0-1,-1 0 0,1 0 1,-1 0-1,0 0 1,0 1-1,-1-1 0,1 0 1,0 4-1,15 105 663,-16 13-350,0-125-401,-1-1-1,1 1 1,0 0-1,0-1 1,0 1 0,0 0-1,0-1 1,0 1-1,-1 0 1,1 0-1,0-1 1,0 1-1,0 0 1,-1-1 0,1 1-1,0 0 1,0 0-1,-1 0 1,1-1-1,0 1 1,-1 0-1,1 0 1,0 0 0,-1 0-1,1-1 1,0 1-1,0 0 1,-1 0-1,1 0 1,-1 0 0,1 0-1,0 0 1,-1 0-1,1 0 1,0 0-1,-1 0 1,1 0-1,0 0 1,-1 0 0,1 0-1,0 1 1,-1-1-1,1 0 1,0 0-1,-1 0 1,1 0-1,0 1 1,0-1 0,-1 0-1,1 0 1,0 1-1,0-1 1,-1 0-1,1 0 1,0 1-1,0-1 1,0 0 0,-1 1-1,1-1 1,0 0-1,0 0 1,0 1-1,0-1 1,0 1 0,0-8-77,0-1 1,0 0-1,-1 1 1,0-1 0,-1 1-1,1 0 1,-1-1 0,-1 1-1,1 0 1,-6-11-1,6 14 4,1-1-1,0 0 0,0 1 1,1-1-1,-1 0 0,1 0 1,0 0-1,1-9 0,0 3 1156,0 17-1023,0-1-1,0 1 1,1-1 0,-1 0 0,1 1 0,1-1 0,-1 0 0,1 0 0,0 0 0,3 4 0,42 53 466,-40-52-399,-6-7-90,1 0 1,1 0 0,-1 0 0,0 0 0,1-1 0,-1 0 0,1 1 0,-1-1 0,1-1 0,0 1 0,0 0 0,0-1 0,0 0 0,0 0 0,7 1 0,5-1 147,0 0 0,30-3 0,-10 0-75,-32 2-99,-1 0 0,1-1-1,-1 0 1,1 1 0,-1-1 0,1-1 0,-1 1-1,0 0 1,0-1 0,0 0 0,0 1 0,0-1-1,0 0 1,0-1 0,3-3 0,34-43-32,-30 35-4,30-65-2724,-27 56-1160,-9-1-3751,-4 1-595</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9:02.602"/>
    </inkml:context>
    <inkml:brush xml:id="br0">
      <inkml:brushProperty name="width" value="0.05" units="cm"/>
      <inkml:brushProperty name="height" value="0.05" units="cm"/>
    </inkml:brush>
  </inkml:definitions>
  <inkml:trace contextRef="#ctx0" brushRef="#br0">187 14 9412,'-9'-3'1696,"0"0"-1,0 1 1,-1 0-1,1 0 1,0 1 0,-1 1-1,1-1 1,-1 2-1,-14 1 1,-10 0 314,-3-2-481,37 1-1496,-1 0 0,0 0 0,1 1 0,-1-1 0,1 0 1,-1 1-1,1-1 0,0 1 0,-1-1 0,1 1 0,0-1 0,0 0 0,0 1 0,0-1 0,0 1 0,0-1 1,1 3-1,-1 2 94,-1 14-12,0-14-99,1 1 0,-1-1 1,1 0-1,0 1 0,0-1 0,1 0 1,0 0-1,0 0 0,1 1 0,3 9 0,17 2-28,-18-15 20,1 0 1,-1 0 0,0 1-1,0-1 1,-1 1 0,7 7 0,-4-3-4,1 0 1,0-1 0,0 0 0,0 0 0,1 0 0,0-1 0,16 9 0,26 20 205,27 21 144,-69-50-319,-4-3-13,0-1 0,-1 0 0,1 1 0,-1 0 0,1 0 0,-1 0 0,0 0-1,0 0 1,-1 1 0,1-1 0,0 1 0,-1 0 0,0-1 0,0 1 0,0 0 0,-1 0 0,1 1 0,-1-1-1,0 0 1,0 0 0,-1 1 0,1 4 0,-3-6-32,-1 0-1,1 0 1,-1 0-1,0-1 1,0 1-1,0-1 1,-1 0-1,1 0 1,0 0-1,-1 0 1,1 0-1,-1-1 1,1 0-1,-1 0 1,0 0-1,0 0 1,-7 0-1,-17 0-662,15-1 559,0 1 0,0-2 1,0 0-1,1 0 0,-17-5 0,24 4-429,0 1 0,0-2-1,1 1 1,-1 0 0,0-1 0,-5-5-1,4 3-1052,0 0 0,0-1 0,1 0 0,0 0-1,-4-7 1,-13-20-4866,5-3 991</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9:02.974"/>
    </inkml:context>
    <inkml:brush xml:id="br0">
      <inkml:brushProperty name="width" value="0.05" units="cm"/>
      <inkml:brushProperty name="height" value="0.05" units="cm"/>
    </inkml:brush>
  </inkml:definitions>
  <inkml:trace contextRef="#ctx0" brushRef="#br0">103 58 22858,'16'36'3858,"8"-5"-1761,-8 5-1008,-16 0-497,0 9-272,0-23-144,0 9-80,24-4-144,-24-5-96,0 1-160</inkml:trace>
  <inkml:trace contextRef="#ctx0" brushRef="#br0" timeOffset="1">16 14 14599,'-16'-14'14710,"32"14"-14341,8 0-97,0 0-192,-8 0-576,23 0-1729,-15 0-2498,16 0-1616,-24 0-96</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9:03.300"/>
    </inkml:context>
    <inkml:brush xml:id="br0">
      <inkml:brushProperty name="width" value="0.05" units="cm"/>
      <inkml:brushProperty name="height" value="0.05" units="cm"/>
    </inkml:brush>
  </inkml:definitions>
  <inkml:trace contextRef="#ctx0" brushRef="#br0">82 1 12198,'-6'33'10003,"-7"-8"-5747,-3 7-2217,8-4-1005,-6 14-233,10-32-691,0 0-1,0 0 1,1 0-1,0 1 1,1-1-1,0 1 1,1 0-1,0-1 0,1 1 1,0 0-1,1 12 1,0 7 145,21-27-74,-15-2-174,0-1 0,0 0 0,0 0 0,0 0-1,0-1 1,-1 0 0,1 0 0,0-1 0,-1 1 0,1-1-1,-1-1 1,1 0 0,-1 1 0,0-2 0,0 1-1,0-1 1,7-6 0,48-29 14,-45 31-106,-1-2 1,28-21 0,-30 19-308,1 1 0,1 1 0,22-13 0,4-3-2893,-38 25 2669,-1-1-1,0 1 1,0-1 0,0 0-1,-1 0 1,1 0 0,0 0-1,-1 0 1,1 0 0,-1 0-1,0 0 1,1-1 0,-1 1-1,0 0 1,0-1 0,0-2-1,2-3-1649,10-14-4602</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9:03.656"/>
    </inkml:context>
    <inkml:brush xml:id="br0">
      <inkml:brushProperty name="width" value="0.05" units="cm"/>
      <inkml:brushProperty name="height" value="0.05" units="cm"/>
    </inkml:brush>
  </inkml:definitions>
  <inkml:trace contextRef="#ctx0" brushRef="#br0">1 0 14519,'0'22'5026,"0"1"64,0-1-2160,0 14-1298,0-14-767,0 1-369,0-1-320,0 0-16,0 1-320,0-10-80,23-13-528,1 0-1922,-8 9-2176,8-9-1665,-8 0 80</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9:04.097"/>
    </inkml:context>
    <inkml:brush xml:id="br0">
      <inkml:brushProperty name="width" value="0.05" units="cm"/>
      <inkml:brushProperty name="height" value="0.05" units="cm"/>
    </inkml:brush>
  </inkml:definitions>
  <inkml:trace contextRef="#ctx0" brushRef="#br0">99 67 16840,'-3'3'10066,"-5"3"-8830,-5 5-513,0 0 1,0 0-1,1 2 0,-19 24 1,30-32-660,0 0 1,0 0 0,0 0-1,0 0 1,1 0 0,0 0-1,0 0 1,2 10 0,-1-4-29,2-10-34,0 0-1,1-1 0,-1 1 0,0 0 0,1-1 0,-1 0 0,1 0 0,-1 0 0,5-1 0,-8 1-1,122 0-85,-119 0 57,1 0 0,-1 0 0,0-1 0,1 1 0,-1-1 0,0 0 0,0 0 1,1 0-1,-1-1 0,0 1 0,0-1 0,0 0 0,0 0 0,-1 0 0,1 0 0,0 0 0,-1 0 0,0-1 1,1 1-1,-1-1 0,0 0 0,0 1 0,-1-1 0,1 0 0,0 0 0,-1 0 0,0 0 0,0-1 1,0 1-1,0 0 0,0-1 0,-1 1 0,1 0 0,-1-1 0,0 1 0,0-4 0,-1 4-71,0 0 0,0 1 0,0-1 0,0 0 1,0 1-1,-1-1 0,0 1 0,1-1 0,-1 1 0,0 0 0,0 0 0,0 0 0,0 0 0,0 0 0,-4-3 0,-47-28-6007,-64-22-10749,78 40 10145</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9:04.477"/>
    </inkml:context>
    <inkml:brush xml:id="br0">
      <inkml:brushProperty name="width" value="0.05" units="cm"/>
      <inkml:brushProperty name="height" value="0.05" units="cm"/>
    </inkml:brush>
  </inkml:definitions>
  <inkml:trace contextRef="#ctx0" brushRef="#br0">1 0 25324,'5'3'422,"0"-1"-1,0 1 1,0 1 0,0-1 0,0 1 0,-1-1 0,1 1 0,7 10 0,-10-10-223,0 1 0,0 0 0,-1-1 0,1 1-1,-1 0 1,0 0 0,0 0 0,-1 0 0,1 0 0,-1 1 0,-1 5 0,1-3-111,1-3-65,0 1 0,-1-1 0,0 1 0,0-1-1,-1 0 1,1 1 0,-1-1 0,0 0 0,-1 0-1,1 1 1,-1-1 0,0 0 0,-1-1 0,1 1 0,-4 6-1,3-10-27,1 0-1,-1 1 1,1-1-1,-1 0 1,1-1 0,-1 1-1,0 0 1,1-1-1,-6 1 1,-5 3-290,13-124-247,22 119 622,-13 1-62,44 4 283,-50-3-280,0 0 0,0 0 0,0 0 0,-1 0-1,1 0 1,0 1 0,-1 0 0,1-1 0,-1 1 0,0 0 0,0 0 0,1 0 0,-1 0 0,0 1 0,2 2 0,13 19 170,-10-17-77,-1 1 0,0 0 0,-1 0-1,8 16 1,-12-21-106,1 0-1,-1 0 1,1 0-1,0 0 1,0 0-1,0 0 0,0 0 1,0-1-1,1 1 1,-1-1-1,1 1 1,0-1-1,0 0 1,-1 0-1,1 0 1,1-1-1,-1 1 1,0-1-1,0 0 1,1 1-1,3-1 0,6 2 1,0-1 0,1 0 0,-1-1-1,15-1 1,-26 0-8,1-1-8,0 1-1,0-1 1,1 1-1,-1-1 1,0 0-1,0 0 1,0-1 0,0 1-1,0-1 1,0 1-1,-1-1 1,1 0 0,0 0-1,-1 0 1,0 0-1,1-1 1,1-2-1,35-50-554,-25 34 147,-12 17 342,28-42-5084,-8-5-5569,-20 15 3214</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9:04.836"/>
    </inkml:context>
    <inkml:brush xml:id="br0">
      <inkml:brushProperty name="width" value="0.05" units="cm"/>
      <inkml:brushProperty name="height" value="0.05" units="cm"/>
    </inkml:brush>
  </inkml:definitions>
  <inkml:trace contextRef="#ctx0" brushRef="#br0">42 117 23851,'0'80'5415,"0"-1"-5310,0-77-1159,-12-2-3883,2 0-3469,9 0 8286,0-1 0,1 1-1,-1 0 1,0-1 0,1 1 0,-1 0-1,0-1 1,1 1 0,-1-1 0,0 1-1,1-1 1,-1 1 0,1-1 0,-1 1-1,1-1 1,-1 0 0,1 1 0,0-1-1,-1 0 1,1 1 0,0-1-1,-1 0 1,1 0 0,-6-33-1766,6-51 856,1 59 1188,-1 15-163,0 6 27,0 1 0,0-1 0,0 1 0,0 0 0,1-1 0,0 1 0,2-8 0,-2 10-33,0 1 1,0-1-1,1 0 1,-1 1-1,0-1 0,1 1 1,-1 0-1,1-1 1,-1 1-1,1 0 1,0 0-1,0 0 0,0 0 1,-1 0-1,1 1 1,0-1-1,0 0 1,0 1-1,0-1 0,2 1 1,28-6-257,1 1 0,-1 2 1,53 2-1,-71 1 549,1-1 1,-1 0-1,1-1 0,-1-1 1,1 0-1,14-6 1,-19 7 418,1 0 0,-1 0 0,0 1 0,1 0 0,-1 0 1,1 1-1,18 3 0,16 0 5615,-44-3-6046,0 0 0,0 0 0,-1 0 0,1 0 0,0 0 0,0 1-1,-1-1 1,1 0 0,0 1 0,0-1 0,-1 0 0,1 1 0,0-1 0,-1 1 0,1-1 0,0 1 0,-1-1-1,1 1 1,-1 0 0,1-1 0,-1 1 0,1 0 0,-1-1 0,1 2 0,6 27 2060,-7 49-3072,-1-47 1562,1-27-799,-1 2 38,1 0-1,0 1 0,1-1 1,0 0-1,0 1 0,0-1 0,3 6 1,-3-10-30,0 0 1,0 0 0,0-1-1,0 1 1,0 0 0,1-1-1,-1 1 1,1-1 0,-1 1-1,1-1 1,0 0 0,-1 0-1,1 0 1,0 0 0,0 0-1,0 0 1,0 0 0,0 0-1,0-1 1,0 1 0,0-1-1,0 1 1,0-1 0,0 0-1,0 0 1,0 0 0,3-1-1,119 1 150,-123 1-256,0-1 1,-1 0-1,1-1 1,0 1-1,0 0 0,-1 0 1,1 0-1,0 0 0,0-1 1,-1 1-1,1 0 1,0-1-1,0 1 0,-1 0 1,1-1-1,-1 1 1,1-1-1,0 1 0,-1-1 1,1 0-1,-1 1 1,1-1-1,-1 1 0,1-1 1,-1 0-1,0 1 0,1-1 1,-1 0-1,0 0 1,0 1-1,1-1 0,-1 0 1,0 0-1,0 1 1,0-1-1,0 0 0,0 0 1,0 1-1,0-1 0,0 0 1,0 0-1,0 0 1,-1 1-1,1-1 0,0 0 1,0 0-1,-1 1 1,1-1-1,0 0 0,-1 1 1,1-1-1,-1 0 0,-13-14-7227</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9:07.360"/>
    </inkml:context>
    <inkml:brush xml:id="br0">
      <inkml:brushProperty name="width" value="0.05" units="cm"/>
      <inkml:brushProperty name="height" value="0.05" units="cm"/>
    </inkml:brush>
  </inkml:definitions>
  <inkml:trace contextRef="#ctx0" brushRef="#br0">26 1 7315,'0'0'19407,"0"12"-16870,0 423-1030,0-431-1181,0-8-537,-2-30 105,1 21 46,0 0 0,1-1 0,1 1-1,0-1 1,4-17 0,0-1 14,0 0 0,-2 0 1,-1 0-1,-4-42 0,2 15 294,0 58-248,0 1 1,0-1 0,0 1 0,0-1 0,0 0-1,0 1 1,0-1 0,0 0 0,0 1 0,0-1-1,0 1 1,0-1 0,0 0 0,-1 1 0,1-1-1,0 1 1,0-1 0,-1 0 0,1 1 0,0-1-1,-1 1 1,1-1 0,-1 1 0,1-1 0,0 1-1,-1 0 1,1-1 0,-1 1 0,1 0 0,-1-1-1,0 1 1,1 0 0,-1-1 0,1 1 0,-1 0-1,1 0 1,-1 0 0,0 0 0,0-1 0,-2 1 25,3 4 0,-1-1 0,1 0-1,-1 0 1,1 0-1,-1 0 1,0 0 0,0 0-1,-1 0 1,1 0-1,-3 4 1,3-4-8,-1 0-1,0 0 1,1 0-1,0 0 1,0 1-1,0-1 1,0 0-1,0 1 1,1-1 0,-1 6-1,1 14 13,-1-6 18,0-1 0,1 1 0,1 0 0,1-1 0,0 1 0,1-1 0,1 0 0,0 0 0,1 0 0,1 0 0,10 19 0,19 15 300,-33-47-324,0-1 0,0 0 0,1 0 0,-1 0 0,0 0 0,1 0 0,-1-1 0,1 1-1,0-1 1,-1 1 0,1-1 0,0 0 0,0 0 0,0 0 0,0-1 0,6 2 0,68 11 416,-71-13-440,1 0 0,-1 0 0,1-1 0,-1 0 0,1 0 0,-1-1 0,1 0 0,-1 0 0,0 0 0,0-1 0,0 0 0,0 0 0,-1 0 0,1-1 0,-1 0 0,9-8 0,18-12 0,-17 15 0,-10 7 0,-1-1 0,0 1 0,0-1 0,0 0 0,0 0 0,0 0 0,-1-1 0,0 1 0,1-1 0,2-4 0,9-13-4,-10 15-10,0 1 0,0-2-1,-1 1 1,0 0 0,0-1-1,0 0 1,-1 0-1,0 0 1,0 0 0,-1 0-1,3-15 1,-5-80-1500,0 60-1737,0 41 2931,0 0 0,0 0 1,0 1-1,0-1 0,0 0 0,0 0 0,0 0 0,0 1 0,0-1 1,1 0-1,-1 0 0,0 1 0,1-1 0,-1 0 0,0 0 1,1 1-1,-1-1 0,1 0 0,-1 1 0,1-1 0,0 1 0,-1-1 1,2 0-1,-1 0-69,-1 1 1,1-1-1,-1 1 1,1-1-1,-1 1 1,1-1-1,-1 1 1,1-1-1,-1 1 1,1-1 0,-1 0-1,0 1 1,0-1-1,1 0 1,-1 1-1,0-1 1,0 0-1,1 1 1,-1-1-1,0 0 1,0 0-1,0 1 1,0-2-1,0-11-5043</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9:03.156"/>
    </inkml:context>
    <inkml:brush xml:id="br0">
      <inkml:brushProperty name="width" value="0.05" units="cm"/>
      <inkml:brushProperty name="height" value="0.05" units="cm"/>
    </inkml:brush>
  </inkml:definitions>
  <inkml:trace contextRef="#ctx0" brushRef="#br0">53 60 15783,'0'50'9568,"0"0"-5095,0 101-2096,1-150-2364,0 0 0,0 0 0,1 0 0,-1 0-1,0-1 1,0 1 0,0 0 0,1-1-1,-1 1 1,0-1 0,1 0 0,-1 1-1,0-1 1,1 0 0,-1 0 0,0 0 0,1 0-1,-1 0 1,1 0 0,1-1 0,43 1 252,-35 0-233,-4 0-32,-1 0 0,1 0 0,-1-1 0,0 0 0,1 0 0,-1 0 0,0-1 0,10-4 0,-14 5 0,0-1 0,0 1 0,0 0 0,0-1 0,0 0 0,0 1 0,0-1 0,-1 0 0,1 0 0,-1 0 0,1 0 0,-1 0 0,0 0 0,0-1 0,0 1 0,0 0 0,0 0 0,-1-1 0,1 1 0,-1-1 0,1 1 0,-1-1 0,0 1 0,0-5 0,0 4 0,0 1 0,1 0 0,-1-1 0,0 1 0,1 0 0,0-1 0,-1 1 0,1 0 0,0 0 0,0 0 0,1 0 0,-1 0 0,2-3 0,-2 3 0,1 0 0,-1 0 0,0 0 0,0 0 0,0 0 0,0 0 0,0 0 0,0-1 0,-1 1 0,1 0 0,-1 0 0,1-1 0,-1-2 0,0-88 0,-1 89 0,0 1 1,0 0-1,0 0 0,0 0 1,0 0-1,-1 0 0,1 0 1,-1 0-1,0 0 0,0 1 0,0-1 1,0 0-1,0 1 0,-1 0 1,1-1-1,-1 1 0,1 0 1,-1 1-1,0-1 0,-5-2 1,-3-2-7,1 1 1,-1 0-1,-1 0 0,1 1 1,-14-2-1,-32 2-502,11 5-3439,14 0-5569</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9:07.728"/>
    </inkml:context>
    <inkml:brush xml:id="br0">
      <inkml:brushProperty name="width" value="0.05" units="cm"/>
      <inkml:brushProperty name="height" value="0.05" units="cm"/>
    </inkml:brush>
  </inkml:definitions>
  <inkml:trace contextRef="#ctx0" brushRef="#br0">80 1 25372,'0'4'391,"1"1"1,-1 0 0,1 0-1,0-1 1,0 1-1,1 0 1,0-1 0,2 6-1,-2-6-238,0 0-1,-1 1 0,1-1 1,-1 1-1,0-1 0,0 1 1,0 0-1,0 5 0,-1 291 523,-20-295-1569,15 0-1444,0 0-2445,-9-10-3417,12 3 7700,0 0 1,1-1 0,-1 1-1,1-1 1,-1 1 0,1-1-1,-1 0 1,1 0 0,0 0-1,0 1 1,0-1 0,0 0-1,-1-3 1,-15-24-3755,-6 6 820</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9:08.107"/>
    </inkml:context>
    <inkml:brush xml:id="br0">
      <inkml:brushProperty name="width" value="0.05" units="cm"/>
      <inkml:brushProperty name="height" value="0.05" units="cm"/>
    </inkml:brush>
  </inkml:definitions>
  <inkml:trace contextRef="#ctx0" brushRef="#br0">1 193 12950,'0'-4'4733,"0"-14"5752,0 6-8498,0 11-1958,0 0-1,0 0 1,0 0-1,1 0 1,-1 0 0,0 0-1,1 0 1,-1 0-1,1 0 1,0 0 0,-1 0-1,1 0 1,0 0-1,-1 0 1,1 1 0,0-1-1,0 0 1,0 0-1,0 1 1,-1-1 0,1 0-1,0 1 1,0-1-1,0 1 1,0 0-1,1-1 1,-1 1 0,1-1-1,44-7 328,-10 2-183,31-12-121,108-16 0,40 2-1493,-182 28-1952,50-12 0,-13 1-6319,-30 13 4150</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9:08.527"/>
    </inkml:context>
    <inkml:brush xml:id="br0">
      <inkml:brushProperty name="width" value="0.05" units="cm"/>
      <inkml:brushProperty name="height" value="0.05" units="cm"/>
    </inkml:brush>
  </inkml:definitions>
  <inkml:trace contextRef="#ctx0" brushRef="#br0">263 37 21994,'0'-1'4615,"0"-10"-3222,0 10-1337,0 0-1,0 0 1,0 0 0,0 0-1,0 0 1,0 0 0,-1 0-1,1 1 1,0-1 0,0 0-1,-1 0 1,1 0 0,-1 0-1,1 0 1,-1 1 0,1-1-1,-1 0 1,1 0 0,-1 1-1,0-1 1,1 0 0,-1 1-1,0-1 1,0 1 0,1-1-1,-1 1 1,0-1-1,0 1 1,0 0 0,0-1-1,-1 1 1,-38-2 812,19 3-700,-16-1-15,36 1-162,0 1 0,1-1 1,-1 1-1,1-1 1,-1 1-1,1-1 1,0 1-1,-1 0 1,1-1-1,0 1 1,0-1-1,0 1 1,0 0-1,1 2 0,-1 4 18,-1-2-7,0 1 0,1-1-1,0 1 1,0-1 0,1 0 0,0 1-1,0-1 1,0 0 0,1 1 0,0-1-1,0 0 1,0 0 0,1 0 0,0-1-1,0 1 1,1-1 0,-1 0 0,1 1-1,0-2 1,6 6 0,13 14 62,50 39 0,7 8 160,-71-63-163,0 0 1,0 1-1,-1 0 0,0 0 1,-1 1-1,9 13 0,-3-4 78,-12-15-110,1 0 1,-2 0-1,1 0 0,0 0 0,-1 0 0,1 0 0,-1 0 0,0 0 1,-1 0-1,0 8 0,0-3 18,0-8-44,1 0 0,-1 0 0,1 0 0,-1 1 0,1-1 0,-1 0 0,0 0 0,0 0 0,0 0 0,0 0 0,1 0 0,-1-1 0,0 1 0,0 0 0,-1 0 0,1-1 0,0 1 0,0 0 0,0-1 0,0 1 0,0-1 0,-1 0 0,1 1 0,0-1 0,0 0 0,-1 0 0,1 0 0,-3 0 0,-47 4-68,-308-4-2107,355-9-4336,4-13 2814,0 21 2531,4-25-4696,16 3 227</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9:08.944"/>
    </inkml:context>
    <inkml:brush xml:id="br0">
      <inkml:brushProperty name="width" value="0.05" units="cm"/>
      <inkml:brushProperty name="height" value="0.05" units="cm"/>
    </inkml:brush>
  </inkml:definitions>
  <inkml:trace contextRef="#ctx0" brushRef="#br0">104 1 18601,'6'0'1340,"23"4"6404,-28-3-7648,-1-1 0,1 1 0,0 0 0,-1 0 0,1 0 0,-1-1 0,0 1-1,1 0 1,-1 0 0,0 0 0,1 0 0,-1 0 0,0 0 0,0 0 0,0 0 0,0 0 0,0 0 0,0 0 0,0 0 0,0 0 0,0 0 0,0 0 0,-1 0 0,1-1 0,0 1 0,-1 0 0,1 0 0,-1 0 0,1 0 0,-1 0-1,0 0 1,-16 33 163,-1-1 0,-45 61 0,61-91-249,0 0 0,0 1-1,0 0 1,1 0 0,-1-1 0,1 1 0,0 0 0,-1 6 0,-4 14 50,0-11-17,4-7-12,-1-1 1,1 1-1,0-1 0,1 1 0,0 0 0,0 0 0,0 0 1,0 0-1,1 12 0,0-15-1,-1 0 0,1 0-1,0 0 1,1 0 0,-1 0 0,0 0 0,1 0-1,0 0 1,0 0 0,0 0 0,0-1 0,0 1 0,0 0-1,1 0 1,-1-1 0,3 3 0,-1-2-15,0-1 0,0-1 0,0 1 0,0 0 0,0-1 1,1 0-1,-1 0 0,0 0 0,1 0 0,-1 0 0,8 0 0,48 5-1,0-2-1,76-5 0,-43-1-34,-70 2-131,-1-2 1,0-1-1,1 0 0,-1-2 1,28-9-1,-45 13 74,0 0-1,0 0 0,1 0 0,-1 0 1,0 1-1,0 0 0,0 0 1,5 0-1,-7 1-57,0-1-1,0 0 1,0 0 0,0 0 0,0 0-1,0 0 1,0-1 0,0 1 0,0 0-1,-1-1 1,1 0 0,0 1-1,0-1 1,0 0 0,0 0 0,-1 0-1,1 0 1,2-2 0,-4-29-19625,-13 31 15516</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9:09.749"/>
    </inkml:context>
    <inkml:brush xml:id="br0">
      <inkml:brushProperty name="width" value="0.05" units="cm"/>
      <inkml:brushProperty name="height" value="0.05" units="cm"/>
    </inkml:brush>
  </inkml:definitions>
  <inkml:trace contextRef="#ctx0" brushRef="#br0">57 354 16664,'4'0'8660,"89"0"-4039,57 0-4139,-142-1-460,1 0-1,-1-1 0,1 0 1,-1 0-1,0-1 0,0 0 1,0 0-1,0-1 0,9-6 1,24-9-156,21 4-3297,-61 3-4446,-5 9 6422,1 1 644,0 0 0,0 0-1,-1 0 1,1 0 0,-1 0 0,1 1 0,-1 0 0,0-1-1,1 1 1,-6 0 0,-48-4-3133,46 5 3522,-1 0 0,0-1 0,0-1 0,-16-4 0,-3-3 151,-47-8 1,-12-2 2425,-12-2 4440,101 21-6425,0 0 0,0 0 1,0-1-1,0 1 0,0-1 0,0 1 1,1-1-1,-1 1 0,0-1 1,0 1-1,0-1 0,1 0 0,-1 0 1,0 1-1,1-1 0,-1 0 1,0 0-1,1 0 0,-1 0 1,1 1-1,-1-1 0,1 0 0,0 0 1,-1 0-1,1 0 0,0 0 1,0 0-1,0 0 0,0 0 0,0 0 1,0 0-1,0 0 0,0 0 1,0-2-1,0 3-127,1-1 0,-1 0 1,0 0-1,1 0 0,-1 0 0,1 0 0,-1 0 1,1 1-1,-1-1 0,1 0 0,0 0 0,-1 1 1,1-1-1,0 0 0,0 1 0,-1-1 1,1 1-1,0-1 0,0 1 0,0-1 0,0 1 1,0 0-1,-1-1 0,3 1 0,25-8-330,0-2 0,33-15-1,43-15-1390,55 0 4464,-143 37-1593,0 1 0,0 0 0,0 1 1,0 1-1,22 2 0,11 0 1188,-43-1-2236,0-1 0,-1 1 0,1 1 0,0-1 1,-1 1-1,1 0 0,-1 0 0,1 1 0,-1-1 0,0 1 0,0 0 0,0 1 0,6 5 1,8 8 132,31 35 0,-43-44-185,-5-5-77,0 1-1,1-1 0,-1 1 0,-1 0 1,1 0-1,0 0 0,-1 0 0,0 0 1,0 0-1,0 0 0,0 0 0,0 7 1,-3 57 212,1-32-89,2-21-75,-1 20 66,0-35-128,0 1 0,-1 0 0,1 0 0,0 0-1,0 0 1,-1-1 0,1 1 0,-1 0 0,1 0 0,0-1 0,-1 1 0,0 0 0,1-1 0,-1 1 0,1 0-1,-1-1 1,0 1 0,1-1 0,-1 1 0,0-1 0,1 0 0,-1 1 0,0-1 0,0 1 0,0-1-1,1 0 1,-1 0 0,0 0 0,0 1 0,0-1 0,0 0 0,1 0 0,-2 0 0,-35 0 40,35 0-45,0 0-1,-1 0 1,1 0-1,0 0 1,0 0 0,0-1-1,0 1 1,0-1-1,0 1 1,0-1-1,0 0 1,0 1-1,0-1 1,0 0-1,-2-2 1,-2-15-41,4 9 5,-1 3 0,0 1 1,1-1-1,0 0 1,-1 0-1,2 0 1,-1 0-1,1 0 1,0-1-1,0 1 1,1 0 0,0-8-1,-1 10 33,1-1 0,-1 0-1,1 0 1,1 0 0,-1 0 0,1 1 0,0-1-1,0 0 1,0 1 0,0-1 0,1 0-1,0 1 1,0 0 0,0-1 0,1 1-1,-1 0 1,7-7 0,7-5 13,22-28-94,-34 39 82,0 0-1,1 0 1,-1 1-1,1-1 1,0 1-1,0 0 1,0 1-1,1-1 1,-1 1-1,1 0 1,0 0 0,0 0-1,0 1 1,0 0-1,1 1 1,5-2-1,12-1 28,0 2-1,47 1 0,-46 1 88,-21 0-29,-4 4 29,0 5-69,1-5-13,-1 0 0,1 0 0,-1 0 0,-1 0 0,1 0 0,0 0 1,-1 0-1,0 0 0,0-1 0,0 1 0,0 0 0,-1 0 0,1-1 0,-1 1 0,0-1 1,0 1-1,0-1 0,0 0 0,-1 0 0,0 0 0,1 0 0,-1 0 0,0-1 1,0 1-1,-4 1 0,-10 11 128,1 0 0,0 1 1,1 1-1,-19 28 0,33-41-126,-1 0 0,1 1 1,0-1-1,0 1 0,0-1 0,1 0 0,0 1 0,-1-1 1,2 1-1,-1-1 0,2 9 0,-1 10 40,-1-21-69,0-1 0,0 1 0,0-1 0,0 1 0,0-1 0,0 1 0,0-1 0,0 1 0,1-1 0,-1 0 0,1 1 0,-1-1 0,1 1 0,-1-1 0,1 0 0,0 0 0,0 1 0,-1-1 0,1 0 0,0 0 0,0 0 0,0 0 0,0 0 0,1 0 0,-1 0 0,0 0 0,0 0 0,1 0 0,-1-1 0,0 1 0,1-1 0,-1 1 0,3 0 0,6 4 0,4 4 0,-12-8 0,-1 0 0,1 0 0,-1 0 0,1 0 0,0 0 0,-1 0 0,1 0 0,0 0 0,0-1 0,-1 1 0,1-1 0,0 0 0,0 1 0,0-1 0,2 0 0,-1 0 0,0 1-1,0-1 1,0 1-1,-1-1 1,1 1-1,0 0 1,0 0-1,-1 1 1,1-1-1,3 3 1,25 9-80,-4-10-522,0-2 0,50-2 0,-32 0-2376,-42 1 2211,-1 0-1,1 0 1,0 0-1,0-1 1,-1 1-1,1-1 1,-1 1-1,1-1 1,0 0-1,-1 0 1,1 0-1,-1-1 1,4-1-1,0-1-789,31-17-5699</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9:10.153"/>
    </inkml:context>
    <inkml:brush xml:id="br0">
      <inkml:brushProperty name="width" value="0.05" units="cm"/>
      <inkml:brushProperty name="height" value="0.05" units="cm"/>
    </inkml:brush>
  </inkml:definitions>
  <inkml:trace contextRef="#ctx0" brushRef="#br0">3 0 13190,'0'4'10407,"-1"39"-5446,0-15-4274,1-1 0,1 1 0,1-1 0,10 46 0,-10-50-455,3 11 81,-3-28-242,-1-2-53,0-1-1,1 1 1,0 0-1,0-1 1,0 1-1,0-1 1,0 0-1,4 5 1,5-2-18,-5 9 0,13-12 0,-18-3 0,-1 0 0,1 0 0,0 0 0,0 0 0,-1 0 0,1 0 0,0 0 0,0 0 0,-1-1 0,1 1 0,0 0 0,-1-1 0,1 1 0,0 0 0,-1-1 0,1 1 0,-1-1 0,1 1 0,-1-1 0,1 1 0,-1-1 0,1 1 0,-1-1 0,1 0 0,-1 1 0,1-1 0,-1 0 0,0 1 0,0-1 0,1 0 0,-1 1 0,0-1 0,0 0 0,0 0 0,0 1 0,0-1 0,0 0 0,0 0 0,0 0 0,3-11 0,8-7 8,-7 14-17,0-1 1,-1 0-1,0 0 1,0 0 0,2-9-1,-4 12-2,0-1-46,0-1 1,0 1-1,0 0 1,1 0 0,0 0-1,0 0 1,0 0-1,0 0 1,1 1-1,4-7 1,13-23-684,-19 29 582,1 1 0,-1-1 0,1 1 0,0 0-1,0-1 1,0 1 0,1 0 0,2-3-1,-2 4-697,0-1 0,-1 0 0,1 0-1,-1-1 1,0 1 0,0 0 0,3-7-1,14-18-6238,4 7 1413,-6 6 791</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9:10.529"/>
    </inkml:context>
    <inkml:brush xml:id="br0">
      <inkml:brushProperty name="width" value="0.05" units="cm"/>
      <inkml:brushProperty name="height" value="0.05" units="cm"/>
    </inkml:brush>
  </inkml:definitions>
  <inkml:trace contextRef="#ctx0" brushRef="#br0">1 0 17016,'0'41'7943,"0"0"-3558,0 148-1938,0-187-2442,0 1 1,0-1 0,0 0 0,1 1-1,-1-1 1,1 1 0,0-1 0,-1 0-1,1 1 1,0-1 0,0 0 0,1 0-1,-1 0 1,2 3 0,-1-3-3,-1 0 0,0 0 1,0-1-1,0 1 0,0 1 1,0-1-1,0 0 0,0 0 1,-1 0-1,1 0 0,-1 1 1,1-1-1,-1 0 0,0 3 1,0-3-67,1 0 0,0 1 1,0-1-1,0 0 1,0-1-1,0 1 1,1 0-1,-1 0 0,0 0 1,1-1-1,-1 1 1,1-1-1,0 1 0,0-1 1,-1 0-1,1 1 1,0-1-1,0 0 1,0 0-1,0 0 0,0-1 1,0 1-1,1 0 1,-1-1-1,4 1 0,34 5-4827,-5-8-6299,-12-5 5037</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9:10.928"/>
    </inkml:context>
    <inkml:brush xml:id="br0">
      <inkml:brushProperty name="width" value="0.05" units="cm"/>
      <inkml:brushProperty name="height" value="0.05" units="cm"/>
    </inkml:brush>
  </inkml:definitions>
  <inkml:trace contextRef="#ctx0" brushRef="#br0">323 51 12070,'0'-1'225,"0"0"-1,0 0 1,0 0 0,0 0 0,-1 0 0,1 0 0,0 0 0,0 0 0,-1 0 0,1 0 0,-1 0 0,1 0 0,-1 0 0,1 0 0,-1 0 0,0 1 0,1-1 0,-1 0 0,0 0 0,0 1 0,1-1 0,-1 0 0,0 1 0,0-1 0,0 1 0,0-1 0,0 1 0,0 0 0,0-1 0,0 1 0,0 0 0,0 0 0,0 0 0,0-1 0,0 1 0,0 0 0,0 0 0,0 0 0,0 1 0,0-1 0,-2 0 0,-19-3 1968,6-7-332,14 9-1673,0-1 0,0 1-1,0 0 1,0 0 0,0 0-1,0 0 1,0 0 0,0 0-1,-1 0 1,1 1 0,0-1-1,0 1 1,-1 0-1,1 0 1,-3 0 0,-18-1 539,12 1-431,1 0 1,-1 0 0,1 1 0,-20 4-1,25-4-250,1 1 0,-1 0 0,1 0 0,0 1 0,-1-1 0,1 1 0,0 0 0,0 0 0,1 0 0,-1 1 0,1 0 0,0-1 0,-5 7 0,1 0 38,2-4-31,0 0 1,0 0-1,0 1 0,1-1 0,0 1 0,0 0 0,1 1 0,0-1 0,0 1 0,1-1 0,0 1 0,0 0 0,-1 14 0,1 33 110,1-36-93,0 1-1,1-1 0,1 1 1,5 27-1,-3-39-69,0 0 0,0 0 0,1-1 0,0 1 0,8 11 0,-9-15 0,-1-1 0,1 1 0,-1-1 0,1 0 0,1 0 0,-1 0 0,0 0 0,1 0 0,-1 0 0,1-1 0,0 0 0,-1 0 0,6 2 0,25 7-91,-27-8 35,0-1-1,0 0 1,0 0 0,0 0-1,0-1 1,10 1-1,7-2 185,0 0-1496,0 0 1,31-5-1,-46 3-30,1-1 0,-1 1 0,0-2 0,1 1 0,-1-1 0,-1-1 0,1 1 0,14-11 1,16-18-4379,1 1 949</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9:11.297"/>
    </inkml:context>
    <inkml:brush xml:id="br0">
      <inkml:brushProperty name="width" value="0.05" units="cm"/>
      <inkml:brushProperty name="height" value="0.05" units="cm"/>
    </inkml:brush>
  </inkml:definitions>
  <inkml:trace contextRef="#ctx0" brushRef="#br0">122 1 13382,'-28'6'10077,"7"10"-5299,-8 32-3421,10-13-158,15-29-1121,1 0 1,0 1-1,0 0 1,1 0 0,-1-1-1,1 1 1,1 1-1,0-1 1,-1 12-1,2 76 895,2-42-757,-2-49-216,1 1 0,-1 0 0,1 0 0,1-1 0,-1 1 0,1-1 0,0 1 0,0-1 0,0 1 0,0-1 0,1 0 0,0 0 0,0 0 0,0-1 0,0 1 0,0-1 0,1 1 0,0-1 0,-1 0 0,1-1 0,0 1 0,1-1 0,-1 1 0,0-1 0,7 2 0,34 9 0,-38-11 0,0 0 0,0 0 0,0 0 0,0-1 0,1 0 0,10 0 0,181-1-237,-181-1-147,1-2 0,-1 0 1,0-1-1,31-11 0,9-18-7251,-56 32 7131,0 0 0,-1 0 0,1-1 1,0 1-1,-1 0 0,1-1 0,-1 1 1,1-1-1,-1 1 0,0-1 0,0 0 0,0 0 1,0 0-1,0 1 0,0-1 0,1-3 0,3-7-3193,8 1-1398</inkml:trace>
  <inkml:trace contextRef="#ctx0" brushRef="#br0" timeOffset="1">82 264 22874,'0'0'3522,"0"9"-641,24-9-2352,16 0-321,-1-9-480,1-4-1025,0-9-1376,-1-1-1089,1 1-784,24 13-576,-25-18 127</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59:11.711"/>
    </inkml:context>
    <inkml:brush xml:id="br0">
      <inkml:brushProperty name="width" value="0.05" units="cm"/>
      <inkml:brushProperty name="height" value="0.05" units="cm"/>
    </inkml:brush>
  </inkml:definitions>
  <inkml:trace contextRef="#ctx0" brushRef="#br0">119 90 22922,'-39'-9'3570,"15"9"-1697,-16 0-833,24 0-559,16-23-17,40 23-704,0-13-657,-1 13-1488,25-9-2145,15-13-1969,1 8-512</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9:03.762"/>
    </inkml:context>
    <inkml:brush xml:id="br0">
      <inkml:brushProperty name="width" value="0.05" units="cm"/>
      <inkml:brushProperty name="height" value="0.05" units="cm"/>
    </inkml:brush>
  </inkml:definitions>
  <inkml:trace contextRef="#ctx0" brushRef="#br0">19 103 15815,'0'7'2628,"0"18"4831,0 1-3489,-1-1-3401,0 1 0,-10 44 1,8-52-497,2 1-1,0-1 1,2 32 0,0-9 212,-1-40 179,0-5-338,0-352-105,3 342-21,12-5 0,-8 14 0,1 1 0,0 0 0,1 0 0,-1 1 0,1 0 0,-1 0 0,1 1 0,15-1 0,78-2 0,-91 5 0,-8 0 0,-1 1 0,1-1 0,-1 1 0,0-1 0,1 1 0,-1 0 0,0 0 0,0 0 0,0 0 0,1 0 0,-1 0 0,0 1 0,0-1 0,-1 1 0,1-1 0,0 1 0,0 0 0,-1-1 0,1 1 0,-1 0 0,0 0 0,1 0 0,-1 1 0,0-1 0,0 0 0,0 0 0,-1 1 0,1-1 0,-1 0 0,1 1 0,0 3 0,1 11 0,0 0 0,-1 1 0,-1 24 0,-1-21 0,1 106-77,-16-39-3077,16-76-297,0 7-2339,0-5-2860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9:04.130"/>
    </inkml:context>
    <inkml:brush xml:id="br0">
      <inkml:brushProperty name="width" value="0.05" units="cm"/>
      <inkml:brushProperty name="height" value="0.05" units="cm"/>
    </inkml:brush>
  </inkml:definitions>
  <inkml:trace contextRef="#ctx0" brushRef="#br0">43 1 10405,'0'38'12767,"0"1"-6462,0 74-3599,-9-63-2644,2-8-106,7-40 31,0 0 0,-1 0-1,1 1 1,0-1 0,-1 0-1,0 0 1,1 1 0,-1-1-1,0 0 1,0 0 0,0 0-1,0 0 1,-1 0 0,1 0-1,-1-1 1,1 1 0,-1 0-1,-2 1 1,3-1-9,0-1 0,1 1 0,-1-1 0,0 1 0,1-1 0,-1 1 0,1-1 0,0 1 0,-1-1 0,1 1 0,0-1 0,0 1 0,0 0 0,0-1 0,0 1 0,0-1 0,1 3 0,0 1-3238,-1-69-17068,0 30 16654</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9:04.581"/>
    </inkml:context>
    <inkml:brush xml:id="br0">
      <inkml:brushProperty name="width" value="0.05" units="cm"/>
      <inkml:brushProperty name="height" value="0.05" units="cm"/>
    </inkml:brush>
  </inkml:definitions>
  <inkml:trace contextRef="#ctx0" brushRef="#br0">25 54 6963,'2'0'10779,"12"2"484,-14 16-10742,1-1 19,-1-1 0,-1 1 0,0-1 1,-2 0-1,-6 29 0,6-24-540,-1 2 0,-12-7 0,12 3 0,4-177 0,-1 152 0,2 5 0,-1 1 0,1-1 0,-1 1 0,0-1 0,1 1 0,-1 0 0,1-1 0,-1 1 0,1 0 0,-1-1 0,1 1 0,-1 0 0,1 0 0,0-1 0,-1 1 0,1 0 0,-1 0 0,1 0 0,-1 0 0,1 0 0,0 0 0,-1 0 0,1 0 0,-1 0 0,1 0 0,0 0 0,-1 0 0,1 0 0,-1 1 0,1-1 0,-1 0 0,1 0 0,-1 1 0,1-1 0,0 0 0,-1 1 0,1 0 0,0 0 0,0 0 0,-1 1 0,1-1 0,0 0 0,-1 1 0,1-1 0,-1 1 0,0-1 0,1 1 0,-1-1 0,0 1 0,0-1 0,0 1 0,0-1 0,0 1 0,0 0 0,-1-1 0,1 2 0,-1 3 0,2 3 0,0 0 0,1 0 0,0 0 0,0 0 0,1-1 0,0 1 0,1 0 0,0-1 0,9 15 0,2-1 0,0 0 0,22 23 0,-33-40 0,0 0 0,1-1 0,-1 0 0,1 0 0,0 0 0,0 0 0,1-1 0,-1 1 0,1-1 0,6 2 0,-2-2 0,0-1 0,0-1 0,0 1 0,0-2 0,17 1 0,13-1 0,-19-4 0,-17-1 0,1-1 0,-1 1 0,0-1 0,-1 0 0,0 0 0,1-1 0,-2 1 0,1 0 0,-1-1 0,0 0 0,0 1 0,-1-1 0,1-7 0,-2-135-5995,-1 143 4906,1-1 1,-1 1-1,0 0 0,-1 0 0,0 0 0,0 0 0,0 0 0,-1 0 0,1 0 1,-1 1-1,-5-8 0,-6-12-3165,-9-18-540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5:21.117"/>
    </inkml:context>
    <inkml:brush xml:id="br0">
      <inkml:brushProperty name="width" value="0.05" units="cm"/>
      <inkml:brushProperty name="height" value="0.05" units="cm"/>
    </inkml:brush>
  </inkml:definitions>
  <inkml:trace contextRef="#ctx0" brushRef="#br0">183 1 11829,'0'0'12443,"0"3"-9708,0-1-2594,0 0-1,0 0 1,-1 0-1,1-1 1,0 1-1,-1 0 1,0-1-1,1 1 1,-1 0-1,0-1 1,0 1 0,0-1-1,0 1 1,0-1-1,-1 0 1,1 1-1,0-1 1,0 0-1,-1 0 1,1 0-1,-1 0 1,1 0 0,-3 1-1,2-1-30,-1 1 0,1-1-1,0 1 1,0 0 0,0 0-1,0 0 1,0 0 0,0 0-1,0 1 1,0-1 0,1 1 0,-1-1-1,-1 4 1,-1 6 24,-1-1 1,-1-1-1,0 1 0,-11 15 1,-15 27 44,16-25-179,13-25 0,1-1 0,1 1 0,-1 0 0,0 0 0,0 0 0,1 0 0,0 0 0,0 0 0,0 0 0,0 0 0,0 1 0,0-1 0,1 0 0,0 6 0,-1-3 0,1 0 0,-1-1 0,0 1 0,-1-1 0,1 1 0,-5 9 0,4-9 0,-1-1 0,2 1 0,-1 0 0,1-1 0,-1 1 0,1 12 0,1 17 0,0-34 0,0 0 0,0 0 0,0 1 0,0-1 0,0 0 0,1 0 0,-1 1 0,0-1 0,1 0 0,-1 0 0,1 0 0,-1 0 0,1 0 0,0 0 0,-1 0 0,1 0 0,0 0 0,0 0 0,0 0 0,-1 0 0,1 0 0,0 0 0,0-1 0,0 1 0,1 0 0,-1-1 0,0 1 0,0-1 0,2 1 0,-2-1 0,14 9 0,-12-6 0,0-1 0,1 0 0,-1-1 0,0 1 0,1-1 0,-1 1 0,1-1 0,-1 0 0,1 0 0,-1-1 0,1 1 0,0-1 0,4 1 0,104 12 0,278-13 0,-343-6-959,-46 6 870,0 0 1,1 0-1,-1-1 1,0 1-1,1-1 1,-1 1-1,0-1 1,1 1-1,-1-1 0,0 0 1,0 1-1,0-1 1,0 0-1,0 0 1,0 0-1,0 0 1,0 0-1,0 0 1,0 0-1,0 0 0,-1-1 1,1 1-1,0 0 1,-1 0-1,1-1 1,-1 1-1,0 0 1,1-2-1,12-8-10929,-12 11 10775,-1 0 1,1 0-1,-1 0 0,1 0 1,-1 0-1,1-1 0,-1 1 1,1 0-1,-1 0 1,1 0-1,-1-1 0,0 1 1,1 0-1,-1-1 0,0 1 1,1 0-1,-1-1 0,1 1 1,-1 0-1,0-1 1,0 1-1,1-1 0,-1 1 1,0 0-1,0-1 0,0 1 1,1-1-1,-1 1 0,0-1 1,0 1-1,0-1 0,0 1 1,0-1-1,0 1 1,0-1-1,0 0 0,-4-1-3009,-16 2 493</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9:04.942"/>
    </inkml:context>
    <inkml:brush xml:id="br0">
      <inkml:brushProperty name="width" value="0.05" units="cm"/>
      <inkml:brushProperty name="height" value="0.05" units="cm"/>
    </inkml:brush>
  </inkml:definitions>
  <inkml:trace contextRef="#ctx0" brushRef="#br0">0 1 12678,'10'0'1028,"3"0"41,0-1-1,0 2 1,0 0 0,-1 0 0,1 2 0,0-1 0,-1 1 0,23 10-1,37 8 2374,-57-18-2855,-1 0-1,0 2 0,0-1 1,0 2-1,22 11 1,30 24 327,-21-15-660,-2 1 0,-1 3 1,-1 1-1,64 63 0,-96-82-258,0 0 0,0 0 0,-2 1 0,1 1 0,-2-1 0,0 1 0,0 0 0,-1 0 0,-1 1 0,0 0 0,2 25 0,-3-3-311,-1 0-1,-2 0 1,-7 61-1,4-85-632,0 1 0,0-1 0,-1 0 0,-1 0 0,0 0 0,-1-1 0,0 0 0,-12 18 0,-22 30-8139</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9:12.346"/>
    </inkml:context>
    <inkml:brush xml:id="br0">
      <inkml:brushProperty name="width" value="0.05" units="cm"/>
      <inkml:brushProperty name="height" value="0.05" units="cm"/>
    </inkml:brush>
  </inkml:definitions>
  <inkml:trace contextRef="#ctx0" brushRef="#br0">0 1 9716,'5'17'6470,"-4"-15"-6111,1 1 0,0-1 0,0 0 0,0 0 0,0 0 0,1 0 0,-1 0 1,0-1-1,1 1 0,4 1 0,-3 0 907,1 20 4360,-3-9-4574,12 10 325,-10-19-1276,-1 1 0,1 0 0,-1-1 0,0 1 0,-1 0-1,1 1 1,-1-1 0,-1 0 0,1 1 0,-1-1 0,0 1 0,0 6 0,-1 13-1607,0 26-7702,-20-48-2483</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9:12.751"/>
    </inkml:context>
    <inkml:brush xml:id="br0">
      <inkml:brushProperty name="width" value="0.05" units="cm"/>
      <inkml:brushProperty name="height" value="0.05" units="cm"/>
    </inkml:brush>
  </inkml:definitions>
  <inkml:trace contextRef="#ctx0" brushRef="#br0">120 42 5571,'0'-1'251,"0"0"0,0 0 0,1 0 0,-1 0 0,1 0 0,-1 0 0,0 0 0,1 0 0,0 0 0,-1 0 1,1 0-1,0 0 0,-1 0 0,1 1 0,0-1 0,0 0 0,-1 1 0,1-1 0,0 0 0,0 1 0,0-1 1,0 1-1,0-1 0,0 1 0,0 0 0,1-1 0,37-8 3276,-19 5-1513,-8 2-1128,0 0 0,-1 0-1,1 1 1,0 1 0,0 0 0,20 3 0,8-1 570,-36-2-1333,0 1 1,0 0-1,0 0 1,0 0 0,0 1-1,0-1 1,0 1-1,-1 0 1,1 0-1,-1 0 1,1 1 0,-1-1-1,0 1 1,0 0-1,0 0 1,0 0-1,0 0 1,-1 0 0,1 1-1,-1-1 1,0 1-1,0-1 1,0 1 0,2 7-1,-4 150 2921,-1-158-3027,0 1-1,0-1 1,0 0 0,-1 0-1,1 0 1,-1 0 0,1 0-1,-1 0 1,0 0-1,-1 0 1,1 0 0,0-1-1,-1 0 1,-4 5-1,-46 33-11,28-26 2,-1 0 1,0-2-1,-1-1 1,0-1-1,-40 8 1,26-5-130,35-10 20,0-1-1,0 0 0,0-1 0,0 0 0,0 1 0,-1-2 0,-10 1 1,8-1 1590,-1 0-3116,-1-2-5537,10 1 6731,0 1 0,1-1-1,-1 1 1,1-1 0,-1 1-1,0-1 1,1 1-1,0-1 1,-1 0 0,1 1-1,-1-1 1,1 0 0,0 0-1,-1 1 1,1-1-1,0 0 1,0 0 0,0 1-1,-1-1 1,1 0 0,0 0-1,0 0 1,0 1-1,0-1 1,1-1 0,-1-13-4801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9:13.440"/>
    </inkml:context>
    <inkml:brush xml:id="br0">
      <inkml:brushProperty name="width" value="0.05" units="cm"/>
      <inkml:brushProperty name="height" value="0.05" units="cm"/>
    </inkml:brush>
  </inkml:definitions>
  <inkml:trace contextRef="#ctx0" brushRef="#br0">146 10 11317,'0'14'4432,"0"15"1962,-1-27-6119,1 0 0,0 1 0,-1-1 0,1 0 0,-1 0 0,0 1 0,0-1 0,0 0 0,0 0 0,0 0 0,0 0 0,0 0 0,-1 0 0,1 0 0,-3 2 0,-13 15 1244,1 0 0,-24 37 0,28-38-1375,-25 37 64,33-51-182,3-30-5631,0 19 5174,1 1 0,-1 0 1,1-1-1,0 1 0,1 0 1,-1-1-1,1 1 0,1 0 1,-1-1-1,1 1 0,0 0 1,0 0-1,1 0 0,0 1 1,5-10-1,-5 12 360,-1-1 0,1 0 1,-1 1-1,0-1 0,0 0 0,-1 0 0,1 0 0,-1 0 0,0 0 1,1-6-1,-2 6 124,1 0 0,0 0-1,0 0 1,1 0 0,-1 0 0,1 0 0,0 1 0,0-1 0,0 0 0,3-3 0,-1 3 187,-3 3-117,0 0 0,0 0 0,0 0 1,0-1-1,0 1 0,0 0 0,0 0 0,0-1 1,0 1-1,-1-1 0,1 1 0,0-1 0,-1 1 0,0-1 1,1 1-1,-1-3 0,24 2 3831,0 2-273,15 0-422,-34 0-3213,0 0 0,0 1 0,1 0 0,-1 0 0,0 0 0,0 0 0,-1 1 0,1 0 0,0 0 0,-1 0 0,1 1 0,-1-1 0,1 1 0,6 6 0,-6-4-39,1-1 0,0 0 0,0 0 0,0 0 0,1-1 0,10 5 0,-11-6-4,0 1-1,-1-1 0,0 1 0,1 0 0,-1 1 0,7 5 0,9 4-26,-19-12 17,-1-1 0,1 1 1,-1-1-1,0 1 1,0 0-1,1-1 0,-1 1 1,0 0-1,0 0 1,0 0-1,0 0 0,0 0 1,0 0-1,0 0 0,0 0 1,0 0-1,0 1 1,-1-1-1,1 0 0,0 0 1,-1 1-1,1-1 0,-1 1 1,0-1-1,1 0 1,-1 1-1,0-1 0,0 1 1,0-1-1,0 2 1,8 11-451,-8-14 423,1 1-1,0 0 1,-1-1 0,1 1-1,0 0 1,-1-1-1,1 1 1,-1 0 0,1 0-1,-1 0 1,0-1-1,1 1 1,-1 0 0,0 0-1,0 0 1,1 0 0,-1 0-1,0 1 1,0 2-1620,-31 4-23710,25-9 24829,1 0 0,-1-1 0,-10-3 1,9 2 459,0 1 1,0 0-1,0 0 1,0 1 0,0 0-1,-10-1 1,-70-9 3549,-8 1 11812,78 9-7445,60-3-9748,-36 2 363,1 0 0,-1 0 0,0-1 0,0 0 0,0 0 0,11-8 0,15-3-3283,-7 4 248</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9:13.778"/>
    </inkml:context>
    <inkml:brush xml:id="br0">
      <inkml:brushProperty name="width" value="0.05" units="cm"/>
      <inkml:brushProperty name="height" value="0.05" units="cm"/>
    </inkml:brush>
  </inkml:definitions>
  <inkml:trace contextRef="#ctx0" brushRef="#br0">16 1 10037,'2'1'447,"0"1"1,0-1 0,0 1-1,0-1 1,-1 1 0,1 0 0,-1-1-1,1 1 1,-1 0 0,0 0 0,0 0-1,0 1 1,0-1 0,0 0-1,0 0 1,0 0 0,-1 1 0,1-1-1,-1 0 1,1 1 0,-1-1 0,0 0-1,0 1 1,0-1 0,-1 0-1,0 5 1,1 5 299,0 74 7387,0-5-10831,0-78-6,-19-5-13690,18 1 16187,1 1 0,-1-1 0,1 1 0,-1-1 0,1 1 0,-1-1 0,1 0 1,-1 1-1,1-1 0,0 1 0,-1-1 0,1 0 0,0 1 0,-1-1 0,1 0 0,0 0 0,0-1 1,-14-18-2565</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9:14.146"/>
    </inkml:context>
    <inkml:brush xml:id="br0">
      <inkml:brushProperty name="width" value="0.05" units="cm"/>
      <inkml:brushProperty name="height" value="0.05" units="cm"/>
    </inkml:brush>
  </inkml:definitions>
  <inkml:trace contextRef="#ctx0" brushRef="#br0">1 90 7379,'0'-14'3761,"1"-9"1357,-1 22-4983,1 0-1,-1 0 1,1-1 0,-1 1-1,1 0 1,-1 0 0,1 0-1,0 1 1,-1-1 0,1 0-1,0 0 1,0 0 0,0 0-1,0 1 1,0-1 0,0 0 0,0 1-1,0-1 1,0 1 0,0-1-1,0 1 1,0 0 0,0-1-1,2 1 1,32-16 3845,-30 13-3496,-1 1 0,1 0 0,-1 0-1,1 0 1,0 0 0,0 1 0,-1 0 0,1 0-1,0 0 1,0 1 0,6-1 0,132 1 2693,-142 0-3171,0 0-1,0 0 0,0 0 1,1 1-1,-1-1 0,0 0 1,0 0-1,0 1 0,0-1 1,0 1-1,0-1 0,0 1 1,0 0-1,0-1 0,0 1 1,0 0-1,0-1 0,0 1 1,0 0-1,0 0 0,0 0 1,-1 0-1,1 0 0,0 0 1,0 2-1,15 14-2,-8-14 38,-7-3-49,0 0 0,-1 1 0,1-1 0,0 0 0,-1 1 1,1-1-1,0 1 0,-1-1 0,1 0 0,0 1 0,-1 0 0,1-1 0,-1 1 0,1-1 0,-1 1 1,1 0-1,-1-1 0,0 1 0,1 0 0,-1-1 0,0 1 0,1 0 0,-1 0 0,0-1 0,0 1 1,0 0-1,0 0 0,1-1 0,-1 1 0,0 0 0,-1 0 0,1 0 0,0-1 0,0 1 0,0 0 1,0 0-1,-1-1 0,1 2 0,0 60 280,-2-49-253,-4-12-9,6-1-10,0 0 0,-1-1 0,1 1 0,0 0 1,-1 0-1,1 0 0,0 0 0,-1 0 0,1 0 0,0 0 0,-1 0 0,1 0 0,0 0 0,-1 0 0,1 0 1,0 0-1,0 0 0,-1 0 0,1 1 0,0-1 0,-1 0 0,1 0 0,0 0 0,0 0 0,-1 0 1,1 1-1,0-1 0,0 0 0,-1 0 0,1 1 0,0-1 0,0 0 0,0 0 0,-1 1 0,1-1 0,0 0 1,0 0-1,0 1 0,0-1 0,0 0 0,0 1 0,-1-1 0,0 9 0,-1-1 0,1 0 0,0 1-1,1-1 1,0 11 0,0-18 0,0 0 0,0 0 0,0 1 0,0-1 0,0 0 0,1 0 0,-1 0 0,0 1 0,1-1 0,-1 0 0,1 0 0,-1 0 0,1 0 0,0 0 0,-1 0 0,1 0 0,0 0 0,0 0 0,0 0 0,0 0 0,0 0 0,0-1 0,0 1 0,0 0 0,0-1 0,0 1 0,0 0 0,0-1 0,3 1 0,-4-1 0,26 8 0,-8-1 0,-12-5 0,-1-1 0,1 0 0,0 0 0,0-1 0,0 0 0,-1 0 0,1 0 0,7-2 0,4 2 0,90 0-6710,-104-1 5281,-1-1 0,1 1 0,-1 0 0,1-1 0,-1 1-1,1-1 1,-1 0 0,0 0 0,0 0 0,1 0 0,0-2 0,4-9-2778,-7 3-430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9:14.891"/>
    </inkml:context>
    <inkml:brush xml:id="br0">
      <inkml:brushProperty name="width" value="0.05" units="cm"/>
      <inkml:brushProperty name="height" value="0.05" units="cm"/>
    </inkml:brush>
  </inkml:definitions>
  <inkml:trace contextRef="#ctx0" brushRef="#br0">143 242 11093,'-4'0'11906,"22"0"-4119,-9 0-5806,68-14-1981,22 14-11608,-116-9 5947,-175 9 7110,128 0 2471,-5 0 4562,76-4-8209,10-5-435,1 0 1,0 1-1,1 1 1,0 1 0,0 0-1,0 2 1,24-3 0,27-8 128,-37 6 85,-15 4 109,0 1-1,30-4 1,-28 7 16,-6 0 80,0 0 0,1 0 0,-1-2 0,25-6 0,-20 3 31,0 1-1,1 1 1,-1 1 0,1 0-1,-1 2 1,1 0-1,25 2 1,1 0-116,-25 3-172,-19-2 0,0 1 0,1-1 0,-1 1 0,0 0 0,-1 0 0,1 0 0,-1 0 0,1 0 0,-1 1 0,0-1 0,0 0 0,0 1 0,0-1 0,-1 1 0,0-1 1,1 0-1,-1 1 0,0-1 0,-1 1 0,1-1 0,-2 6 0,1 6-1,-2 1 0,0-1 0,-6 21 0,2-14-7,-11-2 16,-1-10-5,1-9-6,14-1-21,4-29-157,0-27 269,0 52-11,4 25-34,4-12-43,0-1 0,1 0 0,1 0 0,-1-1 0,1 0 0,1-1 0,-1 0 0,1-1 0,0 0 0,0 0 0,0-1 0,1-1 0,-1 0 0,1-1 0,0 0 0,18 1 0,148-3 0,-171-1 0,0 0 0,0 0 0,0 0 0,0-1 0,0 0 0,-1 0 0,1-1 0,-1 0 0,0 0 0,0 0 0,0-1 0,0 0 0,9-8 0,-6 4 0,-1 0 0,0 0 0,-1 0 0,1-1 0,-2 0 0,1-1 0,6-13 0,-12 20-257,1-1 1,-1 0-1,0 0 0,0 0 0,0 0 1,-1 0-1,1 0 0,-1-6 0,0 2-965,-1 0 0,0 0-1,-1 0 1,1 0-1,-1 0 1,-1 1 0,0-1-1,0 1 1,-8-14-1,-10-6-5270,-15-7 677</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9:15.448"/>
    </inkml:context>
    <inkml:brush xml:id="br0">
      <inkml:brushProperty name="width" value="0.05" units="cm"/>
      <inkml:brushProperty name="height" value="0.05" units="cm"/>
    </inkml:brush>
  </inkml:definitions>
  <inkml:trace contextRef="#ctx0" brushRef="#br0">1 1 27405,'0'0'4319,"4"0"-3452,16 2-673,-18 4-198,-2-2-10,4 6-339,0 1-1,-1 0 1,-1 1 0,0-1 0,-1 0-1,1 16 1,-4 81-4840,0-39 1811,2-61-672</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9:15.842"/>
    </inkml:context>
    <inkml:brush xml:id="br0">
      <inkml:brushProperty name="width" value="0.05" units="cm"/>
      <inkml:brushProperty name="height" value="0.05" units="cm"/>
    </inkml:brush>
  </inkml:definitions>
  <inkml:trace contextRef="#ctx0" brushRef="#br0">1 108 16792,'-1'-6'2047,"1"-1"0,1 1 0,-1 0 0,1 0 0,3-12 0,9 0 1600,11 7-3737,8 3 212,-10 3-118,0 1-1,0 0 1,40 0-1,-11 2-3,-24 1 0,-1 0 0,1 1 0,-1 2 0,36 6 0,-42 0 0,-1 0 0,1 2 0,34 23 0,-7-5 0,64 48 0,-61-39 0,-28-21 0,-1 2 0,-2 1 0,1 0 0,22 32 0,-3-5 0,-32-37 0,-1 0 0,0 0 0,0 1 0,-1-1 0,-1 1 0,1 0 0,-1 0 0,-1 1 0,0-1 0,2 14 0,-3-7 0,0-1 0,-1 1 0,0-1 0,-2 1 0,0-1 0,-4 22 0,4-32 0,-1 0 0,0-1 0,0 1 0,-1-1 0,0 0 0,0 0 0,0 0 0,0 0 0,-1 0 0,0-1 0,0 1 0,0-1 0,0 0 0,-1 0 0,0-1 0,-9 7 0,6-6 0,0 1 0,-1-1 0,1-1 0,-1 0 0,1 0 0,-1 0 0,0-1 0,0-1 0,0 0 0,-11 1 0,-145-2 0,149-1 0,1-1 0,0-1 0,0 0 0,0-1-1,1 0 1,-1-1 0,1-1 0,0 0 0,-15-10 0,8 5-2,-60-36-187,55 30-477,-45-21 1,10 4-2564,1-7-4696,42 29 4224,-8-11-3676</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9:16.179"/>
    </inkml:context>
    <inkml:brush xml:id="br0">
      <inkml:brushProperty name="width" value="0.05" units="cm"/>
      <inkml:brushProperty name="height" value="0.05" units="cm"/>
    </inkml:brush>
  </inkml:definitions>
  <inkml:trace contextRef="#ctx0" brushRef="#br0">1 1 14791,'0'0'3649,"24"0"1154,-24 22-3667,0 1-448,0-1-656,0 0-800,0 1-849,0 3-736,0-3-592,0-14-529,0 13 17,0-9 207</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5:21.504"/>
    </inkml:context>
    <inkml:brush xml:id="br0">
      <inkml:brushProperty name="width" value="0.05" units="cm"/>
      <inkml:brushProperty name="height" value="0.05" units="cm"/>
    </inkml:brush>
  </inkml:definitions>
  <inkml:trace contextRef="#ctx0" brushRef="#br0">15 77 12902,'-4'0'3140,"-6"-3"2437,22-3 2256,8-4-4518,-18 9-3315,1 0 0,0 0 0,0 0 0,0 1 0,0-1 0,0 1 0,0-1 0,0 1 0,6 1 0,14-3 0,4-12 0,-23 12 0,-1 0 0,1 0 0,0 1 0,0-1 0,0 1 0,0 0 0,0 0 0,0 0 0,0 0 0,0 1 0,0 0 0,0 0 0,5 0 0,1 1 0,-6-1 0,1 1 0,-1-1 0,0 0 0,0 0 0,0 0 0,0-1 0,0 0 0,1 1 0,5-4 0,2-3 12,-9 6-37,-1-1 0,1 1 0,0-1 0,-1 1 1,1 0-1,0 0 0,0 0 0,0 1 0,0-1 0,0 1 0,0-1 0,0 1 0,0 0 0,0 0 0,3 1 0,10-1-1397,-12 0-1040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9:16.552"/>
    </inkml:context>
    <inkml:brush xml:id="br0">
      <inkml:brushProperty name="width" value="0.05" units="cm"/>
      <inkml:brushProperty name="height" value="0.05" units="cm"/>
    </inkml:brush>
  </inkml:definitions>
  <inkml:trace contextRef="#ctx0" brushRef="#br0">1 18 8948,'7'-3'1001,"-1"0"-1,1 0 0,0 1 1,1 0-1,-1 1 1,0-1-1,0 2 1,10-1-1,67 2 3779,-35 1-2624,-23-3-1214,-21 0-750,-1 1-1,1-1 1,-1 1 0,1 0-1,0 0 1,-1 0-1,1 0 1,-1 1 0,1 0-1,-1 0 1,1 0-1,-1 0 1,0 1 0,1 0-1,-1 0 1,0 0-1,0 0 1,0 1-1,0-1 1,3 4 0,8 12 435,-10-14-554,-1 1 1,0-1-1,0 1 1,0 0 0,0 0-1,-1 0 1,0 0 0,0 0-1,-1 1 1,1 0 0,-1-1-1,0 1 1,-1 0-1,2 9 1,13 119 383,-16-127-448,0 0-1,-1 1 0,0-1 0,0 0 1,-1 0-1,1 0 0,-2 0 1,1 0-1,-1 0 0,-6 11 0,7-15-13,-1 1-1,1-1 0,-1 0 0,0 1 0,0-2 0,0 1 0,0 0 0,0 0 0,-1-1 1,1 0-1,-1 0 0,0 0 0,0 0 0,1 0 0,-1-1 0,0 1 0,0-1 1,-7 1-1,-34 11-291,41-11 263,0 0 1,0-1-1,0 0 1,0 1-1,-1-2 1,1 1 0,-8 0-1,-50 6-729,-1 0-3362,50-7 3065,6 1-907,-1 0 0,1-1 0,0 0 0,-1-1 0,1 0 1,-9-1-1,12-10-3664</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9:17.673"/>
    </inkml:context>
    <inkml:brush xml:id="br0">
      <inkml:brushProperty name="width" value="0.05" units="cm"/>
      <inkml:brushProperty name="height" value="0.05" units="cm"/>
    </inkml:brush>
  </inkml:definitions>
  <inkml:trace contextRef="#ctx0" brushRef="#br0">156 9 15863,'0'1'12481,"0"13"-11454,0-10-960,0 0 1,0 0-1,0 0 1,-1 0-1,0 0 1,1-1-1,-1 1 1,-1 0-1,1 0 1,0-1-1,-1 1 1,0-1-1,0 1 1,0-1-1,0 0 1,0 0-1,-1 0 1,0 0-1,1 0 1,-1-1-1,0 1 1,0-1-1,0 1 0,-1-1 1,1 0-1,-4 1 1,-21 24-12,25-24-50,0 0 0,1 0 0,-1 0 0,-1 0 1,1-1-1,0 1 0,0-1 0,-1 0 0,-5 3 0,7-4-1,0-1 0,1 1 0,-1 0 0,0 0 0,1-1 0,-1 1 0,1 0 0,-1 1 0,1-1 0,0 0 0,-1 0 0,-1 3 0,-12 7 69,32-33-9044,24-36 5972,-20 14 1619,-19 37 1324,1 1-1,-1 0 1,1-1-1,1 2 1,7-12 0,-9 15 188,0 0 0,0 0 1,0 0-1,0 0 0,0 1 1,1-1-1,-1 1 0,1 0 0,-1-1 1,1 1-1,0 0 0,-1 1 1,1-1-1,0 0 0,0 1 1,-1 0-1,1-1 0,5 1 1,50 0 8510,-57 1-8528,0 0 0,-1 0 0,1 0 0,0 0 0,-1 1 0,1-1 0,-1 0 1,0 0-1,1 0 0,-1 0 0,0 0 0,0 0 0,0 1 0,1-1 0,-2 2 0,2 1 118,11 34 314,-6-24-437,-2 1-1,0-1 1,0 1-1,-1 0 1,1 28-1,-4 124-1700,0-163 48,-16-4-6291,11 1 7662,0-1 0,1 1 0,-1-1 0,0 0 0,1-1 0,-1 1 0,1-1 0,-1 0 0,1 0 0,-1 0 0,1-1 0,-1 0 0,1 1 0,0-2 0,0 1 0,0 0 0,-6-5 0,3-1 345,0-1 0,0 1 1,1-1-1,1 0 1,-1-1-1,1 1 1,-6-19-1,10 26-99,1 0 1,-1 0-1,1 0 0,-1 0 0,0 0 1,0 0-1,0 0 0,0 1 1,0-1-1,0 0 0,0 1 1,-1-1-1,1 0 0,-1 1 0,1-1 1,-1 1-1,-3-2 0,4 0-118,0 1 1,0-1-1,1 1 0,-1-1 0,0 0 1,1 1-1,0-1 0,-1 0 0,1 1 1,0-1-1,1 0 0,-1 1 0,1-5 0,-1 3-526,1 3 379,0-1 0,-1 0 0,1 1-1,0-1 1,0 1 0,0 0 0,0-1 0,0 1 0,0 0 0,1 0 0,-1 0 0,0-1 0,1 1 0,2-1 0,0-1-420,3-4-243,0 1 0,0 0-1,1 1 1,-1-1 0,1 1-1,0 1 1,12-5-1,63-21-925,-59 22 2673,3 2 598,11 7 10341,-19 0-4805,-19 33-4448,0 107-2458,0-137-388,0-1-148,0-3 397,1 1-1,-1-1 1,0 0 0,0 0-1,0 1 1,0-1 0,0 0-1,0 1 1,0-1 0,0 0-1,0 1 1,0-1 0,0 0-1,0 0 1,0 1 0,0-1-1,0 0 1,0 1 0,0-1-1,0 0 1,0 1 0,0-1-1,-1 0 1,1 0 0,0 1-1,0-1 1,0 0 0,0 0-1,-1 0 1,1 1 0,0-1-1,0 0 1,-1 0 0,1 0-1,0 1 1,0-1 0,-1 0-1,1 0 1,-1 0 0,-2 1-303,0-1 1,0 0 0,0 0 0,0 0 0,0-1 0,0 1 0,0-1 0,0 1 0,0-1 0,0 0 0,1 0 0,-1-1 0,0 1 0,-2-2-1,3 1 295,1 0-1,-1 0 0,1-1 0,0 1 0,-1-1 1,1 1-1,0-1 0,1 1 0,-1-1 1,0 1-1,1-1 0,0 0 0,-1 1 0,1-1 1,0 0-1,0 1 0,1-4 0,-1-124 4860,0 126-4076,16-1 240,-14 3-944,0 1 0,-1 1 0,1-1 0,0 0 1,0 0-1,0 1 0,0-1 0,0 1 0,0-1 1,0 1-1,0 0 0,3 0 0,93 0 365,-61 0-419,-33 0-48,-4 273 104,-1-272-56,1 1 0,0-1 0,0 0 0,0 1 0,0-1 0,0 0 0,1 1 0,-1-1 0,0 0 0,0 1 0,1-1 0,-1 0 0,1 0 0,0 1 0,-1-1 0,1 0 0,0 0 0,-1 0 0,1 0 0,0 0 0,0 0 0,0 0 0,0 0 0,0 0 0,0-1 0,0 1 0,0 0 0,0 0 0,1-1 0,-1 1 0,0-1 0,0 1 0,1-1 0,-1 0 0,0 1 0,1-1 0,1 0 0,7 3 0,-4 0 0,0 0 0,0-1 0,1 1 0,-1-1 0,1-1 0,-1 1 0,1-1 0,-1 0 0,1-1 0,10 0 0,62 0-240,-63-3-2596,-15 2 2108,1 1 1,-1-1-1,1 0 1,-1 0 0,0 1-1,0-1 1,1 0-1,-1-1 1,0 1 0,0 0-1,0 0 1,0 0-1,0-1 1,0 1 0,-1 0-1,1-1 1,0 1-1,-1-1 1,1 1 0,-1-1-1,1 1 1,-1-1-1,0 1 1,1-1 0,-1-2-1,0-17-4095</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9:18.358"/>
    </inkml:context>
    <inkml:brush xml:id="br0">
      <inkml:brushProperty name="width" value="0.05" units="cm"/>
      <inkml:brushProperty name="height" value="0.05" units="cm"/>
    </inkml:brush>
  </inkml:definitions>
  <inkml:trace contextRef="#ctx0" brushRef="#br0">66 220 10309,'0'0'21847,"17"0"-21236,63 0-611,-38 0-43,-38 0-389,-3-5-3875,-1 5 4073,0-1-1,0 1 1,0-1 0,0 1 0,0-1-1,0 1 1,0 0 0,-1-1 0,1 1-1,0-1 1,0 1 0,0 0 0,-1-1 0,1 1-1,0 0 1,0-1 0,-1 1 0,1 0-1,0-1 1,-1 1 0,0 0 0,-26 0-2890,14 1 2728,0 0-1,0-1 0,0-1 0,0 0 1,-14-3-1,10-6 706,16 9-250,-1 0 1,1 0-1,0 0 1,-1 1-1,0-1 1,1 0-1,-1 1 0,1-1 1,-1 1-1,0-1 1,1 1-1,-1 0 1,0-1-1,-1 1 0,0 0 130,0 0 0,0 0 0,0-1-1,0 1 1,0-1 0,1 0 0,-1 0 0,0 0-1,0 0 1,-4-3 0,6 3-73,0 0-43,0 0-1,0 0 0,1 0 1,-1 0-1,1 0 0,-1 0 1,1 0-1,-1 0 0,1 0 1,0 0-1,0-1 0,-1 1 0,1 0 1,0 0-1,0 0 0,0 0 1,0-1-1,0 1 0,1 0 1,-1 0-1,1-3 0,0-5 104,-1 4-369,0 1-1,1-1 1,0 0 0,0 0 0,0 1 0,1-1 0,-1 0 0,1 1 0,0-1 0,0 1 0,1 0 0,0 0-1,-1 0 1,1 0 0,0 0 0,1 1 0,-1-1 0,1 1 0,0 0 0,-1 0 0,1 0 0,1 1 0,7-5 0,0 1 113,0 1 1,0 0 0,1 0 0,0 1-1,0 1 1,0 0 0,18-1 0,99 1 4284,-81 4-29,-45 0-3920,-1 0-1,1 0 1,0 0 0,0 0-1,-1 1 1,1 0 0,-1 0-1,1 0 1,-1 0 0,0 0-1,0 1 1,0-1 0,0 1-1,0 0 1,0 0 0,-1 0-1,1 0 1,-1 0 0,0 1-1,0-1 1,2 7 0,3 1-84,-5-5-144,0 0-1,-1 0 0,1 0 1,-2 0-1,1 0 0,-1 0 1,1 0-1,-2 0 0,1 0 1,-2 9-1,0-1-29,3-13 5,-1 0 1,0 0-1,1 0 0,-1 0 1,0 0-1,0 0 0,0 0 1,0 1-1,0-1 0,0 0 1,0 0-1,0 0 0,-1 0 1,1 0-1,0 0 0,-1 0 1,1 0-1,-1 0 0,1 0 1,-1 0-1,1 0 0,-1-1 0,0 1 1,1 0-1,-1 0 0,0 0 1,1-1-1,-1 1 0,0 0 1,0-1-1,0 1 0,0-1 1,0 1-1,0-1 0,0 1 1,-1-1-1,-1 2 0,-1-1-14,-16-1-82,-1-3 42,21-3 94,1 4-25,-1-12 35,0-4 280,5 25 74,12 22-162,-9-17-245,-3-4 0,0 0 0,0 0 0,1 0 0,0-1 0,0 0 0,1 0 0,0-1 0,0 1 0,1-1 0,0-1 0,0 0 0,0 0 0,0 0 0,15 5 0,-14-7 0,0 0 0,0 0 0,0-1 0,1 0 0,8 1 0,78-1 0,-77-2 0,7-3 0,-24 2-49,1-1 0,-1 1-1,0 0 1,0 0 0,0-1 0,1 1 0,-2-1-1,1 0 1,0 0 0,0 0 0,-1 0-1,1 0 1,0 0 0,-1 0 0,0 0 0,0 0-1,0-1 1,0 1 0,0 0 0,0-1 0,0 1-1,-1-1 1,1-3 0,1-10-767,-1 1 1,-1-1-1,-1-17 1,-1-7-1388,-2-13-4909,-16-16-1428</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9:20.251"/>
    </inkml:context>
    <inkml:brush xml:id="br0">
      <inkml:brushProperty name="width" value="0.05" units="cm"/>
      <inkml:brushProperty name="height" value="0.05" units="cm"/>
    </inkml:brush>
  </inkml:definitions>
  <inkml:trace contextRef="#ctx0" brushRef="#br0">0 0 18232,'4'0'5603,"12"0"-1665,-12 0-523,-1 4-2730,-1 1-641,1 0 0,-1 0 0,0 0 0,-1 0 0,1 1 0,-1-1 0,0 1 0,0-1 0,0 11 0,-3 67 328,1-38-290,1 122-3107,0-162 15</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9:20.590"/>
    </inkml:context>
    <inkml:brush xml:id="br0">
      <inkml:brushProperty name="width" value="0.05" units="cm"/>
      <inkml:brushProperty name="height" value="0.05" units="cm"/>
    </inkml:brush>
  </inkml:definitions>
  <inkml:trace contextRef="#ctx0" brushRef="#br0">4 45 14231,'0'-3'10047,"-1"-7"-8171,1 9-1725,0 1-1,-1-1 0,1 0 1,0 0-1,-1 0 0,1 0 0,0 0 1,0 0-1,0 0 0,0 0 1,0 0-1,0 0 0,0 0 0,0 0 1,0 0-1,1 1 0,-1-1 1,0 0-1,1 0 0,-1 0 0,0 0 1,1 0-1,-1 1 0,1-1 1,0 0-1,-1 0 0,1 1 0,-1-1 1,1 0-1,0 1 0,0-1 1,-1 0-1,1 1 0,0-1 0,0 1 1,0 0-1,0-1 0,-1 1 1,1-1-1,0 1 0,0 0 0,0 0 1,1 0-1,345 0-10624,-316 7 823,-22-3 7187,8-2-2608</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9:20.930"/>
    </inkml:context>
    <inkml:brush xml:id="br0">
      <inkml:brushProperty name="width" value="0.05" units="cm"/>
      <inkml:brushProperty name="height" value="0.05" units="cm"/>
    </inkml:brush>
  </inkml:definitions>
  <inkml:trace contextRef="#ctx0" brushRef="#br0">0 0 20713,'0'1'193,"0"-1"-1,1 1 0,-1-1 0,0 0 0,0 1 0,0-1 0,0 1 0,0-1 0,0 0 0,1 1 0,-1-1 0,0 1 1,0-1-1,0 0 0,1 1 0,-1-1 0,0 0 0,1 0 0,-1 1 0,0-1 0,1 0 0,-1 0 0,0 1 0,1-1 0,-1 0 1,0 0-1,1 0 0,-1 1 0,1-1 0,-1 0 0,0 0 0,1 0 0,-1 0 0,1 0 0,9 5 1239,-5 8-385,-5-11-941,1 0-1,-1 0 1,1 0 0,-1 0 0,1 0 0,0-1 0,0 1 0,0 0-1,0-1 1,0 1 0,0 0 0,0-1 0,1 1 0,-1-1 0,2 2-1,1 0-37,9 8 92,0 0-1,-1 1 1,0 1-1,-1 0 1,-1 0-1,15 24 1,-11-9-159,-10-20 0,1-1 0,-1 1 0,0 1 0,5 15 0,-9-23 0,0 0 0,0 1 0,1-1 1,-1 0-1,1 0 0,-1 1 0,1-1 0,-1 0 0,1 0 1,0 0-1,0 0 0,0 1 0,-1-1 0,1 0 0,0-1 0,0 1 1,1 0-1,-1 0 0,0 0 0,0-1 0,0 1 0,0 0 1,1-1-1,0 1 0,12 6-68,-13-7 51,0 1 1,-1 0-1,1-1 0,-1 1 1,1 0-1,0 0 1,-1-1-1,0 1 0,1 0 1,-1 0-1,0 0 0,1 0 1,-1 0-1,0 0 1,0 0-1,1 0 0,-1-1 1,0 1-1,0 0 0,0 0 1,0 0-1,-1 1 1,5 15-496,5-13-20,-8-4 441,-1 0 0,1 0 0,-1 0 0,1 0 1,-1 0-1,0 1 0,1-1 0,-1 0 0,1 0 1,-1 0-1,0 0 0,1 1 0,-1-1 0,1 0 0,-1 0 1,0 1-1,1-1 0,-1 0 0,0 1 0,1-1 1,-1 0-1,0 1 0,0-1 0,1 1 0,-1-1 1,0 0-1,0 1 0,0-1 0,0 1 0,0-1 0,1 1 1,-1-1-1,0 0 0,0 2 0,0 19-15850,0-4 7178</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9:21.335"/>
    </inkml:context>
    <inkml:brush xml:id="br0">
      <inkml:brushProperty name="width" value="0.05" units="cm"/>
      <inkml:brushProperty name="height" value="0.05" units="cm"/>
    </inkml:brush>
  </inkml:definitions>
  <inkml:trace contextRef="#ctx0" brushRef="#br0">65 353 11941,'-10'0'22,"-27"0"16237,25 0-13187,12 0-3049,-1 0-1,1 0 1,0 0-1,0 0 1,0 0 0,0 0-1,-1 0 1,1 0-1,0 0 1,0 0-1,0 0 1,0 0-1,-1 0 1,1 0-1,0 0 1,0 0-1,0 0 1,0 0-1,0 0 1,-1-1 0,1 1-1,0 0 1,0 0-1,0 0 1,0 0-1,0 0 1,0 0-1,0 0 1,-1-1-1,1 1 1,0 0-1,0 0 1,0 0-1,0 0 1,0 0 0,0-1-1,0 1 1,0 0-1,0 0 1,0 0-1,0 0 1,0-1-1,0 1 1,0 0-1,0 0 1,0 0-1,0 0 1,0-1 0,0 1-1,0 0 1,0 0-1,0 0 1,0 0-1,0 0 1,1-1-1,-2-4-12,1 1-1,0-1 1,1 1 0,-1-1-1,1 0 1,-1 1-1,2-1 1,-1 1-1,0-1 1,1 1 0,0 0-1,0-1 1,0 1-1,0 0 1,1 0 0,0 1-1,-1-1 1,1 0-1,1 1 1,-1 0-1,7-6 1,9-5-10,82-72 0,-93 77 17,2 1 0,-1 0 0,1 1 0,0 0 0,22-10 0,29-21-559,-10 8-6097,-17 14-2076,-17 6 1554</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9:21.674"/>
    </inkml:context>
    <inkml:brush xml:id="br0">
      <inkml:brushProperty name="width" value="0.05" units="cm"/>
      <inkml:brushProperty name="height" value="0.05" units="cm"/>
    </inkml:brush>
  </inkml:definitions>
  <inkml:trace contextRef="#ctx0" brushRef="#br0">302 49 23387,'0'1'4660,"0"13"-3270,0 134 1361,1-147-2751,-1 0-1,0 0 0,0 1 1,0-1-1,-1 0 1,1 0-1,0 1 1,0-1-1,-1 0 1,1 0-1,0 0 1,-1 1-1,1-1 1,-1 0-1,0 0 1,1 0-1,-1 0 0,0 0 1,0 0-1,0 0 1,1 0-1,-1 0 1,0-1-1,-2 2 1,3-1-25,-1-1 0,1 1 0,-1-1 0,1 1 1,0-1-1,-1 1 0,1-1 0,0 1 0,-1 0 1,1-1-1,0 1 0,0-1 0,0 1 0,-1 0 1,1-1-1,0 1 0,0 0 0,0 0 0,0-1 0,0 1 1,0 0-1,0-1 0,1 1 0,-1 0 0,0-1 1,1 2-1,-1-1-50,0-1 1,0 1 0,1-1-1,-1 1 1,0 0-1,0-1 1,0 1 0,0 0-1,0-1 1,0 1-1,0 0 1,0-1 0,0 1-1,0-1 1,0 1-1,-1 0 1,1-1 0,0 1-1,0 0 1,-1-1 0,1 1-1,0-1 1,-1 1-1,1-1 1,0 1 0,-1 0-1,-7 3-1429,7-4 1284,0 0 1,1 0 0,-1 0-1,1 1 1,-1-1-1,0 0 1,1 1-1,-1-1 1,1 0-1,-1 1 1,1-1-1,-1 1 1,1-1-1,-1 0 1,1 1-1,-1-1 1,1 1-1,0 0 1,-1-1-1,1 1 1,0-1-1,0 1 1,-1-1-1,1 1 1,0 0-1,0-1 1,0 1-1,0 0 1,0-1-1,-1 1 1,1 0-1,1-1 1,-1 2-1,-16 2-11937</inkml:trace>
  <inkml:trace contextRef="#ctx0" brushRef="#br0" timeOffset="1">1 36 13686,'9'-10'17444,"-8"11"-16997,6-1 3006,-2 0-5759,8 0 2312,0 0-1,0-1 0,0 0 1,0-1-1,-1-1 0,1 0 1,14-6-1,-20 7-5,0 1 0,0-1 0,1 1 0,-1 0 0,1 1 0,-1 0 0,1 0 0,14 2 0,-1 0 0,24-2-2281,87 0-15410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9:22.027"/>
    </inkml:context>
    <inkml:brush xml:id="br0">
      <inkml:brushProperty name="width" value="0.05" units="cm"/>
      <inkml:brushProperty name="height" value="0.05" units="cm"/>
    </inkml:brush>
  </inkml:definitions>
  <inkml:trace contextRef="#ctx0" brushRef="#br0">25 81 19817,'13'11'7956,"-4"8"-4706,-9-17-3185,1 0 1,0 0-1,0 0 0,0 0 1,0 0-1,0 0 1,0 0-1,0-1 1,0 1-1,1 0 0,-1-1 1,3 3-1,-1-2 14,-1 1-1,1-1 1,-1 1-1,1 0 1,-1-1-1,0 1 1,0 0-1,2 6 1,13 15 108,13 8-187,14 11 0,-41-41 0,-1 0 0,1 0 0,0 0 0,-1 0 0,1 0 0,0-1 0,0 1 0,1-1 0,-1 0 0,0 0 0,0 0 0,0 0 0,5 0 0,-3-1-25,0 1 1,-1 0-1,1 0 1,-1 1-1,0-1 1,1 1-1,-1 0 0,0 0 1,0 1-1,6 4 1,3 0-341,-3 4-2325,-7 12-13819,-3-22 15982</inkml:trace>
  <inkml:trace contextRef="#ctx0" brushRef="#br0" timeOffset="1">25 331 22714,'-24'0'10053,"24"-22"-10053,24 9 0,-8-10 0,23 1 0,-15-14 0,16 14 0,0-10 0,-1 10 0,25-14-256,-24 14-4114,15-23-3778,9 10-1360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9:38.879"/>
    </inkml:context>
    <inkml:brush xml:id="br0">
      <inkml:brushProperty name="width" value="0.05" units="cm"/>
      <inkml:brushProperty name="height" value="0.05" units="cm"/>
    </inkml:brush>
  </inkml:definitions>
  <inkml:trace contextRef="#ctx0" brushRef="#br0">64 414 16936,'-2'0'295,"1"1"0,-1-1 1,1 1-1,0-1 0,-1 1 1,1 0-1,0 0 1,-1 0-1,1 0 0,0 0 1,0 0-1,0 0 0,0 0 1,0 0-1,0 0 0,0 1 1,0-1-1,1 0 0,-1 1 1,0-1-1,1 0 0,-1 1 1,1-1-1,0 1 0,-1-1 1,1 1-1,0-1 0,0 1 1,0-1-1,0 1 0,0-1 1,0 1-1,0-1 1,1 1-1,0 2 0,-1 7-1131,0 409-1013,1-404 1788,1 1 1,7 31-1,-5-33 49,-1 0 0,2 30 0,-8 15-13,1-42 14,2-1 0,-1 0 0,2 0 0,0 0 0,7 30 0,-5-36 32,1 1 38,-1 0 0,0 1 0,0-1 1,-2 1-1,1 0 0,-2 16 0,0 304 1960,1-332-1962,-1 0-1,1 0 1,-1 0-1,1 0 0,-1 0 1,1 0-1,-1 0 0,1 0 1,0 0-1,0 0 1,0 0-1,-1 0 0,1 0 1,0-1-1,0 1 1,0 0-1,0-1 0,0 1 1,0-1-1,0 1 0,1-1 1,-1 1-1,0-1 1,0 0-1,0 1 0,0-1 1,1 0-1,-1 0 1,0 0-1,0 0 0,3 0 1,56-1 1523,-34 0-1686,132 1 138,-156 0-32,0 0-1,0 0 1,-1 0-1,1 0 1,0 0-1,0-1 1,0 1-1,0-1 1,-1 1-1,1-1 1,0 0-1,0 0 1,-1 0-1,1 0 1,1-1-1,13-7 39,86-12 562,-64 8-266,0 1 0,1 3 0,42-6 0,-29 7-213,78-22 0,-85 18-109,-18 5-17,20-6-40,0 2 1,50-4-1,-14 0 53,-65 10 8,1 1-1,0 1 0,25 0 1,899 3 98,-914 1-76,0 1 1,45 10-1,-45-6-22,1-2 0,47 2 0,-13-8-16,-34 0 0,0 2 0,0 1 0,39 6 0,-61-6 0,35 6 0,63 3 0,115 4 0,-148-11 0,88 16 0,-89-8 0,90 0 0,-77-12 0,-26-1 0,99 9 0,-118-1 0,-8 0 0,55 1 0,60 4 0,12 0 0,-32-7 0,147 24 0,-216-22 0,0-4 0,62-4 0,-15 0 0,323 11 0,-168 4 0,404-13 0,-622 2 0,44 7 0,-43-3 0,49 0 0,-54-5 0,44 9 0,-43-5 0,46 1 0,138 7 0,420-4 0,-607-7 0,47 7 0,-47-3 0,49 0 0,240 7 0,-203-15 0,-40-1 0,123 12 0,136 9 0,1855-18 0,-2175 0 0,-1-2 0,40-7 0,-40 5 0,1 1 0,38-1 0,1 6 0,-32-1 0,0-1 0,0-1 0,32-5 0,-19-1 0,0 2 0,77-1 0,-39 1 0,-1-3 0,0-3 0,95-27 0,-140 27 0,-23 6 0,1 2 0,-1-1 0,22-3 0,42-7 0,71-23 0,-131 32 0,-1 0 0,0-1 0,16-10 0,28-13 0,39-20 0,-84 44 0,-1-1 0,0-1 0,0 1 0,12-11 0,34-21 0,-35 23 0,-1 0 0,0-2 0,-1 0 0,-1-1 0,-1-1 0,0-1 0,-1-1 0,-2 0 0,25-43 0,-4-2 0,-4-2 0,32-92 0,-53 124 0,6-41 0,-8 35 0,15-108 0,-19 129 0,0-1 0,-1 0 0,-1 0 0,-1-29 0,-2-141 0,0 187 0,-2 1 0,1 0 0,0 0 0,-1-1 0,0 1 0,0 0 0,0 1 0,0-1 0,-1 0 0,1 1 0,-1-1 0,0 1 0,0 0 0,-1 0 0,-3-3 0,-55-39 0,38 40 0,4 2 0,-4-12 0,20 12 0,1 0 0,0 1 0,0-1 0,-1 1 0,0 0 0,1 0 0,-1 1 0,0-1 0,0 1 0,0-1 0,0 1 0,0 0 0,-5 0 0,-55-9 0,50 6 0,0 1 0,-1 1 0,-17-1 0,-111-11 0,-119 14 0,252 0 0,1-1 0,-1 0 0,1 0 0,0-1 0,-10-3 0,9 2 0,0 0 0,-1 1 0,1 0 0,0 1 0,-12 0 0,-3291 1 0,2975-13 0,302 11 0,-46-7 0,46 3 0,-49 0 0,14 5 0,-101-16 0,125 12 0,0 2 0,-72 5 0,28 0 0,-456-11 0,460 9 0,-351-11 0,77 6 0,198 8 0,-1511-3 0,1396 13 0,13-4 0,239-8 0,-1 0 0,-42 9 0,-10 3 0,-60-2 0,114-10 0,-1 1 0,-31 7 0,-19 3 0,57-10 0,-1 0 0,-34 11 0,39-8 0,-1-2 0,1 0 0,-1 0 0,-30 0 0,-275 6 0,291-8 0,0 2 0,-1 1 0,-36 11 0,39-9 0,0 0 0,0-2 0,-35 1 0,-129 7 0,82-6 0,76 0 0,18-2 0,-1-1 0,0 0 0,-20-1 0,-363 7 0,-754-9 0,1122 1 0,1 1 0,0 1 0,-47 11 0,46-7 0,-12 3 0,18-4 0,0 0 0,-35 2 0,-10 0-42,0 3 0,-127 37 0,108-24-977,-1 0-5439,2 10-4091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5:21.847"/>
    </inkml:context>
    <inkml:brush xml:id="br0">
      <inkml:brushProperty name="width" value="0.05" units="cm"/>
      <inkml:brushProperty name="height" value="0.05" units="cm"/>
    </inkml:brush>
  </inkml:definitions>
  <inkml:trace contextRef="#ctx0" brushRef="#br0">0 104 14695,'0'0'3175,"0"-4"-27,0-10 29,0 10-149,0 0-512,0 2-2467,0 1 1,1-1-1,-1 0 1,0 0-1,1 1 1,-1-1-1,1 0 0,0 1 1,-1-1-1,1 1 1,0-1-1,0 1 1,0-1-1,0 1 1,0 0-1,1-1 0,-1 1 1,0 0-1,1 0 1,-1 0-1,0 0 1,1 0-1,0 0 1,-1 0-1,1 1 0,-1-1 1,1 0-1,3 0 1,7-2 243,2 0 0,-1 1 0,16-1 0,26-6 129,-44 5-422,0 0 0,0 1 0,1 1 0,-1 0 0,0 0 0,1 1 0,15 0 0,272 1-1147,-297 0 961,0 0 0,-1 0 1,1 0-1,-1 0 0,1 0 1,-1 0-1,1 0 0,-1 0 1,1 1-1,-1-1 0,1 1 1,-1-1-1,1 1 0,-1-1 1,1 1-1,-1 0 0,0 0 0,1 0 1,-1 0-1,0 0 0,0 0 1,0 0-1,0 0 0,0 0 1,0 0-1,0 1 0,0-1 1,0 0-1,0 2 0,-1-2-94,1 0-1,-1 0 1,1 0-1,-1-1 1,0 1-1,1 0 1,0 0-1,-1 0 1,1-1-1,-1 1 1,1 0-1,0-1 0,-1 1 1,1-1-1,0 1 1,0-1-1,0 1 1,-1-1-1,1 1 1,0-1-1,0 0 1,0 0-1,0 1 1,0-1-1,0 0 1,0 0-1,1 0 1,-1 0-39,0 0-1,0 0 1,0 0 0,0 1 0,0-1 0,0 0 0,0 0 0,0 1 0,0-1 0,-1 0-1,1 1 1,0-1 0,0 1 0,0 0 0,0-1 0,-1 1 0,1-1 0,0 1-1,-1 0 1,2 1 0,1 10-4819</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7:29.806"/>
    </inkml:context>
    <inkml:brush xml:id="br0">
      <inkml:brushProperty name="width" value="0.05" units="cm"/>
      <inkml:brushProperty name="height" value="0.05" units="cm"/>
    </inkml:brush>
  </inkml:definitions>
  <inkml:trace contextRef="#ctx0" brushRef="#br0">17 0 21002,'3'16'4521,"12"-2"-1957,4 7-656,-12-5-1153,-4-10-645,0 0 1,0-1-1,-1 1 1,0 0-1,0 0 1,-1 0-1,0 1 1,0-1-1,0 12 1,-1 103-714,0-120 497,-1 0 1,1-1-1,0 1 1,-1 0-1,1-1 1,-1 1 0,0-1-1,1 1 1,-1 0-1,1-1 1,-1 1-1,0-1 1,1 0-1,-1 1 1,0-1-1,0 1 1,1-1 0,-1 0-1,0 0 1,0 1-1,0-1 1,1 0-1,-1 0 1,0 0-1,-1 0 1,-17 2-4517,10-2-1568,-7-2 780,-1-5 85</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7:30.175"/>
    </inkml:context>
    <inkml:brush xml:id="br0">
      <inkml:brushProperty name="width" value="0.05" units="cm"/>
      <inkml:brushProperty name="height" value="0.05" units="cm"/>
    </inkml:brush>
  </inkml:definitions>
  <inkml:trace contextRef="#ctx0" brushRef="#br0">0 85 9812,'0'0'5214,"0"-11"-2427,0 10-2360,1 0-1,-1 0 0,0 0 1,0-1-1,0 1 0,1 0 0,-1 0 1,0 0-1,1 0 0,-1 0 0,1 0 1,-1 0-1,1 0 0,0 0 1,-1 0-1,1 1 0,1-3 0,21-9 3300,36 3-2423,-33 5-737,-9 2-437,1 0-1,-1 1 1,33 2 0,-40 0-134,0 0 1,0 0 0,-1-1-1,1-1 1,0 0 0,0 0-1,-1-1 1,1 0 0,-1-1-1,18-7 1,-23 9-30,1-1 0,-1 1 0,0 0 0,0 0 0,0 1 0,1-1-1,-1 1 1,0 0 0,1 0 0,-1 0 0,8 2 0,18 0-2748,20-2-11627</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7:30.579"/>
    </inkml:context>
    <inkml:brush xml:id="br0">
      <inkml:brushProperty name="width" value="0.05" units="cm"/>
      <inkml:brushProperty name="height" value="0.05" units="cm"/>
    </inkml:brush>
  </inkml:definitions>
  <inkml:trace contextRef="#ctx0" brushRef="#br0">1 1 18008,'4'3'5910,"-1"0"-5267,0 1 1,0-1 0,0 0-1,0 1 1,-1 0 0,0 0-1,1 0 1,-1 0 0,1 4-1,-1-1-359,0 0 0,0 0 0,-1 0 0,0 0-1,-1 15 1,0 28-223,0 64 206,0-41-3204,-1-73 2095,0 0 0,-1 1-1,1-1 1,0 0 0,-1 0 0,1 0 0,-1 0-1,1 0 1,-1 0 0,1 0 0,0-1-1,-1 1 1,1 0 0,0-1 0,-1 1 0,1-1-1,0 0 1,0 1 0,-1-1 0,-1-2-1,-2 1-745,1-10-3078</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7:30.901"/>
    </inkml:context>
    <inkml:brush xml:id="br0">
      <inkml:brushProperty name="width" value="0.05" units="cm"/>
      <inkml:brushProperty name="height" value="0.05" units="cm"/>
    </inkml:brush>
  </inkml:definitions>
  <inkml:trace contextRef="#ctx0" brushRef="#br0">0 48 13286,'2'0'14088,"14"0"-12753,14 0 72,61-8 1,6-4-1136,-60 6-311,-33 6 8,0-1 1,1 0-1,-1 0 1,0 0-1,0 0 1,0-1-1,0 1 1,0-1-1,5-3 1,18-1-1625,25 7-11946,-30 0 7503,-5-1 1202</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7:31.303"/>
    </inkml:context>
    <inkml:brush xml:id="br0">
      <inkml:brushProperty name="width" value="0.05" units="cm"/>
      <inkml:brushProperty name="height" value="0.05" units="cm"/>
    </inkml:brush>
  </inkml:definitions>
  <inkml:trace contextRef="#ctx0" brushRef="#br0">287 103 6563,'1'0'8273,"11"12"-5157,-11-9-2229,0 0-1,1 1 1,0-1-1,-1 0 1,1 0-1,0-1 1,0 1 0,0 0-1,5 4 1,-5-4-520,-1 1-1,0 0 1,0-1 0,0 1 0,-1 0 0,1 0 0,-1 0 0,0-1 0,0 1 0,0 0 0,-2 7 0,1 3 131,17 91 24,-16-46-347,0 6-787,0-23-6237,-20-50-8923,1-5 11375</inkml:trace>
  <inkml:trace contextRef="#ctx0" brushRef="#br0" timeOffset="1">1 112 16808,'0'0'13763,"4"0"-13333,26-3-179,0 0 1,-1-3-1,48-14 1,-42 11-220,63-2-462,-66 7-135,-29 4 355,-1 0-1,1 0 1,-1 0-1,1 0 1,0-1 0,-1 1-1,1-1 1,-1 0 0,1 0-1,-1 0 1,1 0 0,-1 0-1,0-1 1,0 1 0,1-1-1,-1 1 1,3-4 0,-1 2-990,1 0 0,-1 0 1,1 1-1,-1-1 0,1 1 1,0 1-1,0-1 0,0 0 1,0 1-1,0 0 1,9 0-1,1-1-606,6-10-3503</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7:31.771"/>
    </inkml:context>
    <inkml:brush xml:id="br0">
      <inkml:brushProperty name="width" value="0.05" units="cm"/>
      <inkml:brushProperty name="height" value="0.05" units="cm"/>
    </inkml:brush>
  </inkml:definitions>
  <inkml:trace contextRef="#ctx0" brushRef="#br0">0 1 21914,'9'24'6335,"24"12"-4460,-18-20-1097,-10-10-685,0 0 0,-1 1 0,0 0-1,0 0 1,-1 0 0,0 0 0,4 13 0,-4-11-45,0 0-1,1-1 1,0 1 0,9 14 0,-9-17-40,-1 0-1,0 0 1,0 0-1,0 1 1,-1-1 0,2 10-1,15 34-4,-15-44-35,-1 0 0,0 0 0,-1 1 0,1-1 0,-1 0 0,0 1 0,-1 0 0,0-1 0,0 1 0,0 0 0,-1 0 0,0 9 0,8 21 359,-3-19-2734,-2 1-8543,-19-18-1157</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7:32.249"/>
    </inkml:context>
    <inkml:brush xml:id="br0">
      <inkml:brushProperty name="width" value="0.05" units="cm"/>
      <inkml:brushProperty name="height" value="0.05" units="cm"/>
    </inkml:brush>
  </inkml:definitions>
  <inkml:trace contextRef="#ctx0" brushRef="#br0">1 39 11877,'4'0'3591,"58"-14"6334,-57 14-9572,0 0 1,0-1-1,0 0 1,1 0-1,-1-1 1,-1 1-1,6-3 1,-4 2-98,1-1 1,-1 2-1,1-1 1,-1 0-1,1 1 1,0 1-1,8-1 1,25 0 181,-16 0-309,1 0 0,-1 2-1,1 1 1,-1 0 0,0 2-1,43 12 1,-16 9 95,95 62 1,-145-86-223,13 9 27,-2 0 1,1 1 0,-2 1-1,1 0 1,-2 1-1,0 0 1,12 19 0,21 27 98,-22-30-54,-1 0-1,-1 1 0,21 49 1,-38-73-56,3 7-15,-1 0 1,-1 0-1,0 1 0,-1-1 0,-1 1 0,0 0 0,0 0 1,-3 17-1,2-2-5,-1-27 2,0 0 0,0 1 0,0-1 0,0 0 0,0 0 0,0 0 0,0 0 0,-1 0 0,1 0 0,-1-1 0,1 1 0,-1 0 0,0-1 0,1 1 0,-1-1 0,0 1 0,0-1 0,0 0 0,0 0 0,-1 0 0,1 0 0,-4 1 0,-1 1 0,-1-1 0,1 1 0,-1-1 0,0-1 0,1 1 0,-12-1 0,-67 2 0,56-1 0,-1 0 0,1-2 0,-1-2 0,1-1 0,-1-1 0,1-1 0,-30-10 0,26 2-63,-1 2 1,0 2-1,-66-10 0,95 18 9,-1 0-1,1 0 1,-1-1-1,1 0 1,0 0-1,-1-1 1,1 1-1,-6-5 1,-11-15-3351,22 20 2547,0 0 0,0-1 1,-1 1-1,2 0 0,-1 0 0,0-1 0,0 1 0,1 0 0,-1-1 0,1 1 0,0-4 0,3-13-5172,10 8 425</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7:32.745"/>
    </inkml:context>
    <inkml:brush xml:id="br0">
      <inkml:brushProperty name="width" value="0.05" units="cm"/>
      <inkml:brushProperty name="height" value="0.05" units="cm"/>
    </inkml:brush>
  </inkml:definitions>
  <inkml:trace contextRef="#ctx0" brushRef="#br0">1 1 17624,'0'3'7892,"0"1"-7569,0-1-1,0 1 1,0-1 0,1 1 0,0-1 0,0 1-1,0-1 1,0 0 0,0 1 0,0-1 0,1 0 0,0 0-1,0 0 1,0 0 0,2 3 0,-4-6-305,3 7 95,-2 0-1,1 1 0,-1-1 0,0 0 0,0 1 1,-1-1-1,0 0 0,-1 1 0,-1 9 1,0 11 45,2 39-146,0-17 2058,0-17-4584,0-6-4123,0-1-5706,0-37 7026</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7:33.099"/>
    </inkml:context>
    <inkml:brush xml:id="br0">
      <inkml:brushProperty name="width" value="0.05" units="cm"/>
      <inkml:brushProperty name="height" value="0.05" units="cm"/>
    </inkml:brush>
  </inkml:definitions>
  <inkml:trace contextRef="#ctx0" brushRef="#br0">0 37 13782,'4'0'12731,"108"0"-7462,61 0-6696,-170 0 1143,0 0 0,1 0-1,-1 0 1,0-1 0,0 1-1,0-1 1,0 0 0,1 1-1,-1-1 1,0-1 0,5-2 0,13-11-7982,-7 6 2626,9 7 237</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7:33.475"/>
    </inkml:context>
    <inkml:brush xml:id="br0">
      <inkml:brushProperty name="width" value="0.05" units="cm"/>
      <inkml:brushProperty name="height" value="0.05" units="cm"/>
    </inkml:brush>
  </inkml:definitions>
  <inkml:trace contextRef="#ctx0" brushRef="#br0">0 1 16680,'0'1'707,"0"1"1,0-1-1,1 1 1,-1-1-1,0 1 1,0 0 0,1-1-1,-1 0 1,1 1-1,-1-1 1,1 1-1,0-1 1,0 0 0,-1 1-1,3 1 1,-2-2-569,-1 0 1,1 0 0,0 0-1,-1 0 1,1 0 0,0 1-1,-1-1 1,1 0 0,-1 0-1,0 1 1,1-1 0,-1 0-1,0 0 1,0 1 0,0 1-1,0-2-109,0 0-1,0-1 0,0 1 1,0 0-1,0 0 1,0 0-1,0-1 1,0 1-1,1 0 0,-1 0 1,0 0-1,0-1 1,1 1-1,-1 0 1,1 0-1,-1-1 0,1 1 1,-1 0-1,1-1 1,-1 1-1,1 0 1,-1-1-1,1 1 0,0-1 1,-1 1-1,1-1 1,0 1-1,-1-1 0,1 0 1,1 1-1,-1-1-9,-1 0 0,1 1 0,-1-1 0,1 0 0,0 1 0,-1-1 0,1 0 0,-1 1 0,1-1 0,-1 1 0,1-1 0,-1 1 0,1-1 0,-1 1 0,1-1 0,-1 1 0,0 0 0,1-1 0,-1 1 0,0-1 0,0 1 0,1 0 0,-1-1 0,0 1 0,0 0 0,0-1 0,0 1 0,0 0 0,0-1 0,0 2 0,7 34 326,2 14-218,-8 2-287,1-13 1934,-2-12-4003,-1-6-3653,-1 0-5066,-14-34 1252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5:22.217"/>
    </inkml:context>
    <inkml:brush xml:id="br0">
      <inkml:brushProperty name="width" value="0.05" units="cm"/>
      <inkml:brushProperty name="height" value="0.05" units="cm"/>
    </inkml:brush>
  </inkml:definitions>
  <inkml:trace contextRef="#ctx0" brushRef="#br0">0 1 13078,'4'5'4775,"5"4"-3353,-6 1 4525,19 3-31,3 2-4951,-22-12-894,0 0 1,0 1 0,0-1 0,-1 1 0,1 0-1,-1 0 1,2 5 0,12 17 18,13 3-90,-20-21 0,-1 0 0,0 1 0,0-1 0,-1 1 0,0 1 0,0 0 0,4 10 0,29 52 0,-39-69 0,0 1 0,0-1 0,0 0 0,0 1 0,1-1 0,0 0 0,-1 0 0,1 0 0,0 0 0,1 0 0,-1 0 0,0 0 0,1-1 0,0 0 0,-1 1 0,1-1 0,0 0 0,6 3 0,-3-1 0,1 1 0,-3 3 0,0 0 0,1 0 0,0-1 0,0 0 0,1 1 0,0-2 0,9 10 0,8 6-2007,-9-14-5530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7:33.815"/>
    </inkml:context>
    <inkml:brush xml:id="br0">
      <inkml:brushProperty name="width" value="0.05" units="cm"/>
      <inkml:brushProperty name="height" value="0.05" units="cm"/>
    </inkml:brush>
  </inkml:definitions>
  <inkml:trace contextRef="#ctx0" brushRef="#br0">1 1 12438,'1'0'15785,"15"0"-14699,264 0 3328,-187 0-10458,-48 0-906,1 0-3366</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7:34.184"/>
    </inkml:context>
    <inkml:brush xml:id="br0">
      <inkml:brushProperty name="width" value="0.05" units="cm"/>
      <inkml:brushProperty name="height" value="0.05" units="cm"/>
    </inkml:brush>
  </inkml:definitions>
  <inkml:trace contextRef="#ctx0" brushRef="#br0">1 0 14407,'0'29'11156,"0"1"-6227,0 59-3526,0-87-1391,0 0 0,0 1 0,0-1 1,1 0-1,-1 0 0,1 0 0,0 0 1,-1 1-1,1-1 0,0 0 0,0 0 1,1 0-1,1 2 0,-1-2-1,-1 0-1,0 1 0,1-1 1,-1 0-1,0 0 1,0 1-1,-1-1 1,1 0-1,0 1 0,-1-1 1,1 1-1,-1-1 1,0 5-1,0 152 134,16-94-819,-16-63-173,0-38-21981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7:34.574"/>
    </inkml:context>
    <inkml:brush xml:id="br0">
      <inkml:brushProperty name="width" value="0.05" units="cm"/>
      <inkml:brushProperty name="height" value="0.05" units="cm"/>
    </inkml:brush>
  </inkml:definitions>
  <inkml:trace contextRef="#ctx0" brushRef="#br0">0 67 18424,'0'0'11766,"4"4"-11097,0-1-573,0-1 0,0 1 0,1-1 0,-1 0 1,1 0-1,-1 0 0,1-1 0,0 0 0,-1 0 0,1 0 0,0 0 0,8 0 0,77-3 255,-42 1-256,-37 1-95,4 0-8,0 1-1,0-2 1,-1 0 0,1-1-1,0 0 1,0-2-1,27-8 1,22-7-790,-54 17-183,1-1 1,-1 0-1,1 0 0,-1-1 0,13-7 0,-2-3-6004,1 4-1109</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7:52.161"/>
    </inkml:context>
    <inkml:brush xml:id="br0">
      <inkml:brushProperty name="width" value="0.05" units="cm"/>
      <inkml:brushProperty name="height" value="0.05" units="cm"/>
    </inkml:brush>
  </inkml:definitions>
  <inkml:trace contextRef="#ctx0" brushRef="#br0">144 48 5891,'0'0'10287,"-1"0"-10252,1 0 1,0 0-1,0 0 0,0-1 1,0 1-1,0 0 1,0 0-1,0 0 0,0-1 1,0 1-1,0 0 0,0 0 1,0 0-1,0-1 0,0 1 1,0 0-1,0 0 0,0 0 1,0-1-1,0 1 0,0 0 1,0 0-1,0 0 0,0-1 1,0 1-1,0 0 0,0 0 1,0 0-1,0 0 1,1-1-1,-1 1 0,0 0 1,0 0-1,0 0 0,0 0 1,0 0-1,1-1 0,-1 1 1,0 0-1,0 0 0,0 0 1,0 0-1,1 0 0,-1 0 1,0 0-1,0 0 0,0 0 1,1 0-1,-1 0 1,0 0-1,0 0 0,18-5 554,1 1-1,-1 2 0,23-2 0,308 4 2590,-259-11-2613,-63 7-233,52-4 1,-1 8-161,-21 0-1,-44 0 689,-18 0 869,-36-1-387,25 0-1020,0 1-1,0 0 1,0 1 0,-22 4-1,19 0-201,0 0-1,0-2 0,0 0 0,-1-1 0,-24-1 0,-36-2 14,-24 0-98,-117 14 0,172-10-48,-56-3 0,43-1 12,60 1 7,1 0-5,0-1 0,0 1 0,1 0 0,-1 0 0,0 0 0,0 0 0,1-1 0,-1 1 0,0 0 0,0 0 0,0 0 1,1 1-1,-1-1 0,0 0 0,0 0 0,1 0 0,-1 0 0,0 1 0,0-1 0,1 0 0,-1 1 0,0-1 0,1 1 0,-1-1 0,0 1 0,1-1 1,-1 1-1,1-1 0,-1 1 0,1 0 0,-1-1 0,1 1 0,-1-1 0,1 2 0,3-2-12,562 0 1196,-558 0-1185,1 0 0,0-1 0,0 0 0,0 0 0,-1-1 0,9-2 0,-3 0 0,0 1 0,1 1 0,-1 0 0,1 0 0,26 2 0,-110 0-2939,-109 0-11623,159 0 7812</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7:52.978"/>
    </inkml:context>
    <inkml:brush xml:id="br0">
      <inkml:brushProperty name="width" value="0.05" units="cm"/>
      <inkml:brushProperty name="height" value="0.05" units="cm"/>
    </inkml:brush>
  </inkml:definitions>
  <inkml:trace contextRef="#ctx0" brushRef="#br0">126 32 9220,'0'0'19113,"17"0"-18838,8 0-207,-3 1-67,0-1 1,0-2 0,27-4-1,4 3 2040,-35 4-636,-29-1-766,-6 1-639,1 0 0,-1 1 0,-28 7 0,33-5 0,1 0 0,-1-1 0,1-1 0,-1 0 0,0 0 0,-20-1 0,-114-1 0,153 1-747,0-2-1,0 1 1,0-1 0,-1 0 0,1 0-1,0-1 1,-1 0 0,1 0 0,-1 0-1,12-7 1,21-15-11213,-21 15 6432</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7:53.568"/>
    </inkml:context>
    <inkml:brush xml:id="br0">
      <inkml:brushProperty name="width" value="0.05" units="cm"/>
      <inkml:brushProperty name="height" value="0.05" units="cm"/>
    </inkml:brush>
  </inkml:definitions>
  <inkml:trace contextRef="#ctx0" brushRef="#br0">137 0 4418,'-1'18'17489,"6"-14"-17869,22-4 1744,51 0 574,-61 2 2737,-203 52-1412,173-50-3263,6-2 0,1 0 0,-1 0 0,0-1 0,0-1 0,0 1 0,0-1 0,-9-1 0,38-1 0,80-9 0,131 11-139,-231 0-1784,-18-22-16696</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8:01.393"/>
    </inkml:context>
    <inkml:brush xml:id="br0">
      <inkml:brushProperty name="width" value="0.05" units="cm"/>
      <inkml:brushProperty name="height" value="0.05" units="cm"/>
    </inkml:brush>
  </inkml:definitions>
  <inkml:trace contextRef="#ctx0" brushRef="#br0">265 0 9925,'0'12'996,"0"-8"-839,0 1 0,0-1 0,0 0-1,0 1 1,0-1 0,-1 0 0,0 0 0,0 1-1,0-1 1,0 0 0,-1 0 0,0 0 0,0-1 0,0 1-1,-3 4 1,-2 3-119,1-1-1,0 1 1,-7 18 0,8-16-111,-1-1 0,0 1 0,-10 12 0,14-21 41,-9 10-117,1 0-1,1 1 1,0 1-1,-9 23 1,7-12 90,-2-1 0,-25 43 0,21-41 557,-21 45 0,32-50-31,6-16 544,6-12 1798,102-130-2578,-77 99-363,9-7-15,-22 24 80,30-41 1,-24 29 116,0 1 1,2 1 0,34-29-1,-57 56 59,0 0 0,0 1 0,0-1 0,1 1 0,-1 0 0,0 0-1,1 0 1,-1 1 0,1-1 0,-1 1 0,1-1 0,-1 1 0,7 1-1,-5-1 177,-4 0-250,-1 0-1,0 0 0,0 0 0,1 1 1,-1-1-1,0 0 0,0 0 0,1 0 1,-1 0-1,0 1 0,0-1 1,1 0-1,-1 0 0,0 0 0,0 1 1,0-1-1,0 0 0,1 0 0,-1 1 1,0-1-1,0 0 0,0 1 1,0-1-1,0 0 0,0 0 0,0 1 1,0-1-1,0 0 0,0 1 0,0-1 1,0 0-1,0 0 0,0 1 0,0-1 1,0 0-1,0 1 0,0-1 1,0 0-1,-1 1 0,1 2 167,1 9-85,-1-1-1,-1 0 1,1 0 0,-2 1 0,0-1 0,0 0 0,-1 0 0,0 0 0,-1-1 0,-6 13 0,-3 5-55,1-1 1,-14 49-1,-3 8-53,15-48-28,-9 19 1252,-30 115 0,51-125 654,2-45-1843,1 1-1,0-1 1,0 0 0,-1 1-1,1-1 1,0 0 0,0 0-1,0 0 1,-1 0 0,1 0-1,0 0 1,0 0 0,0 0 0,-1 0-1,1 0 1,0 0 0,0-1-1,0 1 1,1-1 0,5-3-138,0-1 0,-1 0 0,1-1 0,-1 0 0,0 1 0,-1-2 1,1 1-1,8-15 0,-3 6-257,93-131-2060,-38 46 1892,-29 46 344,18-19 416,-52 71-160,-1 0 0,1-1 0,-1 1 0,0-1 0,0 0 0,0 1 0,-1-1 0,1 0 0,-1 0 0,1 0 0,-1-1 0,0 1 0,0 0 0,0 0 0,0-5 0,-1 7 9,0 1 0,1 0-1,-1-1 1,0 1 0,1 0 0,-1-1-1,0 1 1,1 0 0,-1 0-1,0-1 1,1 1 0,-1 0-1,0 0 1,1 0 0,-1 0-1,0 0 1,1-1 0,-1 1 0,1 0-1,-1 0 1,0 0 0,1 0-1,-1 0 1,1 0 0,-1 0-1,1 0 1,-1 0 0,0 1-1,1-1 1,-1 0 0,0 0 0,1 0-1,-1 0 1,1 0 0,-1 1-1,0-1 1,1 0 0,-1 0-1,0 1 1,1-1 0,-1 0-1,0 1 1,0-1 0,1 1 0,-2 19 468,-1 0 0,-1 1 0,-1-1 0,0 0 1,-2-1-1,-13 33 0,-18 76-557,33-82-13,4-38-43,1-7-12,1-1 0,-1 1 1,0 0-1,0-1 0,0 0 1,0 1-1,1-1 1,-1 0-1,0 1 0,0-1 1,1 0-1,-1 0 0,0 0 1,1 0-1,-1 0 1,0 0-1,2-1 0,0 1-142,4-2-74,1 1 0,-1-2-1,0 1 1,0-1-1,0 0 1,0 0 0,-1-1-1,1 0 1,-1 0 0,0-1-1,0 1 1,0-1-1,9-11 1,23-17-742,-26 25 783,-1 1 135,-1-1 0,0 0 0,0-1 0,0 1 0,-1-2 0,-1 1 0,9-13 0,-14 18 139,0 0 0,0 1 0,0-1 0,1 1 0,0 0 0,-1 0 0,1 0 1,5-2-1,-7 3 113,-19 6-160,-6 11-2103,-37 30 0,-3 3-4704,4-12 676</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7:28.694"/>
    </inkml:context>
    <inkml:brush xml:id="br0">
      <inkml:brushProperty name="width" value="0.05" units="cm"/>
      <inkml:brushProperty name="height" value="0.05" units="cm"/>
    </inkml:brush>
  </inkml:definitions>
  <inkml:trace contextRef="#ctx0" brushRef="#br0">0 0 13942,'5'3'1125,"-1"-1"-1,0 1 0,0 0 0,0 1 0,-1-1 0,1 0 1,-1 1-1,0 0 0,4 5 0,-5-6-728,0 1 0,0 0 0,-1-1 0,1 1 0,-1 0 0,1 0 0,-1 0 0,-1 0 0,1 1 0,0-1 0,-1 5 0,0-7-334,0 1 1,0 0-1,1 0 0,-1 0 0,1 0 0,-1-1 0,1 1 0,0 0 0,0-1 0,0 1 0,1 0 0,2 3 1,-3-3-42,1-1 1,-1 1-1,1 0 1,-1 0 0,0 0-1,0 0 1,0 0 0,-1 0-1,1 0 1,-1 0 0,1 0-1,-1 5 1,16 93 34,-16-73-84,0-16-480,0-1-3585</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7:29.215"/>
    </inkml:context>
    <inkml:brush xml:id="br0">
      <inkml:brushProperty name="width" value="0.05" units="cm"/>
      <inkml:brushProperty name="height" value="0.05" units="cm"/>
    </inkml:brush>
  </inkml:definitions>
  <inkml:trace contextRef="#ctx0" brushRef="#br0">1 107 9332,'0'-3'879,"0"-1"-1,0 1 1,0-1-1,0 1 1,0-1 0,1 1-1,0-1 1,0 1-1,0-1 1,0 1-1,0 0 1,0 0-1,4-5 1,-3 6-430,1-1 0,0 1 0,0 0-1,0 0 1,0 1 0,0-1 0,0 1 0,1-1 0,-1 1-1,6-1 1,24-10 1843,-7 6-2000,0 0 0,0 2 0,0 1 0,1 1 0,-1 1 0,39 4 0,-5-2-97,-43-1-157,0 2 1,-1 0-1,1 1 1,-1 1 0,1 0-1,21 10 1,92 47 120,-121-56-140,14 9 50,0 1 0,-1 2 0,-1 0 0,21 20 0,34 29 98,-69-62-141,-1 1 1,0 0-1,0 0 1,-1 0-1,0 0 1,1 1-1,-2 0 1,1 0-1,-1 0 1,0 1-1,5 11 1,-5-6 13,-1 0 0,-1 1 0,0 0 0,-1-1 0,0 1 0,-1 18 0,0-24-17,0-5-23,1 0 0,-1 1 0,0-1 1,0 1-1,0-1 0,0 0 0,0 1 0,-1-1 0,1 0 0,-1 1 0,1-1 0,-1 0 1,0 1-1,0-1 0,0 0 0,0 0 0,0 0 0,-1 0 0,1 0 0,-1 0 0,1 0 1,-1-1-1,0 1 0,1 0 0,-1-1 0,0 1 0,-3 0 0,-127 43 78,103-36-83,-1 0 0,1-3 0,-34 4 0,9-1-15,23-5-22,0-1-1,0-2 1,-43-3 0,0 0-40,10 2-189,-69 0 88,49 0-3634,80-33-11243</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8:02.337"/>
    </inkml:context>
    <inkml:brush xml:id="br0">
      <inkml:brushProperty name="width" value="0.05" units="cm"/>
      <inkml:brushProperty name="height" value="0.05" units="cm"/>
    </inkml:brush>
  </inkml:definitions>
  <inkml:trace contextRef="#ctx0" brushRef="#br0">56 202 18344,'2'0'424,"0"0"0,0-1 0,0 1 0,0 0-1,0 0 1,0 1 0,0-1 0,0 0 0,0 1 0,-1-1-1,1 1 1,0 0 0,0-1 0,0 1 0,0 0-1,-1 0 1,3 2 0,-3-1-428,0 0-1,0 0 1,-1 0 0,1-1 0,-1 1-1,0 0 1,1 0 0,-1 0-1,0 0 1,0 0 0,0 0-1,0 0 1,-1 3 0,1 13 28,-1-12-63,0 0-1,0 0 1,0 0 0,-1 0-1,0 0 1,0 0-1,0 0 1,-1-1 0,1 1-1,-2-1 1,-5 8-1,-14 34-47,21-39 184,-1 0-1,1-1 1,-1 1-1,0-1 1,-1 1-1,0-1 1,0 0 0,0-1-1,-7 8 1,8-11 612,4-7-694,0 0 0,0 0 0,0 0-1,1 1 1,0-1 0,-1 1 0,1-1-1,0 1 1,1-1 0,3-3 0,11-19-266,4-9 21,1 0 1,2 2-1,1 1 0,2 1 0,31-28 0,-13 1 164,-37 46 63,0 0 0,1 1 0,20-20 1,-8 11 15,-19 18 19,0 0 0,-1 0 1,1 0-1,0 0 0,0 0 0,0 0 0,0 1 0,0-1 1,0 1-1,1 0 0,-1-1 0,0 1 0,1 0 0,-1 0 0,1 1 1,-1-1-1,4 0 0,-6 2 6,1 0 0,-1 0 0,1 0 0,-1 0 1,1 0-1,-1 0 0,1 0 0,-1 0 0,0 0 0,0 0 0,1 0 0,-1 0 0,0 0 1,0 0-1,0 0 0,0 0 0,0 0 0,-1 0 0,1 2 0,0-1 51,-1 10 20,-1 0 1,0 0-1,0 0 0,-1 0 1,-1 0-1,-8 19 1,-3 13 154,2-10 39,-34 63 0,7-17 275,-64 158 2936,101-234-3505,0 1 0,1 0-1,0 0 1,0 1 0,1-1 0,-1 0 0,1 0-1,0 1 1,0 6 0,2-12-14,-1 0 0,0 0 0,0 1 0,0-1 0,1 0 0,-1 0 0,0 0 0,0 0 0,1 0-1,-1 1 1,0-1 0,0 0 0,1 0 0,-1 0 0,0 0 0,1 0 0,-1 0 0,0 0 0,0 0 0,1 0 0,-1 0 0,0 0 0,1 0 0,-1 0 0,0 0 0,0 0 0,1 0 0,-1-1-1,0 1 1,0 0 0,1 0 0,-1 0 0,0 0 0,0 0 0,1-1 0,-1 1 0,0 0 0,0 0 0,0 0 0,0-1 0,1 1 0,-1 0 0,0 0 0,0-1 0,0 1 0,0 0 0,0 0-1,0-1 1,1 1 0,-1 0 0,0-1 0,21-20-690,-11 11 95,89-109-2233,-10 27 2461,-38 36 832,-45 51-221,-1 0 1,1 1 0,0-1-1,0 1 1,0 0 0,0 1-1,1-1 1,-1 1-1,1 1 1,0-1 0,0 1-1,0 0 1,0 1 0,0 0-1,0 0 1,12 0 0,-18 2-232,0-1 1,0 0 0,0 1-1,0-1 1,0 1 0,0-1 0,0 1-1,0 0 1,0-1 0,0 1 0,0 0-1,-1 0 1,1-1 0,0 1 0,-1 0-1,1 0 1,-1 0 0,1 0-1,0 0 1,-1 0 0,0 0 0,1 0-1,-1 0 1,0 0 0,0 0 0,1 0-1,-1 0 1,0 1 0,0-1-1,0 0 1,-1 2 0,1 51-40,-1-32 12,1 249-197,-3-251-1572,-7-7-3982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5:22.564"/>
    </inkml:context>
    <inkml:brush xml:id="br0">
      <inkml:brushProperty name="width" value="0.05" units="cm"/>
      <inkml:brushProperty name="height" value="0.05" units="cm"/>
    </inkml:brush>
  </inkml:definitions>
  <inkml:trace contextRef="#ctx0" brushRef="#br0">0 567 16600,'0'0'14067,"0"-4"-12858,0 0-1168,0-1 0,0 1 0,1 0 0,0 0 0,-1-1 0,2 1 0,-1 0 0,0 0 0,1 0 1,-1 0-1,1 0 0,0 1 0,1-1 0,-1 0 0,1 1 0,-1 0 0,1-1 0,0 1 0,5-4 0,21-26 29,-4 0-70,-10 12 0,1 1 0,28-27 0,-29 32 0,0-1 0,-1-1 0,-1 1 0,13-22 0,14-18 0,54-61 0,-72 94 0,10 0-1834,-24 23-2177,-8-6 332</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8:03.304"/>
    </inkml:context>
    <inkml:brush xml:id="br0">
      <inkml:brushProperty name="width" value="0.05" units="cm"/>
      <inkml:brushProperty name="height" value="0.05" units="cm"/>
    </inkml:brush>
  </inkml:definitions>
  <inkml:trace contextRef="#ctx0" brushRef="#br0">483 136 14743,'-37'-41'7009,"32"34"-6096,-1-1 0,0 2 0,-1-1 0,1 1 0,-1 0 0,0 0 0,-13-7 0,-7-4 363,24 15-1175,0 0 1,0 0-1,1 0 1,-1 1-1,0-1 1,0 1-1,-1-1 0,1 1 1,0 0-1,0 0 1,-1 1-1,1-1 1,0 1-1,-1-1 1,1 1-1,-1 0 1,1 0-1,0 1 1,-1-1-1,1 1 1,0-1-1,-1 1 1,-3 2-1,1 0-101,1 0 0,-1 0 0,1 1 0,0 0 0,0 0 0,0 1 0,1-1 0,0 1 0,-5 6 0,-39 55 0,37-49 0,-23 28 0,25-33 0,0 0 0,1 0 0,0 1 0,-9 19 0,-58 152 0,75-166 0,1-17 0,-1-1 0,1 1 0,-1 0 0,1-1 0,0 1 0,0-1 0,-1 1 0,1-1 0,0 0 0,0 1 0,0-1 0,-1 0 0,1 1 0,0-1 0,0 0 0,0 0 0,0 0 0,0 0 0,-1 0 0,1 0 0,0 0 0,0 0 0,0 0 0,0 0 0,0-1 0,-1 1 0,1 0 0,0 0 0,0-1 0,0 1 0,-1-1 0,1 1 0,1-1 0,23-18 0,-24 18 0,99-70 0,-90 62 0,2 0 0,-1 1 0,17-9 0,12-9 0,-28 15 0,1 2 0,23 7 0,-34 2 0,-1 0 0,0 1 0,0-1 0,0 0 0,1 1 0,-1-1 0,0 1 0,0 0 0,0-1 0,0 1 0,0 0 0,0 0 0,0 0 0,0-1 0,-1 1 0,1 0 0,0 0 0,0 0 0,-1 0 0,1 1 0,-1-1 0,1 0 0,-1 0 0,1 0 0,-1 0 0,0 1 0,1-1 0,-1 0 0,0 0 0,0 0 0,0 1 0,0 1 0,0 57 0,-1-36 0,-1 16 0,-2-1 0,-1 1 0,-18 63 0,20-88 0,0 37 0,3-40 0,0-12 0,0 1 0,-1 0 0,1-1 0,0 1 0,0-1 0,0 1 0,0-1 0,0 1 0,0-1 0,0 1 0,0-1 0,0 1 0,0 0 0,0-1 0,0 1 0,0-1 0,0 1 0,0-1 0,0 1 0,1-1 0,-1 1 0,0-1 0,0 1 0,1-1 0,-1 1 0,0-1 0,1 1 0,-1-1 0,1 0 0,-1 1 0,0-1 0,1 1 0,-1-1 0,1 0 0,-1 0 0,1 1 0,-1-1 0,1 0 0,-1 0 0,1 0 0,-1 1 0,1-1 0,-1 0 0,1 0 0,0 0 0,-1 0 0,1 0 0,-1 0 0,1 0 0,-1 0 0,1 0 0,-1 0 0,1-1 0,0 1 0,0 0 0,2-1 0,4 0 0,0 0 0,-1 0 0,1 0 0,-1-1 0,1 0 0,-1-1 0,0 0 0,1 0 0,-1 0 0,-1 0 0,1-1 0,9-7 0,11-12 0,31-33 0,-15 14 0,2-1 0,-44 43 0,1 0 0,-1-1 0,1 1 0,0 0 0,-1-1 0,1 1 0,0 0 0,0 0 0,-1 0 0,1 0 0,0-1 0,-1 1 0,1 0 0,0 0 0,0 1 0,-1-1 0,1 0 0,0 0 0,-1 0 0,1 0 0,0 1 0,0-1 0,-1 0 0,1 0 0,0 1 0,1 7 0,0-1 0,-1 0 0,0 1 0,0 0 0,-1-1 0,0 1 0,0-1 0,-2 13 0,1-3 0,1 97 0,0-113 0,0 1 0,0-1 0,0 1 0,0-1 0,0 1 0,0-1 0,0 0 0,1 1 0,-1-1 0,1 0 0,-1 1 0,1-1 0,-1 0 0,1 1 0,1 0 0,7 0 0,-7-2 0,28 8-1173,0-5-3814,-4-3-4108</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8:14.013"/>
    </inkml:context>
    <inkml:brush xml:id="br0">
      <inkml:brushProperty name="width" value="0.05" units="cm"/>
      <inkml:brushProperty name="height" value="0.05" units="cm"/>
    </inkml:brush>
  </inkml:definitions>
  <inkml:trace contextRef="#ctx0" brushRef="#br0">0 23 24683,'9'4'970,"0"0"-1,0 0 0,0-1 0,0 0 1,1-1-1,0 0 0,19 1 0,76-4-873,-40-1-1329,-61 2 1085,4 0-134,-1 0-1,1 0 1,0-1 0,0 0-1,-1 0 1,1 0 0,13-6-1,6 5-1929,-24 2 1742,0 1 1,0-1-1,0 0 1,0-1-1,0 1 1,0 0-1,0-1 1,0 0 0,4-1-1,4-4-1442,-6 2 257,0 1 0,1 1 0,-1-1 0,1 1 0,-1 0 0,10-2 0,8 2-2480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8:14.342"/>
    </inkml:context>
    <inkml:brush xml:id="br0">
      <inkml:brushProperty name="width" value="0.05" units="cm"/>
      <inkml:brushProperty name="height" value="0.05" units="cm"/>
    </inkml:brush>
  </inkml:definitions>
  <inkml:trace contextRef="#ctx0" brushRef="#br0">0 0 16359,'16'14'6307,"8"8"-5186,0-22-1201,-8 0-5539,7 0 1233,-7-13-3057,8 4 5026</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8:14.698"/>
    </inkml:context>
    <inkml:brush xml:id="br0">
      <inkml:brushProperty name="width" value="0.05" units="cm"/>
      <inkml:brushProperty name="height" value="0.05" units="cm"/>
    </inkml:brush>
  </inkml:definitions>
  <inkml:trace contextRef="#ctx0" brushRef="#br0">0 0 25067,'40'23'4274,"-24"-23"-2033,7 0-1216,17 13-865,-24-13-304,8 0-1889,16 0-2305,-24 0-1633,31 0-688,-31 0 656</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6:59.358"/>
    </inkml:context>
    <inkml:brush xml:id="br0">
      <inkml:brushProperty name="width" value="0.05" units="cm"/>
      <inkml:brushProperty name="height" value="0.05" units="cm"/>
    </inkml:brush>
  </inkml:definitions>
  <inkml:trace contextRef="#ctx0" brushRef="#br0">64 1 7684,'0'9'6797,"0"19"-1151,0 398 6994,-1-418-12640,1 1 0,-2-1 0,1 1 0,-1-1 0,-4 13 0,3-13 0,1 0 0,0 1 0,0-1 0,1 1 0,-1 12 0,2-19 0,1-1 0,-1 0 0,0 0 0,0 0 0,0 1 0,0-1 0,0 0 0,0 0 0,0 1 0,0-1 0,0 0 0,0 0 0,-1 0 0,1 1 0,-1-1 0,1 0 0,-1 0 0,1 0 0,-1 0 0,1 0 0,-1 0 0,0 0 0,0 0 0,0 0 0,1 0 0,-1 0 0,-2 1 0,-6 5 0,5 12 0,2-5-4163,-3-35-4352,-1-8 1173,3 6 2713,3 1 673</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7:00.005"/>
    </inkml:context>
    <inkml:brush xml:id="br0">
      <inkml:brushProperty name="width" value="0.05" units="cm"/>
      <inkml:brushProperty name="height" value="0.05" units="cm"/>
    </inkml:brush>
  </inkml:definitions>
  <inkml:trace contextRef="#ctx0" brushRef="#br0">36 90 3522,'-35'0'29221,"53"0"-29197,288 0-24,-291-1 0,0-1 0,-1 0 0,1-1 0,-1-1 0,17-5 0,-11 2 0,0 2 0,32-5 0,51-16 0,-69 20 47,4-1-261,0 3-1,1 1 1,48 2-1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7:26.578"/>
    </inkml:context>
    <inkml:brush xml:id="br0">
      <inkml:brushProperty name="width" value="0.05" units="cm"/>
      <inkml:brushProperty name="height" value="0.05" units="cm"/>
    </inkml:brush>
  </inkml:definitions>
  <inkml:trace contextRef="#ctx0" brushRef="#br0">17 1 17608,'2'11'4808,"7"-2"-1897,-8-8-2770,0 0 0,0-1 0,0 1 0,-1 0 0,1 0 0,0 0 0,0 0 0,0 0 0,-1 0 0,1 0 0,-1 0 0,1 0 1,-1 0-1,1 0 0,-1 0 0,1 0 0,-1 0 0,0 0 0,0 0 0,0 1 0,1-1 0,-1 0 0,0 2 0,1 93 2481,0 22-2694,-3-39-5426,-18-79-2468,2-44-5657,16 21 9480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7:26.931"/>
    </inkml:context>
    <inkml:brush xml:id="br0">
      <inkml:brushProperty name="width" value="0.05" units="cm"/>
      <inkml:brushProperty name="height" value="0.05" units="cm"/>
    </inkml:brush>
  </inkml:definitions>
  <inkml:trace contextRef="#ctx0" brushRef="#br0">25 34 8692,'0'-4'9994,"0"4"-9806,0-1 0,0 0 1,0 0-1,0 1 0,0-1 1,0 0-1,-1 0 0,1 1 0,0-1 1,0 0-1,0 1 0,-1-1 0,1 0 1,0 1-1,-1-1 0,1 0 1,-1 1-1,1-1 0,-1 1 0,1-1 1,-1 1-1,1-1 0,-1 1 1,1-1-1,-1 1 0,1 0 0,-1-1 1,0 1-1,1 0 0,-1-1 0,0 1 1,0 0-1,1 0 0,-1 0 1,0-1-1,1 1 0,-1 0 0,0 0 1,0 0-1,1 0 0,-2 1 1,-2-1 1667,5-2-1705,1 1 1,-1 0-1,0 0 0,1 0 0,0 1 0,-1-1 0,1 0 0,-1 0 1,1 1-1,0-1 0,-1 1 0,1 0 0,0-1 0,0 1 0,0 0 0,-1 0 1,1 0-1,0 0 0,3 1 0,49-1-392,-45 1 501,221-1 952,-175 0-3110,5 0-4314,3 0-6040,-46 0 6201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7:27.303"/>
    </inkml:context>
    <inkml:brush xml:id="br0">
      <inkml:brushProperty name="width" value="0.05" units="cm"/>
      <inkml:brushProperty name="height" value="0.05" units="cm"/>
    </inkml:brush>
  </inkml:definitions>
  <inkml:trace contextRef="#ctx0" brushRef="#br0">17 1 19513,'0'123'12392,"0"-42"-10941,0-14-7192,0-1-8345,-3-76 9444,-10 0 509</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37:27.707"/>
    </inkml:context>
    <inkml:brush xml:id="br0">
      <inkml:brushProperty name="width" value="0.05" units="cm"/>
      <inkml:brushProperty name="height" value="0.05" units="cm"/>
    </inkml:brush>
  </inkml:definitions>
  <inkml:trace contextRef="#ctx0" brushRef="#br0">0 3 12854,'1'0'17347,"23"0"-14524,17 0-5771,-17 0 4438,13-1-1636,51-1-480,-83 3 158,0-1-1,1 1 1,-1 0 0,0 1-1,1-1 1,-1 1-1,7 3 1,51 28-14875,-40-31 9994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B406B843-45FF-40F3-BF48-B143A76EFC25}" type="datetimeFigureOut">
              <a:rPr lang="de-DE" smtClean="0"/>
              <a:t>24.11.2022</a:t>
            </a:fld>
            <a:endParaRPr lang="de-DE"/>
          </a:p>
        </p:txBody>
      </p:sp>
      <p:sp>
        <p:nvSpPr>
          <p:cNvPr id="4" name="Folienbildplatzhalt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0040F95C-4DAF-44B7-B9B3-780410BCD776}" type="slidenum">
              <a:rPr lang="de-DE" smtClean="0"/>
              <a:t>‹Nr.›</a:t>
            </a:fld>
            <a:endParaRPr lang="de-DE"/>
          </a:p>
        </p:txBody>
      </p:sp>
    </p:spTree>
    <p:extLst>
      <p:ext uri="{BB962C8B-B14F-4D97-AF65-F5344CB8AC3E}">
        <p14:creationId xmlns:p14="http://schemas.microsoft.com/office/powerpoint/2010/main" val="4139094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90B254F-D4EA-4AE2-9227-1CADCCB1DE26}"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20465D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6: Introduction to High Availability in SQL Server 2014</a:t>
            </a:r>
          </a:p>
        </p:txBody>
      </p:sp>
    </p:spTree>
    <p:extLst>
      <p:ext uri="{BB962C8B-B14F-4D97-AF65-F5344CB8AC3E}">
        <p14:creationId xmlns:p14="http://schemas.microsoft.com/office/powerpoint/2010/main" val="2048233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90B254F-D4EA-4AE2-9227-1CADCCB1DE26}"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20465D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6: Introduction to High Availability in SQL Server 2014</a:t>
            </a:r>
          </a:p>
        </p:txBody>
      </p:sp>
    </p:spTree>
    <p:extLst>
      <p:ext uri="{BB962C8B-B14F-4D97-AF65-F5344CB8AC3E}">
        <p14:creationId xmlns:p14="http://schemas.microsoft.com/office/powerpoint/2010/main" val="2638246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90B254F-D4EA-4AE2-9227-1CADCCB1DE26}"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20465D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6: Introduction to High Availability in SQL Server 2014</a:t>
            </a:r>
          </a:p>
        </p:txBody>
      </p:sp>
    </p:spTree>
    <p:extLst>
      <p:ext uri="{BB962C8B-B14F-4D97-AF65-F5344CB8AC3E}">
        <p14:creationId xmlns:p14="http://schemas.microsoft.com/office/powerpoint/2010/main" val="580756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90B254F-D4EA-4AE2-9227-1CADCCB1DE26}"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20465D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6: Introduction to High Availability in SQL Server 2014</a:t>
            </a:r>
          </a:p>
        </p:txBody>
      </p:sp>
    </p:spTree>
    <p:extLst>
      <p:ext uri="{BB962C8B-B14F-4D97-AF65-F5344CB8AC3E}">
        <p14:creationId xmlns:p14="http://schemas.microsoft.com/office/powerpoint/2010/main" val="346513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90B254F-D4EA-4AE2-9227-1CADCCB1DE26}"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20465D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6: Introduction to High Availability in SQL Server 2014</a:t>
            </a:r>
          </a:p>
        </p:txBody>
      </p:sp>
    </p:spTree>
    <p:extLst>
      <p:ext uri="{BB962C8B-B14F-4D97-AF65-F5344CB8AC3E}">
        <p14:creationId xmlns:p14="http://schemas.microsoft.com/office/powerpoint/2010/main" val="12838324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522"/>
            <a:ext cx="12192000" cy="637529"/>
          </a:xfrm>
          <a:prstGeom prst="rect">
            <a:avLst/>
          </a:prstGeom>
        </p:spPr>
      </p:pic>
      <p:sp>
        <p:nvSpPr>
          <p:cNvPr id="8" name="Fußzeilenplatzhalter 4">
            <a:extLst>
              <a:ext uri="{FF2B5EF4-FFF2-40B4-BE49-F238E27FC236}">
                <a16:creationId xmlns:a16="http://schemas.microsoft.com/office/drawing/2014/main" id="{333528B0-D7CE-40F2-8E68-E4D4014FC510}"/>
              </a:ext>
            </a:extLst>
          </p:cNvPr>
          <p:cNvSpPr>
            <a:spLocks noGrp="1"/>
          </p:cNvSpPr>
          <p:nvPr>
            <p:ph type="ftr" sz="quarter" idx="11"/>
          </p:nvPr>
        </p:nvSpPr>
        <p:spPr>
          <a:xfrm>
            <a:off x="838200" y="6356350"/>
            <a:ext cx="7772400" cy="365125"/>
          </a:xfrm>
        </p:spPr>
        <p:txBody>
          <a:bodyPr/>
          <a:lstStyle/>
          <a:p>
            <a:pPr algn="r"/>
            <a:r>
              <a:rPr lang="de-DE" dirty="0"/>
              <a:t>© ppedv AG</a:t>
            </a:r>
          </a:p>
        </p:txBody>
      </p:sp>
      <p:sp>
        <p:nvSpPr>
          <p:cNvPr id="9" name="Foliennummernplatzhalter 5">
            <a:extLst>
              <a:ext uri="{FF2B5EF4-FFF2-40B4-BE49-F238E27FC236}">
                <a16:creationId xmlns:a16="http://schemas.microsoft.com/office/drawing/2014/main" id="{E557E84C-A49E-4B3B-B846-C682AE17C766}"/>
              </a:ext>
            </a:extLst>
          </p:cNvPr>
          <p:cNvSpPr>
            <a:spLocks noGrp="1"/>
          </p:cNvSpPr>
          <p:nvPr>
            <p:ph type="sldNum" sz="quarter" idx="12"/>
          </p:nvPr>
        </p:nvSpPr>
        <p:spPr>
          <a:xfrm>
            <a:off x="8610600" y="6356350"/>
            <a:ext cx="2743200" cy="365125"/>
          </a:xfrm>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781267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solidFill>
                  <a:srgbClr val="F18826"/>
                </a:solidFill>
              </a:defRPr>
            </a:lvl1pPr>
          </a:lstStyle>
          <a:p>
            <a:r>
              <a:rPr lang="de-DE" dirty="0"/>
              <a:t>Mastertitelformat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916599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1"/>
            <a:ext cx="10515600" cy="1233488"/>
          </a:xfrm>
        </p:spPr>
        <p:txBody>
          <a:bodyPr/>
          <a:lstStyle>
            <a:lvl1pPr>
              <a:defRPr>
                <a:solidFill>
                  <a:srgbClr val="F18826"/>
                </a:solidFill>
              </a:defRPr>
            </a:lvl1pPr>
          </a:lstStyle>
          <a:p>
            <a:r>
              <a:rPr lang="de-DE" dirty="0"/>
              <a:t>Mastertitelformat bearbeiten</a:t>
            </a:r>
          </a:p>
        </p:txBody>
      </p:sp>
      <p:sp>
        <p:nvSpPr>
          <p:cNvPr id="3" name="Vertikaler Textplatzhalt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2344946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643467"/>
            <a:ext cx="2628900" cy="5533496"/>
          </a:xfrm>
        </p:spPr>
        <p:txBody>
          <a:bodyPr vert="eaVert"/>
          <a:lstStyle>
            <a:lvl1pPr>
              <a:defRPr>
                <a:solidFill>
                  <a:srgbClr val="F18826"/>
                </a:solidFill>
              </a:defRPr>
            </a:lvl1pPr>
          </a:lstStyle>
          <a:p>
            <a:r>
              <a:rPr lang="de-DE" dirty="0"/>
              <a:t>Mastertitelformat bearbeiten</a:t>
            </a:r>
          </a:p>
        </p:txBody>
      </p:sp>
      <p:sp>
        <p:nvSpPr>
          <p:cNvPr id="3" name="Vertikaler Textplatzhalter 2"/>
          <p:cNvSpPr>
            <a:spLocks noGrp="1"/>
          </p:cNvSpPr>
          <p:nvPr>
            <p:ph type="body" orient="vert" idx="1"/>
          </p:nvPr>
        </p:nvSpPr>
        <p:spPr>
          <a:xfrm>
            <a:off x="838200" y="643467"/>
            <a:ext cx="7734300" cy="5533496"/>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606116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609600" y="470580"/>
            <a:ext cx="10972800" cy="1143000"/>
          </a:xfrm>
          <a:prstGeom prst="rect">
            <a:avLst/>
          </a:prstGeom>
        </p:spPr>
        <p:txBody>
          <a:bodyPr/>
          <a:lstStyle>
            <a:lvl1pPr>
              <a:defRPr>
                <a:solidFill>
                  <a:srgbClr val="F18826"/>
                </a:solidFill>
              </a:defRPr>
            </a:lvl1pPr>
          </a:lstStyle>
          <a:p>
            <a:r>
              <a:rPr lang="de-DE" dirty="0"/>
              <a:t>Mastertitelformat bearbeiten</a:t>
            </a:r>
          </a:p>
        </p:txBody>
      </p:sp>
      <p:sp>
        <p:nvSpPr>
          <p:cNvPr id="3" name="Datumsplatzhalter 2"/>
          <p:cNvSpPr>
            <a:spLocks noGrp="1"/>
          </p:cNvSpPr>
          <p:nvPr>
            <p:ph type="dt" sz="half" idx="10"/>
          </p:nvPr>
        </p:nvSpPr>
        <p:spPr>
          <a:xfrm>
            <a:off x="609600" y="6356351"/>
            <a:ext cx="2844800" cy="365125"/>
          </a:xfrm>
          <a:prstGeom prst="rect">
            <a:avLst/>
          </a:prstGeom>
        </p:spPr>
        <p:txBody>
          <a:bodyPr/>
          <a:lstStyle/>
          <a:p>
            <a:endParaRPr lang="de-DE"/>
          </a:p>
        </p:txBody>
      </p:sp>
      <p:sp>
        <p:nvSpPr>
          <p:cNvPr id="4" name="Fußzeilenplatzhalter 3"/>
          <p:cNvSpPr>
            <a:spLocks noGrp="1"/>
          </p:cNvSpPr>
          <p:nvPr>
            <p:ph type="ftr" sz="quarter" idx="11"/>
          </p:nvPr>
        </p:nvSpPr>
        <p:spPr>
          <a:xfrm>
            <a:off x="4165600" y="6356351"/>
            <a:ext cx="3860800" cy="365125"/>
          </a:xfrm>
          <a:prstGeom prst="rect">
            <a:avLst/>
          </a:prstGeom>
        </p:spPr>
        <p:txBody>
          <a:bodyPr/>
          <a:lstStyle/>
          <a:p>
            <a:endParaRPr lang="de-DE"/>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9663275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03479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dirty="0"/>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980591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solidFill>
                  <a:srgbClr val="F18826"/>
                </a:solidFill>
              </a:defRPr>
            </a:lvl1pPr>
          </a:lstStyle>
          <a:p>
            <a:r>
              <a:rPr lang="de-DE" dirty="0"/>
              <a:t>Mastertitelformat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41228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838200" y="465667"/>
            <a:ext cx="10515600" cy="1225021"/>
          </a:xfrm>
        </p:spPr>
        <p:txBody>
          <a:bodyPr/>
          <a:lstStyle>
            <a:lvl1pPr>
              <a:defRPr>
                <a:solidFill>
                  <a:srgbClr val="F18826"/>
                </a:solidFill>
              </a:defRPr>
            </a:lvl1pPr>
          </a:lstStyle>
          <a:p>
            <a:r>
              <a:rPr lang="de-DE" dirty="0"/>
              <a:t>Mastertitelformat bearbeiten</a:t>
            </a:r>
          </a:p>
        </p:txBody>
      </p:sp>
      <p:sp>
        <p:nvSpPr>
          <p:cNvPr id="3" name="Inhaltsplatzhalter 2"/>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424219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10515600" cy="1233488"/>
          </a:xfrm>
        </p:spPr>
        <p:txBody>
          <a:bodyPr/>
          <a:lstStyle>
            <a:lvl1pPr>
              <a:defRPr>
                <a:solidFill>
                  <a:srgbClr val="F18826"/>
                </a:solidFill>
              </a:defRPr>
            </a:lvl1pPr>
          </a:lstStyle>
          <a:p>
            <a:r>
              <a:rPr lang="de-DE" dirty="0"/>
              <a:t>Mastertitelformat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Mastertextformat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8" name="Fußzeilenplatzhalter 7"/>
          <p:cNvSpPr>
            <a:spLocks noGrp="1"/>
          </p:cNvSpPr>
          <p:nvPr>
            <p:ph type="ftr" sz="quarter" idx="11"/>
          </p:nvPr>
        </p:nvSpPr>
        <p:spPr/>
        <p:txBody>
          <a:bodyPr/>
          <a:lstStyle/>
          <a:p>
            <a:pPr algn="r"/>
            <a:r>
              <a:rPr lang="de-DE" dirty="0"/>
              <a:t>© </a:t>
            </a:r>
            <a:r>
              <a:rPr lang="de-DE" dirty="0" err="1"/>
              <a:t>ppedv</a:t>
            </a:r>
            <a:r>
              <a:rPr lang="de-DE" dirty="0"/>
              <a:t> AG</a:t>
            </a:r>
          </a:p>
        </p:txBody>
      </p:sp>
      <p:sp>
        <p:nvSpPr>
          <p:cNvPr id="9" name="Foliennummernplatzhalter 8"/>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2655837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abelle">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dirty="0"/>
              <a:t>Mastertitelformat bearbeiten</a:t>
            </a:r>
          </a:p>
        </p:txBody>
      </p:sp>
      <p:sp>
        <p:nvSpPr>
          <p:cNvPr id="4" name="Fußzeilenplatzhalter 3"/>
          <p:cNvSpPr>
            <a:spLocks noGrp="1"/>
          </p:cNvSpPr>
          <p:nvPr>
            <p:ph type="ftr" sz="quarter" idx="11"/>
          </p:nvPr>
        </p:nvSpPr>
        <p:spPr/>
        <p:txBody>
          <a:bodyPr/>
          <a:lstStyle/>
          <a:p>
            <a:pPr algn="r"/>
            <a:r>
              <a:rPr lang="de-DE" dirty="0"/>
              <a:t>© ppedv AG</a:t>
            </a:r>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graphicFrame>
        <p:nvGraphicFramePr>
          <p:cNvPr id="6" name="Tabelle 5">
            <a:extLst>
              <a:ext uri="{FF2B5EF4-FFF2-40B4-BE49-F238E27FC236}">
                <a16:creationId xmlns:a16="http://schemas.microsoft.com/office/drawing/2014/main" id="{F275F751-0ED3-41C9-A58D-F50AA35460D6}"/>
              </a:ext>
            </a:extLst>
          </p:cNvPr>
          <p:cNvGraphicFramePr>
            <a:graphicFrameLocks noGrp="1"/>
          </p:cNvGraphicFramePr>
          <p:nvPr userDrawn="1">
            <p:extLst>
              <p:ext uri="{D42A27DB-BD31-4B8C-83A1-F6EECF244321}">
                <p14:modId xmlns:p14="http://schemas.microsoft.com/office/powerpoint/2010/main" val="3289240720"/>
              </p:ext>
            </p:extLst>
          </p:nvPr>
        </p:nvGraphicFramePr>
        <p:xfrm>
          <a:off x="838200" y="1833634"/>
          <a:ext cx="9287124" cy="4379769"/>
        </p:xfrm>
        <a:graphic>
          <a:graphicData uri="http://schemas.openxmlformats.org/drawingml/2006/table">
            <a:tbl>
              <a:tblPr/>
              <a:tblGrid>
                <a:gridCol w="505605">
                  <a:extLst>
                    <a:ext uri="{9D8B030D-6E8A-4147-A177-3AD203B41FA5}">
                      <a16:colId xmlns:a16="http://schemas.microsoft.com/office/drawing/2014/main" val="249116615"/>
                    </a:ext>
                  </a:extLst>
                </a:gridCol>
                <a:gridCol w="3423905">
                  <a:extLst>
                    <a:ext uri="{9D8B030D-6E8A-4147-A177-3AD203B41FA5}">
                      <a16:colId xmlns:a16="http://schemas.microsoft.com/office/drawing/2014/main" val="3576801746"/>
                    </a:ext>
                  </a:extLst>
                </a:gridCol>
                <a:gridCol w="5357614">
                  <a:extLst>
                    <a:ext uri="{9D8B030D-6E8A-4147-A177-3AD203B41FA5}">
                      <a16:colId xmlns:a16="http://schemas.microsoft.com/office/drawing/2014/main" val="4072012228"/>
                    </a:ext>
                  </a:extLst>
                </a:gridCol>
              </a:tblGrid>
              <a:tr h="238989">
                <a:tc>
                  <a:txBody>
                    <a:bodyPr/>
                    <a:lstStyle/>
                    <a:p>
                      <a:pPr algn="l" fontAlgn="auto"/>
                      <a:r>
                        <a:rPr lang="de-DE" sz="1200" b="1" i="0">
                          <a:solidFill>
                            <a:srgbClr val="FFFFFF"/>
                          </a:solidFill>
                          <a:effectLst/>
                          <a:latin typeface="+mn-lt"/>
                        </a:rPr>
                        <a: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tc>
                  <a:txBody>
                    <a:bodyPr/>
                    <a:lstStyle/>
                    <a:p>
                      <a:pPr algn="l" fontAlgn="base"/>
                      <a:r>
                        <a:rPr lang="de-DE" sz="1200" b="1" i="0">
                          <a:solidFill>
                            <a:srgbClr val="FFFFFF"/>
                          </a:solidFill>
                          <a:effectLst/>
                          <a:latin typeface="+mn-lt"/>
                        </a:rPr>
                        <a:t>Name​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tc>
                  <a:txBody>
                    <a:bodyPr/>
                    <a:lstStyle/>
                    <a:p>
                      <a:pPr algn="l" fontAlgn="base"/>
                      <a:r>
                        <a:rPr lang="de-DE" sz="1200" b="1" i="0" dirty="0">
                          <a:solidFill>
                            <a:srgbClr val="FFFFFF"/>
                          </a:solidFill>
                          <a:effectLst/>
                          <a:latin typeface="+mn-lt"/>
                        </a:rPr>
                        <a:t>Beschreibung​</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888352301"/>
                  </a:ext>
                </a:extLst>
              </a:tr>
              <a:tr h="458772">
                <a:tc>
                  <a:txBody>
                    <a:bodyPr/>
                    <a:lstStyle/>
                    <a:p>
                      <a:pPr algn="l" fontAlgn="base"/>
                      <a:r>
                        <a:rPr lang="de-DE" sz="1200" b="0" i="0">
                          <a:solidFill>
                            <a:srgbClr val="000000"/>
                          </a:solidFill>
                          <a:effectLst/>
                          <a:latin typeface="+mn-lt"/>
                        </a:rPr>
                        <a:t>1​</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Schnellstartleiste​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Navigationsleiste, welch anpassbar ist und eine Möglichkeit bietet schnell zu Punkten imSharepoint zu navigieren​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3838140213"/>
                  </a:ext>
                </a:extLst>
              </a:tr>
              <a:tr h="326237">
                <a:tc>
                  <a:txBody>
                    <a:bodyPr/>
                    <a:lstStyle/>
                    <a:p>
                      <a:pPr algn="l" fontAlgn="base"/>
                      <a:r>
                        <a:rPr lang="de-DE" sz="1200" b="0" i="0">
                          <a:solidFill>
                            <a:srgbClr val="000000"/>
                          </a:solidFill>
                          <a:effectLst/>
                          <a:latin typeface="+mn-lt"/>
                        </a:rPr>
                        <a:t>2​</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Globale Navigation​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Navigation, welche die Unterwebsites der Website enthält​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4053446519"/>
                  </a:ext>
                </a:extLst>
              </a:tr>
              <a:tr h="193703">
                <a:tc>
                  <a:txBody>
                    <a:bodyPr/>
                    <a:lstStyle/>
                    <a:p>
                      <a:pPr algn="l" fontAlgn="base"/>
                      <a:r>
                        <a:rPr lang="de-DE" sz="1200" b="0" i="0">
                          <a:solidFill>
                            <a:srgbClr val="000000"/>
                          </a:solidFill>
                          <a:effectLst/>
                          <a:latin typeface="+mn-lt"/>
                        </a:rPr>
                        <a:t>3​</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Websitename​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Name der Website/Unterwebsite​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976622579"/>
                  </a:ext>
                </a:extLst>
              </a:tr>
              <a:tr h="591306">
                <a:tc>
                  <a:txBody>
                    <a:bodyPr/>
                    <a:lstStyle/>
                    <a:p>
                      <a:pPr algn="l" fontAlgn="base"/>
                      <a:r>
                        <a:rPr lang="de-DE" sz="1200" b="0" i="0">
                          <a:solidFill>
                            <a:srgbClr val="000000"/>
                          </a:solidFill>
                          <a:effectLst/>
                          <a:latin typeface="+mn-lt"/>
                        </a:rPr>
                        <a:t>4​</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dirty="0">
                          <a:solidFill>
                            <a:srgbClr val="000000"/>
                          </a:solidFill>
                          <a:effectLst/>
                          <a:latin typeface="+mn-lt"/>
                        </a:rPr>
                        <a:t>Neue Seite/Liste/Bibliothek/App/​</a:t>
                      </a:r>
                    </a:p>
                    <a:p>
                      <a:pPr algn="l" fontAlgn="base"/>
                      <a:r>
                        <a:rPr lang="de-DE" sz="1200" b="0" i="0" dirty="0" err="1">
                          <a:solidFill>
                            <a:srgbClr val="000000"/>
                          </a:solidFill>
                          <a:effectLst/>
                          <a:latin typeface="+mn-lt"/>
                        </a:rPr>
                        <a:t>Neuigkeitenbeitrag</a:t>
                      </a:r>
                      <a:r>
                        <a:rPr lang="de-DE" sz="1200" b="0" i="0" dirty="0">
                          <a:solidFill>
                            <a:srgbClr val="000000"/>
                          </a:solidFill>
                          <a:effectLst/>
                          <a:latin typeface="+mn-lt"/>
                        </a:rPr>
                        <a: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Möglichkeit innerhalb der aktuellen Website eine neue Liste/Bibliothek/Seite ect. anzuglegen ​</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2302116280"/>
                  </a:ext>
                </a:extLst>
              </a:tr>
              <a:tr h="458772">
                <a:tc>
                  <a:txBody>
                    <a:bodyPr/>
                    <a:lstStyle/>
                    <a:p>
                      <a:pPr algn="l" fontAlgn="base"/>
                      <a:r>
                        <a:rPr lang="de-DE" sz="1200" b="0" i="0">
                          <a:solidFill>
                            <a:srgbClr val="000000"/>
                          </a:solidFill>
                          <a:effectLst/>
                          <a:latin typeface="+mn-lt"/>
                        </a:rPr>
                        <a:t>5​</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Bearbeitungsmöglichkeit für die Websiteseite​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Hier kann man die aktuelle Websiteseite bearbeiten und auch veröffentlichen​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446010147"/>
                  </a:ext>
                </a:extLst>
              </a:tr>
              <a:tr h="458772">
                <a:tc>
                  <a:txBody>
                    <a:bodyPr/>
                    <a:lstStyle/>
                    <a:p>
                      <a:pPr algn="l" fontAlgn="base"/>
                      <a:r>
                        <a:rPr lang="de-DE" sz="1200" b="0" i="0">
                          <a:solidFill>
                            <a:srgbClr val="000000"/>
                          </a:solidFill>
                          <a:effectLst/>
                          <a:latin typeface="+mn-lt"/>
                        </a:rPr>
                        <a:t>6​</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Einstellungen​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dirty="0">
                          <a:solidFill>
                            <a:srgbClr val="000000"/>
                          </a:solidFill>
                          <a:effectLst/>
                          <a:latin typeface="+mn-lt"/>
                        </a:rPr>
                        <a:t>Hier kann man wichtige Navigationspunkte wie die Websiteeinstellungen ​</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276528845"/>
                  </a:ext>
                </a:extLst>
              </a:tr>
              <a:tr h="723839">
                <a:tc>
                  <a:txBody>
                    <a:bodyPr/>
                    <a:lstStyle/>
                    <a:p>
                      <a:pPr algn="l" fontAlgn="base"/>
                      <a:r>
                        <a:rPr lang="de-DE" sz="1200" b="0" i="0">
                          <a:solidFill>
                            <a:srgbClr val="000000"/>
                          </a:solidFill>
                          <a:effectLst/>
                          <a:latin typeface="+mn-lt"/>
                        </a:rPr>
                        <a:t>7​</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Login Name​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Der Name unter dem man aktuell eingeloggt ist. Hierrüber kann man zu seiner persönlichen Websitesammlung gelangen, unter welcher man sein Profil pflegen kann​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32239987"/>
                  </a:ext>
                </a:extLst>
              </a:tr>
              <a:tr h="326237">
                <a:tc>
                  <a:txBody>
                    <a:bodyPr/>
                    <a:lstStyle/>
                    <a:p>
                      <a:pPr algn="l" fontAlgn="base"/>
                      <a:r>
                        <a:rPr lang="de-DE" sz="1200" b="0" i="0">
                          <a:solidFill>
                            <a:srgbClr val="000000"/>
                          </a:solidFill>
                          <a:effectLst/>
                          <a:latin typeface="+mn-lt"/>
                        </a:rPr>
                        <a:t>8​</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Homepage​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Über diesen Link kann man zur Main Websiteseite kommen​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110313488"/>
                  </a:ext>
                </a:extLst>
              </a:tr>
              <a:tr h="193703">
                <a:tc>
                  <a:txBody>
                    <a:bodyPr/>
                    <a:lstStyle/>
                    <a:p>
                      <a:pPr algn="l" fontAlgn="base"/>
                      <a:r>
                        <a:rPr lang="de-DE" sz="1200" b="0" i="0">
                          <a:solidFill>
                            <a:srgbClr val="000000"/>
                          </a:solidFill>
                          <a:effectLst/>
                          <a:latin typeface="+mn-lt"/>
                        </a:rPr>
                        <a:t>9​</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Dokumentenbibliothek​</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Link zur Dokumentenbibliothek​</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191844076"/>
                  </a:ext>
                </a:extLst>
              </a:tr>
              <a:tr h="326237">
                <a:tc>
                  <a:txBody>
                    <a:bodyPr/>
                    <a:lstStyle/>
                    <a:p>
                      <a:pPr algn="l" fontAlgn="base"/>
                      <a:r>
                        <a:rPr lang="de-DE" sz="1200" b="0" i="0">
                          <a:solidFill>
                            <a:srgbClr val="000000"/>
                          </a:solidFill>
                          <a:effectLst/>
                          <a:latin typeface="+mn-lt"/>
                        </a:rPr>
                        <a:t>10​</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Seitenbibliothek​</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dirty="0">
                          <a:solidFill>
                            <a:srgbClr val="000000"/>
                          </a:solidFill>
                          <a:effectLst/>
                          <a:latin typeface="+mn-lt"/>
                        </a:rPr>
                        <a:t>Hier werden alle Websiteseiten aufgelistet​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3565858557"/>
                  </a:ext>
                </a:extLst>
              </a:tr>
            </a:tbl>
          </a:graphicData>
        </a:graphic>
      </p:graphicFrame>
    </p:spTree>
    <p:extLst>
      <p:ext uri="{BB962C8B-B14F-4D97-AF65-F5344CB8AC3E}">
        <p14:creationId xmlns:p14="http://schemas.microsoft.com/office/powerpoint/2010/main" val="176315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dirty="0"/>
              <a:t>Mastertitelformat bearbeiten</a:t>
            </a:r>
          </a:p>
        </p:txBody>
      </p:sp>
      <p:sp>
        <p:nvSpPr>
          <p:cNvPr id="4" name="Fußzeilenplatzhalter 3"/>
          <p:cNvSpPr>
            <a:spLocks noGrp="1"/>
          </p:cNvSpPr>
          <p:nvPr>
            <p:ph type="ftr" sz="quarter" idx="11"/>
          </p:nvPr>
        </p:nvSpPr>
        <p:spPr/>
        <p:txBody>
          <a:bodyPr/>
          <a:lstStyle/>
          <a:p>
            <a:pPr algn="r"/>
            <a:r>
              <a:rPr lang="de-DE" dirty="0"/>
              <a:t>© ppedv AG</a:t>
            </a:r>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2962379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897DFD6-16AA-4990-9C12-D8B73762DA74}" type="slidenum">
              <a:rPr lang="de-DE" smtClean="0"/>
              <a:t>‹Nr.›</a:t>
            </a:fld>
            <a:endParaRPr lang="de-DE"/>
          </a:p>
        </p:txBody>
      </p:sp>
      <p:sp>
        <p:nvSpPr>
          <p:cNvPr id="5" name="Fußzeilenplatzhalter 4"/>
          <p:cNvSpPr txBox="1">
            <a:spLocks/>
          </p:cNvSpPr>
          <p:nvPr/>
        </p:nvSpPr>
        <p:spPr>
          <a:xfrm>
            <a:off x="838203" y="6356350"/>
            <a:ext cx="77724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DE" dirty="0"/>
              <a:t>© ppedv AG</a:t>
            </a:r>
          </a:p>
        </p:txBody>
      </p:sp>
    </p:spTree>
    <p:extLst>
      <p:ext uri="{BB962C8B-B14F-4D97-AF65-F5344CB8AC3E}">
        <p14:creationId xmlns:p14="http://schemas.microsoft.com/office/powerpoint/2010/main" val="2087108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solidFill>
                  <a:srgbClr val="F18826"/>
                </a:solidFill>
              </a:defRPr>
            </a:lvl1pPr>
          </a:lstStyle>
          <a:p>
            <a:r>
              <a:rPr lang="de-DE" dirty="0"/>
              <a:t>Mastertitelformat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455402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465667"/>
            <a:ext cx="10515600" cy="1225021"/>
          </a:xfrm>
          <a:prstGeom prst="rect">
            <a:avLst/>
          </a:prstGeom>
        </p:spPr>
        <p:txBody>
          <a:bodyPr vert="horz" lIns="91440" tIns="45720" rIns="91440" bIns="45720" rtlCol="0" anchor="ctr">
            <a:normAutofit/>
          </a:bodyPr>
          <a:lstStyle/>
          <a:p>
            <a:r>
              <a:rPr lang="de-DE" dirty="0"/>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3"/>
          </p:nvPr>
        </p:nvSpPr>
        <p:spPr>
          <a:xfrm>
            <a:off x="838200" y="6356350"/>
            <a:ext cx="7772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dirty="0"/>
              <a:t>Eine gewerbliche Nutzung ist ausgeschlossen und berechtigt zum Schadenersatz. © ppedv AG</a:t>
            </a:r>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97DFD6-16AA-4990-9C12-D8B73762DA74}" type="slidenum">
              <a:rPr lang="de-DE" smtClean="0"/>
              <a:t>‹Nr.›</a:t>
            </a:fld>
            <a:endParaRPr lang="de-DE"/>
          </a:p>
        </p:txBody>
      </p:sp>
      <p:pic>
        <p:nvPicPr>
          <p:cNvPr id="7" name="Grafik 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0" y="-4442"/>
            <a:ext cx="12192000" cy="637529"/>
          </a:xfrm>
          <a:prstGeom prst="rect">
            <a:avLst/>
          </a:prstGeom>
        </p:spPr>
      </p:pic>
    </p:spTree>
    <p:extLst>
      <p:ext uri="{BB962C8B-B14F-4D97-AF65-F5344CB8AC3E}">
        <p14:creationId xmlns:p14="http://schemas.microsoft.com/office/powerpoint/2010/main" val="3285438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87" r:id="rId7"/>
    <p:sldLayoutId id="2147483686" r:id="rId8"/>
    <p:sldLayoutId id="2147483668" r:id="rId9"/>
    <p:sldLayoutId id="2147483669" r:id="rId10"/>
    <p:sldLayoutId id="2147483670" r:id="rId11"/>
    <p:sldLayoutId id="2147483671" r:id="rId12"/>
    <p:sldLayoutId id="2147483672" r:id="rId13"/>
    <p:sldLayoutId id="2147483688" r:id="rId14"/>
  </p:sldLayoutIdLst>
  <p:txStyles>
    <p:titleStyle>
      <a:lvl1pPr algn="l" defTabSz="914400" rtl="0" eaLnBrk="1" latinLnBrk="0" hangingPunct="1">
        <a:lnSpc>
          <a:spcPct val="90000"/>
        </a:lnSpc>
        <a:spcBef>
          <a:spcPct val="0"/>
        </a:spcBef>
        <a:buNone/>
        <a:defRPr sz="4400" kern="1200">
          <a:solidFill>
            <a:srgbClr val="F1882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6" Type="http://schemas.openxmlformats.org/officeDocument/2006/relationships/customXml" Target="../ink/ink444.xml"/><Relationship Id="rId21" Type="http://schemas.openxmlformats.org/officeDocument/2006/relationships/image" Target="../media/image442.png"/><Relationship Id="rId42" Type="http://schemas.openxmlformats.org/officeDocument/2006/relationships/customXml" Target="../ink/ink452.xml"/><Relationship Id="rId47" Type="http://schemas.openxmlformats.org/officeDocument/2006/relationships/image" Target="../media/image455.png"/><Relationship Id="rId63" Type="http://schemas.openxmlformats.org/officeDocument/2006/relationships/image" Target="../media/image463.png"/><Relationship Id="rId68" Type="http://schemas.openxmlformats.org/officeDocument/2006/relationships/customXml" Target="../ink/ink465.xml"/><Relationship Id="rId16" Type="http://schemas.openxmlformats.org/officeDocument/2006/relationships/customXml" Target="../ink/ink439.xml"/><Relationship Id="rId11" Type="http://schemas.openxmlformats.org/officeDocument/2006/relationships/image" Target="../media/image437.png"/><Relationship Id="rId24" Type="http://schemas.openxmlformats.org/officeDocument/2006/relationships/customXml" Target="../ink/ink443.xml"/><Relationship Id="rId32" Type="http://schemas.openxmlformats.org/officeDocument/2006/relationships/customXml" Target="../ink/ink447.xml"/><Relationship Id="rId37" Type="http://schemas.openxmlformats.org/officeDocument/2006/relationships/image" Target="../media/image450.png"/><Relationship Id="rId40" Type="http://schemas.openxmlformats.org/officeDocument/2006/relationships/customXml" Target="../ink/ink451.xml"/><Relationship Id="rId45" Type="http://schemas.openxmlformats.org/officeDocument/2006/relationships/image" Target="../media/image454.png"/><Relationship Id="rId53" Type="http://schemas.openxmlformats.org/officeDocument/2006/relationships/image" Target="../media/image458.png"/><Relationship Id="rId58" Type="http://schemas.openxmlformats.org/officeDocument/2006/relationships/customXml" Target="../ink/ink460.xml"/><Relationship Id="rId66" Type="http://schemas.openxmlformats.org/officeDocument/2006/relationships/customXml" Target="../ink/ink464.xml"/><Relationship Id="rId74" Type="http://schemas.openxmlformats.org/officeDocument/2006/relationships/customXml" Target="../ink/ink468.xml"/><Relationship Id="rId5" Type="http://schemas.openxmlformats.org/officeDocument/2006/relationships/image" Target="../media/image434.png"/><Relationship Id="rId61" Type="http://schemas.openxmlformats.org/officeDocument/2006/relationships/image" Target="../media/image462.png"/><Relationship Id="rId19" Type="http://schemas.openxmlformats.org/officeDocument/2006/relationships/image" Target="../media/image441.png"/><Relationship Id="rId14" Type="http://schemas.openxmlformats.org/officeDocument/2006/relationships/customXml" Target="../ink/ink438.xml"/><Relationship Id="rId22" Type="http://schemas.openxmlformats.org/officeDocument/2006/relationships/customXml" Target="../ink/ink442.xml"/><Relationship Id="rId27" Type="http://schemas.openxmlformats.org/officeDocument/2006/relationships/image" Target="../media/image445.png"/><Relationship Id="rId30" Type="http://schemas.openxmlformats.org/officeDocument/2006/relationships/customXml" Target="../ink/ink446.xml"/><Relationship Id="rId35" Type="http://schemas.openxmlformats.org/officeDocument/2006/relationships/image" Target="../media/image449.png"/><Relationship Id="rId43" Type="http://schemas.openxmlformats.org/officeDocument/2006/relationships/image" Target="../media/image453.png"/><Relationship Id="rId48" Type="http://schemas.openxmlformats.org/officeDocument/2006/relationships/customXml" Target="../ink/ink455.xml"/><Relationship Id="rId56" Type="http://schemas.openxmlformats.org/officeDocument/2006/relationships/customXml" Target="../ink/ink459.xml"/><Relationship Id="rId64" Type="http://schemas.openxmlformats.org/officeDocument/2006/relationships/customXml" Target="../ink/ink463.xml"/><Relationship Id="rId69" Type="http://schemas.openxmlformats.org/officeDocument/2006/relationships/image" Target="../media/image466.png"/><Relationship Id="rId77" Type="http://schemas.openxmlformats.org/officeDocument/2006/relationships/image" Target="../media/image470.png"/><Relationship Id="rId8" Type="http://schemas.openxmlformats.org/officeDocument/2006/relationships/customXml" Target="../ink/ink435.xml"/><Relationship Id="rId51" Type="http://schemas.openxmlformats.org/officeDocument/2006/relationships/image" Target="../media/image457.png"/><Relationship Id="rId72" Type="http://schemas.openxmlformats.org/officeDocument/2006/relationships/customXml" Target="../ink/ink467.xml"/><Relationship Id="rId3" Type="http://schemas.openxmlformats.org/officeDocument/2006/relationships/image" Target="../media/image433.png"/><Relationship Id="rId12" Type="http://schemas.openxmlformats.org/officeDocument/2006/relationships/customXml" Target="../ink/ink437.xml"/><Relationship Id="rId17" Type="http://schemas.openxmlformats.org/officeDocument/2006/relationships/image" Target="../media/image440.png"/><Relationship Id="rId25" Type="http://schemas.openxmlformats.org/officeDocument/2006/relationships/image" Target="../media/image444.png"/><Relationship Id="rId33" Type="http://schemas.openxmlformats.org/officeDocument/2006/relationships/image" Target="../media/image448.png"/><Relationship Id="rId38" Type="http://schemas.openxmlformats.org/officeDocument/2006/relationships/customXml" Target="../ink/ink450.xml"/><Relationship Id="rId46" Type="http://schemas.openxmlformats.org/officeDocument/2006/relationships/customXml" Target="../ink/ink454.xml"/><Relationship Id="rId59" Type="http://schemas.openxmlformats.org/officeDocument/2006/relationships/image" Target="../media/image461.png"/><Relationship Id="rId67" Type="http://schemas.openxmlformats.org/officeDocument/2006/relationships/image" Target="../media/image465.png"/><Relationship Id="rId20" Type="http://schemas.openxmlformats.org/officeDocument/2006/relationships/customXml" Target="../ink/ink441.xml"/><Relationship Id="rId41" Type="http://schemas.openxmlformats.org/officeDocument/2006/relationships/image" Target="../media/image452.png"/><Relationship Id="rId54" Type="http://schemas.openxmlformats.org/officeDocument/2006/relationships/customXml" Target="../ink/ink458.xml"/><Relationship Id="rId62" Type="http://schemas.openxmlformats.org/officeDocument/2006/relationships/customXml" Target="../ink/ink462.xml"/><Relationship Id="rId70" Type="http://schemas.openxmlformats.org/officeDocument/2006/relationships/customXml" Target="../ink/ink466.xml"/><Relationship Id="rId75" Type="http://schemas.openxmlformats.org/officeDocument/2006/relationships/image" Target="../media/image469.png"/><Relationship Id="rId1" Type="http://schemas.openxmlformats.org/officeDocument/2006/relationships/slideLayout" Target="../slideLayouts/slideLayout7.xml"/><Relationship Id="rId6" Type="http://schemas.openxmlformats.org/officeDocument/2006/relationships/customXml" Target="../ink/ink434.xml"/><Relationship Id="rId15" Type="http://schemas.openxmlformats.org/officeDocument/2006/relationships/image" Target="../media/image439.png"/><Relationship Id="rId23" Type="http://schemas.openxmlformats.org/officeDocument/2006/relationships/image" Target="../media/image443.png"/><Relationship Id="rId28" Type="http://schemas.openxmlformats.org/officeDocument/2006/relationships/customXml" Target="../ink/ink445.xml"/><Relationship Id="rId36" Type="http://schemas.openxmlformats.org/officeDocument/2006/relationships/customXml" Target="../ink/ink449.xml"/><Relationship Id="rId49" Type="http://schemas.openxmlformats.org/officeDocument/2006/relationships/image" Target="../media/image456.png"/><Relationship Id="rId57" Type="http://schemas.openxmlformats.org/officeDocument/2006/relationships/image" Target="../media/image460.png"/><Relationship Id="rId10" Type="http://schemas.openxmlformats.org/officeDocument/2006/relationships/customXml" Target="../ink/ink436.xml"/><Relationship Id="rId31" Type="http://schemas.openxmlformats.org/officeDocument/2006/relationships/image" Target="../media/image447.png"/><Relationship Id="rId44" Type="http://schemas.openxmlformats.org/officeDocument/2006/relationships/customXml" Target="../ink/ink453.xml"/><Relationship Id="rId52" Type="http://schemas.openxmlformats.org/officeDocument/2006/relationships/customXml" Target="../ink/ink457.xml"/><Relationship Id="rId60" Type="http://schemas.openxmlformats.org/officeDocument/2006/relationships/customXml" Target="../ink/ink461.xml"/><Relationship Id="rId65" Type="http://schemas.openxmlformats.org/officeDocument/2006/relationships/image" Target="../media/image464.png"/><Relationship Id="rId73" Type="http://schemas.openxmlformats.org/officeDocument/2006/relationships/image" Target="../media/image468.png"/><Relationship Id="rId4" Type="http://schemas.openxmlformats.org/officeDocument/2006/relationships/customXml" Target="../ink/ink433.xml"/><Relationship Id="rId9" Type="http://schemas.openxmlformats.org/officeDocument/2006/relationships/image" Target="../media/image436.png"/><Relationship Id="rId13" Type="http://schemas.openxmlformats.org/officeDocument/2006/relationships/image" Target="../media/image438.png"/><Relationship Id="rId18" Type="http://schemas.openxmlformats.org/officeDocument/2006/relationships/customXml" Target="../ink/ink440.xml"/><Relationship Id="rId39" Type="http://schemas.openxmlformats.org/officeDocument/2006/relationships/image" Target="../media/image451.png"/><Relationship Id="rId34" Type="http://schemas.openxmlformats.org/officeDocument/2006/relationships/customXml" Target="../ink/ink448.xml"/><Relationship Id="rId50" Type="http://schemas.openxmlformats.org/officeDocument/2006/relationships/customXml" Target="../ink/ink456.xml"/><Relationship Id="rId55" Type="http://schemas.openxmlformats.org/officeDocument/2006/relationships/image" Target="../media/image459.png"/><Relationship Id="rId76" Type="http://schemas.openxmlformats.org/officeDocument/2006/relationships/customXml" Target="../ink/ink469.xml"/><Relationship Id="rId7" Type="http://schemas.openxmlformats.org/officeDocument/2006/relationships/image" Target="../media/image435.png"/><Relationship Id="rId71" Type="http://schemas.openxmlformats.org/officeDocument/2006/relationships/image" Target="../media/image467.png"/><Relationship Id="rId2" Type="http://schemas.openxmlformats.org/officeDocument/2006/relationships/customXml" Target="../ink/ink432.xml"/><Relationship Id="rId29" Type="http://schemas.openxmlformats.org/officeDocument/2006/relationships/image" Target="../media/image44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17" Type="http://schemas.openxmlformats.org/officeDocument/2006/relationships/image" Target="../media/image59.png"/><Relationship Id="rId299" Type="http://schemas.openxmlformats.org/officeDocument/2006/relationships/image" Target="../media/image150.png"/><Relationship Id="rId21" Type="http://schemas.openxmlformats.org/officeDocument/2006/relationships/image" Target="../media/image11.png"/><Relationship Id="rId63" Type="http://schemas.openxmlformats.org/officeDocument/2006/relationships/image" Target="../media/image32.png"/><Relationship Id="rId159" Type="http://schemas.openxmlformats.org/officeDocument/2006/relationships/image" Target="../media/image80.png"/><Relationship Id="rId324" Type="http://schemas.openxmlformats.org/officeDocument/2006/relationships/customXml" Target="../ink/ink161.xml"/><Relationship Id="rId170" Type="http://schemas.openxmlformats.org/officeDocument/2006/relationships/customXml" Target="../ink/ink84.xml"/><Relationship Id="rId226" Type="http://schemas.openxmlformats.org/officeDocument/2006/relationships/customXml" Target="../ink/ink112.xml"/><Relationship Id="rId268" Type="http://schemas.openxmlformats.org/officeDocument/2006/relationships/customXml" Target="../ink/ink133.xml"/><Relationship Id="rId32" Type="http://schemas.openxmlformats.org/officeDocument/2006/relationships/customXml" Target="../ink/ink15.xml"/><Relationship Id="rId74" Type="http://schemas.openxmlformats.org/officeDocument/2006/relationships/customXml" Target="../ink/ink36.xml"/><Relationship Id="rId128" Type="http://schemas.openxmlformats.org/officeDocument/2006/relationships/customXml" Target="../ink/ink63.xml"/><Relationship Id="rId335" Type="http://schemas.openxmlformats.org/officeDocument/2006/relationships/image" Target="../media/image168.png"/><Relationship Id="rId5" Type="http://schemas.openxmlformats.org/officeDocument/2006/relationships/image" Target="../media/image3.png"/><Relationship Id="rId181" Type="http://schemas.openxmlformats.org/officeDocument/2006/relationships/image" Target="../media/image91.png"/><Relationship Id="rId237" Type="http://schemas.openxmlformats.org/officeDocument/2006/relationships/image" Target="../media/image119.png"/><Relationship Id="rId279" Type="http://schemas.openxmlformats.org/officeDocument/2006/relationships/image" Target="../media/image140.png"/><Relationship Id="rId43" Type="http://schemas.openxmlformats.org/officeDocument/2006/relationships/image" Target="../media/image22.png"/><Relationship Id="rId139" Type="http://schemas.openxmlformats.org/officeDocument/2006/relationships/image" Target="../media/image70.png"/><Relationship Id="rId290" Type="http://schemas.openxmlformats.org/officeDocument/2006/relationships/customXml" Target="../ink/ink144.xml"/><Relationship Id="rId304" Type="http://schemas.openxmlformats.org/officeDocument/2006/relationships/customXml" Target="../ink/ink151.xml"/><Relationship Id="rId346" Type="http://schemas.openxmlformats.org/officeDocument/2006/relationships/customXml" Target="../ink/ink172.xml"/><Relationship Id="rId85" Type="http://schemas.openxmlformats.org/officeDocument/2006/relationships/image" Target="../media/image43.png"/><Relationship Id="rId150" Type="http://schemas.openxmlformats.org/officeDocument/2006/relationships/customXml" Target="../ink/ink74.xml"/><Relationship Id="rId192" Type="http://schemas.openxmlformats.org/officeDocument/2006/relationships/customXml" Target="../ink/ink95.xml"/><Relationship Id="rId206" Type="http://schemas.openxmlformats.org/officeDocument/2006/relationships/customXml" Target="../ink/ink102.xml"/><Relationship Id="rId248" Type="http://schemas.openxmlformats.org/officeDocument/2006/relationships/customXml" Target="../ink/ink123.xml"/><Relationship Id="rId12" Type="http://schemas.openxmlformats.org/officeDocument/2006/relationships/customXml" Target="../ink/ink5.xml"/><Relationship Id="rId108" Type="http://schemas.openxmlformats.org/officeDocument/2006/relationships/customXml" Target="../ink/ink53.xml"/><Relationship Id="rId315" Type="http://schemas.openxmlformats.org/officeDocument/2006/relationships/image" Target="../media/image158.png"/><Relationship Id="rId54" Type="http://schemas.openxmlformats.org/officeDocument/2006/relationships/customXml" Target="../ink/ink26.xml"/><Relationship Id="rId96" Type="http://schemas.openxmlformats.org/officeDocument/2006/relationships/customXml" Target="../ink/ink47.xml"/><Relationship Id="rId161" Type="http://schemas.openxmlformats.org/officeDocument/2006/relationships/image" Target="../media/image81.png"/><Relationship Id="rId217" Type="http://schemas.openxmlformats.org/officeDocument/2006/relationships/image" Target="../media/image109.png"/><Relationship Id="rId259" Type="http://schemas.openxmlformats.org/officeDocument/2006/relationships/image" Target="../media/image130.png"/><Relationship Id="rId23" Type="http://schemas.openxmlformats.org/officeDocument/2006/relationships/image" Target="../media/image12.png"/><Relationship Id="rId119" Type="http://schemas.openxmlformats.org/officeDocument/2006/relationships/image" Target="../media/image60.png"/><Relationship Id="rId270" Type="http://schemas.openxmlformats.org/officeDocument/2006/relationships/customXml" Target="../ink/ink134.xml"/><Relationship Id="rId326" Type="http://schemas.openxmlformats.org/officeDocument/2006/relationships/customXml" Target="../ink/ink162.xml"/><Relationship Id="rId65" Type="http://schemas.openxmlformats.org/officeDocument/2006/relationships/image" Target="../media/image33.png"/><Relationship Id="rId130" Type="http://schemas.openxmlformats.org/officeDocument/2006/relationships/customXml" Target="../ink/ink64.xml"/><Relationship Id="rId172" Type="http://schemas.openxmlformats.org/officeDocument/2006/relationships/customXml" Target="../ink/ink85.xml"/><Relationship Id="rId228" Type="http://schemas.openxmlformats.org/officeDocument/2006/relationships/customXml" Target="../ink/ink113.xml"/><Relationship Id="rId281" Type="http://schemas.openxmlformats.org/officeDocument/2006/relationships/image" Target="../media/image141.png"/><Relationship Id="rId337" Type="http://schemas.openxmlformats.org/officeDocument/2006/relationships/image" Target="../media/image169.png"/><Relationship Id="rId34" Type="http://schemas.openxmlformats.org/officeDocument/2006/relationships/customXml" Target="../ink/ink16.xml"/><Relationship Id="rId76" Type="http://schemas.openxmlformats.org/officeDocument/2006/relationships/customXml" Target="../ink/ink37.xml"/><Relationship Id="rId141" Type="http://schemas.openxmlformats.org/officeDocument/2006/relationships/image" Target="../media/image71.png"/><Relationship Id="rId7" Type="http://schemas.openxmlformats.org/officeDocument/2006/relationships/image" Target="../media/image4.png"/><Relationship Id="rId183" Type="http://schemas.openxmlformats.org/officeDocument/2006/relationships/image" Target="../media/image92.png"/><Relationship Id="rId239" Type="http://schemas.openxmlformats.org/officeDocument/2006/relationships/image" Target="../media/image120.png"/><Relationship Id="rId250" Type="http://schemas.openxmlformats.org/officeDocument/2006/relationships/customXml" Target="../ink/ink124.xml"/><Relationship Id="rId292" Type="http://schemas.openxmlformats.org/officeDocument/2006/relationships/customXml" Target="../ink/ink145.xml"/><Relationship Id="rId306" Type="http://schemas.openxmlformats.org/officeDocument/2006/relationships/customXml" Target="../ink/ink152.xml"/><Relationship Id="rId45" Type="http://schemas.openxmlformats.org/officeDocument/2006/relationships/image" Target="../media/image23.png"/><Relationship Id="rId87" Type="http://schemas.openxmlformats.org/officeDocument/2006/relationships/image" Target="../media/image44.png"/><Relationship Id="rId110" Type="http://schemas.openxmlformats.org/officeDocument/2006/relationships/customXml" Target="../ink/ink54.xml"/><Relationship Id="rId348" Type="http://schemas.openxmlformats.org/officeDocument/2006/relationships/customXml" Target="../ink/ink173.xml"/><Relationship Id="rId152" Type="http://schemas.openxmlformats.org/officeDocument/2006/relationships/customXml" Target="../ink/ink75.xml"/><Relationship Id="rId194" Type="http://schemas.openxmlformats.org/officeDocument/2006/relationships/customXml" Target="../ink/ink96.xml"/><Relationship Id="rId208" Type="http://schemas.openxmlformats.org/officeDocument/2006/relationships/customXml" Target="../ink/ink103.xml"/><Relationship Id="rId261" Type="http://schemas.openxmlformats.org/officeDocument/2006/relationships/image" Target="../media/image131.png"/><Relationship Id="rId14" Type="http://schemas.openxmlformats.org/officeDocument/2006/relationships/customXml" Target="../ink/ink6.xml"/><Relationship Id="rId56" Type="http://schemas.openxmlformats.org/officeDocument/2006/relationships/customXml" Target="../ink/ink27.xml"/><Relationship Id="rId317" Type="http://schemas.openxmlformats.org/officeDocument/2006/relationships/image" Target="../media/image159.png"/><Relationship Id="rId98" Type="http://schemas.openxmlformats.org/officeDocument/2006/relationships/customXml" Target="../ink/ink48.xml"/><Relationship Id="rId121" Type="http://schemas.openxmlformats.org/officeDocument/2006/relationships/image" Target="../media/image61.png"/><Relationship Id="rId163" Type="http://schemas.openxmlformats.org/officeDocument/2006/relationships/image" Target="../media/image82.png"/><Relationship Id="rId219" Type="http://schemas.openxmlformats.org/officeDocument/2006/relationships/image" Target="../media/image110.png"/><Relationship Id="rId230" Type="http://schemas.openxmlformats.org/officeDocument/2006/relationships/customXml" Target="../ink/ink114.xml"/><Relationship Id="rId251" Type="http://schemas.openxmlformats.org/officeDocument/2006/relationships/image" Target="../media/image126.png"/><Relationship Id="rId25" Type="http://schemas.openxmlformats.org/officeDocument/2006/relationships/image" Target="../media/image13.png"/><Relationship Id="rId46" Type="http://schemas.openxmlformats.org/officeDocument/2006/relationships/customXml" Target="../ink/ink22.xml"/><Relationship Id="rId67" Type="http://schemas.openxmlformats.org/officeDocument/2006/relationships/image" Target="../media/image34.png"/><Relationship Id="rId272" Type="http://schemas.openxmlformats.org/officeDocument/2006/relationships/customXml" Target="../ink/ink135.xml"/><Relationship Id="rId293" Type="http://schemas.openxmlformats.org/officeDocument/2006/relationships/image" Target="../media/image147.png"/><Relationship Id="rId307" Type="http://schemas.openxmlformats.org/officeDocument/2006/relationships/image" Target="../media/image154.png"/><Relationship Id="rId328" Type="http://schemas.openxmlformats.org/officeDocument/2006/relationships/customXml" Target="../ink/ink163.xml"/><Relationship Id="rId349" Type="http://schemas.openxmlformats.org/officeDocument/2006/relationships/image" Target="../media/image175.png"/><Relationship Id="rId88" Type="http://schemas.openxmlformats.org/officeDocument/2006/relationships/customXml" Target="../ink/ink43.xml"/><Relationship Id="rId111" Type="http://schemas.openxmlformats.org/officeDocument/2006/relationships/image" Target="../media/image56.png"/><Relationship Id="rId132" Type="http://schemas.openxmlformats.org/officeDocument/2006/relationships/customXml" Target="../ink/ink65.xml"/><Relationship Id="rId153" Type="http://schemas.openxmlformats.org/officeDocument/2006/relationships/image" Target="../media/image77.png"/><Relationship Id="rId174" Type="http://schemas.openxmlformats.org/officeDocument/2006/relationships/customXml" Target="../ink/ink86.xml"/><Relationship Id="rId195" Type="http://schemas.openxmlformats.org/officeDocument/2006/relationships/image" Target="../media/image98.png"/><Relationship Id="rId209" Type="http://schemas.openxmlformats.org/officeDocument/2006/relationships/image" Target="../media/image105.png"/><Relationship Id="rId220" Type="http://schemas.openxmlformats.org/officeDocument/2006/relationships/customXml" Target="../ink/ink109.xml"/><Relationship Id="rId241" Type="http://schemas.openxmlformats.org/officeDocument/2006/relationships/image" Target="../media/image121.png"/><Relationship Id="rId15" Type="http://schemas.openxmlformats.org/officeDocument/2006/relationships/image" Target="../media/image8.png"/><Relationship Id="rId36" Type="http://schemas.openxmlformats.org/officeDocument/2006/relationships/customXml" Target="../ink/ink17.xml"/><Relationship Id="rId57" Type="http://schemas.openxmlformats.org/officeDocument/2006/relationships/image" Target="../media/image29.png"/><Relationship Id="rId262" Type="http://schemas.openxmlformats.org/officeDocument/2006/relationships/customXml" Target="../ink/ink130.xml"/><Relationship Id="rId283" Type="http://schemas.openxmlformats.org/officeDocument/2006/relationships/image" Target="../media/image142.png"/><Relationship Id="rId318" Type="http://schemas.openxmlformats.org/officeDocument/2006/relationships/customXml" Target="../ink/ink158.xml"/><Relationship Id="rId339" Type="http://schemas.openxmlformats.org/officeDocument/2006/relationships/image" Target="../media/image170.png"/><Relationship Id="rId78" Type="http://schemas.openxmlformats.org/officeDocument/2006/relationships/customXml" Target="../ink/ink38.xml"/><Relationship Id="rId99" Type="http://schemas.openxmlformats.org/officeDocument/2006/relationships/image" Target="../media/image50.png"/><Relationship Id="rId101" Type="http://schemas.openxmlformats.org/officeDocument/2006/relationships/image" Target="../media/image51.png"/><Relationship Id="rId122" Type="http://schemas.openxmlformats.org/officeDocument/2006/relationships/customXml" Target="../ink/ink60.xml"/><Relationship Id="rId143" Type="http://schemas.openxmlformats.org/officeDocument/2006/relationships/image" Target="../media/image72.png"/><Relationship Id="rId164" Type="http://schemas.openxmlformats.org/officeDocument/2006/relationships/customXml" Target="../ink/ink81.xml"/><Relationship Id="rId185" Type="http://schemas.openxmlformats.org/officeDocument/2006/relationships/image" Target="../media/image93.png"/><Relationship Id="rId350" Type="http://schemas.openxmlformats.org/officeDocument/2006/relationships/customXml" Target="../ink/ink174.xml"/><Relationship Id="rId9" Type="http://schemas.openxmlformats.org/officeDocument/2006/relationships/image" Target="../media/image5.png"/><Relationship Id="rId210" Type="http://schemas.openxmlformats.org/officeDocument/2006/relationships/customXml" Target="../ink/ink104.xml"/><Relationship Id="rId26" Type="http://schemas.openxmlformats.org/officeDocument/2006/relationships/customXml" Target="../ink/ink12.xml"/><Relationship Id="rId231" Type="http://schemas.openxmlformats.org/officeDocument/2006/relationships/image" Target="../media/image116.png"/><Relationship Id="rId252" Type="http://schemas.openxmlformats.org/officeDocument/2006/relationships/customXml" Target="../ink/ink125.xml"/><Relationship Id="rId273" Type="http://schemas.openxmlformats.org/officeDocument/2006/relationships/image" Target="../media/image137.png"/><Relationship Id="rId294" Type="http://schemas.openxmlformats.org/officeDocument/2006/relationships/customXml" Target="../ink/ink146.xml"/><Relationship Id="rId308" Type="http://schemas.openxmlformats.org/officeDocument/2006/relationships/customXml" Target="../ink/ink153.xml"/><Relationship Id="rId329" Type="http://schemas.openxmlformats.org/officeDocument/2006/relationships/image" Target="../media/image165.png"/><Relationship Id="rId47" Type="http://schemas.openxmlformats.org/officeDocument/2006/relationships/image" Target="../media/image24.png"/><Relationship Id="rId68" Type="http://schemas.openxmlformats.org/officeDocument/2006/relationships/customXml" Target="../ink/ink33.xml"/><Relationship Id="rId89" Type="http://schemas.openxmlformats.org/officeDocument/2006/relationships/image" Target="../media/image45.png"/><Relationship Id="rId112" Type="http://schemas.openxmlformats.org/officeDocument/2006/relationships/customXml" Target="../ink/ink55.xml"/><Relationship Id="rId133" Type="http://schemas.openxmlformats.org/officeDocument/2006/relationships/image" Target="../media/image67.png"/><Relationship Id="rId154" Type="http://schemas.openxmlformats.org/officeDocument/2006/relationships/customXml" Target="../ink/ink76.xml"/><Relationship Id="rId175" Type="http://schemas.openxmlformats.org/officeDocument/2006/relationships/image" Target="../media/image88.png"/><Relationship Id="rId340" Type="http://schemas.openxmlformats.org/officeDocument/2006/relationships/customXml" Target="../ink/ink169.xml"/><Relationship Id="rId196" Type="http://schemas.openxmlformats.org/officeDocument/2006/relationships/customXml" Target="../ink/ink97.xml"/><Relationship Id="rId200" Type="http://schemas.openxmlformats.org/officeDocument/2006/relationships/customXml" Target="../ink/ink99.xml"/><Relationship Id="rId16" Type="http://schemas.openxmlformats.org/officeDocument/2006/relationships/customXml" Target="../ink/ink7.xml"/><Relationship Id="rId221" Type="http://schemas.openxmlformats.org/officeDocument/2006/relationships/image" Target="../media/image111.png"/><Relationship Id="rId242" Type="http://schemas.openxmlformats.org/officeDocument/2006/relationships/customXml" Target="../ink/ink120.xml"/><Relationship Id="rId263" Type="http://schemas.openxmlformats.org/officeDocument/2006/relationships/image" Target="../media/image132.png"/><Relationship Id="rId284" Type="http://schemas.openxmlformats.org/officeDocument/2006/relationships/customXml" Target="../ink/ink141.xml"/><Relationship Id="rId319" Type="http://schemas.openxmlformats.org/officeDocument/2006/relationships/image" Target="../media/image160.png"/><Relationship Id="rId37" Type="http://schemas.openxmlformats.org/officeDocument/2006/relationships/image" Target="../media/image19.png"/><Relationship Id="rId58" Type="http://schemas.openxmlformats.org/officeDocument/2006/relationships/customXml" Target="../ink/ink28.xml"/><Relationship Id="rId79" Type="http://schemas.openxmlformats.org/officeDocument/2006/relationships/image" Target="../media/image40.png"/><Relationship Id="rId102" Type="http://schemas.openxmlformats.org/officeDocument/2006/relationships/customXml" Target="../ink/ink50.xml"/><Relationship Id="rId123" Type="http://schemas.openxmlformats.org/officeDocument/2006/relationships/image" Target="../media/image62.png"/><Relationship Id="rId144" Type="http://schemas.openxmlformats.org/officeDocument/2006/relationships/customXml" Target="../ink/ink71.xml"/><Relationship Id="rId330" Type="http://schemas.openxmlformats.org/officeDocument/2006/relationships/customXml" Target="../ink/ink164.xml"/><Relationship Id="rId90" Type="http://schemas.openxmlformats.org/officeDocument/2006/relationships/customXml" Target="../ink/ink44.xml"/><Relationship Id="rId165" Type="http://schemas.openxmlformats.org/officeDocument/2006/relationships/image" Target="../media/image83.png"/><Relationship Id="rId186" Type="http://schemas.openxmlformats.org/officeDocument/2006/relationships/customXml" Target="../ink/ink92.xml"/><Relationship Id="rId351" Type="http://schemas.openxmlformats.org/officeDocument/2006/relationships/image" Target="../media/image176.png"/><Relationship Id="rId211" Type="http://schemas.openxmlformats.org/officeDocument/2006/relationships/image" Target="../media/image106.png"/><Relationship Id="rId232" Type="http://schemas.openxmlformats.org/officeDocument/2006/relationships/customXml" Target="../ink/ink115.xml"/><Relationship Id="rId253" Type="http://schemas.openxmlformats.org/officeDocument/2006/relationships/image" Target="../media/image127.png"/><Relationship Id="rId274" Type="http://schemas.openxmlformats.org/officeDocument/2006/relationships/customXml" Target="../ink/ink136.xml"/><Relationship Id="rId295" Type="http://schemas.openxmlformats.org/officeDocument/2006/relationships/image" Target="../media/image148.png"/><Relationship Id="rId309" Type="http://schemas.openxmlformats.org/officeDocument/2006/relationships/image" Target="../media/image155.png"/><Relationship Id="rId27" Type="http://schemas.openxmlformats.org/officeDocument/2006/relationships/image" Target="../media/image14.png"/><Relationship Id="rId48" Type="http://schemas.openxmlformats.org/officeDocument/2006/relationships/customXml" Target="../ink/ink23.xml"/><Relationship Id="rId69" Type="http://schemas.openxmlformats.org/officeDocument/2006/relationships/image" Target="../media/image35.png"/><Relationship Id="rId113" Type="http://schemas.openxmlformats.org/officeDocument/2006/relationships/image" Target="../media/image57.png"/><Relationship Id="rId134" Type="http://schemas.openxmlformats.org/officeDocument/2006/relationships/customXml" Target="../ink/ink66.xml"/><Relationship Id="rId320" Type="http://schemas.openxmlformats.org/officeDocument/2006/relationships/customXml" Target="../ink/ink159.xml"/><Relationship Id="rId80" Type="http://schemas.openxmlformats.org/officeDocument/2006/relationships/customXml" Target="../ink/ink39.xml"/><Relationship Id="rId155" Type="http://schemas.openxmlformats.org/officeDocument/2006/relationships/image" Target="../media/image78.png"/><Relationship Id="rId176" Type="http://schemas.openxmlformats.org/officeDocument/2006/relationships/customXml" Target="../ink/ink87.xml"/><Relationship Id="rId197" Type="http://schemas.openxmlformats.org/officeDocument/2006/relationships/image" Target="../media/image99.png"/><Relationship Id="rId341" Type="http://schemas.openxmlformats.org/officeDocument/2006/relationships/image" Target="../media/image171.png"/><Relationship Id="rId201" Type="http://schemas.openxmlformats.org/officeDocument/2006/relationships/image" Target="../media/image101.png"/><Relationship Id="rId222" Type="http://schemas.openxmlformats.org/officeDocument/2006/relationships/customXml" Target="../ink/ink110.xml"/><Relationship Id="rId243" Type="http://schemas.openxmlformats.org/officeDocument/2006/relationships/image" Target="../media/image122.png"/><Relationship Id="rId264" Type="http://schemas.openxmlformats.org/officeDocument/2006/relationships/customXml" Target="../ink/ink131.xml"/><Relationship Id="rId285" Type="http://schemas.openxmlformats.org/officeDocument/2006/relationships/image" Target="../media/image143.png"/><Relationship Id="rId17" Type="http://schemas.openxmlformats.org/officeDocument/2006/relationships/image" Target="../media/image9.png"/><Relationship Id="rId38" Type="http://schemas.openxmlformats.org/officeDocument/2006/relationships/customXml" Target="../ink/ink18.xml"/><Relationship Id="rId59" Type="http://schemas.openxmlformats.org/officeDocument/2006/relationships/image" Target="../media/image30.png"/><Relationship Id="rId103" Type="http://schemas.openxmlformats.org/officeDocument/2006/relationships/image" Target="../media/image52.png"/><Relationship Id="rId124" Type="http://schemas.openxmlformats.org/officeDocument/2006/relationships/customXml" Target="../ink/ink61.xml"/><Relationship Id="rId310" Type="http://schemas.openxmlformats.org/officeDocument/2006/relationships/customXml" Target="../ink/ink154.xml"/><Relationship Id="rId70" Type="http://schemas.openxmlformats.org/officeDocument/2006/relationships/customXml" Target="../ink/ink34.xml"/><Relationship Id="rId91" Type="http://schemas.openxmlformats.org/officeDocument/2006/relationships/image" Target="../media/image46.png"/><Relationship Id="rId145" Type="http://schemas.openxmlformats.org/officeDocument/2006/relationships/image" Target="../media/image73.png"/><Relationship Id="rId166" Type="http://schemas.openxmlformats.org/officeDocument/2006/relationships/customXml" Target="../ink/ink82.xml"/><Relationship Id="rId187" Type="http://schemas.openxmlformats.org/officeDocument/2006/relationships/image" Target="../media/image94.png"/><Relationship Id="rId331" Type="http://schemas.openxmlformats.org/officeDocument/2006/relationships/image" Target="../media/image166.png"/><Relationship Id="rId352" Type="http://schemas.openxmlformats.org/officeDocument/2006/relationships/customXml" Target="../ink/ink175.xml"/><Relationship Id="rId1" Type="http://schemas.openxmlformats.org/officeDocument/2006/relationships/slideLayout" Target="../slideLayouts/slideLayout14.xml"/><Relationship Id="rId212" Type="http://schemas.openxmlformats.org/officeDocument/2006/relationships/customXml" Target="../ink/ink105.xml"/><Relationship Id="rId233" Type="http://schemas.openxmlformats.org/officeDocument/2006/relationships/image" Target="../media/image117.png"/><Relationship Id="rId254" Type="http://schemas.openxmlformats.org/officeDocument/2006/relationships/customXml" Target="../ink/ink126.xml"/><Relationship Id="rId28" Type="http://schemas.openxmlformats.org/officeDocument/2006/relationships/customXml" Target="../ink/ink13.xml"/><Relationship Id="rId49" Type="http://schemas.openxmlformats.org/officeDocument/2006/relationships/image" Target="../media/image25.png"/><Relationship Id="rId114" Type="http://schemas.openxmlformats.org/officeDocument/2006/relationships/customXml" Target="../ink/ink56.xml"/><Relationship Id="rId275" Type="http://schemas.openxmlformats.org/officeDocument/2006/relationships/image" Target="../media/image138.png"/><Relationship Id="rId296" Type="http://schemas.openxmlformats.org/officeDocument/2006/relationships/customXml" Target="../ink/ink147.xml"/><Relationship Id="rId300" Type="http://schemas.openxmlformats.org/officeDocument/2006/relationships/customXml" Target="../ink/ink149.xml"/><Relationship Id="rId60" Type="http://schemas.openxmlformats.org/officeDocument/2006/relationships/customXml" Target="../ink/ink29.xml"/><Relationship Id="rId81" Type="http://schemas.openxmlformats.org/officeDocument/2006/relationships/image" Target="../media/image41.png"/><Relationship Id="rId135" Type="http://schemas.openxmlformats.org/officeDocument/2006/relationships/image" Target="../media/image68.png"/><Relationship Id="rId156" Type="http://schemas.openxmlformats.org/officeDocument/2006/relationships/customXml" Target="../ink/ink77.xml"/><Relationship Id="rId177" Type="http://schemas.openxmlformats.org/officeDocument/2006/relationships/image" Target="../media/image89.png"/><Relationship Id="rId198" Type="http://schemas.openxmlformats.org/officeDocument/2006/relationships/customXml" Target="../ink/ink98.xml"/><Relationship Id="rId321" Type="http://schemas.openxmlformats.org/officeDocument/2006/relationships/image" Target="../media/image161.png"/><Relationship Id="rId342" Type="http://schemas.openxmlformats.org/officeDocument/2006/relationships/customXml" Target="../ink/ink170.xml"/><Relationship Id="rId202" Type="http://schemas.openxmlformats.org/officeDocument/2006/relationships/customXml" Target="../ink/ink100.xml"/><Relationship Id="rId223" Type="http://schemas.openxmlformats.org/officeDocument/2006/relationships/image" Target="../media/image112.png"/><Relationship Id="rId244" Type="http://schemas.openxmlformats.org/officeDocument/2006/relationships/customXml" Target="../ink/ink121.xml"/><Relationship Id="rId18" Type="http://schemas.openxmlformats.org/officeDocument/2006/relationships/customXml" Target="../ink/ink8.xml"/><Relationship Id="rId39" Type="http://schemas.openxmlformats.org/officeDocument/2006/relationships/image" Target="../media/image20.png"/><Relationship Id="rId265" Type="http://schemas.openxmlformats.org/officeDocument/2006/relationships/image" Target="../media/image133.png"/><Relationship Id="rId286" Type="http://schemas.openxmlformats.org/officeDocument/2006/relationships/customXml" Target="../ink/ink142.xml"/><Relationship Id="rId50" Type="http://schemas.openxmlformats.org/officeDocument/2006/relationships/customXml" Target="../ink/ink24.xml"/><Relationship Id="rId104" Type="http://schemas.openxmlformats.org/officeDocument/2006/relationships/customXml" Target="../ink/ink51.xml"/><Relationship Id="rId125" Type="http://schemas.openxmlformats.org/officeDocument/2006/relationships/image" Target="../media/image63.png"/><Relationship Id="rId146" Type="http://schemas.openxmlformats.org/officeDocument/2006/relationships/customXml" Target="../ink/ink72.xml"/><Relationship Id="rId167" Type="http://schemas.openxmlformats.org/officeDocument/2006/relationships/image" Target="../media/image84.png"/><Relationship Id="rId188" Type="http://schemas.openxmlformats.org/officeDocument/2006/relationships/customXml" Target="../ink/ink93.xml"/><Relationship Id="rId311" Type="http://schemas.openxmlformats.org/officeDocument/2006/relationships/image" Target="../media/image156.png"/><Relationship Id="rId332" Type="http://schemas.openxmlformats.org/officeDocument/2006/relationships/customXml" Target="../ink/ink165.xml"/><Relationship Id="rId353" Type="http://schemas.openxmlformats.org/officeDocument/2006/relationships/image" Target="../media/image177.png"/><Relationship Id="rId71" Type="http://schemas.openxmlformats.org/officeDocument/2006/relationships/image" Target="../media/image36.png"/><Relationship Id="rId92" Type="http://schemas.openxmlformats.org/officeDocument/2006/relationships/customXml" Target="../ink/ink45.xml"/><Relationship Id="rId213" Type="http://schemas.openxmlformats.org/officeDocument/2006/relationships/image" Target="../media/image107.png"/><Relationship Id="rId234" Type="http://schemas.openxmlformats.org/officeDocument/2006/relationships/customXml" Target="../ink/ink116.xml"/><Relationship Id="rId2" Type="http://schemas.openxmlformats.org/officeDocument/2006/relationships/notesSlide" Target="../notesSlides/notesSlide1.xml"/><Relationship Id="rId29" Type="http://schemas.openxmlformats.org/officeDocument/2006/relationships/image" Target="../media/image15.png"/><Relationship Id="rId255" Type="http://schemas.openxmlformats.org/officeDocument/2006/relationships/image" Target="../media/image128.png"/><Relationship Id="rId276" Type="http://schemas.openxmlformats.org/officeDocument/2006/relationships/customXml" Target="../ink/ink137.xml"/><Relationship Id="rId297" Type="http://schemas.openxmlformats.org/officeDocument/2006/relationships/image" Target="../media/image149.png"/><Relationship Id="rId40" Type="http://schemas.openxmlformats.org/officeDocument/2006/relationships/customXml" Target="../ink/ink19.xml"/><Relationship Id="rId115" Type="http://schemas.openxmlformats.org/officeDocument/2006/relationships/image" Target="../media/image58.png"/><Relationship Id="rId136" Type="http://schemas.openxmlformats.org/officeDocument/2006/relationships/customXml" Target="../ink/ink67.xml"/><Relationship Id="rId157" Type="http://schemas.openxmlformats.org/officeDocument/2006/relationships/image" Target="../media/image79.png"/><Relationship Id="rId178" Type="http://schemas.openxmlformats.org/officeDocument/2006/relationships/customXml" Target="../ink/ink88.xml"/><Relationship Id="rId301" Type="http://schemas.openxmlformats.org/officeDocument/2006/relationships/image" Target="../media/image151.png"/><Relationship Id="rId322" Type="http://schemas.openxmlformats.org/officeDocument/2006/relationships/customXml" Target="../ink/ink160.xml"/><Relationship Id="rId343" Type="http://schemas.openxmlformats.org/officeDocument/2006/relationships/image" Target="../media/image172.png"/><Relationship Id="rId61" Type="http://schemas.openxmlformats.org/officeDocument/2006/relationships/image" Target="../media/image31.png"/><Relationship Id="rId82" Type="http://schemas.openxmlformats.org/officeDocument/2006/relationships/customXml" Target="../ink/ink40.xml"/><Relationship Id="rId199" Type="http://schemas.openxmlformats.org/officeDocument/2006/relationships/image" Target="../media/image100.png"/><Relationship Id="rId203" Type="http://schemas.openxmlformats.org/officeDocument/2006/relationships/image" Target="../media/image102.png"/><Relationship Id="rId19" Type="http://schemas.openxmlformats.org/officeDocument/2006/relationships/image" Target="../media/image10.png"/><Relationship Id="rId224" Type="http://schemas.openxmlformats.org/officeDocument/2006/relationships/customXml" Target="../ink/ink111.xml"/><Relationship Id="rId245" Type="http://schemas.openxmlformats.org/officeDocument/2006/relationships/image" Target="../media/image123.png"/><Relationship Id="rId266" Type="http://schemas.openxmlformats.org/officeDocument/2006/relationships/customXml" Target="../ink/ink132.xml"/><Relationship Id="rId287" Type="http://schemas.openxmlformats.org/officeDocument/2006/relationships/image" Target="../media/image144.png"/><Relationship Id="rId30" Type="http://schemas.openxmlformats.org/officeDocument/2006/relationships/customXml" Target="../ink/ink14.xml"/><Relationship Id="rId105" Type="http://schemas.openxmlformats.org/officeDocument/2006/relationships/image" Target="../media/image53.png"/><Relationship Id="rId126" Type="http://schemas.openxmlformats.org/officeDocument/2006/relationships/customXml" Target="../ink/ink62.xml"/><Relationship Id="rId147" Type="http://schemas.openxmlformats.org/officeDocument/2006/relationships/image" Target="../media/image74.png"/><Relationship Id="rId168" Type="http://schemas.openxmlformats.org/officeDocument/2006/relationships/customXml" Target="../ink/ink83.xml"/><Relationship Id="rId312" Type="http://schemas.openxmlformats.org/officeDocument/2006/relationships/customXml" Target="../ink/ink155.xml"/><Relationship Id="rId333" Type="http://schemas.openxmlformats.org/officeDocument/2006/relationships/image" Target="../media/image167.png"/><Relationship Id="rId354" Type="http://schemas.openxmlformats.org/officeDocument/2006/relationships/customXml" Target="../ink/ink176.xml"/><Relationship Id="rId51" Type="http://schemas.openxmlformats.org/officeDocument/2006/relationships/image" Target="../media/image26.png"/><Relationship Id="rId72" Type="http://schemas.openxmlformats.org/officeDocument/2006/relationships/customXml" Target="../ink/ink35.xml"/><Relationship Id="rId93" Type="http://schemas.openxmlformats.org/officeDocument/2006/relationships/image" Target="../media/image47.png"/><Relationship Id="rId189" Type="http://schemas.openxmlformats.org/officeDocument/2006/relationships/image" Target="../media/image95.png"/><Relationship Id="rId3" Type="http://schemas.openxmlformats.org/officeDocument/2006/relationships/image" Target="../media/image2.png"/><Relationship Id="rId214" Type="http://schemas.openxmlformats.org/officeDocument/2006/relationships/customXml" Target="../ink/ink106.xml"/><Relationship Id="rId235" Type="http://schemas.openxmlformats.org/officeDocument/2006/relationships/image" Target="../media/image118.png"/><Relationship Id="rId256" Type="http://schemas.openxmlformats.org/officeDocument/2006/relationships/customXml" Target="../ink/ink127.xml"/><Relationship Id="rId277" Type="http://schemas.openxmlformats.org/officeDocument/2006/relationships/image" Target="../media/image139.png"/><Relationship Id="rId298" Type="http://schemas.openxmlformats.org/officeDocument/2006/relationships/customXml" Target="../ink/ink148.xml"/><Relationship Id="rId116" Type="http://schemas.openxmlformats.org/officeDocument/2006/relationships/customXml" Target="../ink/ink57.xml"/><Relationship Id="rId137" Type="http://schemas.openxmlformats.org/officeDocument/2006/relationships/image" Target="../media/image69.png"/><Relationship Id="rId158" Type="http://schemas.openxmlformats.org/officeDocument/2006/relationships/customXml" Target="../ink/ink78.xml"/><Relationship Id="rId302" Type="http://schemas.openxmlformats.org/officeDocument/2006/relationships/customXml" Target="../ink/ink150.xml"/><Relationship Id="rId323" Type="http://schemas.openxmlformats.org/officeDocument/2006/relationships/image" Target="../media/image162.png"/><Relationship Id="rId344" Type="http://schemas.openxmlformats.org/officeDocument/2006/relationships/customXml" Target="../ink/ink171.xml"/><Relationship Id="rId20" Type="http://schemas.openxmlformats.org/officeDocument/2006/relationships/customXml" Target="../ink/ink9.xml"/><Relationship Id="rId41" Type="http://schemas.openxmlformats.org/officeDocument/2006/relationships/image" Target="../media/image21.png"/><Relationship Id="rId62" Type="http://schemas.openxmlformats.org/officeDocument/2006/relationships/customXml" Target="../ink/ink30.xml"/><Relationship Id="rId83" Type="http://schemas.openxmlformats.org/officeDocument/2006/relationships/image" Target="../media/image42.png"/><Relationship Id="rId179" Type="http://schemas.openxmlformats.org/officeDocument/2006/relationships/image" Target="../media/image90.png"/><Relationship Id="rId190" Type="http://schemas.openxmlformats.org/officeDocument/2006/relationships/customXml" Target="../ink/ink94.xml"/><Relationship Id="rId204" Type="http://schemas.openxmlformats.org/officeDocument/2006/relationships/customXml" Target="../ink/ink101.xml"/><Relationship Id="rId225" Type="http://schemas.openxmlformats.org/officeDocument/2006/relationships/image" Target="../media/image113.png"/><Relationship Id="rId246" Type="http://schemas.openxmlformats.org/officeDocument/2006/relationships/customXml" Target="../ink/ink122.xml"/><Relationship Id="rId267" Type="http://schemas.openxmlformats.org/officeDocument/2006/relationships/image" Target="../media/image134.png"/><Relationship Id="rId288" Type="http://schemas.openxmlformats.org/officeDocument/2006/relationships/customXml" Target="../ink/ink143.xml"/><Relationship Id="rId106" Type="http://schemas.openxmlformats.org/officeDocument/2006/relationships/customXml" Target="../ink/ink52.xml"/><Relationship Id="rId127" Type="http://schemas.openxmlformats.org/officeDocument/2006/relationships/image" Target="../media/image64.png"/><Relationship Id="rId313" Type="http://schemas.openxmlformats.org/officeDocument/2006/relationships/image" Target="../media/image157.png"/><Relationship Id="rId10" Type="http://schemas.openxmlformats.org/officeDocument/2006/relationships/customXml" Target="../ink/ink4.xml"/><Relationship Id="rId31" Type="http://schemas.openxmlformats.org/officeDocument/2006/relationships/image" Target="../media/image16.png"/><Relationship Id="rId52" Type="http://schemas.openxmlformats.org/officeDocument/2006/relationships/customXml" Target="../ink/ink25.xml"/><Relationship Id="rId73" Type="http://schemas.openxmlformats.org/officeDocument/2006/relationships/image" Target="../media/image37.png"/><Relationship Id="rId94" Type="http://schemas.openxmlformats.org/officeDocument/2006/relationships/customXml" Target="../ink/ink46.xml"/><Relationship Id="rId148" Type="http://schemas.openxmlformats.org/officeDocument/2006/relationships/customXml" Target="../ink/ink73.xml"/><Relationship Id="rId169" Type="http://schemas.openxmlformats.org/officeDocument/2006/relationships/image" Target="../media/image85.png"/><Relationship Id="rId334" Type="http://schemas.openxmlformats.org/officeDocument/2006/relationships/customXml" Target="../ink/ink166.xml"/><Relationship Id="rId355" Type="http://schemas.openxmlformats.org/officeDocument/2006/relationships/image" Target="../media/image178.png"/><Relationship Id="rId4" Type="http://schemas.openxmlformats.org/officeDocument/2006/relationships/customXml" Target="../ink/ink1.xml"/><Relationship Id="rId180" Type="http://schemas.openxmlformats.org/officeDocument/2006/relationships/customXml" Target="../ink/ink89.xml"/><Relationship Id="rId215" Type="http://schemas.openxmlformats.org/officeDocument/2006/relationships/image" Target="../media/image108.png"/><Relationship Id="rId236" Type="http://schemas.openxmlformats.org/officeDocument/2006/relationships/customXml" Target="../ink/ink117.xml"/><Relationship Id="rId257" Type="http://schemas.openxmlformats.org/officeDocument/2006/relationships/image" Target="../media/image129.png"/><Relationship Id="rId278" Type="http://schemas.openxmlformats.org/officeDocument/2006/relationships/customXml" Target="../ink/ink138.xml"/><Relationship Id="rId303" Type="http://schemas.openxmlformats.org/officeDocument/2006/relationships/image" Target="../media/image152.png"/><Relationship Id="rId42" Type="http://schemas.openxmlformats.org/officeDocument/2006/relationships/customXml" Target="../ink/ink20.xml"/><Relationship Id="rId84" Type="http://schemas.openxmlformats.org/officeDocument/2006/relationships/customXml" Target="../ink/ink41.xml"/><Relationship Id="rId138" Type="http://schemas.openxmlformats.org/officeDocument/2006/relationships/customXml" Target="../ink/ink68.xml"/><Relationship Id="rId345" Type="http://schemas.openxmlformats.org/officeDocument/2006/relationships/image" Target="../media/image173.png"/><Relationship Id="rId191" Type="http://schemas.openxmlformats.org/officeDocument/2006/relationships/image" Target="../media/image96.png"/><Relationship Id="rId205" Type="http://schemas.openxmlformats.org/officeDocument/2006/relationships/image" Target="../media/image103.png"/><Relationship Id="rId247" Type="http://schemas.openxmlformats.org/officeDocument/2006/relationships/image" Target="../media/image124.png"/><Relationship Id="rId107" Type="http://schemas.openxmlformats.org/officeDocument/2006/relationships/image" Target="../media/image54.png"/><Relationship Id="rId289" Type="http://schemas.openxmlformats.org/officeDocument/2006/relationships/image" Target="../media/image145.png"/><Relationship Id="rId11" Type="http://schemas.openxmlformats.org/officeDocument/2006/relationships/image" Target="../media/image6.png"/><Relationship Id="rId53" Type="http://schemas.openxmlformats.org/officeDocument/2006/relationships/image" Target="../media/image27.png"/><Relationship Id="rId149" Type="http://schemas.openxmlformats.org/officeDocument/2006/relationships/image" Target="../media/image75.png"/><Relationship Id="rId314" Type="http://schemas.openxmlformats.org/officeDocument/2006/relationships/customXml" Target="../ink/ink156.xml"/><Relationship Id="rId95" Type="http://schemas.openxmlformats.org/officeDocument/2006/relationships/image" Target="../media/image48.png"/><Relationship Id="rId160" Type="http://schemas.openxmlformats.org/officeDocument/2006/relationships/customXml" Target="../ink/ink79.xml"/><Relationship Id="rId216" Type="http://schemas.openxmlformats.org/officeDocument/2006/relationships/customXml" Target="../ink/ink107.xml"/><Relationship Id="rId258" Type="http://schemas.openxmlformats.org/officeDocument/2006/relationships/customXml" Target="../ink/ink128.xml"/><Relationship Id="rId22" Type="http://schemas.openxmlformats.org/officeDocument/2006/relationships/customXml" Target="../ink/ink10.xml"/><Relationship Id="rId64" Type="http://schemas.openxmlformats.org/officeDocument/2006/relationships/customXml" Target="../ink/ink31.xml"/><Relationship Id="rId118" Type="http://schemas.openxmlformats.org/officeDocument/2006/relationships/customXml" Target="../ink/ink58.xml"/><Relationship Id="rId325" Type="http://schemas.openxmlformats.org/officeDocument/2006/relationships/image" Target="../media/image163.png"/><Relationship Id="rId171" Type="http://schemas.openxmlformats.org/officeDocument/2006/relationships/image" Target="../media/image86.png"/><Relationship Id="rId227" Type="http://schemas.openxmlformats.org/officeDocument/2006/relationships/image" Target="../media/image114.png"/><Relationship Id="rId269" Type="http://schemas.openxmlformats.org/officeDocument/2006/relationships/image" Target="../media/image135.png"/><Relationship Id="rId33" Type="http://schemas.openxmlformats.org/officeDocument/2006/relationships/image" Target="../media/image17.png"/><Relationship Id="rId129" Type="http://schemas.openxmlformats.org/officeDocument/2006/relationships/image" Target="../media/image65.png"/><Relationship Id="rId280" Type="http://schemas.openxmlformats.org/officeDocument/2006/relationships/customXml" Target="../ink/ink139.xml"/><Relationship Id="rId336" Type="http://schemas.openxmlformats.org/officeDocument/2006/relationships/customXml" Target="../ink/ink167.xml"/><Relationship Id="rId75" Type="http://schemas.openxmlformats.org/officeDocument/2006/relationships/image" Target="../media/image38.png"/><Relationship Id="rId140" Type="http://schemas.openxmlformats.org/officeDocument/2006/relationships/customXml" Target="../ink/ink69.xml"/><Relationship Id="rId182" Type="http://schemas.openxmlformats.org/officeDocument/2006/relationships/customXml" Target="../ink/ink90.xml"/><Relationship Id="rId6" Type="http://schemas.openxmlformats.org/officeDocument/2006/relationships/customXml" Target="../ink/ink2.xml"/><Relationship Id="rId238" Type="http://schemas.openxmlformats.org/officeDocument/2006/relationships/customXml" Target="../ink/ink118.xml"/><Relationship Id="rId291" Type="http://schemas.openxmlformats.org/officeDocument/2006/relationships/image" Target="../media/image146.png"/><Relationship Id="rId305" Type="http://schemas.openxmlformats.org/officeDocument/2006/relationships/image" Target="../media/image153.png"/><Relationship Id="rId347" Type="http://schemas.openxmlformats.org/officeDocument/2006/relationships/image" Target="../media/image174.png"/><Relationship Id="rId44" Type="http://schemas.openxmlformats.org/officeDocument/2006/relationships/customXml" Target="../ink/ink21.xml"/><Relationship Id="rId86" Type="http://schemas.openxmlformats.org/officeDocument/2006/relationships/customXml" Target="../ink/ink42.xml"/><Relationship Id="rId151" Type="http://schemas.openxmlformats.org/officeDocument/2006/relationships/image" Target="../media/image76.png"/><Relationship Id="rId193" Type="http://schemas.openxmlformats.org/officeDocument/2006/relationships/image" Target="../media/image97.png"/><Relationship Id="rId207" Type="http://schemas.openxmlformats.org/officeDocument/2006/relationships/image" Target="../media/image104.png"/><Relationship Id="rId249" Type="http://schemas.openxmlformats.org/officeDocument/2006/relationships/image" Target="../media/image125.png"/><Relationship Id="rId13" Type="http://schemas.openxmlformats.org/officeDocument/2006/relationships/image" Target="../media/image7.png"/><Relationship Id="rId109" Type="http://schemas.openxmlformats.org/officeDocument/2006/relationships/image" Target="../media/image55.png"/><Relationship Id="rId260" Type="http://schemas.openxmlformats.org/officeDocument/2006/relationships/customXml" Target="../ink/ink129.xml"/><Relationship Id="rId316" Type="http://schemas.openxmlformats.org/officeDocument/2006/relationships/customXml" Target="../ink/ink157.xml"/><Relationship Id="rId55" Type="http://schemas.openxmlformats.org/officeDocument/2006/relationships/image" Target="../media/image28.png"/><Relationship Id="rId97" Type="http://schemas.openxmlformats.org/officeDocument/2006/relationships/image" Target="../media/image49.png"/><Relationship Id="rId120" Type="http://schemas.openxmlformats.org/officeDocument/2006/relationships/customXml" Target="../ink/ink59.xml"/><Relationship Id="rId162" Type="http://schemas.openxmlformats.org/officeDocument/2006/relationships/customXml" Target="../ink/ink80.xml"/><Relationship Id="rId218" Type="http://schemas.openxmlformats.org/officeDocument/2006/relationships/customXml" Target="../ink/ink108.xml"/><Relationship Id="rId271" Type="http://schemas.openxmlformats.org/officeDocument/2006/relationships/image" Target="../media/image136.png"/><Relationship Id="rId24" Type="http://schemas.openxmlformats.org/officeDocument/2006/relationships/customXml" Target="../ink/ink11.xml"/><Relationship Id="rId66" Type="http://schemas.openxmlformats.org/officeDocument/2006/relationships/customXml" Target="../ink/ink32.xml"/><Relationship Id="rId131" Type="http://schemas.openxmlformats.org/officeDocument/2006/relationships/image" Target="../media/image66.png"/><Relationship Id="rId327" Type="http://schemas.openxmlformats.org/officeDocument/2006/relationships/image" Target="../media/image164.png"/><Relationship Id="rId173" Type="http://schemas.openxmlformats.org/officeDocument/2006/relationships/image" Target="../media/image87.png"/><Relationship Id="rId229" Type="http://schemas.openxmlformats.org/officeDocument/2006/relationships/image" Target="../media/image115.png"/><Relationship Id="rId240" Type="http://schemas.openxmlformats.org/officeDocument/2006/relationships/customXml" Target="../ink/ink119.xml"/><Relationship Id="rId35" Type="http://schemas.openxmlformats.org/officeDocument/2006/relationships/image" Target="../media/image18.png"/><Relationship Id="rId77" Type="http://schemas.openxmlformats.org/officeDocument/2006/relationships/image" Target="../media/image39.png"/><Relationship Id="rId100" Type="http://schemas.openxmlformats.org/officeDocument/2006/relationships/customXml" Target="../ink/ink49.xml"/><Relationship Id="rId282" Type="http://schemas.openxmlformats.org/officeDocument/2006/relationships/customXml" Target="../ink/ink140.xml"/><Relationship Id="rId338" Type="http://schemas.openxmlformats.org/officeDocument/2006/relationships/customXml" Target="../ink/ink168.xml"/><Relationship Id="rId8" Type="http://schemas.openxmlformats.org/officeDocument/2006/relationships/customXml" Target="../ink/ink3.xml"/><Relationship Id="rId142" Type="http://schemas.openxmlformats.org/officeDocument/2006/relationships/customXml" Target="../ink/ink70.xml"/><Relationship Id="rId184" Type="http://schemas.openxmlformats.org/officeDocument/2006/relationships/customXml" Target="../ink/ink9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customXml" Target="../ink/ink177.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80.png"/><Relationship Id="rId5" Type="http://schemas.openxmlformats.org/officeDocument/2006/relationships/customXml" Target="../ink/ink178.xml"/><Relationship Id="rId4" Type="http://schemas.openxmlformats.org/officeDocument/2006/relationships/image" Target="../media/image179.png"/></Relationships>
</file>

<file path=ppt/slides/_rels/slide6.xml.rels><?xml version="1.0" encoding="UTF-8" standalone="yes"?>
<Relationships xmlns="http://schemas.openxmlformats.org/package/2006/relationships"><Relationship Id="rId26" Type="http://schemas.openxmlformats.org/officeDocument/2006/relationships/customXml" Target="../ink/ink191.xml"/><Relationship Id="rId21" Type="http://schemas.openxmlformats.org/officeDocument/2006/relationships/image" Target="../media/image190.png"/><Relationship Id="rId42" Type="http://schemas.openxmlformats.org/officeDocument/2006/relationships/customXml" Target="../ink/ink199.xml"/><Relationship Id="rId47" Type="http://schemas.openxmlformats.org/officeDocument/2006/relationships/image" Target="../media/image203.png"/><Relationship Id="rId63" Type="http://schemas.openxmlformats.org/officeDocument/2006/relationships/image" Target="../media/image210.png"/><Relationship Id="rId68" Type="http://schemas.openxmlformats.org/officeDocument/2006/relationships/customXml" Target="../ink/ink212.xml"/><Relationship Id="rId16" Type="http://schemas.openxmlformats.org/officeDocument/2006/relationships/customXml" Target="../ink/ink186.xml"/><Relationship Id="rId11" Type="http://schemas.openxmlformats.org/officeDocument/2006/relationships/image" Target="../media/image185.png"/><Relationship Id="rId24" Type="http://schemas.openxmlformats.org/officeDocument/2006/relationships/customXml" Target="../ink/ink190.xml"/><Relationship Id="rId32" Type="http://schemas.openxmlformats.org/officeDocument/2006/relationships/customXml" Target="../ink/ink194.xml"/><Relationship Id="rId37" Type="http://schemas.openxmlformats.org/officeDocument/2006/relationships/image" Target="../media/image198.png"/><Relationship Id="rId40" Type="http://schemas.openxmlformats.org/officeDocument/2006/relationships/customXml" Target="../ink/ink198.xml"/><Relationship Id="rId45" Type="http://schemas.openxmlformats.org/officeDocument/2006/relationships/image" Target="../media/image202.png"/><Relationship Id="rId53" Type="http://schemas.openxmlformats.org/officeDocument/2006/relationships/image" Target="../media/image206.png"/><Relationship Id="rId58" Type="http://schemas.openxmlformats.org/officeDocument/2006/relationships/customXml" Target="../ink/ink207.xml"/><Relationship Id="rId66" Type="http://schemas.openxmlformats.org/officeDocument/2006/relationships/customXml" Target="../ink/ink211.xml"/><Relationship Id="rId74" Type="http://schemas.openxmlformats.org/officeDocument/2006/relationships/customXml" Target="../ink/ink215.xml"/><Relationship Id="rId5" Type="http://schemas.openxmlformats.org/officeDocument/2006/relationships/image" Target="../media/image182.png"/><Relationship Id="rId61" Type="http://schemas.openxmlformats.org/officeDocument/2006/relationships/image" Target="../media/image209.png"/><Relationship Id="rId19" Type="http://schemas.openxmlformats.org/officeDocument/2006/relationships/image" Target="../media/image189.png"/><Relationship Id="rId14" Type="http://schemas.openxmlformats.org/officeDocument/2006/relationships/customXml" Target="../ink/ink185.xml"/><Relationship Id="rId22" Type="http://schemas.openxmlformats.org/officeDocument/2006/relationships/customXml" Target="../ink/ink189.xml"/><Relationship Id="rId27" Type="http://schemas.openxmlformats.org/officeDocument/2006/relationships/image" Target="../media/image193.png"/><Relationship Id="rId30" Type="http://schemas.openxmlformats.org/officeDocument/2006/relationships/customXml" Target="../ink/ink193.xml"/><Relationship Id="rId35" Type="http://schemas.openxmlformats.org/officeDocument/2006/relationships/image" Target="../media/image197.png"/><Relationship Id="rId43" Type="http://schemas.openxmlformats.org/officeDocument/2006/relationships/image" Target="../media/image201.png"/><Relationship Id="rId48" Type="http://schemas.openxmlformats.org/officeDocument/2006/relationships/customXml" Target="../ink/ink202.xml"/><Relationship Id="rId56" Type="http://schemas.openxmlformats.org/officeDocument/2006/relationships/customXml" Target="../ink/ink206.xml"/><Relationship Id="rId64" Type="http://schemas.openxmlformats.org/officeDocument/2006/relationships/customXml" Target="../ink/ink210.xml"/><Relationship Id="rId69" Type="http://schemas.openxmlformats.org/officeDocument/2006/relationships/image" Target="../media/image213.png"/><Relationship Id="rId77" Type="http://schemas.openxmlformats.org/officeDocument/2006/relationships/image" Target="../media/image217.png"/><Relationship Id="rId8" Type="http://schemas.openxmlformats.org/officeDocument/2006/relationships/customXml" Target="../ink/ink182.xml"/><Relationship Id="rId51" Type="http://schemas.openxmlformats.org/officeDocument/2006/relationships/image" Target="../media/image205.png"/><Relationship Id="rId72" Type="http://schemas.openxmlformats.org/officeDocument/2006/relationships/customXml" Target="../ink/ink214.xml"/><Relationship Id="rId3" Type="http://schemas.openxmlformats.org/officeDocument/2006/relationships/image" Target="../media/image181.png"/><Relationship Id="rId12" Type="http://schemas.openxmlformats.org/officeDocument/2006/relationships/customXml" Target="../ink/ink184.xml"/><Relationship Id="rId17" Type="http://schemas.openxmlformats.org/officeDocument/2006/relationships/image" Target="../media/image188.png"/><Relationship Id="rId25" Type="http://schemas.openxmlformats.org/officeDocument/2006/relationships/image" Target="../media/image192.png"/><Relationship Id="rId33" Type="http://schemas.openxmlformats.org/officeDocument/2006/relationships/image" Target="../media/image196.png"/><Relationship Id="rId38" Type="http://schemas.openxmlformats.org/officeDocument/2006/relationships/customXml" Target="../ink/ink197.xml"/><Relationship Id="rId46" Type="http://schemas.openxmlformats.org/officeDocument/2006/relationships/customXml" Target="../ink/ink201.xml"/><Relationship Id="rId59" Type="http://schemas.openxmlformats.org/officeDocument/2006/relationships/image" Target="../media/image208.png"/><Relationship Id="rId67" Type="http://schemas.openxmlformats.org/officeDocument/2006/relationships/image" Target="../media/image212.png"/><Relationship Id="rId20" Type="http://schemas.openxmlformats.org/officeDocument/2006/relationships/customXml" Target="../ink/ink188.xml"/><Relationship Id="rId41" Type="http://schemas.openxmlformats.org/officeDocument/2006/relationships/image" Target="../media/image200.png"/><Relationship Id="rId54" Type="http://schemas.openxmlformats.org/officeDocument/2006/relationships/customXml" Target="../ink/ink205.xml"/><Relationship Id="rId62" Type="http://schemas.openxmlformats.org/officeDocument/2006/relationships/customXml" Target="../ink/ink209.xml"/><Relationship Id="rId70" Type="http://schemas.openxmlformats.org/officeDocument/2006/relationships/customXml" Target="../ink/ink213.xml"/><Relationship Id="rId75" Type="http://schemas.openxmlformats.org/officeDocument/2006/relationships/image" Target="../media/image216.png"/><Relationship Id="rId1" Type="http://schemas.openxmlformats.org/officeDocument/2006/relationships/slideLayout" Target="../slideLayouts/slideLayout7.xml"/><Relationship Id="rId6" Type="http://schemas.openxmlformats.org/officeDocument/2006/relationships/customXml" Target="../ink/ink181.xml"/><Relationship Id="rId15" Type="http://schemas.openxmlformats.org/officeDocument/2006/relationships/image" Target="../media/image187.png"/><Relationship Id="rId23" Type="http://schemas.openxmlformats.org/officeDocument/2006/relationships/image" Target="../media/image191.png"/><Relationship Id="rId28" Type="http://schemas.openxmlformats.org/officeDocument/2006/relationships/customXml" Target="../ink/ink192.xml"/><Relationship Id="rId36" Type="http://schemas.openxmlformats.org/officeDocument/2006/relationships/customXml" Target="../ink/ink196.xml"/><Relationship Id="rId49" Type="http://schemas.openxmlformats.org/officeDocument/2006/relationships/image" Target="../media/image204.png"/><Relationship Id="rId57" Type="http://schemas.openxmlformats.org/officeDocument/2006/relationships/image" Target="../media/image207.png"/><Relationship Id="rId10" Type="http://schemas.openxmlformats.org/officeDocument/2006/relationships/customXml" Target="../ink/ink183.xml"/><Relationship Id="rId31" Type="http://schemas.openxmlformats.org/officeDocument/2006/relationships/image" Target="../media/image195.png"/><Relationship Id="rId44" Type="http://schemas.openxmlformats.org/officeDocument/2006/relationships/customXml" Target="../ink/ink200.xml"/><Relationship Id="rId52" Type="http://schemas.openxmlformats.org/officeDocument/2006/relationships/customXml" Target="../ink/ink204.xml"/><Relationship Id="rId60" Type="http://schemas.openxmlformats.org/officeDocument/2006/relationships/customXml" Target="../ink/ink208.xml"/><Relationship Id="rId65" Type="http://schemas.openxmlformats.org/officeDocument/2006/relationships/image" Target="../media/image211.png"/><Relationship Id="rId73" Type="http://schemas.openxmlformats.org/officeDocument/2006/relationships/image" Target="../media/image215.png"/><Relationship Id="rId4" Type="http://schemas.openxmlformats.org/officeDocument/2006/relationships/customXml" Target="../ink/ink180.xml"/><Relationship Id="rId9" Type="http://schemas.openxmlformats.org/officeDocument/2006/relationships/image" Target="../media/image184.png"/><Relationship Id="rId13" Type="http://schemas.openxmlformats.org/officeDocument/2006/relationships/image" Target="../media/image186.png"/><Relationship Id="rId18" Type="http://schemas.openxmlformats.org/officeDocument/2006/relationships/customXml" Target="../ink/ink187.xml"/><Relationship Id="rId39" Type="http://schemas.openxmlformats.org/officeDocument/2006/relationships/image" Target="../media/image199.png"/><Relationship Id="rId34" Type="http://schemas.openxmlformats.org/officeDocument/2006/relationships/customXml" Target="../ink/ink195.xml"/><Relationship Id="rId50" Type="http://schemas.openxmlformats.org/officeDocument/2006/relationships/customXml" Target="../ink/ink203.xml"/><Relationship Id="rId55" Type="http://schemas.openxmlformats.org/officeDocument/2006/relationships/image" Target="../media/image132.png"/><Relationship Id="rId76" Type="http://schemas.openxmlformats.org/officeDocument/2006/relationships/customXml" Target="../ink/ink216.xml"/><Relationship Id="rId7" Type="http://schemas.openxmlformats.org/officeDocument/2006/relationships/image" Target="../media/image183.png"/><Relationship Id="rId71" Type="http://schemas.openxmlformats.org/officeDocument/2006/relationships/image" Target="../media/image214.png"/><Relationship Id="rId2" Type="http://schemas.openxmlformats.org/officeDocument/2006/relationships/customXml" Target="../ink/ink179.xml"/><Relationship Id="rId29" Type="http://schemas.openxmlformats.org/officeDocument/2006/relationships/image" Target="../media/image19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17" Type="http://schemas.openxmlformats.org/officeDocument/2006/relationships/image" Target="../media/image275.png"/><Relationship Id="rId299" Type="http://schemas.openxmlformats.org/officeDocument/2006/relationships/image" Target="../media/image366.png"/><Relationship Id="rId21" Type="http://schemas.openxmlformats.org/officeDocument/2006/relationships/image" Target="../media/image227.png"/><Relationship Id="rId63" Type="http://schemas.openxmlformats.org/officeDocument/2006/relationships/image" Target="../media/image248.png"/><Relationship Id="rId159" Type="http://schemas.openxmlformats.org/officeDocument/2006/relationships/image" Target="../media/image296.png"/><Relationship Id="rId324" Type="http://schemas.openxmlformats.org/officeDocument/2006/relationships/customXml" Target="../ink/ink378.xml"/><Relationship Id="rId366" Type="http://schemas.openxmlformats.org/officeDocument/2006/relationships/customXml" Target="../ink/ink399.xml"/><Relationship Id="rId170" Type="http://schemas.openxmlformats.org/officeDocument/2006/relationships/customXml" Target="../ink/ink301.xml"/><Relationship Id="rId226" Type="http://schemas.openxmlformats.org/officeDocument/2006/relationships/customXml" Target="../ink/ink329.xml"/><Relationship Id="rId268" Type="http://schemas.openxmlformats.org/officeDocument/2006/relationships/customXml" Target="../ink/ink350.xml"/><Relationship Id="rId32" Type="http://schemas.openxmlformats.org/officeDocument/2006/relationships/customXml" Target="../ink/ink232.xml"/><Relationship Id="rId74" Type="http://schemas.openxmlformats.org/officeDocument/2006/relationships/customXml" Target="../ink/ink253.xml"/><Relationship Id="rId128" Type="http://schemas.openxmlformats.org/officeDocument/2006/relationships/customXml" Target="../ink/ink280.xml"/><Relationship Id="rId335" Type="http://schemas.openxmlformats.org/officeDocument/2006/relationships/image" Target="../media/image384.png"/><Relationship Id="rId377" Type="http://schemas.openxmlformats.org/officeDocument/2006/relationships/image" Target="../media/image405.png"/><Relationship Id="rId5" Type="http://schemas.openxmlformats.org/officeDocument/2006/relationships/image" Target="../media/image219.png"/><Relationship Id="rId181" Type="http://schemas.openxmlformats.org/officeDocument/2006/relationships/image" Target="../media/image307.png"/><Relationship Id="rId237" Type="http://schemas.openxmlformats.org/officeDocument/2006/relationships/image" Target="../media/image335.png"/><Relationship Id="rId402" Type="http://schemas.openxmlformats.org/officeDocument/2006/relationships/customXml" Target="../ink/ink417.xml"/><Relationship Id="rId279" Type="http://schemas.openxmlformats.org/officeDocument/2006/relationships/image" Target="../media/image356.png"/><Relationship Id="rId43" Type="http://schemas.openxmlformats.org/officeDocument/2006/relationships/image" Target="../media/image238.png"/><Relationship Id="rId139" Type="http://schemas.openxmlformats.org/officeDocument/2006/relationships/image" Target="../media/image286.png"/><Relationship Id="rId290" Type="http://schemas.openxmlformats.org/officeDocument/2006/relationships/customXml" Target="../ink/ink361.xml"/><Relationship Id="rId304" Type="http://schemas.openxmlformats.org/officeDocument/2006/relationships/customXml" Target="../ink/ink368.xml"/><Relationship Id="rId346" Type="http://schemas.openxmlformats.org/officeDocument/2006/relationships/customXml" Target="../ink/ink389.xml"/><Relationship Id="rId388" Type="http://schemas.openxmlformats.org/officeDocument/2006/relationships/customXml" Target="../ink/ink410.xml"/><Relationship Id="rId85" Type="http://schemas.openxmlformats.org/officeDocument/2006/relationships/image" Target="../media/image259.png"/><Relationship Id="rId150" Type="http://schemas.openxmlformats.org/officeDocument/2006/relationships/customXml" Target="../ink/ink291.xml"/><Relationship Id="rId192" Type="http://schemas.openxmlformats.org/officeDocument/2006/relationships/customXml" Target="../ink/ink312.xml"/><Relationship Id="rId206" Type="http://schemas.openxmlformats.org/officeDocument/2006/relationships/customXml" Target="../ink/ink319.xml"/><Relationship Id="rId413" Type="http://schemas.openxmlformats.org/officeDocument/2006/relationships/image" Target="../media/image423.png"/><Relationship Id="rId248" Type="http://schemas.openxmlformats.org/officeDocument/2006/relationships/customXml" Target="../ink/ink340.xml"/><Relationship Id="rId12" Type="http://schemas.openxmlformats.org/officeDocument/2006/relationships/customXml" Target="../ink/ink222.xml"/><Relationship Id="rId108" Type="http://schemas.openxmlformats.org/officeDocument/2006/relationships/customXml" Target="../ink/ink270.xml"/><Relationship Id="rId315" Type="http://schemas.openxmlformats.org/officeDocument/2006/relationships/image" Target="../media/image374.png"/><Relationship Id="rId357" Type="http://schemas.openxmlformats.org/officeDocument/2006/relationships/image" Target="../media/image395.png"/><Relationship Id="rId54" Type="http://schemas.openxmlformats.org/officeDocument/2006/relationships/customXml" Target="../ink/ink243.xml"/><Relationship Id="rId96" Type="http://schemas.openxmlformats.org/officeDocument/2006/relationships/customXml" Target="../ink/ink264.xml"/><Relationship Id="rId161" Type="http://schemas.openxmlformats.org/officeDocument/2006/relationships/image" Target="../media/image297.png"/><Relationship Id="rId217" Type="http://schemas.openxmlformats.org/officeDocument/2006/relationships/image" Target="../media/image325.png"/><Relationship Id="rId399" Type="http://schemas.openxmlformats.org/officeDocument/2006/relationships/image" Target="../media/image416.png"/><Relationship Id="rId259" Type="http://schemas.openxmlformats.org/officeDocument/2006/relationships/image" Target="../media/image346.png"/><Relationship Id="rId424" Type="http://schemas.openxmlformats.org/officeDocument/2006/relationships/customXml" Target="../ink/ink428.xml"/><Relationship Id="rId23" Type="http://schemas.openxmlformats.org/officeDocument/2006/relationships/image" Target="../media/image228.png"/><Relationship Id="rId119" Type="http://schemas.openxmlformats.org/officeDocument/2006/relationships/image" Target="../media/image276.png"/><Relationship Id="rId270" Type="http://schemas.openxmlformats.org/officeDocument/2006/relationships/customXml" Target="../ink/ink351.xml"/><Relationship Id="rId326" Type="http://schemas.openxmlformats.org/officeDocument/2006/relationships/customXml" Target="../ink/ink379.xml"/><Relationship Id="rId65" Type="http://schemas.openxmlformats.org/officeDocument/2006/relationships/image" Target="../media/image249.png"/><Relationship Id="rId130" Type="http://schemas.openxmlformats.org/officeDocument/2006/relationships/customXml" Target="../ink/ink281.xml"/><Relationship Id="rId368" Type="http://schemas.openxmlformats.org/officeDocument/2006/relationships/customXml" Target="../ink/ink400.xml"/><Relationship Id="rId172" Type="http://schemas.openxmlformats.org/officeDocument/2006/relationships/customXml" Target="../ink/ink302.xml"/><Relationship Id="rId228" Type="http://schemas.openxmlformats.org/officeDocument/2006/relationships/customXml" Target="../ink/ink330.xml"/><Relationship Id="rId281" Type="http://schemas.openxmlformats.org/officeDocument/2006/relationships/image" Target="../media/image357.png"/><Relationship Id="rId337" Type="http://schemas.openxmlformats.org/officeDocument/2006/relationships/image" Target="../media/image385.png"/><Relationship Id="rId34" Type="http://schemas.openxmlformats.org/officeDocument/2006/relationships/customXml" Target="../ink/ink233.xml"/><Relationship Id="rId76" Type="http://schemas.openxmlformats.org/officeDocument/2006/relationships/customXml" Target="../ink/ink254.xml"/><Relationship Id="rId141" Type="http://schemas.openxmlformats.org/officeDocument/2006/relationships/image" Target="../media/image287.png"/><Relationship Id="rId379" Type="http://schemas.openxmlformats.org/officeDocument/2006/relationships/image" Target="../media/image406.png"/><Relationship Id="rId7" Type="http://schemas.openxmlformats.org/officeDocument/2006/relationships/image" Target="../media/image220.png"/><Relationship Id="rId183" Type="http://schemas.openxmlformats.org/officeDocument/2006/relationships/image" Target="../media/image308.png"/><Relationship Id="rId239" Type="http://schemas.openxmlformats.org/officeDocument/2006/relationships/image" Target="../media/image336.png"/><Relationship Id="rId390" Type="http://schemas.openxmlformats.org/officeDocument/2006/relationships/customXml" Target="../ink/ink411.xml"/><Relationship Id="rId404" Type="http://schemas.openxmlformats.org/officeDocument/2006/relationships/customXml" Target="../ink/ink418.xml"/><Relationship Id="rId250" Type="http://schemas.openxmlformats.org/officeDocument/2006/relationships/customXml" Target="../ink/ink341.xml"/><Relationship Id="rId292" Type="http://schemas.openxmlformats.org/officeDocument/2006/relationships/customXml" Target="../ink/ink362.xml"/><Relationship Id="rId306" Type="http://schemas.openxmlformats.org/officeDocument/2006/relationships/customXml" Target="../ink/ink369.xml"/><Relationship Id="rId45" Type="http://schemas.openxmlformats.org/officeDocument/2006/relationships/image" Target="../media/image239.png"/><Relationship Id="rId87" Type="http://schemas.openxmlformats.org/officeDocument/2006/relationships/image" Target="../media/image260.png"/><Relationship Id="rId110" Type="http://schemas.openxmlformats.org/officeDocument/2006/relationships/customXml" Target="../ink/ink271.xml"/><Relationship Id="rId348" Type="http://schemas.openxmlformats.org/officeDocument/2006/relationships/customXml" Target="../ink/ink390.xml"/><Relationship Id="rId152" Type="http://schemas.openxmlformats.org/officeDocument/2006/relationships/customXml" Target="../ink/ink292.xml"/><Relationship Id="rId194" Type="http://schemas.openxmlformats.org/officeDocument/2006/relationships/customXml" Target="../ink/ink313.xml"/><Relationship Id="rId208" Type="http://schemas.openxmlformats.org/officeDocument/2006/relationships/customXml" Target="../ink/ink320.xml"/><Relationship Id="rId415" Type="http://schemas.openxmlformats.org/officeDocument/2006/relationships/image" Target="../media/image424.png"/><Relationship Id="rId261" Type="http://schemas.openxmlformats.org/officeDocument/2006/relationships/image" Target="../media/image347.png"/><Relationship Id="rId14" Type="http://schemas.openxmlformats.org/officeDocument/2006/relationships/customXml" Target="../ink/ink223.xml"/><Relationship Id="rId56" Type="http://schemas.openxmlformats.org/officeDocument/2006/relationships/customXml" Target="../ink/ink244.xml"/><Relationship Id="rId317" Type="http://schemas.openxmlformats.org/officeDocument/2006/relationships/image" Target="../media/image375.png"/><Relationship Id="rId359" Type="http://schemas.openxmlformats.org/officeDocument/2006/relationships/image" Target="../media/image396.png"/><Relationship Id="rId98" Type="http://schemas.openxmlformats.org/officeDocument/2006/relationships/customXml" Target="../ink/ink265.xml"/><Relationship Id="rId121" Type="http://schemas.openxmlformats.org/officeDocument/2006/relationships/image" Target="../media/image277.png"/><Relationship Id="rId163" Type="http://schemas.openxmlformats.org/officeDocument/2006/relationships/image" Target="../media/image298.png"/><Relationship Id="rId219" Type="http://schemas.openxmlformats.org/officeDocument/2006/relationships/image" Target="../media/image326.png"/><Relationship Id="rId370" Type="http://schemas.openxmlformats.org/officeDocument/2006/relationships/customXml" Target="../ink/ink401.xml"/><Relationship Id="rId426" Type="http://schemas.openxmlformats.org/officeDocument/2006/relationships/customXml" Target="../ink/ink429.xml"/><Relationship Id="rId230" Type="http://schemas.openxmlformats.org/officeDocument/2006/relationships/customXml" Target="../ink/ink331.xml"/><Relationship Id="rId25" Type="http://schemas.openxmlformats.org/officeDocument/2006/relationships/image" Target="../media/image229.png"/><Relationship Id="rId67" Type="http://schemas.openxmlformats.org/officeDocument/2006/relationships/image" Target="../media/image250.png"/><Relationship Id="rId272" Type="http://schemas.openxmlformats.org/officeDocument/2006/relationships/customXml" Target="../ink/ink352.xml"/><Relationship Id="rId328" Type="http://schemas.openxmlformats.org/officeDocument/2006/relationships/customXml" Target="../ink/ink380.xml"/><Relationship Id="rId132" Type="http://schemas.openxmlformats.org/officeDocument/2006/relationships/customXml" Target="../ink/ink282.xml"/><Relationship Id="rId174" Type="http://schemas.openxmlformats.org/officeDocument/2006/relationships/customXml" Target="../ink/ink303.xml"/><Relationship Id="rId381" Type="http://schemas.openxmlformats.org/officeDocument/2006/relationships/image" Target="../media/image407.png"/><Relationship Id="rId241" Type="http://schemas.openxmlformats.org/officeDocument/2006/relationships/image" Target="../media/image337.png"/><Relationship Id="rId36" Type="http://schemas.openxmlformats.org/officeDocument/2006/relationships/customXml" Target="../ink/ink234.xml"/><Relationship Id="rId283" Type="http://schemas.openxmlformats.org/officeDocument/2006/relationships/image" Target="../media/image358.png"/><Relationship Id="rId339" Type="http://schemas.openxmlformats.org/officeDocument/2006/relationships/image" Target="../media/image386.png"/><Relationship Id="rId78" Type="http://schemas.openxmlformats.org/officeDocument/2006/relationships/customXml" Target="../ink/ink255.xml"/><Relationship Id="rId101" Type="http://schemas.openxmlformats.org/officeDocument/2006/relationships/image" Target="../media/image267.png"/><Relationship Id="rId143" Type="http://schemas.openxmlformats.org/officeDocument/2006/relationships/image" Target="../media/image288.png"/><Relationship Id="rId185" Type="http://schemas.openxmlformats.org/officeDocument/2006/relationships/image" Target="../media/image309.png"/><Relationship Id="rId350" Type="http://schemas.openxmlformats.org/officeDocument/2006/relationships/customXml" Target="../ink/ink391.xml"/><Relationship Id="rId406" Type="http://schemas.openxmlformats.org/officeDocument/2006/relationships/customXml" Target="../ink/ink419.xml"/><Relationship Id="rId9" Type="http://schemas.openxmlformats.org/officeDocument/2006/relationships/image" Target="../media/image221.png"/><Relationship Id="rId210" Type="http://schemas.openxmlformats.org/officeDocument/2006/relationships/customXml" Target="../ink/ink321.xml"/><Relationship Id="rId392" Type="http://schemas.openxmlformats.org/officeDocument/2006/relationships/customXml" Target="../ink/ink412.xml"/><Relationship Id="rId252" Type="http://schemas.openxmlformats.org/officeDocument/2006/relationships/customXml" Target="../ink/ink342.xml"/><Relationship Id="rId294" Type="http://schemas.openxmlformats.org/officeDocument/2006/relationships/customXml" Target="../ink/ink363.xml"/><Relationship Id="rId308" Type="http://schemas.openxmlformats.org/officeDocument/2006/relationships/customXml" Target="../ink/ink370.xml"/><Relationship Id="rId47" Type="http://schemas.openxmlformats.org/officeDocument/2006/relationships/image" Target="../media/image240.png"/><Relationship Id="rId89" Type="http://schemas.openxmlformats.org/officeDocument/2006/relationships/image" Target="../media/image261.png"/><Relationship Id="rId112" Type="http://schemas.openxmlformats.org/officeDocument/2006/relationships/customXml" Target="../ink/ink272.xml"/><Relationship Id="rId154" Type="http://schemas.openxmlformats.org/officeDocument/2006/relationships/customXml" Target="../ink/ink293.xml"/><Relationship Id="rId361" Type="http://schemas.openxmlformats.org/officeDocument/2006/relationships/image" Target="../media/image397.png"/><Relationship Id="rId196" Type="http://schemas.openxmlformats.org/officeDocument/2006/relationships/customXml" Target="../ink/ink314.xml"/><Relationship Id="rId417" Type="http://schemas.openxmlformats.org/officeDocument/2006/relationships/image" Target="../media/image425.png"/><Relationship Id="rId16" Type="http://schemas.openxmlformats.org/officeDocument/2006/relationships/customXml" Target="../ink/ink224.xml"/><Relationship Id="rId221" Type="http://schemas.openxmlformats.org/officeDocument/2006/relationships/image" Target="../media/image327.png"/><Relationship Id="rId263" Type="http://schemas.openxmlformats.org/officeDocument/2006/relationships/image" Target="../media/image348.png"/><Relationship Id="rId319" Type="http://schemas.openxmlformats.org/officeDocument/2006/relationships/image" Target="../media/image376.png"/><Relationship Id="rId58" Type="http://schemas.openxmlformats.org/officeDocument/2006/relationships/customXml" Target="../ink/ink245.xml"/><Relationship Id="rId123" Type="http://schemas.openxmlformats.org/officeDocument/2006/relationships/image" Target="../media/image278.png"/><Relationship Id="rId330" Type="http://schemas.openxmlformats.org/officeDocument/2006/relationships/customXml" Target="../ink/ink381.xml"/><Relationship Id="rId165" Type="http://schemas.openxmlformats.org/officeDocument/2006/relationships/image" Target="../media/image299.png"/><Relationship Id="rId372" Type="http://schemas.openxmlformats.org/officeDocument/2006/relationships/customXml" Target="../ink/ink402.xml"/><Relationship Id="rId428" Type="http://schemas.openxmlformats.org/officeDocument/2006/relationships/customXml" Target="../ink/ink430.xml"/><Relationship Id="rId232" Type="http://schemas.openxmlformats.org/officeDocument/2006/relationships/customXml" Target="../ink/ink332.xml"/><Relationship Id="rId274" Type="http://schemas.openxmlformats.org/officeDocument/2006/relationships/customXml" Target="../ink/ink353.xml"/><Relationship Id="rId27" Type="http://schemas.openxmlformats.org/officeDocument/2006/relationships/image" Target="../media/image230.png"/><Relationship Id="rId69" Type="http://schemas.openxmlformats.org/officeDocument/2006/relationships/image" Target="../media/image251.png"/><Relationship Id="rId134" Type="http://schemas.openxmlformats.org/officeDocument/2006/relationships/customXml" Target="../ink/ink283.xml"/><Relationship Id="rId80" Type="http://schemas.openxmlformats.org/officeDocument/2006/relationships/customXml" Target="../ink/ink256.xml"/><Relationship Id="rId176" Type="http://schemas.openxmlformats.org/officeDocument/2006/relationships/customXml" Target="../ink/ink304.xml"/><Relationship Id="rId341" Type="http://schemas.openxmlformats.org/officeDocument/2006/relationships/image" Target="../media/image387.png"/><Relationship Id="rId383" Type="http://schemas.openxmlformats.org/officeDocument/2006/relationships/image" Target="../media/image408.png"/><Relationship Id="rId201" Type="http://schemas.openxmlformats.org/officeDocument/2006/relationships/image" Target="../media/image317.png"/><Relationship Id="rId243" Type="http://schemas.openxmlformats.org/officeDocument/2006/relationships/image" Target="../media/image338.png"/><Relationship Id="rId285" Type="http://schemas.openxmlformats.org/officeDocument/2006/relationships/image" Target="../media/image359.png"/><Relationship Id="rId38" Type="http://schemas.openxmlformats.org/officeDocument/2006/relationships/customXml" Target="../ink/ink235.xml"/><Relationship Id="rId103" Type="http://schemas.openxmlformats.org/officeDocument/2006/relationships/image" Target="../media/image268.png"/><Relationship Id="rId310" Type="http://schemas.openxmlformats.org/officeDocument/2006/relationships/customXml" Target="../ink/ink371.xml"/><Relationship Id="rId91" Type="http://schemas.openxmlformats.org/officeDocument/2006/relationships/image" Target="../media/image262.png"/><Relationship Id="rId145" Type="http://schemas.openxmlformats.org/officeDocument/2006/relationships/image" Target="../media/image289.png"/><Relationship Id="rId187" Type="http://schemas.openxmlformats.org/officeDocument/2006/relationships/image" Target="../media/image310.png"/><Relationship Id="rId352" Type="http://schemas.openxmlformats.org/officeDocument/2006/relationships/customXml" Target="../ink/ink392.xml"/><Relationship Id="rId394" Type="http://schemas.openxmlformats.org/officeDocument/2006/relationships/customXml" Target="../ink/ink413.xml"/><Relationship Id="rId408" Type="http://schemas.openxmlformats.org/officeDocument/2006/relationships/customXml" Target="../ink/ink420.xml"/><Relationship Id="rId1" Type="http://schemas.openxmlformats.org/officeDocument/2006/relationships/slideLayout" Target="../slideLayouts/slideLayout7.xml"/><Relationship Id="rId212" Type="http://schemas.openxmlformats.org/officeDocument/2006/relationships/customXml" Target="../ink/ink322.xml"/><Relationship Id="rId233" Type="http://schemas.openxmlformats.org/officeDocument/2006/relationships/image" Target="../media/image333.png"/><Relationship Id="rId254" Type="http://schemas.openxmlformats.org/officeDocument/2006/relationships/customXml" Target="../ink/ink343.xml"/><Relationship Id="rId28" Type="http://schemas.openxmlformats.org/officeDocument/2006/relationships/customXml" Target="../ink/ink230.xml"/><Relationship Id="rId49" Type="http://schemas.openxmlformats.org/officeDocument/2006/relationships/image" Target="../media/image241.png"/><Relationship Id="rId114" Type="http://schemas.openxmlformats.org/officeDocument/2006/relationships/customXml" Target="../ink/ink273.xml"/><Relationship Id="rId275" Type="http://schemas.openxmlformats.org/officeDocument/2006/relationships/image" Target="../media/image354.png"/><Relationship Id="rId296" Type="http://schemas.openxmlformats.org/officeDocument/2006/relationships/customXml" Target="../ink/ink364.xml"/><Relationship Id="rId300" Type="http://schemas.openxmlformats.org/officeDocument/2006/relationships/customXml" Target="../ink/ink366.xml"/><Relationship Id="rId60" Type="http://schemas.openxmlformats.org/officeDocument/2006/relationships/customXml" Target="../ink/ink246.xml"/><Relationship Id="rId81" Type="http://schemas.openxmlformats.org/officeDocument/2006/relationships/image" Target="../media/image257.png"/><Relationship Id="rId135" Type="http://schemas.openxmlformats.org/officeDocument/2006/relationships/image" Target="../media/image284.png"/><Relationship Id="rId156" Type="http://schemas.openxmlformats.org/officeDocument/2006/relationships/customXml" Target="../ink/ink294.xml"/><Relationship Id="rId177" Type="http://schemas.openxmlformats.org/officeDocument/2006/relationships/image" Target="../media/image305.png"/><Relationship Id="rId198" Type="http://schemas.openxmlformats.org/officeDocument/2006/relationships/customXml" Target="../ink/ink315.xml"/><Relationship Id="rId321" Type="http://schemas.openxmlformats.org/officeDocument/2006/relationships/image" Target="../media/image377.png"/><Relationship Id="rId342" Type="http://schemas.openxmlformats.org/officeDocument/2006/relationships/customXml" Target="../ink/ink387.xml"/><Relationship Id="rId363" Type="http://schemas.openxmlformats.org/officeDocument/2006/relationships/image" Target="../media/image398.png"/><Relationship Id="rId384" Type="http://schemas.openxmlformats.org/officeDocument/2006/relationships/customXml" Target="../ink/ink408.xml"/><Relationship Id="rId419" Type="http://schemas.openxmlformats.org/officeDocument/2006/relationships/image" Target="../media/image426.png"/><Relationship Id="rId202" Type="http://schemas.openxmlformats.org/officeDocument/2006/relationships/customXml" Target="../ink/ink317.xml"/><Relationship Id="rId223" Type="http://schemas.openxmlformats.org/officeDocument/2006/relationships/image" Target="../media/image328.png"/><Relationship Id="rId244" Type="http://schemas.openxmlformats.org/officeDocument/2006/relationships/customXml" Target="../ink/ink338.xml"/><Relationship Id="rId430" Type="http://schemas.openxmlformats.org/officeDocument/2006/relationships/customXml" Target="../ink/ink431.xml"/><Relationship Id="rId18" Type="http://schemas.openxmlformats.org/officeDocument/2006/relationships/customXml" Target="../ink/ink225.xml"/><Relationship Id="rId39" Type="http://schemas.openxmlformats.org/officeDocument/2006/relationships/image" Target="../media/image236.png"/><Relationship Id="rId265" Type="http://schemas.openxmlformats.org/officeDocument/2006/relationships/image" Target="../media/image349.png"/><Relationship Id="rId286" Type="http://schemas.openxmlformats.org/officeDocument/2006/relationships/customXml" Target="../ink/ink359.xml"/><Relationship Id="rId50" Type="http://schemas.openxmlformats.org/officeDocument/2006/relationships/customXml" Target="../ink/ink241.xml"/><Relationship Id="rId104" Type="http://schemas.openxmlformats.org/officeDocument/2006/relationships/customXml" Target="../ink/ink268.xml"/><Relationship Id="rId125" Type="http://schemas.openxmlformats.org/officeDocument/2006/relationships/image" Target="../media/image279.png"/><Relationship Id="rId146" Type="http://schemas.openxmlformats.org/officeDocument/2006/relationships/customXml" Target="../ink/ink289.xml"/><Relationship Id="rId167" Type="http://schemas.openxmlformats.org/officeDocument/2006/relationships/image" Target="../media/image300.png"/><Relationship Id="rId188" Type="http://schemas.openxmlformats.org/officeDocument/2006/relationships/customXml" Target="../ink/ink310.xml"/><Relationship Id="rId311" Type="http://schemas.openxmlformats.org/officeDocument/2006/relationships/image" Target="../media/image372.png"/><Relationship Id="rId332" Type="http://schemas.openxmlformats.org/officeDocument/2006/relationships/customXml" Target="../ink/ink382.xml"/><Relationship Id="rId353" Type="http://schemas.openxmlformats.org/officeDocument/2006/relationships/image" Target="../media/image393.png"/><Relationship Id="rId374" Type="http://schemas.openxmlformats.org/officeDocument/2006/relationships/customXml" Target="../ink/ink403.xml"/><Relationship Id="rId395" Type="http://schemas.openxmlformats.org/officeDocument/2006/relationships/image" Target="../media/image414.png"/><Relationship Id="rId409" Type="http://schemas.openxmlformats.org/officeDocument/2006/relationships/image" Target="../media/image421.png"/><Relationship Id="rId71" Type="http://schemas.openxmlformats.org/officeDocument/2006/relationships/image" Target="../media/image252.png"/><Relationship Id="rId92" Type="http://schemas.openxmlformats.org/officeDocument/2006/relationships/customXml" Target="../ink/ink262.xml"/><Relationship Id="rId213" Type="http://schemas.openxmlformats.org/officeDocument/2006/relationships/image" Target="../media/image323.png"/><Relationship Id="rId234" Type="http://schemas.openxmlformats.org/officeDocument/2006/relationships/customXml" Target="../ink/ink333.xml"/><Relationship Id="rId420" Type="http://schemas.openxmlformats.org/officeDocument/2006/relationships/customXml" Target="../ink/ink426.xml"/><Relationship Id="rId2" Type="http://schemas.openxmlformats.org/officeDocument/2006/relationships/customXml" Target="../ink/ink217.xml"/><Relationship Id="rId29" Type="http://schemas.openxmlformats.org/officeDocument/2006/relationships/image" Target="../media/image231.png"/><Relationship Id="rId255" Type="http://schemas.openxmlformats.org/officeDocument/2006/relationships/image" Target="../media/image344.png"/><Relationship Id="rId276" Type="http://schemas.openxmlformats.org/officeDocument/2006/relationships/customXml" Target="../ink/ink354.xml"/><Relationship Id="rId297" Type="http://schemas.openxmlformats.org/officeDocument/2006/relationships/image" Target="../media/image365.png"/><Relationship Id="rId40" Type="http://schemas.openxmlformats.org/officeDocument/2006/relationships/customXml" Target="../ink/ink236.xml"/><Relationship Id="rId115" Type="http://schemas.openxmlformats.org/officeDocument/2006/relationships/image" Target="../media/image274.png"/><Relationship Id="rId136" Type="http://schemas.openxmlformats.org/officeDocument/2006/relationships/customXml" Target="../ink/ink284.xml"/><Relationship Id="rId157" Type="http://schemas.openxmlformats.org/officeDocument/2006/relationships/image" Target="../media/image295.png"/><Relationship Id="rId178" Type="http://schemas.openxmlformats.org/officeDocument/2006/relationships/customXml" Target="../ink/ink305.xml"/><Relationship Id="rId301" Type="http://schemas.openxmlformats.org/officeDocument/2006/relationships/image" Target="../media/image367.png"/><Relationship Id="rId322" Type="http://schemas.openxmlformats.org/officeDocument/2006/relationships/customXml" Target="../ink/ink377.xml"/><Relationship Id="rId343" Type="http://schemas.openxmlformats.org/officeDocument/2006/relationships/image" Target="../media/image388.png"/><Relationship Id="rId364" Type="http://schemas.openxmlformats.org/officeDocument/2006/relationships/customXml" Target="../ink/ink398.xml"/><Relationship Id="rId61" Type="http://schemas.openxmlformats.org/officeDocument/2006/relationships/image" Target="../media/image247.png"/><Relationship Id="rId82" Type="http://schemas.openxmlformats.org/officeDocument/2006/relationships/customXml" Target="../ink/ink257.xml"/><Relationship Id="rId199" Type="http://schemas.openxmlformats.org/officeDocument/2006/relationships/image" Target="../media/image316.png"/><Relationship Id="rId203" Type="http://schemas.openxmlformats.org/officeDocument/2006/relationships/image" Target="../media/image318.png"/><Relationship Id="rId385" Type="http://schemas.openxmlformats.org/officeDocument/2006/relationships/image" Target="../media/image409.png"/><Relationship Id="rId19" Type="http://schemas.openxmlformats.org/officeDocument/2006/relationships/image" Target="../media/image226.png"/><Relationship Id="rId224" Type="http://schemas.openxmlformats.org/officeDocument/2006/relationships/customXml" Target="../ink/ink328.xml"/><Relationship Id="rId245" Type="http://schemas.openxmlformats.org/officeDocument/2006/relationships/image" Target="../media/image339.png"/><Relationship Id="rId266" Type="http://schemas.openxmlformats.org/officeDocument/2006/relationships/customXml" Target="../ink/ink349.xml"/><Relationship Id="rId287" Type="http://schemas.openxmlformats.org/officeDocument/2006/relationships/image" Target="../media/image360.png"/><Relationship Id="rId410" Type="http://schemas.openxmlformats.org/officeDocument/2006/relationships/customXml" Target="../ink/ink421.xml"/><Relationship Id="rId431" Type="http://schemas.openxmlformats.org/officeDocument/2006/relationships/image" Target="../media/image432.png"/><Relationship Id="rId30" Type="http://schemas.openxmlformats.org/officeDocument/2006/relationships/customXml" Target="../ink/ink231.xml"/><Relationship Id="rId105" Type="http://schemas.openxmlformats.org/officeDocument/2006/relationships/image" Target="../media/image269.png"/><Relationship Id="rId126" Type="http://schemas.openxmlformats.org/officeDocument/2006/relationships/customXml" Target="../ink/ink279.xml"/><Relationship Id="rId147" Type="http://schemas.openxmlformats.org/officeDocument/2006/relationships/image" Target="../media/image290.png"/><Relationship Id="rId168" Type="http://schemas.openxmlformats.org/officeDocument/2006/relationships/customXml" Target="../ink/ink300.xml"/><Relationship Id="rId312" Type="http://schemas.openxmlformats.org/officeDocument/2006/relationships/customXml" Target="../ink/ink372.xml"/><Relationship Id="rId333" Type="http://schemas.openxmlformats.org/officeDocument/2006/relationships/image" Target="../media/image383.png"/><Relationship Id="rId354" Type="http://schemas.openxmlformats.org/officeDocument/2006/relationships/customXml" Target="../ink/ink393.xml"/><Relationship Id="rId51" Type="http://schemas.openxmlformats.org/officeDocument/2006/relationships/image" Target="../media/image242.png"/><Relationship Id="rId72" Type="http://schemas.openxmlformats.org/officeDocument/2006/relationships/customXml" Target="../ink/ink252.xml"/><Relationship Id="rId93" Type="http://schemas.openxmlformats.org/officeDocument/2006/relationships/image" Target="../media/image263.png"/><Relationship Id="rId189" Type="http://schemas.openxmlformats.org/officeDocument/2006/relationships/image" Target="../media/image311.png"/><Relationship Id="rId375" Type="http://schemas.openxmlformats.org/officeDocument/2006/relationships/image" Target="../media/image404.png"/><Relationship Id="rId396" Type="http://schemas.openxmlformats.org/officeDocument/2006/relationships/customXml" Target="../ink/ink414.xml"/><Relationship Id="rId3" Type="http://schemas.openxmlformats.org/officeDocument/2006/relationships/image" Target="../media/image218.png"/><Relationship Id="rId214" Type="http://schemas.openxmlformats.org/officeDocument/2006/relationships/customXml" Target="../ink/ink323.xml"/><Relationship Id="rId235" Type="http://schemas.openxmlformats.org/officeDocument/2006/relationships/image" Target="../media/image334.png"/><Relationship Id="rId256" Type="http://schemas.openxmlformats.org/officeDocument/2006/relationships/customXml" Target="../ink/ink344.xml"/><Relationship Id="rId277" Type="http://schemas.openxmlformats.org/officeDocument/2006/relationships/image" Target="../media/image355.png"/><Relationship Id="rId298" Type="http://schemas.openxmlformats.org/officeDocument/2006/relationships/customXml" Target="../ink/ink365.xml"/><Relationship Id="rId400" Type="http://schemas.openxmlformats.org/officeDocument/2006/relationships/customXml" Target="../ink/ink416.xml"/><Relationship Id="rId421" Type="http://schemas.openxmlformats.org/officeDocument/2006/relationships/image" Target="../media/image427.png"/><Relationship Id="rId116" Type="http://schemas.openxmlformats.org/officeDocument/2006/relationships/customXml" Target="../ink/ink274.xml"/><Relationship Id="rId137" Type="http://schemas.openxmlformats.org/officeDocument/2006/relationships/image" Target="../media/image285.png"/><Relationship Id="rId158" Type="http://schemas.openxmlformats.org/officeDocument/2006/relationships/customXml" Target="../ink/ink295.xml"/><Relationship Id="rId302" Type="http://schemas.openxmlformats.org/officeDocument/2006/relationships/customXml" Target="../ink/ink367.xml"/><Relationship Id="rId323" Type="http://schemas.openxmlformats.org/officeDocument/2006/relationships/image" Target="../media/image378.png"/><Relationship Id="rId344" Type="http://schemas.openxmlformats.org/officeDocument/2006/relationships/customXml" Target="../ink/ink388.xml"/><Relationship Id="rId20" Type="http://schemas.openxmlformats.org/officeDocument/2006/relationships/customXml" Target="../ink/ink226.xml"/><Relationship Id="rId41" Type="http://schemas.openxmlformats.org/officeDocument/2006/relationships/image" Target="../media/image237.png"/><Relationship Id="rId62" Type="http://schemas.openxmlformats.org/officeDocument/2006/relationships/customXml" Target="../ink/ink247.xml"/><Relationship Id="rId83" Type="http://schemas.openxmlformats.org/officeDocument/2006/relationships/image" Target="../media/image258.png"/><Relationship Id="rId179" Type="http://schemas.openxmlformats.org/officeDocument/2006/relationships/image" Target="../media/image306.png"/><Relationship Id="rId365" Type="http://schemas.openxmlformats.org/officeDocument/2006/relationships/image" Target="../media/image399.png"/><Relationship Id="rId386" Type="http://schemas.openxmlformats.org/officeDocument/2006/relationships/customXml" Target="../ink/ink409.xml"/><Relationship Id="rId190" Type="http://schemas.openxmlformats.org/officeDocument/2006/relationships/customXml" Target="../ink/ink311.xml"/><Relationship Id="rId204" Type="http://schemas.openxmlformats.org/officeDocument/2006/relationships/customXml" Target="../ink/ink318.xml"/><Relationship Id="rId225" Type="http://schemas.openxmlformats.org/officeDocument/2006/relationships/image" Target="../media/image329.png"/><Relationship Id="rId246" Type="http://schemas.openxmlformats.org/officeDocument/2006/relationships/customXml" Target="../ink/ink339.xml"/><Relationship Id="rId267" Type="http://schemas.openxmlformats.org/officeDocument/2006/relationships/image" Target="../media/image350.png"/><Relationship Id="rId288" Type="http://schemas.openxmlformats.org/officeDocument/2006/relationships/customXml" Target="../ink/ink360.xml"/><Relationship Id="rId411" Type="http://schemas.openxmlformats.org/officeDocument/2006/relationships/image" Target="../media/image422.png"/><Relationship Id="rId106" Type="http://schemas.openxmlformats.org/officeDocument/2006/relationships/customXml" Target="../ink/ink269.xml"/><Relationship Id="rId127" Type="http://schemas.openxmlformats.org/officeDocument/2006/relationships/image" Target="../media/image280.png"/><Relationship Id="rId313" Type="http://schemas.openxmlformats.org/officeDocument/2006/relationships/image" Target="../media/image373.png"/><Relationship Id="rId10" Type="http://schemas.openxmlformats.org/officeDocument/2006/relationships/customXml" Target="../ink/ink221.xml"/><Relationship Id="rId31" Type="http://schemas.openxmlformats.org/officeDocument/2006/relationships/image" Target="../media/image232.png"/><Relationship Id="rId52" Type="http://schemas.openxmlformats.org/officeDocument/2006/relationships/customXml" Target="../ink/ink242.xml"/><Relationship Id="rId73" Type="http://schemas.openxmlformats.org/officeDocument/2006/relationships/image" Target="../media/image253.png"/><Relationship Id="rId94" Type="http://schemas.openxmlformats.org/officeDocument/2006/relationships/customXml" Target="../ink/ink263.xml"/><Relationship Id="rId148" Type="http://schemas.openxmlformats.org/officeDocument/2006/relationships/customXml" Target="../ink/ink290.xml"/><Relationship Id="rId169" Type="http://schemas.openxmlformats.org/officeDocument/2006/relationships/image" Target="../media/image301.png"/><Relationship Id="rId334" Type="http://schemas.openxmlformats.org/officeDocument/2006/relationships/customXml" Target="../ink/ink383.xml"/><Relationship Id="rId355" Type="http://schemas.openxmlformats.org/officeDocument/2006/relationships/image" Target="../media/image394.png"/><Relationship Id="rId376" Type="http://schemas.openxmlformats.org/officeDocument/2006/relationships/customXml" Target="../ink/ink404.xml"/><Relationship Id="rId397" Type="http://schemas.openxmlformats.org/officeDocument/2006/relationships/image" Target="../media/image415.png"/><Relationship Id="rId4" Type="http://schemas.openxmlformats.org/officeDocument/2006/relationships/customXml" Target="../ink/ink218.xml"/><Relationship Id="rId180" Type="http://schemas.openxmlformats.org/officeDocument/2006/relationships/customXml" Target="../ink/ink306.xml"/><Relationship Id="rId215" Type="http://schemas.openxmlformats.org/officeDocument/2006/relationships/image" Target="../media/image324.png"/><Relationship Id="rId236" Type="http://schemas.openxmlformats.org/officeDocument/2006/relationships/customXml" Target="../ink/ink334.xml"/><Relationship Id="rId257" Type="http://schemas.openxmlformats.org/officeDocument/2006/relationships/image" Target="../media/image345.png"/><Relationship Id="rId278" Type="http://schemas.openxmlformats.org/officeDocument/2006/relationships/customXml" Target="../ink/ink355.xml"/><Relationship Id="rId401" Type="http://schemas.openxmlformats.org/officeDocument/2006/relationships/image" Target="../media/image417.png"/><Relationship Id="rId422" Type="http://schemas.openxmlformats.org/officeDocument/2006/relationships/customXml" Target="../ink/ink427.xml"/><Relationship Id="rId303" Type="http://schemas.openxmlformats.org/officeDocument/2006/relationships/image" Target="../media/image368.png"/><Relationship Id="rId42" Type="http://schemas.openxmlformats.org/officeDocument/2006/relationships/customXml" Target="../ink/ink237.xml"/><Relationship Id="rId84" Type="http://schemas.openxmlformats.org/officeDocument/2006/relationships/customXml" Target="../ink/ink258.xml"/><Relationship Id="rId138" Type="http://schemas.openxmlformats.org/officeDocument/2006/relationships/customXml" Target="../ink/ink285.xml"/><Relationship Id="rId345" Type="http://schemas.openxmlformats.org/officeDocument/2006/relationships/image" Target="../media/image389.png"/><Relationship Id="rId387" Type="http://schemas.openxmlformats.org/officeDocument/2006/relationships/image" Target="../media/image410.png"/><Relationship Id="rId191" Type="http://schemas.openxmlformats.org/officeDocument/2006/relationships/image" Target="../media/image312.png"/><Relationship Id="rId205" Type="http://schemas.openxmlformats.org/officeDocument/2006/relationships/image" Target="../media/image319.png"/><Relationship Id="rId247" Type="http://schemas.openxmlformats.org/officeDocument/2006/relationships/image" Target="../media/image340.png"/><Relationship Id="rId412" Type="http://schemas.openxmlformats.org/officeDocument/2006/relationships/customXml" Target="../ink/ink422.xml"/><Relationship Id="rId107" Type="http://schemas.openxmlformats.org/officeDocument/2006/relationships/image" Target="../media/image270.png"/><Relationship Id="rId289" Type="http://schemas.openxmlformats.org/officeDocument/2006/relationships/image" Target="../media/image361.png"/><Relationship Id="rId11" Type="http://schemas.openxmlformats.org/officeDocument/2006/relationships/image" Target="../media/image222.png"/><Relationship Id="rId53" Type="http://schemas.openxmlformats.org/officeDocument/2006/relationships/image" Target="../media/image243.png"/><Relationship Id="rId149" Type="http://schemas.openxmlformats.org/officeDocument/2006/relationships/image" Target="../media/image291.png"/><Relationship Id="rId314" Type="http://schemas.openxmlformats.org/officeDocument/2006/relationships/customXml" Target="../ink/ink373.xml"/><Relationship Id="rId356" Type="http://schemas.openxmlformats.org/officeDocument/2006/relationships/customXml" Target="../ink/ink394.xml"/><Relationship Id="rId398" Type="http://schemas.openxmlformats.org/officeDocument/2006/relationships/customXml" Target="../ink/ink415.xml"/><Relationship Id="rId95" Type="http://schemas.openxmlformats.org/officeDocument/2006/relationships/image" Target="../media/image264.png"/><Relationship Id="rId160" Type="http://schemas.openxmlformats.org/officeDocument/2006/relationships/customXml" Target="../ink/ink296.xml"/><Relationship Id="rId216" Type="http://schemas.openxmlformats.org/officeDocument/2006/relationships/customXml" Target="../ink/ink324.xml"/><Relationship Id="rId423" Type="http://schemas.openxmlformats.org/officeDocument/2006/relationships/image" Target="../media/image428.png"/><Relationship Id="rId258" Type="http://schemas.openxmlformats.org/officeDocument/2006/relationships/customXml" Target="../ink/ink345.xml"/><Relationship Id="rId22" Type="http://schemas.openxmlformats.org/officeDocument/2006/relationships/customXml" Target="../ink/ink227.xml"/><Relationship Id="rId64" Type="http://schemas.openxmlformats.org/officeDocument/2006/relationships/customXml" Target="../ink/ink248.xml"/><Relationship Id="rId118" Type="http://schemas.openxmlformats.org/officeDocument/2006/relationships/customXml" Target="../ink/ink275.xml"/><Relationship Id="rId325" Type="http://schemas.openxmlformats.org/officeDocument/2006/relationships/image" Target="../media/image379.png"/><Relationship Id="rId367" Type="http://schemas.openxmlformats.org/officeDocument/2006/relationships/image" Target="../media/image400.png"/><Relationship Id="rId171" Type="http://schemas.openxmlformats.org/officeDocument/2006/relationships/image" Target="../media/image302.png"/><Relationship Id="rId227" Type="http://schemas.openxmlformats.org/officeDocument/2006/relationships/image" Target="../media/image330.png"/><Relationship Id="rId269" Type="http://schemas.openxmlformats.org/officeDocument/2006/relationships/image" Target="../media/image351.png"/><Relationship Id="rId33" Type="http://schemas.openxmlformats.org/officeDocument/2006/relationships/image" Target="../media/image233.png"/><Relationship Id="rId129" Type="http://schemas.openxmlformats.org/officeDocument/2006/relationships/image" Target="../media/image281.png"/><Relationship Id="rId280" Type="http://schemas.openxmlformats.org/officeDocument/2006/relationships/customXml" Target="../ink/ink356.xml"/><Relationship Id="rId336" Type="http://schemas.openxmlformats.org/officeDocument/2006/relationships/customXml" Target="../ink/ink384.xml"/><Relationship Id="rId75" Type="http://schemas.openxmlformats.org/officeDocument/2006/relationships/image" Target="../media/image254.png"/><Relationship Id="rId140" Type="http://schemas.openxmlformats.org/officeDocument/2006/relationships/customXml" Target="../ink/ink286.xml"/><Relationship Id="rId182" Type="http://schemas.openxmlformats.org/officeDocument/2006/relationships/customXml" Target="../ink/ink307.xml"/><Relationship Id="rId378" Type="http://schemas.openxmlformats.org/officeDocument/2006/relationships/customXml" Target="../ink/ink405.xml"/><Relationship Id="rId403" Type="http://schemas.openxmlformats.org/officeDocument/2006/relationships/image" Target="../media/image418.png"/><Relationship Id="rId6" Type="http://schemas.openxmlformats.org/officeDocument/2006/relationships/customXml" Target="../ink/ink219.xml"/><Relationship Id="rId238" Type="http://schemas.openxmlformats.org/officeDocument/2006/relationships/customXml" Target="../ink/ink335.xml"/><Relationship Id="rId291" Type="http://schemas.openxmlformats.org/officeDocument/2006/relationships/image" Target="../media/image362.png"/><Relationship Id="rId305" Type="http://schemas.openxmlformats.org/officeDocument/2006/relationships/image" Target="../media/image369.png"/><Relationship Id="rId347" Type="http://schemas.openxmlformats.org/officeDocument/2006/relationships/image" Target="../media/image390.png"/><Relationship Id="rId44" Type="http://schemas.openxmlformats.org/officeDocument/2006/relationships/customXml" Target="../ink/ink238.xml"/><Relationship Id="rId86" Type="http://schemas.openxmlformats.org/officeDocument/2006/relationships/customXml" Target="../ink/ink259.xml"/><Relationship Id="rId151" Type="http://schemas.openxmlformats.org/officeDocument/2006/relationships/image" Target="../media/image292.png"/><Relationship Id="rId389" Type="http://schemas.openxmlformats.org/officeDocument/2006/relationships/image" Target="../media/image411.png"/><Relationship Id="rId193" Type="http://schemas.openxmlformats.org/officeDocument/2006/relationships/image" Target="../media/image313.png"/><Relationship Id="rId207" Type="http://schemas.openxmlformats.org/officeDocument/2006/relationships/image" Target="../media/image320.png"/><Relationship Id="rId249" Type="http://schemas.openxmlformats.org/officeDocument/2006/relationships/image" Target="../media/image341.png"/><Relationship Id="rId414" Type="http://schemas.openxmlformats.org/officeDocument/2006/relationships/customXml" Target="../ink/ink423.xml"/><Relationship Id="rId13" Type="http://schemas.openxmlformats.org/officeDocument/2006/relationships/image" Target="../media/image223.png"/><Relationship Id="rId109" Type="http://schemas.openxmlformats.org/officeDocument/2006/relationships/image" Target="../media/image271.png"/><Relationship Id="rId260" Type="http://schemas.openxmlformats.org/officeDocument/2006/relationships/customXml" Target="../ink/ink346.xml"/><Relationship Id="rId316" Type="http://schemas.openxmlformats.org/officeDocument/2006/relationships/customXml" Target="../ink/ink374.xml"/><Relationship Id="rId55" Type="http://schemas.openxmlformats.org/officeDocument/2006/relationships/image" Target="../media/image244.png"/><Relationship Id="rId97" Type="http://schemas.openxmlformats.org/officeDocument/2006/relationships/image" Target="../media/image265.png"/><Relationship Id="rId120" Type="http://schemas.openxmlformats.org/officeDocument/2006/relationships/customXml" Target="../ink/ink276.xml"/><Relationship Id="rId358" Type="http://schemas.openxmlformats.org/officeDocument/2006/relationships/customXml" Target="../ink/ink395.xml"/><Relationship Id="rId162" Type="http://schemas.openxmlformats.org/officeDocument/2006/relationships/customXml" Target="../ink/ink297.xml"/><Relationship Id="rId218" Type="http://schemas.openxmlformats.org/officeDocument/2006/relationships/customXml" Target="../ink/ink325.xml"/><Relationship Id="rId425" Type="http://schemas.openxmlformats.org/officeDocument/2006/relationships/image" Target="../media/image429.png"/><Relationship Id="rId271" Type="http://schemas.openxmlformats.org/officeDocument/2006/relationships/image" Target="../media/image352.png"/><Relationship Id="rId24" Type="http://schemas.openxmlformats.org/officeDocument/2006/relationships/customXml" Target="../ink/ink228.xml"/><Relationship Id="rId66" Type="http://schemas.openxmlformats.org/officeDocument/2006/relationships/customXml" Target="../ink/ink249.xml"/><Relationship Id="rId131" Type="http://schemas.openxmlformats.org/officeDocument/2006/relationships/image" Target="../media/image282.png"/><Relationship Id="rId327" Type="http://schemas.openxmlformats.org/officeDocument/2006/relationships/image" Target="../media/image380.png"/><Relationship Id="rId369" Type="http://schemas.openxmlformats.org/officeDocument/2006/relationships/image" Target="../media/image401.png"/><Relationship Id="rId173" Type="http://schemas.openxmlformats.org/officeDocument/2006/relationships/image" Target="../media/image303.png"/><Relationship Id="rId229" Type="http://schemas.openxmlformats.org/officeDocument/2006/relationships/image" Target="../media/image331.png"/><Relationship Id="rId380" Type="http://schemas.openxmlformats.org/officeDocument/2006/relationships/customXml" Target="../ink/ink406.xml"/><Relationship Id="rId240" Type="http://schemas.openxmlformats.org/officeDocument/2006/relationships/customXml" Target="../ink/ink336.xml"/><Relationship Id="rId35" Type="http://schemas.openxmlformats.org/officeDocument/2006/relationships/image" Target="../media/image234.png"/><Relationship Id="rId77" Type="http://schemas.openxmlformats.org/officeDocument/2006/relationships/image" Target="../media/image255.png"/><Relationship Id="rId100" Type="http://schemas.openxmlformats.org/officeDocument/2006/relationships/customXml" Target="../ink/ink266.xml"/><Relationship Id="rId282" Type="http://schemas.openxmlformats.org/officeDocument/2006/relationships/customXml" Target="../ink/ink357.xml"/><Relationship Id="rId338" Type="http://schemas.openxmlformats.org/officeDocument/2006/relationships/customXml" Target="../ink/ink385.xml"/><Relationship Id="rId8" Type="http://schemas.openxmlformats.org/officeDocument/2006/relationships/customXml" Target="../ink/ink220.xml"/><Relationship Id="rId142" Type="http://schemas.openxmlformats.org/officeDocument/2006/relationships/customXml" Target="../ink/ink287.xml"/><Relationship Id="rId184" Type="http://schemas.openxmlformats.org/officeDocument/2006/relationships/customXml" Target="../ink/ink308.xml"/><Relationship Id="rId391" Type="http://schemas.openxmlformats.org/officeDocument/2006/relationships/image" Target="../media/image412.png"/><Relationship Id="rId405" Type="http://schemas.openxmlformats.org/officeDocument/2006/relationships/image" Target="../media/image419.png"/><Relationship Id="rId251" Type="http://schemas.openxmlformats.org/officeDocument/2006/relationships/image" Target="../media/image342.png"/><Relationship Id="rId46" Type="http://schemas.openxmlformats.org/officeDocument/2006/relationships/customXml" Target="../ink/ink239.xml"/><Relationship Id="rId293" Type="http://schemas.openxmlformats.org/officeDocument/2006/relationships/image" Target="../media/image363.png"/><Relationship Id="rId307" Type="http://schemas.openxmlformats.org/officeDocument/2006/relationships/image" Target="../media/image370.png"/><Relationship Id="rId349" Type="http://schemas.openxmlformats.org/officeDocument/2006/relationships/image" Target="../media/image391.png"/><Relationship Id="rId88" Type="http://schemas.openxmlformats.org/officeDocument/2006/relationships/customXml" Target="../ink/ink260.xml"/><Relationship Id="rId111" Type="http://schemas.openxmlformats.org/officeDocument/2006/relationships/image" Target="../media/image272.png"/><Relationship Id="rId153" Type="http://schemas.openxmlformats.org/officeDocument/2006/relationships/image" Target="../media/image293.png"/><Relationship Id="rId195" Type="http://schemas.openxmlformats.org/officeDocument/2006/relationships/image" Target="../media/image314.png"/><Relationship Id="rId209" Type="http://schemas.openxmlformats.org/officeDocument/2006/relationships/image" Target="../media/image321.png"/><Relationship Id="rId360" Type="http://schemas.openxmlformats.org/officeDocument/2006/relationships/customXml" Target="../ink/ink396.xml"/><Relationship Id="rId416" Type="http://schemas.openxmlformats.org/officeDocument/2006/relationships/customXml" Target="../ink/ink424.xml"/><Relationship Id="rId220" Type="http://schemas.openxmlformats.org/officeDocument/2006/relationships/customXml" Target="../ink/ink326.xml"/><Relationship Id="rId15" Type="http://schemas.openxmlformats.org/officeDocument/2006/relationships/image" Target="../media/image224.png"/><Relationship Id="rId57" Type="http://schemas.openxmlformats.org/officeDocument/2006/relationships/image" Target="../media/image245.png"/><Relationship Id="rId262" Type="http://schemas.openxmlformats.org/officeDocument/2006/relationships/customXml" Target="../ink/ink347.xml"/><Relationship Id="rId318" Type="http://schemas.openxmlformats.org/officeDocument/2006/relationships/customXml" Target="../ink/ink375.xml"/><Relationship Id="rId99" Type="http://schemas.openxmlformats.org/officeDocument/2006/relationships/image" Target="../media/image266.png"/><Relationship Id="rId122" Type="http://schemas.openxmlformats.org/officeDocument/2006/relationships/customXml" Target="../ink/ink277.xml"/><Relationship Id="rId164" Type="http://schemas.openxmlformats.org/officeDocument/2006/relationships/customXml" Target="../ink/ink298.xml"/><Relationship Id="rId371" Type="http://schemas.openxmlformats.org/officeDocument/2006/relationships/image" Target="../media/image402.png"/><Relationship Id="rId427" Type="http://schemas.openxmlformats.org/officeDocument/2006/relationships/image" Target="../media/image430.png"/><Relationship Id="rId26" Type="http://schemas.openxmlformats.org/officeDocument/2006/relationships/customXml" Target="../ink/ink229.xml"/><Relationship Id="rId231" Type="http://schemas.openxmlformats.org/officeDocument/2006/relationships/image" Target="../media/image332.png"/><Relationship Id="rId273" Type="http://schemas.openxmlformats.org/officeDocument/2006/relationships/image" Target="../media/image353.png"/><Relationship Id="rId329" Type="http://schemas.openxmlformats.org/officeDocument/2006/relationships/image" Target="../media/image381.png"/><Relationship Id="rId68" Type="http://schemas.openxmlformats.org/officeDocument/2006/relationships/customXml" Target="../ink/ink250.xml"/><Relationship Id="rId133" Type="http://schemas.openxmlformats.org/officeDocument/2006/relationships/image" Target="../media/image283.png"/><Relationship Id="rId175" Type="http://schemas.openxmlformats.org/officeDocument/2006/relationships/image" Target="../media/image304.png"/><Relationship Id="rId340" Type="http://schemas.openxmlformats.org/officeDocument/2006/relationships/customXml" Target="../ink/ink386.xml"/><Relationship Id="rId200" Type="http://schemas.openxmlformats.org/officeDocument/2006/relationships/customXml" Target="../ink/ink316.xml"/><Relationship Id="rId382" Type="http://schemas.openxmlformats.org/officeDocument/2006/relationships/customXml" Target="../ink/ink407.xml"/><Relationship Id="rId242" Type="http://schemas.openxmlformats.org/officeDocument/2006/relationships/customXml" Target="../ink/ink337.xml"/><Relationship Id="rId284" Type="http://schemas.openxmlformats.org/officeDocument/2006/relationships/customXml" Target="../ink/ink358.xml"/><Relationship Id="rId37" Type="http://schemas.openxmlformats.org/officeDocument/2006/relationships/image" Target="../media/image235.png"/><Relationship Id="rId79" Type="http://schemas.openxmlformats.org/officeDocument/2006/relationships/image" Target="../media/image256.png"/><Relationship Id="rId102" Type="http://schemas.openxmlformats.org/officeDocument/2006/relationships/customXml" Target="../ink/ink267.xml"/><Relationship Id="rId144" Type="http://schemas.openxmlformats.org/officeDocument/2006/relationships/customXml" Target="../ink/ink288.xml"/><Relationship Id="rId90" Type="http://schemas.openxmlformats.org/officeDocument/2006/relationships/customXml" Target="../ink/ink261.xml"/><Relationship Id="rId186" Type="http://schemas.openxmlformats.org/officeDocument/2006/relationships/customXml" Target="../ink/ink309.xml"/><Relationship Id="rId351" Type="http://schemas.openxmlformats.org/officeDocument/2006/relationships/image" Target="../media/image392.png"/><Relationship Id="rId393" Type="http://schemas.openxmlformats.org/officeDocument/2006/relationships/image" Target="../media/image413.png"/><Relationship Id="rId407" Type="http://schemas.openxmlformats.org/officeDocument/2006/relationships/image" Target="../media/image420.png"/><Relationship Id="rId211" Type="http://schemas.openxmlformats.org/officeDocument/2006/relationships/image" Target="../media/image322.png"/><Relationship Id="rId253" Type="http://schemas.openxmlformats.org/officeDocument/2006/relationships/image" Target="../media/image343.png"/><Relationship Id="rId295" Type="http://schemas.openxmlformats.org/officeDocument/2006/relationships/image" Target="../media/image364.png"/><Relationship Id="rId309" Type="http://schemas.openxmlformats.org/officeDocument/2006/relationships/image" Target="../media/image371.png"/><Relationship Id="rId48" Type="http://schemas.openxmlformats.org/officeDocument/2006/relationships/customXml" Target="../ink/ink240.xml"/><Relationship Id="rId113" Type="http://schemas.openxmlformats.org/officeDocument/2006/relationships/image" Target="../media/image273.png"/><Relationship Id="rId320" Type="http://schemas.openxmlformats.org/officeDocument/2006/relationships/customXml" Target="../ink/ink376.xml"/><Relationship Id="rId155" Type="http://schemas.openxmlformats.org/officeDocument/2006/relationships/image" Target="../media/image294.png"/><Relationship Id="rId197" Type="http://schemas.openxmlformats.org/officeDocument/2006/relationships/image" Target="../media/image315.png"/><Relationship Id="rId362" Type="http://schemas.openxmlformats.org/officeDocument/2006/relationships/customXml" Target="../ink/ink397.xml"/><Relationship Id="rId418" Type="http://schemas.openxmlformats.org/officeDocument/2006/relationships/customXml" Target="../ink/ink425.xml"/><Relationship Id="rId222" Type="http://schemas.openxmlformats.org/officeDocument/2006/relationships/customXml" Target="../ink/ink327.xml"/><Relationship Id="rId264" Type="http://schemas.openxmlformats.org/officeDocument/2006/relationships/customXml" Target="../ink/ink348.xml"/><Relationship Id="rId17" Type="http://schemas.openxmlformats.org/officeDocument/2006/relationships/image" Target="../media/image225.png"/><Relationship Id="rId59" Type="http://schemas.openxmlformats.org/officeDocument/2006/relationships/image" Target="../media/image246.png"/><Relationship Id="rId124" Type="http://schemas.openxmlformats.org/officeDocument/2006/relationships/customXml" Target="../ink/ink278.xml"/><Relationship Id="rId70" Type="http://schemas.openxmlformats.org/officeDocument/2006/relationships/customXml" Target="../ink/ink251.xml"/><Relationship Id="rId166" Type="http://schemas.openxmlformats.org/officeDocument/2006/relationships/customXml" Target="../ink/ink299.xml"/><Relationship Id="rId331" Type="http://schemas.openxmlformats.org/officeDocument/2006/relationships/image" Target="../media/image382.png"/><Relationship Id="rId373" Type="http://schemas.openxmlformats.org/officeDocument/2006/relationships/image" Target="../media/image403.png"/><Relationship Id="rId429" Type="http://schemas.openxmlformats.org/officeDocument/2006/relationships/image" Target="../media/image4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34CDD-DB29-44C8-9148-67BF0CD1468A}"/>
              </a:ext>
            </a:extLst>
          </p:cNvPr>
          <p:cNvSpPr>
            <a:spLocks noGrp="1"/>
          </p:cNvSpPr>
          <p:nvPr>
            <p:ph type="ctrTitle"/>
          </p:nvPr>
        </p:nvSpPr>
        <p:spPr/>
        <p:txBody>
          <a:bodyPr>
            <a:normAutofit fontScale="90000"/>
          </a:bodyPr>
          <a:lstStyle/>
          <a:p>
            <a:r>
              <a:rPr lang="de-DE" dirty="0"/>
              <a:t>SQL Server Hochverfügbarkeitslösungen</a:t>
            </a:r>
            <a:br>
              <a:rPr lang="de-DE" dirty="0"/>
            </a:br>
            <a:r>
              <a:rPr lang="de-DE" dirty="0"/>
              <a:t>Modul 2 - </a:t>
            </a:r>
            <a:r>
              <a:rPr lang="de-DE" dirty="0" err="1"/>
              <a:t>Logshipping</a:t>
            </a:r>
            <a:endParaRPr lang="de-DE" dirty="0"/>
          </a:p>
        </p:txBody>
      </p:sp>
      <p:sp>
        <p:nvSpPr>
          <p:cNvPr id="3" name="Untertitel 2">
            <a:extLst>
              <a:ext uri="{FF2B5EF4-FFF2-40B4-BE49-F238E27FC236}">
                <a16:creationId xmlns:a16="http://schemas.microsoft.com/office/drawing/2014/main" id="{D774E35B-65F7-4217-9FE0-A9F3961745E1}"/>
              </a:ext>
            </a:extLst>
          </p:cNvPr>
          <p:cNvSpPr>
            <a:spLocks noGrp="1"/>
          </p:cNvSpPr>
          <p:nvPr>
            <p:ph type="subTitle" idx="1"/>
          </p:nvPr>
        </p:nvSpPr>
        <p:spPr/>
        <p:txBody>
          <a:bodyPr/>
          <a:lstStyle/>
          <a:p>
            <a:r>
              <a:rPr lang="de-DE" dirty="0"/>
              <a:t>Andreas Rauch</a:t>
            </a:r>
          </a:p>
          <a:p>
            <a:r>
              <a:rPr lang="de-DE"/>
              <a:t>andreasr@ppedv.de</a:t>
            </a:r>
          </a:p>
        </p:txBody>
      </p:sp>
    </p:spTree>
    <p:extLst>
      <p:ext uri="{BB962C8B-B14F-4D97-AF65-F5344CB8AC3E}">
        <p14:creationId xmlns:p14="http://schemas.microsoft.com/office/powerpoint/2010/main" val="30569650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56D1A8-82DE-4A4E-83A2-943D8E1F012C}"/>
              </a:ext>
            </a:extLst>
          </p:cNvPr>
          <p:cNvSpPr>
            <a:spLocks noGrp="1"/>
          </p:cNvSpPr>
          <p:nvPr>
            <p:ph type="title"/>
          </p:nvPr>
        </p:nvSpPr>
        <p:spPr/>
        <p:txBody>
          <a:bodyPr/>
          <a:lstStyle/>
          <a:p>
            <a:endParaRPr lang="de-DE"/>
          </a:p>
        </p:txBody>
      </p:sp>
      <p:grpSp>
        <p:nvGrpSpPr>
          <p:cNvPr id="17" name="Gruppieren 16">
            <a:extLst>
              <a:ext uri="{FF2B5EF4-FFF2-40B4-BE49-F238E27FC236}">
                <a16:creationId xmlns:a16="http://schemas.microsoft.com/office/drawing/2014/main" id="{0D77A5C5-27C8-4C31-8DBF-EFDBB2E4F8FB}"/>
              </a:ext>
            </a:extLst>
          </p:cNvPr>
          <p:cNvGrpSpPr/>
          <p:nvPr/>
        </p:nvGrpSpPr>
        <p:grpSpPr>
          <a:xfrm>
            <a:off x="2850218" y="2122054"/>
            <a:ext cx="4698000" cy="2856240"/>
            <a:chOff x="2850218" y="2122054"/>
            <a:chExt cx="4698000" cy="2856240"/>
          </a:xfrm>
        </p:grpSpPr>
        <mc:AlternateContent xmlns:mc="http://schemas.openxmlformats.org/markup-compatibility/2006" xmlns:p14="http://schemas.microsoft.com/office/powerpoint/2010/main">
          <mc:Choice Requires="p14">
            <p:contentPart p14:bwMode="auto" r:id="rId2">
              <p14:nvContentPartPr>
                <p14:cNvPr id="3" name="Freihand 2">
                  <a:extLst>
                    <a:ext uri="{FF2B5EF4-FFF2-40B4-BE49-F238E27FC236}">
                      <a16:creationId xmlns:a16="http://schemas.microsoft.com/office/drawing/2014/main" id="{D4C1883D-75B0-462D-A755-4927263B671E}"/>
                    </a:ext>
                  </a:extLst>
                </p14:cNvPr>
                <p14:cNvContentPartPr/>
                <p14:nvPr/>
              </p14:nvContentPartPr>
              <p14:xfrm>
                <a:off x="2913578" y="2776534"/>
                <a:ext cx="29880" cy="1078200"/>
              </p14:xfrm>
            </p:contentPart>
          </mc:Choice>
          <mc:Fallback xmlns="">
            <p:pic>
              <p:nvPicPr>
                <p:cNvPr id="3" name="Freihand 2">
                  <a:extLst>
                    <a:ext uri="{FF2B5EF4-FFF2-40B4-BE49-F238E27FC236}">
                      <a16:creationId xmlns:a16="http://schemas.microsoft.com/office/drawing/2014/main" id="{D4C1883D-75B0-462D-A755-4927263B671E}"/>
                    </a:ext>
                  </a:extLst>
                </p:cNvPr>
                <p:cNvPicPr/>
                <p:nvPr/>
              </p:nvPicPr>
              <p:blipFill>
                <a:blip r:embed="rId3"/>
                <a:stretch>
                  <a:fillRect/>
                </a:stretch>
              </p:blipFill>
              <p:spPr>
                <a:xfrm>
                  <a:off x="2904938" y="2767534"/>
                  <a:ext cx="47520" cy="10958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Freihand 3">
                  <a:extLst>
                    <a:ext uri="{FF2B5EF4-FFF2-40B4-BE49-F238E27FC236}">
                      <a16:creationId xmlns:a16="http://schemas.microsoft.com/office/drawing/2014/main" id="{29B5D163-E210-4E28-844A-4513BFF696E6}"/>
                    </a:ext>
                  </a:extLst>
                </p14:cNvPr>
                <p14:cNvContentPartPr/>
                <p14:nvPr/>
              </p14:nvContentPartPr>
              <p14:xfrm>
                <a:off x="2850218" y="2734414"/>
                <a:ext cx="716760" cy="1140120"/>
              </p14:xfrm>
            </p:contentPart>
          </mc:Choice>
          <mc:Fallback xmlns="">
            <p:pic>
              <p:nvPicPr>
                <p:cNvPr id="4" name="Freihand 3">
                  <a:extLst>
                    <a:ext uri="{FF2B5EF4-FFF2-40B4-BE49-F238E27FC236}">
                      <a16:creationId xmlns:a16="http://schemas.microsoft.com/office/drawing/2014/main" id="{29B5D163-E210-4E28-844A-4513BFF696E6}"/>
                    </a:ext>
                  </a:extLst>
                </p:cNvPr>
                <p:cNvPicPr/>
                <p:nvPr/>
              </p:nvPicPr>
              <p:blipFill>
                <a:blip r:embed="rId5"/>
                <a:stretch>
                  <a:fillRect/>
                </a:stretch>
              </p:blipFill>
              <p:spPr>
                <a:xfrm>
                  <a:off x="2841578" y="2725414"/>
                  <a:ext cx="734400" cy="1157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Freihand 5">
                  <a:extLst>
                    <a:ext uri="{FF2B5EF4-FFF2-40B4-BE49-F238E27FC236}">
                      <a16:creationId xmlns:a16="http://schemas.microsoft.com/office/drawing/2014/main" id="{3052B3B4-E411-44D4-B357-F83650577B00}"/>
                    </a:ext>
                  </a:extLst>
                </p14:cNvPr>
                <p14:cNvContentPartPr/>
                <p14:nvPr/>
              </p14:nvContentPartPr>
              <p14:xfrm>
                <a:off x="3533498" y="2294494"/>
                <a:ext cx="2400840" cy="1012320"/>
              </p14:xfrm>
            </p:contentPart>
          </mc:Choice>
          <mc:Fallback xmlns="">
            <p:pic>
              <p:nvPicPr>
                <p:cNvPr id="6" name="Freihand 5">
                  <a:extLst>
                    <a:ext uri="{FF2B5EF4-FFF2-40B4-BE49-F238E27FC236}">
                      <a16:creationId xmlns:a16="http://schemas.microsoft.com/office/drawing/2014/main" id="{3052B3B4-E411-44D4-B357-F83650577B00}"/>
                    </a:ext>
                  </a:extLst>
                </p:cNvPr>
                <p:cNvPicPr/>
                <p:nvPr/>
              </p:nvPicPr>
              <p:blipFill>
                <a:blip r:embed="rId7"/>
                <a:stretch>
                  <a:fillRect/>
                </a:stretch>
              </p:blipFill>
              <p:spPr>
                <a:xfrm>
                  <a:off x="3524498" y="2285494"/>
                  <a:ext cx="2418480" cy="10299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Freihand 6">
                  <a:extLst>
                    <a:ext uri="{FF2B5EF4-FFF2-40B4-BE49-F238E27FC236}">
                      <a16:creationId xmlns:a16="http://schemas.microsoft.com/office/drawing/2014/main" id="{CDCCAC93-686E-4ED3-B4C7-E2AE49F3F151}"/>
                    </a:ext>
                  </a:extLst>
                </p14:cNvPr>
                <p14:cNvContentPartPr/>
                <p14:nvPr/>
              </p14:nvContentPartPr>
              <p14:xfrm>
                <a:off x="5778098" y="2122054"/>
                <a:ext cx="469080" cy="286560"/>
              </p14:xfrm>
            </p:contentPart>
          </mc:Choice>
          <mc:Fallback xmlns="">
            <p:pic>
              <p:nvPicPr>
                <p:cNvPr id="7" name="Freihand 6">
                  <a:extLst>
                    <a:ext uri="{FF2B5EF4-FFF2-40B4-BE49-F238E27FC236}">
                      <a16:creationId xmlns:a16="http://schemas.microsoft.com/office/drawing/2014/main" id="{CDCCAC93-686E-4ED3-B4C7-E2AE49F3F151}"/>
                    </a:ext>
                  </a:extLst>
                </p:cNvPr>
                <p:cNvPicPr/>
                <p:nvPr/>
              </p:nvPicPr>
              <p:blipFill>
                <a:blip r:embed="rId9"/>
                <a:stretch>
                  <a:fillRect/>
                </a:stretch>
              </p:blipFill>
              <p:spPr>
                <a:xfrm>
                  <a:off x="5769458" y="2113414"/>
                  <a:ext cx="486720" cy="3042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Freihand 7">
                  <a:extLst>
                    <a:ext uri="{FF2B5EF4-FFF2-40B4-BE49-F238E27FC236}">
                      <a16:creationId xmlns:a16="http://schemas.microsoft.com/office/drawing/2014/main" id="{BD1D92B3-E4B0-4786-A8F2-2F42B1489B88}"/>
                    </a:ext>
                  </a:extLst>
                </p14:cNvPr>
                <p14:cNvContentPartPr/>
                <p14:nvPr/>
              </p14:nvContentPartPr>
              <p14:xfrm>
                <a:off x="6043058" y="2135014"/>
                <a:ext cx="277200" cy="240120"/>
              </p14:xfrm>
            </p:contentPart>
          </mc:Choice>
          <mc:Fallback xmlns="">
            <p:pic>
              <p:nvPicPr>
                <p:cNvPr id="8" name="Freihand 7">
                  <a:extLst>
                    <a:ext uri="{FF2B5EF4-FFF2-40B4-BE49-F238E27FC236}">
                      <a16:creationId xmlns:a16="http://schemas.microsoft.com/office/drawing/2014/main" id="{BD1D92B3-E4B0-4786-A8F2-2F42B1489B88}"/>
                    </a:ext>
                  </a:extLst>
                </p:cNvPr>
                <p:cNvPicPr/>
                <p:nvPr/>
              </p:nvPicPr>
              <p:blipFill>
                <a:blip r:embed="rId11"/>
                <a:stretch>
                  <a:fillRect/>
                </a:stretch>
              </p:blipFill>
              <p:spPr>
                <a:xfrm>
                  <a:off x="6034418" y="2126374"/>
                  <a:ext cx="294840" cy="2577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Freihand 8">
                  <a:extLst>
                    <a:ext uri="{FF2B5EF4-FFF2-40B4-BE49-F238E27FC236}">
                      <a16:creationId xmlns:a16="http://schemas.microsoft.com/office/drawing/2014/main" id="{766B5E7B-18EB-4C44-9889-E875732D5F46}"/>
                    </a:ext>
                  </a:extLst>
                </p14:cNvPr>
                <p14:cNvContentPartPr/>
                <p14:nvPr/>
              </p14:nvContentPartPr>
              <p14:xfrm>
                <a:off x="6464258" y="2339494"/>
                <a:ext cx="46080" cy="16560"/>
              </p14:xfrm>
            </p:contentPart>
          </mc:Choice>
          <mc:Fallback xmlns="">
            <p:pic>
              <p:nvPicPr>
                <p:cNvPr id="9" name="Freihand 8">
                  <a:extLst>
                    <a:ext uri="{FF2B5EF4-FFF2-40B4-BE49-F238E27FC236}">
                      <a16:creationId xmlns:a16="http://schemas.microsoft.com/office/drawing/2014/main" id="{766B5E7B-18EB-4C44-9889-E875732D5F46}"/>
                    </a:ext>
                  </a:extLst>
                </p:cNvPr>
                <p:cNvPicPr/>
                <p:nvPr/>
              </p:nvPicPr>
              <p:blipFill>
                <a:blip r:embed="rId13"/>
                <a:stretch>
                  <a:fillRect/>
                </a:stretch>
              </p:blipFill>
              <p:spPr>
                <a:xfrm>
                  <a:off x="6455258" y="2330494"/>
                  <a:ext cx="63720" cy="342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Freihand 9">
                  <a:extLst>
                    <a:ext uri="{FF2B5EF4-FFF2-40B4-BE49-F238E27FC236}">
                      <a16:creationId xmlns:a16="http://schemas.microsoft.com/office/drawing/2014/main" id="{3FF67733-B67E-496D-BF21-379AB6D7A3A9}"/>
                    </a:ext>
                  </a:extLst>
                </p14:cNvPr>
                <p14:cNvContentPartPr/>
                <p14:nvPr/>
              </p14:nvContentPartPr>
              <p14:xfrm>
                <a:off x="6741458" y="2321854"/>
                <a:ext cx="806760" cy="42120"/>
              </p14:xfrm>
            </p:contentPart>
          </mc:Choice>
          <mc:Fallback xmlns="">
            <p:pic>
              <p:nvPicPr>
                <p:cNvPr id="10" name="Freihand 9">
                  <a:extLst>
                    <a:ext uri="{FF2B5EF4-FFF2-40B4-BE49-F238E27FC236}">
                      <a16:creationId xmlns:a16="http://schemas.microsoft.com/office/drawing/2014/main" id="{3FF67733-B67E-496D-BF21-379AB6D7A3A9}"/>
                    </a:ext>
                  </a:extLst>
                </p:cNvPr>
                <p:cNvPicPr/>
                <p:nvPr/>
              </p:nvPicPr>
              <p:blipFill>
                <a:blip r:embed="rId15"/>
                <a:stretch>
                  <a:fillRect/>
                </a:stretch>
              </p:blipFill>
              <p:spPr>
                <a:xfrm>
                  <a:off x="6732818" y="2313214"/>
                  <a:ext cx="824400" cy="597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Freihand 10">
                  <a:extLst>
                    <a:ext uri="{FF2B5EF4-FFF2-40B4-BE49-F238E27FC236}">
                      <a16:creationId xmlns:a16="http://schemas.microsoft.com/office/drawing/2014/main" id="{404013E7-7CF1-416C-A3EE-624E34F0679D}"/>
                    </a:ext>
                  </a:extLst>
                </p14:cNvPr>
                <p14:cNvContentPartPr/>
                <p14:nvPr/>
              </p14:nvContentPartPr>
              <p14:xfrm>
                <a:off x="3698378" y="3364414"/>
                <a:ext cx="1647000" cy="1067040"/>
              </p14:xfrm>
            </p:contentPart>
          </mc:Choice>
          <mc:Fallback xmlns="">
            <p:pic>
              <p:nvPicPr>
                <p:cNvPr id="11" name="Freihand 10">
                  <a:extLst>
                    <a:ext uri="{FF2B5EF4-FFF2-40B4-BE49-F238E27FC236}">
                      <a16:creationId xmlns:a16="http://schemas.microsoft.com/office/drawing/2014/main" id="{404013E7-7CF1-416C-A3EE-624E34F0679D}"/>
                    </a:ext>
                  </a:extLst>
                </p:cNvPr>
                <p:cNvPicPr/>
                <p:nvPr/>
              </p:nvPicPr>
              <p:blipFill>
                <a:blip r:embed="rId17"/>
                <a:stretch>
                  <a:fillRect/>
                </a:stretch>
              </p:blipFill>
              <p:spPr>
                <a:xfrm>
                  <a:off x="3689378" y="3355414"/>
                  <a:ext cx="1664640" cy="10846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Freihand 11">
                  <a:extLst>
                    <a:ext uri="{FF2B5EF4-FFF2-40B4-BE49-F238E27FC236}">
                      <a16:creationId xmlns:a16="http://schemas.microsoft.com/office/drawing/2014/main" id="{FA726066-A982-4BE0-9227-3FAA3567C63A}"/>
                    </a:ext>
                  </a:extLst>
                </p14:cNvPr>
                <p14:cNvContentPartPr/>
                <p14:nvPr/>
              </p14:nvContentPartPr>
              <p14:xfrm>
                <a:off x="5331338" y="4327774"/>
                <a:ext cx="74880" cy="203400"/>
              </p14:xfrm>
            </p:contentPart>
          </mc:Choice>
          <mc:Fallback xmlns="">
            <p:pic>
              <p:nvPicPr>
                <p:cNvPr id="12" name="Freihand 11">
                  <a:extLst>
                    <a:ext uri="{FF2B5EF4-FFF2-40B4-BE49-F238E27FC236}">
                      <a16:creationId xmlns:a16="http://schemas.microsoft.com/office/drawing/2014/main" id="{FA726066-A982-4BE0-9227-3FAA3567C63A}"/>
                    </a:ext>
                  </a:extLst>
                </p:cNvPr>
                <p:cNvPicPr/>
                <p:nvPr/>
              </p:nvPicPr>
              <p:blipFill>
                <a:blip r:embed="rId19"/>
                <a:stretch>
                  <a:fillRect/>
                </a:stretch>
              </p:blipFill>
              <p:spPr>
                <a:xfrm>
                  <a:off x="5322338" y="4319134"/>
                  <a:ext cx="92520" cy="2210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Freihand 12">
                  <a:extLst>
                    <a:ext uri="{FF2B5EF4-FFF2-40B4-BE49-F238E27FC236}">
                      <a16:creationId xmlns:a16="http://schemas.microsoft.com/office/drawing/2014/main" id="{D09BBC29-65EB-484B-99ED-C2E95311F094}"/>
                    </a:ext>
                  </a:extLst>
                </p14:cNvPr>
                <p14:cNvContentPartPr/>
                <p14:nvPr/>
              </p14:nvContentPartPr>
              <p14:xfrm>
                <a:off x="5991578" y="4470334"/>
                <a:ext cx="269640" cy="287640"/>
              </p14:xfrm>
            </p:contentPart>
          </mc:Choice>
          <mc:Fallback xmlns="">
            <p:pic>
              <p:nvPicPr>
                <p:cNvPr id="13" name="Freihand 12">
                  <a:extLst>
                    <a:ext uri="{FF2B5EF4-FFF2-40B4-BE49-F238E27FC236}">
                      <a16:creationId xmlns:a16="http://schemas.microsoft.com/office/drawing/2014/main" id="{D09BBC29-65EB-484B-99ED-C2E95311F094}"/>
                    </a:ext>
                  </a:extLst>
                </p:cNvPr>
                <p:cNvPicPr/>
                <p:nvPr/>
              </p:nvPicPr>
              <p:blipFill>
                <a:blip r:embed="rId21"/>
                <a:stretch>
                  <a:fillRect/>
                </a:stretch>
              </p:blipFill>
              <p:spPr>
                <a:xfrm>
                  <a:off x="5982938" y="4461694"/>
                  <a:ext cx="287280" cy="3052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4" name="Freihand 13">
                  <a:extLst>
                    <a:ext uri="{FF2B5EF4-FFF2-40B4-BE49-F238E27FC236}">
                      <a16:creationId xmlns:a16="http://schemas.microsoft.com/office/drawing/2014/main" id="{C25DB4DD-397D-457D-957D-04120BF1FE72}"/>
                    </a:ext>
                  </a:extLst>
                </p14:cNvPr>
                <p14:cNvContentPartPr/>
                <p14:nvPr/>
              </p14:nvContentPartPr>
              <p14:xfrm>
                <a:off x="6335378" y="4609294"/>
                <a:ext cx="20520" cy="37440"/>
              </p14:xfrm>
            </p:contentPart>
          </mc:Choice>
          <mc:Fallback xmlns="">
            <p:pic>
              <p:nvPicPr>
                <p:cNvPr id="14" name="Freihand 13">
                  <a:extLst>
                    <a:ext uri="{FF2B5EF4-FFF2-40B4-BE49-F238E27FC236}">
                      <a16:creationId xmlns:a16="http://schemas.microsoft.com/office/drawing/2014/main" id="{C25DB4DD-397D-457D-957D-04120BF1FE72}"/>
                    </a:ext>
                  </a:extLst>
                </p:cNvPr>
                <p:cNvPicPr/>
                <p:nvPr/>
              </p:nvPicPr>
              <p:blipFill>
                <a:blip r:embed="rId23"/>
                <a:stretch>
                  <a:fillRect/>
                </a:stretch>
              </p:blipFill>
              <p:spPr>
                <a:xfrm>
                  <a:off x="6326738" y="4600654"/>
                  <a:ext cx="38160" cy="550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5" name="Freihand 14">
                  <a:extLst>
                    <a:ext uri="{FF2B5EF4-FFF2-40B4-BE49-F238E27FC236}">
                      <a16:creationId xmlns:a16="http://schemas.microsoft.com/office/drawing/2014/main" id="{5454A170-B167-44DB-957B-C41D8A2906DB}"/>
                    </a:ext>
                  </a:extLst>
                </p14:cNvPr>
                <p14:cNvContentPartPr/>
                <p14:nvPr/>
              </p14:nvContentPartPr>
              <p14:xfrm>
                <a:off x="6326738" y="4511374"/>
                <a:ext cx="386640" cy="466920"/>
              </p14:xfrm>
            </p:contentPart>
          </mc:Choice>
          <mc:Fallback xmlns="">
            <p:pic>
              <p:nvPicPr>
                <p:cNvPr id="15" name="Freihand 14">
                  <a:extLst>
                    <a:ext uri="{FF2B5EF4-FFF2-40B4-BE49-F238E27FC236}">
                      <a16:creationId xmlns:a16="http://schemas.microsoft.com/office/drawing/2014/main" id="{5454A170-B167-44DB-957B-C41D8A2906DB}"/>
                    </a:ext>
                  </a:extLst>
                </p:cNvPr>
                <p:cNvPicPr/>
                <p:nvPr/>
              </p:nvPicPr>
              <p:blipFill>
                <a:blip r:embed="rId25"/>
                <a:stretch>
                  <a:fillRect/>
                </a:stretch>
              </p:blipFill>
              <p:spPr>
                <a:xfrm>
                  <a:off x="6318098" y="4502374"/>
                  <a:ext cx="404280" cy="484560"/>
                </a:xfrm>
                <a:prstGeom prst="rect">
                  <a:avLst/>
                </a:prstGeom>
              </p:spPr>
            </p:pic>
          </mc:Fallback>
        </mc:AlternateContent>
      </p:grpSp>
      <p:grpSp>
        <p:nvGrpSpPr>
          <p:cNvPr id="21" name="Gruppieren 20">
            <a:extLst>
              <a:ext uri="{FF2B5EF4-FFF2-40B4-BE49-F238E27FC236}">
                <a16:creationId xmlns:a16="http://schemas.microsoft.com/office/drawing/2014/main" id="{A2F5CEFD-A558-475A-B837-F81587DC3D1D}"/>
              </a:ext>
            </a:extLst>
          </p:cNvPr>
          <p:cNvGrpSpPr/>
          <p:nvPr/>
        </p:nvGrpSpPr>
        <p:grpSpPr>
          <a:xfrm>
            <a:off x="2186738" y="4226614"/>
            <a:ext cx="625320" cy="405000"/>
            <a:chOff x="2186738" y="4226614"/>
            <a:chExt cx="625320" cy="405000"/>
          </a:xfrm>
        </p:grpSpPr>
        <mc:AlternateContent xmlns:mc="http://schemas.openxmlformats.org/markup-compatibility/2006" xmlns:p14="http://schemas.microsoft.com/office/powerpoint/2010/main">
          <mc:Choice Requires="p14">
            <p:contentPart p14:bwMode="auto" r:id="rId26">
              <p14:nvContentPartPr>
                <p14:cNvPr id="18" name="Freihand 17">
                  <a:extLst>
                    <a:ext uri="{FF2B5EF4-FFF2-40B4-BE49-F238E27FC236}">
                      <a16:creationId xmlns:a16="http://schemas.microsoft.com/office/drawing/2014/main" id="{505928CD-27E9-4AA5-BFD9-A732EB6BA5A1}"/>
                    </a:ext>
                  </a:extLst>
                </p14:cNvPr>
                <p14:cNvContentPartPr/>
                <p14:nvPr/>
              </p14:nvContentPartPr>
              <p14:xfrm>
                <a:off x="2186738" y="4226614"/>
                <a:ext cx="185040" cy="405000"/>
              </p14:xfrm>
            </p:contentPart>
          </mc:Choice>
          <mc:Fallback xmlns="">
            <p:pic>
              <p:nvPicPr>
                <p:cNvPr id="18" name="Freihand 17">
                  <a:extLst>
                    <a:ext uri="{FF2B5EF4-FFF2-40B4-BE49-F238E27FC236}">
                      <a16:creationId xmlns:a16="http://schemas.microsoft.com/office/drawing/2014/main" id="{505928CD-27E9-4AA5-BFD9-A732EB6BA5A1}"/>
                    </a:ext>
                  </a:extLst>
                </p:cNvPr>
                <p:cNvPicPr/>
                <p:nvPr/>
              </p:nvPicPr>
              <p:blipFill>
                <a:blip r:embed="rId27"/>
                <a:stretch>
                  <a:fillRect/>
                </a:stretch>
              </p:blipFill>
              <p:spPr>
                <a:xfrm>
                  <a:off x="2177738" y="4217614"/>
                  <a:ext cx="202680" cy="4226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9" name="Freihand 18">
                  <a:extLst>
                    <a:ext uri="{FF2B5EF4-FFF2-40B4-BE49-F238E27FC236}">
                      <a16:creationId xmlns:a16="http://schemas.microsoft.com/office/drawing/2014/main" id="{0182194B-0636-4F5F-989A-23240B437819}"/>
                    </a:ext>
                  </a:extLst>
                </p14:cNvPr>
                <p14:cNvContentPartPr/>
                <p14:nvPr/>
              </p14:nvContentPartPr>
              <p14:xfrm>
                <a:off x="2426858" y="4336054"/>
                <a:ext cx="126000" cy="165600"/>
              </p14:xfrm>
            </p:contentPart>
          </mc:Choice>
          <mc:Fallback xmlns="">
            <p:pic>
              <p:nvPicPr>
                <p:cNvPr id="19" name="Freihand 18">
                  <a:extLst>
                    <a:ext uri="{FF2B5EF4-FFF2-40B4-BE49-F238E27FC236}">
                      <a16:creationId xmlns:a16="http://schemas.microsoft.com/office/drawing/2014/main" id="{0182194B-0636-4F5F-989A-23240B437819}"/>
                    </a:ext>
                  </a:extLst>
                </p:cNvPr>
                <p:cNvPicPr/>
                <p:nvPr/>
              </p:nvPicPr>
              <p:blipFill>
                <a:blip r:embed="rId29"/>
                <a:stretch>
                  <a:fillRect/>
                </a:stretch>
              </p:blipFill>
              <p:spPr>
                <a:xfrm>
                  <a:off x="2418218" y="4327054"/>
                  <a:ext cx="143640" cy="1832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0" name="Freihand 19">
                  <a:extLst>
                    <a:ext uri="{FF2B5EF4-FFF2-40B4-BE49-F238E27FC236}">
                      <a16:creationId xmlns:a16="http://schemas.microsoft.com/office/drawing/2014/main" id="{0063A731-D9CC-404E-93B6-E1A21481B3DE}"/>
                    </a:ext>
                  </a:extLst>
                </p14:cNvPr>
                <p14:cNvContentPartPr/>
                <p14:nvPr/>
              </p14:nvContentPartPr>
              <p14:xfrm>
                <a:off x="2617298" y="4229854"/>
                <a:ext cx="194760" cy="294840"/>
              </p14:xfrm>
            </p:contentPart>
          </mc:Choice>
          <mc:Fallback xmlns="">
            <p:pic>
              <p:nvPicPr>
                <p:cNvPr id="20" name="Freihand 19">
                  <a:extLst>
                    <a:ext uri="{FF2B5EF4-FFF2-40B4-BE49-F238E27FC236}">
                      <a16:creationId xmlns:a16="http://schemas.microsoft.com/office/drawing/2014/main" id="{0063A731-D9CC-404E-93B6-E1A21481B3DE}"/>
                    </a:ext>
                  </a:extLst>
                </p:cNvPr>
                <p:cNvPicPr/>
                <p:nvPr/>
              </p:nvPicPr>
              <p:blipFill>
                <a:blip r:embed="rId31"/>
                <a:stretch>
                  <a:fillRect/>
                </a:stretch>
              </p:blipFill>
              <p:spPr>
                <a:xfrm>
                  <a:off x="2608298" y="4220854"/>
                  <a:ext cx="212400" cy="312480"/>
                </a:xfrm>
                <a:prstGeom prst="rect">
                  <a:avLst/>
                </a:prstGeom>
              </p:spPr>
            </p:pic>
          </mc:Fallback>
        </mc:AlternateContent>
      </p:grpSp>
      <p:grpSp>
        <p:nvGrpSpPr>
          <p:cNvPr id="34" name="Gruppieren 33">
            <a:extLst>
              <a:ext uri="{FF2B5EF4-FFF2-40B4-BE49-F238E27FC236}">
                <a16:creationId xmlns:a16="http://schemas.microsoft.com/office/drawing/2014/main" id="{8DFAC5E6-5E76-40EE-AB5E-A5DFE01F78A7}"/>
              </a:ext>
            </a:extLst>
          </p:cNvPr>
          <p:cNvGrpSpPr/>
          <p:nvPr/>
        </p:nvGrpSpPr>
        <p:grpSpPr>
          <a:xfrm>
            <a:off x="8068418" y="2030974"/>
            <a:ext cx="1911960" cy="251280"/>
            <a:chOff x="8068418" y="2030974"/>
            <a:chExt cx="1911960" cy="251280"/>
          </a:xfrm>
        </p:grpSpPr>
        <mc:AlternateContent xmlns:mc="http://schemas.openxmlformats.org/markup-compatibility/2006" xmlns:p14="http://schemas.microsoft.com/office/powerpoint/2010/main">
          <mc:Choice Requires="p14">
            <p:contentPart p14:bwMode="auto" r:id="rId32">
              <p14:nvContentPartPr>
                <p14:cNvPr id="22" name="Freihand 21">
                  <a:extLst>
                    <a:ext uri="{FF2B5EF4-FFF2-40B4-BE49-F238E27FC236}">
                      <a16:creationId xmlns:a16="http://schemas.microsoft.com/office/drawing/2014/main" id="{C009733D-006B-441D-8AE0-FD8A640CF2DF}"/>
                    </a:ext>
                  </a:extLst>
                </p14:cNvPr>
                <p14:cNvContentPartPr/>
                <p14:nvPr/>
              </p14:nvContentPartPr>
              <p14:xfrm>
                <a:off x="8148698" y="2097934"/>
                <a:ext cx="9360" cy="134640"/>
              </p14:xfrm>
            </p:contentPart>
          </mc:Choice>
          <mc:Fallback xmlns="">
            <p:pic>
              <p:nvPicPr>
                <p:cNvPr id="22" name="Freihand 21">
                  <a:extLst>
                    <a:ext uri="{FF2B5EF4-FFF2-40B4-BE49-F238E27FC236}">
                      <a16:creationId xmlns:a16="http://schemas.microsoft.com/office/drawing/2014/main" id="{C009733D-006B-441D-8AE0-FD8A640CF2DF}"/>
                    </a:ext>
                  </a:extLst>
                </p:cNvPr>
                <p:cNvPicPr/>
                <p:nvPr/>
              </p:nvPicPr>
              <p:blipFill>
                <a:blip r:embed="rId33"/>
                <a:stretch>
                  <a:fillRect/>
                </a:stretch>
              </p:blipFill>
              <p:spPr>
                <a:xfrm>
                  <a:off x="8139698" y="2089294"/>
                  <a:ext cx="2700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3" name="Freihand 22">
                  <a:extLst>
                    <a:ext uri="{FF2B5EF4-FFF2-40B4-BE49-F238E27FC236}">
                      <a16:creationId xmlns:a16="http://schemas.microsoft.com/office/drawing/2014/main" id="{BE48E2FF-437C-41CE-9F77-994F414C4132}"/>
                    </a:ext>
                  </a:extLst>
                </p14:cNvPr>
                <p14:cNvContentPartPr/>
                <p14:nvPr/>
              </p14:nvContentPartPr>
              <p14:xfrm>
                <a:off x="8068418" y="2030974"/>
                <a:ext cx="212760" cy="251280"/>
              </p14:xfrm>
            </p:contentPart>
          </mc:Choice>
          <mc:Fallback xmlns="">
            <p:pic>
              <p:nvPicPr>
                <p:cNvPr id="23" name="Freihand 22">
                  <a:extLst>
                    <a:ext uri="{FF2B5EF4-FFF2-40B4-BE49-F238E27FC236}">
                      <a16:creationId xmlns:a16="http://schemas.microsoft.com/office/drawing/2014/main" id="{BE48E2FF-437C-41CE-9F77-994F414C4132}"/>
                    </a:ext>
                  </a:extLst>
                </p:cNvPr>
                <p:cNvPicPr/>
                <p:nvPr/>
              </p:nvPicPr>
              <p:blipFill>
                <a:blip r:embed="rId35"/>
                <a:stretch>
                  <a:fillRect/>
                </a:stretch>
              </p:blipFill>
              <p:spPr>
                <a:xfrm>
                  <a:off x="8059418" y="2022334"/>
                  <a:ext cx="230400" cy="2689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4" name="Freihand 23">
                  <a:extLst>
                    <a:ext uri="{FF2B5EF4-FFF2-40B4-BE49-F238E27FC236}">
                      <a16:creationId xmlns:a16="http://schemas.microsoft.com/office/drawing/2014/main" id="{F636D137-1A84-41A7-A17D-73A29999E958}"/>
                    </a:ext>
                  </a:extLst>
                </p14:cNvPr>
                <p14:cNvContentPartPr/>
                <p14:nvPr/>
              </p14:nvContentPartPr>
              <p14:xfrm>
                <a:off x="8293418" y="2073814"/>
                <a:ext cx="52920" cy="175680"/>
              </p14:xfrm>
            </p:contentPart>
          </mc:Choice>
          <mc:Fallback xmlns="">
            <p:pic>
              <p:nvPicPr>
                <p:cNvPr id="24" name="Freihand 23">
                  <a:extLst>
                    <a:ext uri="{FF2B5EF4-FFF2-40B4-BE49-F238E27FC236}">
                      <a16:creationId xmlns:a16="http://schemas.microsoft.com/office/drawing/2014/main" id="{F636D137-1A84-41A7-A17D-73A29999E958}"/>
                    </a:ext>
                  </a:extLst>
                </p:cNvPr>
                <p:cNvPicPr/>
                <p:nvPr/>
              </p:nvPicPr>
              <p:blipFill>
                <a:blip r:embed="rId37"/>
                <a:stretch>
                  <a:fillRect/>
                </a:stretch>
              </p:blipFill>
              <p:spPr>
                <a:xfrm>
                  <a:off x="8284778" y="2065174"/>
                  <a:ext cx="7056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5" name="Freihand 24">
                  <a:extLst>
                    <a:ext uri="{FF2B5EF4-FFF2-40B4-BE49-F238E27FC236}">
                      <a16:creationId xmlns:a16="http://schemas.microsoft.com/office/drawing/2014/main" id="{D8FEDEE7-0262-4077-8FD5-F25B3F981035}"/>
                    </a:ext>
                  </a:extLst>
                </p14:cNvPr>
                <p14:cNvContentPartPr/>
                <p14:nvPr/>
              </p14:nvContentPartPr>
              <p14:xfrm>
                <a:off x="8381978" y="2106214"/>
                <a:ext cx="159120" cy="162720"/>
              </p14:xfrm>
            </p:contentPart>
          </mc:Choice>
          <mc:Fallback xmlns="">
            <p:pic>
              <p:nvPicPr>
                <p:cNvPr id="25" name="Freihand 24">
                  <a:extLst>
                    <a:ext uri="{FF2B5EF4-FFF2-40B4-BE49-F238E27FC236}">
                      <a16:creationId xmlns:a16="http://schemas.microsoft.com/office/drawing/2014/main" id="{D8FEDEE7-0262-4077-8FD5-F25B3F981035}"/>
                    </a:ext>
                  </a:extLst>
                </p:cNvPr>
                <p:cNvPicPr/>
                <p:nvPr/>
              </p:nvPicPr>
              <p:blipFill>
                <a:blip r:embed="rId39"/>
                <a:stretch>
                  <a:fillRect/>
                </a:stretch>
              </p:blipFill>
              <p:spPr>
                <a:xfrm>
                  <a:off x="8373338" y="2097214"/>
                  <a:ext cx="17676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6" name="Freihand 25">
                  <a:extLst>
                    <a:ext uri="{FF2B5EF4-FFF2-40B4-BE49-F238E27FC236}">
                      <a16:creationId xmlns:a16="http://schemas.microsoft.com/office/drawing/2014/main" id="{AA8DF20F-F91C-495F-BEA1-CEA7ED3BDF8C}"/>
                    </a:ext>
                  </a:extLst>
                </p14:cNvPr>
                <p14:cNvContentPartPr/>
                <p14:nvPr/>
              </p14:nvContentPartPr>
              <p14:xfrm>
                <a:off x="8369018" y="2119174"/>
                <a:ext cx="332280" cy="119160"/>
              </p14:xfrm>
            </p:contentPart>
          </mc:Choice>
          <mc:Fallback xmlns="">
            <p:pic>
              <p:nvPicPr>
                <p:cNvPr id="26" name="Freihand 25">
                  <a:extLst>
                    <a:ext uri="{FF2B5EF4-FFF2-40B4-BE49-F238E27FC236}">
                      <a16:creationId xmlns:a16="http://schemas.microsoft.com/office/drawing/2014/main" id="{AA8DF20F-F91C-495F-BEA1-CEA7ED3BDF8C}"/>
                    </a:ext>
                  </a:extLst>
                </p:cNvPr>
                <p:cNvPicPr/>
                <p:nvPr/>
              </p:nvPicPr>
              <p:blipFill>
                <a:blip r:embed="rId41"/>
                <a:stretch>
                  <a:fillRect/>
                </a:stretch>
              </p:blipFill>
              <p:spPr>
                <a:xfrm>
                  <a:off x="8360018" y="2110174"/>
                  <a:ext cx="349920"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7" name="Freihand 26">
                  <a:extLst>
                    <a:ext uri="{FF2B5EF4-FFF2-40B4-BE49-F238E27FC236}">
                      <a16:creationId xmlns:a16="http://schemas.microsoft.com/office/drawing/2014/main" id="{A7BC196F-5E44-4908-827B-501836E630EE}"/>
                    </a:ext>
                  </a:extLst>
                </p14:cNvPr>
                <p14:cNvContentPartPr/>
                <p14:nvPr/>
              </p14:nvContentPartPr>
              <p14:xfrm>
                <a:off x="8779418" y="2088574"/>
                <a:ext cx="118800" cy="169560"/>
              </p14:xfrm>
            </p:contentPart>
          </mc:Choice>
          <mc:Fallback xmlns="">
            <p:pic>
              <p:nvPicPr>
                <p:cNvPr id="27" name="Freihand 26">
                  <a:extLst>
                    <a:ext uri="{FF2B5EF4-FFF2-40B4-BE49-F238E27FC236}">
                      <a16:creationId xmlns:a16="http://schemas.microsoft.com/office/drawing/2014/main" id="{A7BC196F-5E44-4908-827B-501836E630EE}"/>
                    </a:ext>
                  </a:extLst>
                </p:cNvPr>
                <p:cNvPicPr/>
                <p:nvPr/>
              </p:nvPicPr>
              <p:blipFill>
                <a:blip r:embed="rId43"/>
                <a:stretch>
                  <a:fillRect/>
                </a:stretch>
              </p:blipFill>
              <p:spPr>
                <a:xfrm>
                  <a:off x="8770778" y="2079574"/>
                  <a:ext cx="13644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8" name="Freihand 27">
                  <a:extLst>
                    <a:ext uri="{FF2B5EF4-FFF2-40B4-BE49-F238E27FC236}">
                      <a16:creationId xmlns:a16="http://schemas.microsoft.com/office/drawing/2014/main" id="{C34BEC5A-67C4-491F-9B37-DF60D7A59762}"/>
                    </a:ext>
                  </a:extLst>
                </p14:cNvPr>
                <p14:cNvContentPartPr/>
                <p14:nvPr/>
              </p14:nvContentPartPr>
              <p14:xfrm>
                <a:off x="8898218" y="2109454"/>
                <a:ext cx="72000" cy="132120"/>
              </p14:xfrm>
            </p:contentPart>
          </mc:Choice>
          <mc:Fallback xmlns="">
            <p:pic>
              <p:nvPicPr>
                <p:cNvPr id="28" name="Freihand 27">
                  <a:extLst>
                    <a:ext uri="{FF2B5EF4-FFF2-40B4-BE49-F238E27FC236}">
                      <a16:creationId xmlns:a16="http://schemas.microsoft.com/office/drawing/2014/main" id="{C34BEC5A-67C4-491F-9B37-DF60D7A59762}"/>
                    </a:ext>
                  </a:extLst>
                </p:cNvPr>
                <p:cNvPicPr/>
                <p:nvPr/>
              </p:nvPicPr>
              <p:blipFill>
                <a:blip r:embed="rId45"/>
                <a:stretch>
                  <a:fillRect/>
                </a:stretch>
              </p:blipFill>
              <p:spPr>
                <a:xfrm>
                  <a:off x="8889218" y="2100454"/>
                  <a:ext cx="8964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9" name="Freihand 28">
                  <a:extLst>
                    <a:ext uri="{FF2B5EF4-FFF2-40B4-BE49-F238E27FC236}">
                      <a16:creationId xmlns:a16="http://schemas.microsoft.com/office/drawing/2014/main" id="{279C1B46-1261-493A-8101-6A1E54087B4F}"/>
                    </a:ext>
                  </a:extLst>
                </p14:cNvPr>
                <p14:cNvContentPartPr/>
                <p14:nvPr/>
              </p14:nvContentPartPr>
              <p14:xfrm>
                <a:off x="9063098" y="2122054"/>
                <a:ext cx="161280" cy="119880"/>
              </p14:xfrm>
            </p:contentPart>
          </mc:Choice>
          <mc:Fallback xmlns="">
            <p:pic>
              <p:nvPicPr>
                <p:cNvPr id="29" name="Freihand 28">
                  <a:extLst>
                    <a:ext uri="{FF2B5EF4-FFF2-40B4-BE49-F238E27FC236}">
                      <a16:creationId xmlns:a16="http://schemas.microsoft.com/office/drawing/2014/main" id="{279C1B46-1261-493A-8101-6A1E54087B4F}"/>
                    </a:ext>
                  </a:extLst>
                </p:cNvPr>
                <p:cNvPicPr/>
                <p:nvPr/>
              </p:nvPicPr>
              <p:blipFill>
                <a:blip r:embed="rId47"/>
                <a:stretch>
                  <a:fillRect/>
                </a:stretch>
              </p:blipFill>
              <p:spPr>
                <a:xfrm>
                  <a:off x="9054458" y="2113414"/>
                  <a:ext cx="178920" cy="1375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0" name="Freihand 29">
                  <a:extLst>
                    <a:ext uri="{FF2B5EF4-FFF2-40B4-BE49-F238E27FC236}">
                      <a16:creationId xmlns:a16="http://schemas.microsoft.com/office/drawing/2014/main" id="{73F10E1D-4B98-477C-B23D-62B705D4EEBD}"/>
                    </a:ext>
                  </a:extLst>
                </p14:cNvPr>
                <p14:cNvContentPartPr/>
                <p14:nvPr/>
              </p14:nvContentPartPr>
              <p14:xfrm>
                <a:off x="9186938" y="2143294"/>
                <a:ext cx="37440" cy="85680"/>
              </p14:xfrm>
            </p:contentPart>
          </mc:Choice>
          <mc:Fallback xmlns="">
            <p:pic>
              <p:nvPicPr>
                <p:cNvPr id="30" name="Freihand 29">
                  <a:extLst>
                    <a:ext uri="{FF2B5EF4-FFF2-40B4-BE49-F238E27FC236}">
                      <a16:creationId xmlns:a16="http://schemas.microsoft.com/office/drawing/2014/main" id="{73F10E1D-4B98-477C-B23D-62B705D4EEBD}"/>
                    </a:ext>
                  </a:extLst>
                </p:cNvPr>
                <p:cNvPicPr/>
                <p:nvPr/>
              </p:nvPicPr>
              <p:blipFill>
                <a:blip r:embed="rId49"/>
                <a:stretch>
                  <a:fillRect/>
                </a:stretch>
              </p:blipFill>
              <p:spPr>
                <a:xfrm>
                  <a:off x="9178298" y="2134294"/>
                  <a:ext cx="55080" cy="1033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1" name="Freihand 30">
                  <a:extLst>
                    <a:ext uri="{FF2B5EF4-FFF2-40B4-BE49-F238E27FC236}">
                      <a16:creationId xmlns:a16="http://schemas.microsoft.com/office/drawing/2014/main" id="{9DF5A4DF-C9F4-4962-A17C-E424109E8AB1}"/>
                    </a:ext>
                  </a:extLst>
                </p14:cNvPr>
                <p14:cNvContentPartPr/>
                <p14:nvPr/>
              </p14:nvContentPartPr>
              <p14:xfrm>
                <a:off x="9340298" y="2130334"/>
                <a:ext cx="87120" cy="82800"/>
              </p14:xfrm>
            </p:contentPart>
          </mc:Choice>
          <mc:Fallback xmlns="">
            <p:pic>
              <p:nvPicPr>
                <p:cNvPr id="31" name="Freihand 30">
                  <a:extLst>
                    <a:ext uri="{FF2B5EF4-FFF2-40B4-BE49-F238E27FC236}">
                      <a16:creationId xmlns:a16="http://schemas.microsoft.com/office/drawing/2014/main" id="{9DF5A4DF-C9F4-4962-A17C-E424109E8AB1}"/>
                    </a:ext>
                  </a:extLst>
                </p:cNvPr>
                <p:cNvPicPr/>
                <p:nvPr/>
              </p:nvPicPr>
              <p:blipFill>
                <a:blip r:embed="rId51"/>
                <a:stretch>
                  <a:fillRect/>
                </a:stretch>
              </p:blipFill>
              <p:spPr>
                <a:xfrm>
                  <a:off x="9331658" y="2121334"/>
                  <a:ext cx="104760" cy="1004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2" name="Freihand 31">
                  <a:extLst>
                    <a:ext uri="{FF2B5EF4-FFF2-40B4-BE49-F238E27FC236}">
                      <a16:creationId xmlns:a16="http://schemas.microsoft.com/office/drawing/2014/main" id="{70CD7C26-022B-4EFF-8286-29B1F2B5160E}"/>
                    </a:ext>
                  </a:extLst>
                </p14:cNvPr>
                <p14:cNvContentPartPr/>
                <p14:nvPr/>
              </p14:nvContentPartPr>
              <p14:xfrm>
                <a:off x="9535778" y="2146534"/>
                <a:ext cx="174960" cy="95400"/>
              </p14:xfrm>
            </p:contentPart>
          </mc:Choice>
          <mc:Fallback xmlns="">
            <p:pic>
              <p:nvPicPr>
                <p:cNvPr id="32" name="Freihand 31">
                  <a:extLst>
                    <a:ext uri="{FF2B5EF4-FFF2-40B4-BE49-F238E27FC236}">
                      <a16:creationId xmlns:a16="http://schemas.microsoft.com/office/drawing/2014/main" id="{70CD7C26-022B-4EFF-8286-29B1F2B5160E}"/>
                    </a:ext>
                  </a:extLst>
                </p:cNvPr>
                <p:cNvPicPr/>
                <p:nvPr/>
              </p:nvPicPr>
              <p:blipFill>
                <a:blip r:embed="rId53"/>
                <a:stretch>
                  <a:fillRect/>
                </a:stretch>
              </p:blipFill>
              <p:spPr>
                <a:xfrm>
                  <a:off x="9527138" y="2137534"/>
                  <a:ext cx="192600" cy="1130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3" name="Freihand 32">
                  <a:extLst>
                    <a:ext uri="{FF2B5EF4-FFF2-40B4-BE49-F238E27FC236}">
                      <a16:creationId xmlns:a16="http://schemas.microsoft.com/office/drawing/2014/main" id="{E37B1036-E69A-42EA-A61D-0BA3057CDA9E}"/>
                    </a:ext>
                  </a:extLst>
                </p14:cNvPr>
                <p14:cNvContentPartPr/>
                <p14:nvPr/>
              </p14:nvContentPartPr>
              <p14:xfrm>
                <a:off x="9724058" y="2112334"/>
                <a:ext cx="256320" cy="100440"/>
              </p14:xfrm>
            </p:contentPart>
          </mc:Choice>
          <mc:Fallback xmlns="">
            <p:pic>
              <p:nvPicPr>
                <p:cNvPr id="33" name="Freihand 32">
                  <a:extLst>
                    <a:ext uri="{FF2B5EF4-FFF2-40B4-BE49-F238E27FC236}">
                      <a16:creationId xmlns:a16="http://schemas.microsoft.com/office/drawing/2014/main" id="{E37B1036-E69A-42EA-A61D-0BA3057CDA9E}"/>
                    </a:ext>
                  </a:extLst>
                </p:cNvPr>
                <p:cNvPicPr/>
                <p:nvPr/>
              </p:nvPicPr>
              <p:blipFill>
                <a:blip r:embed="rId55"/>
                <a:stretch>
                  <a:fillRect/>
                </a:stretch>
              </p:blipFill>
              <p:spPr>
                <a:xfrm>
                  <a:off x="9715418" y="2103334"/>
                  <a:ext cx="273960" cy="118080"/>
                </a:xfrm>
                <a:prstGeom prst="rect">
                  <a:avLst/>
                </a:prstGeom>
              </p:spPr>
            </p:pic>
          </mc:Fallback>
        </mc:AlternateContent>
      </p:grpSp>
      <p:grpSp>
        <p:nvGrpSpPr>
          <p:cNvPr id="46" name="Gruppieren 45">
            <a:extLst>
              <a:ext uri="{FF2B5EF4-FFF2-40B4-BE49-F238E27FC236}">
                <a16:creationId xmlns:a16="http://schemas.microsoft.com/office/drawing/2014/main" id="{A578D21A-952E-4F7C-9CD6-FE4662092F9A}"/>
              </a:ext>
            </a:extLst>
          </p:cNvPr>
          <p:cNvGrpSpPr/>
          <p:nvPr/>
        </p:nvGrpSpPr>
        <p:grpSpPr>
          <a:xfrm>
            <a:off x="8228258" y="4442254"/>
            <a:ext cx="1954440" cy="297720"/>
            <a:chOff x="8228258" y="4442254"/>
            <a:chExt cx="1954440" cy="297720"/>
          </a:xfrm>
        </p:grpSpPr>
        <mc:AlternateContent xmlns:mc="http://schemas.openxmlformats.org/markup-compatibility/2006" xmlns:p14="http://schemas.microsoft.com/office/powerpoint/2010/main">
          <mc:Choice Requires="p14">
            <p:contentPart p14:bwMode="auto" r:id="rId56">
              <p14:nvContentPartPr>
                <p14:cNvPr id="35" name="Freihand 34">
                  <a:extLst>
                    <a:ext uri="{FF2B5EF4-FFF2-40B4-BE49-F238E27FC236}">
                      <a16:creationId xmlns:a16="http://schemas.microsoft.com/office/drawing/2014/main" id="{99449228-7192-4039-9BCC-5BEBEB3310DE}"/>
                    </a:ext>
                  </a:extLst>
                </p14:cNvPr>
                <p14:cNvContentPartPr/>
                <p14:nvPr/>
              </p14:nvContentPartPr>
              <p14:xfrm>
                <a:off x="8228258" y="4577254"/>
                <a:ext cx="175680" cy="162720"/>
              </p14:xfrm>
            </p:contentPart>
          </mc:Choice>
          <mc:Fallback xmlns="">
            <p:pic>
              <p:nvPicPr>
                <p:cNvPr id="35" name="Freihand 34">
                  <a:extLst>
                    <a:ext uri="{FF2B5EF4-FFF2-40B4-BE49-F238E27FC236}">
                      <a16:creationId xmlns:a16="http://schemas.microsoft.com/office/drawing/2014/main" id="{99449228-7192-4039-9BCC-5BEBEB3310DE}"/>
                    </a:ext>
                  </a:extLst>
                </p:cNvPr>
                <p:cNvPicPr/>
                <p:nvPr/>
              </p:nvPicPr>
              <p:blipFill>
                <a:blip r:embed="rId57"/>
                <a:stretch>
                  <a:fillRect/>
                </a:stretch>
              </p:blipFill>
              <p:spPr>
                <a:xfrm>
                  <a:off x="8219258" y="4568614"/>
                  <a:ext cx="19332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6" name="Freihand 35">
                  <a:extLst>
                    <a:ext uri="{FF2B5EF4-FFF2-40B4-BE49-F238E27FC236}">
                      <a16:creationId xmlns:a16="http://schemas.microsoft.com/office/drawing/2014/main" id="{006D34AC-F680-4669-8A1C-EE526426C4D7}"/>
                    </a:ext>
                  </a:extLst>
                </p14:cNvPr>
                <p14:cNvContentPartPr/>
                <p14:nvPr/>
              </p14:nvContentPartPr>
              <p14:xfrm>
                <a:off x="8469098" y="4580494"/>
                <a:ext cx="37440" cy="148680"/>
              </p14:xfrm>
            </p:contentPart>
          </mc:Choice>
          <mc:Fallback xmlns="">
            <p:pic>
              <p:nvPicPr>
                <p:cNvPr id="36" name="Freihand 35">
                  <a:extLst>
                    <a:ext uri="{FF2B5EF4-FFF2-40B4-BE49-F238E27FC236}">
                      <a16:creationId xmlns:a16="http://schemas.microsoft.com/office/drawing/2014/main" id="{006D34AC-F680-4669-8A1C-EE526426C4D7}"/>
                    </a:ext>
                  </a:extLst>
                </p:cNvPr>
                <p:cNvPicPr/>
                <p:nvPr/>
              </p:nvPicPr>
              <p:blipFill>
                <a:blip r:embed="rId59"/>
                <a:stretch>
                  <a:fillRect/>
                </a:stretch>
              </p:blipFill>
              <p:spPr>
                <a:xfrm>
                  <a:off x="8460098" y="4571854"/>
                  <a:ext cx="55080" cy="1663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7" name="Freihand 36">
                  <a:extLst>
                    <a:ext uri="{FF2B5EF4-FFF2-40B4-BE49-F238E27FC236}">
                      <a16:creationId xmlns:a16="http://schemas.microsoft.com/office/drawing/2014/main" id="{67B0E0BA-AA57-4D70-B0B7-E94485E9E7A8}"/>
                    </a:ext>
                  </a:extLst>
                </p14:cNvPr>
                <p14:cNvContentPartPr/>
                <p14:nvPr/>
              </p14:nvContentPartPr>
              <p14:xfrm>
                <a:off x="8360378" y="4540174"/>
                <a:ext cx="283680" cy="69480"/>
              </p14:xfrm>
            </p:contentPart>
          </mc:Choice>
          <mc:Fallback xmlns="">
            <p:pic>
              <p:nvPicPr>
                <p:cNvPr id="37" name="Freihand 36">
                  <a:extLst>
                    <a:ext uri="{FF2B5EF4-FFF2-40B4-BE49-F238E27FC236}">
                      <a16:creationId xmlns:a16="http://schemas.microsoft.com/office/drawing/2014/main" id="{67B0E0BA-AA57-4D70-B0B7-E94485E9E7A8}"/>
                    </a:ext>
                  </a:extLst>
                </p:cNvPr>
                <p:cNvPicPr/>
                <p:nvPr/>
              </p:nvPicPr>
              <p:blipFill>
                <a:blip r:embed="rId61"/>
                <a:stretch>
                  <a:fillRect/>
                </a:stretch>
              </p:blipFill>
              <p:spPr>
                <a:xfrm>
                  <a:off x="8351738" y="4531534"/>
                  <a:ext cx="301320" cy="871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8" name="Freihand 37">
                  <a:extLst>
                    <a:ext uri="{FF2B5EF4-FFF2-40B4-BE49-F238E27FC236}">
                      <a16:creationId xmlns:a16="http://schemas.microsoft.com/office/drawing/2014/main" id="{577CB78B-AE47-44E6-A7F8-3D28C8667422}"/>
                    </a:ext>
                  </a:extLst>
                </p14:cNvPr>
                <p14:cNvContentPartPr/>
                <p14:nvPr/>
              </p14:nvContentPartPr>
              <p14:xfrm>
                <a:off x="8809298" y="4527214"/>
                <a:ext cx="161640" cy="180720"/>
              </p14:xfrm>
            </p:contentPart>
          </mc:Choice>
          <mc:Fallback xmlns="">
            <p:pic>
              <p:nvPicPr>
                <p:cNvPr id="38" name="Freihand 37">
                  <a:extLst>
                    <a:ext uri="{FF2B5EF4-FFF2-40B4-BE49-F238E27FC236}">
                      <a16:creationId xmlns:a16="http://schemas.microsoft.com/office/drawing/2014/main" id="{577CB78B-AE47-44E6-A7F8-3D28C8667422}"/>
                    </a:ext>
                  </a:extLst>
                </p:cNvPr>
                <p:cNvPicPr/>
                <p:nvPr/>
              </p:nvPicPr>
              <p:blipFill>
                <a:blip r:embed="rId63"/>
                <a:stretch>
                  <a:fillRect/>
                </a:stretch>
              </p:blipFill>
              <p:spPr>
                <a:xfrm>
                  <a:off x="8800658" y="4518214"/>
                  <a:ext cx="179280" cy="1983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39" name="Freihand 38">
                  <a:extLst>
                    <a:ext uri="{FF2B5EF4-FFF2-40B4-BE49-F238E27FC236}">
                      <a16:creationId xmlns:a16="http://schemas.microsoft.com/office/drawing/2014/main" id="{1DF694ED-9B70-42BA-A633-04F97EF95076}"/>
                    </a:ext>
                  </a:extLst>
                </p14:cNvPr>
                <p14:cNvContentPartPr/>
                <p14:nvPr/>
              </p14:nvContentPartPr>
              <p14:xfrm>
                <a:off x="9006578" y="4536934"/>
                <a:ext cx="231480" cy="150840"/>
              </p14:xfrm>
            </p:contentPart>
          </mc:Choice>
          <mc:Fallback xmlns="">
            <p:pic>
              <p:nvPicPr>
                <p:cNvPr id="39" name="Freihand 38">
                  <a:extLst>
                    <a:ext uri="{FF2B5EF4-FFF2-40B4-BE49-F238E27FC236}">
                      <a16:creationId xmlns:a16="http://schemas.microsoft.com/office/drawing/2014/main" id="{1DF694ED-9B70-42BA-A633-04F97EF95076}"/>
                    </a:ext>
                  </a:extLst>
                </p:cNvPr>
                <p:cNvPicPr/>
                <p:nvPr/>
              </p:nvPicPr>
              <p:blipFill>
                <a:blip r:embed="rId65"/>
                <a:stretch>
                  <a:fillRect/>
                </a:stretch>
              </p:blipFill>
              <p:spPr>
                <a:xfrm>
                  <a:off x="8997578" y="4528294"/>
                  <a:ext cx="249120" cy="1684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0" name="Freihand 39">
                  <a:extLst>
                    <a:ext uri="{FF2B5EF4-FFF2-40B4-BE49-F238E27FC236}">
                      <a16:creationId xmlns:a16="http://schemas.microsoft.com/office/drawing/2014/main" id="{BC2BD3FB-AA2B-4045-9EEA-2374221FFBFA}"/>
                    </a:ext>
                  </a:extLst>
                </p14:cNvPr>
                <p14:cNvContentPartPr/>
                <p14:nvPr/>
              </p14:nvContentPartPr>
              <p14:xfrm>
                <a:off x="9014858" y="4498414"/>
                <a:ext cx="435600" cy="146160"/>
              </p14:xfrm>
            </p:contentPart>
          </mc:Choice>
          <mc:Fallback xmlns="">
            <p:pic>
              <p:nvPicPr>
                <p:cNvPr id="40" name="Freihand 39">
                  <a:extLst>
                    <a:ext uri="{FF2B5EF4-FFF2-40B4-BE49-F238E27FC236}">
                      <a16:creationId xmlns:a16="http://schemas.microsoft.com/office/drawing/2014/main" id="{BC2BD3FB-AA2B-4045-9EEA-2374221FFBFA}"/>
                    </a:ext>
                  </a:extLst>
                </p:cNvPr>
                <p:cNvPicPr/>
                <p:nvPr/>
              </p:nvPicPr>
              <p:blipFill>
                <a:blip r:embed="rId67"/>
                <a:stretch>
                  <a:fillRect/>
                </a:stretch>
              </p:blipFill>
              <p:spPr>
                <a:xfrm>
                  <a:off x="9006218" y="4489774"/>
                  <a:ext cx="453240" cy="1638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1" name="Freihand 40">
                  <a:extLst>
                    <a:ext uri="{FF2B5EF4-FFF2-40B4-BE49-F238E27FC236}">
                      <a16:creationId xmlns:a16="http://schemas.microsoft.com/office/drawing/2014/main" id="{1C8B060D-E952-4D3F-87B7-BE77384450C1}"/>
                    </a:ext>
                  </a:extLst>
                </p14:cNvPr>
                <p14:cNvContentPartPr/>
                <p14:nvPr/>
              </p14:nvContentPartPr>
              <p14:xfrm>
                <a:off x="9486458" y="4487254"/>
                <a:ext cx="101160" cy="127440"/>
              </p14:xfrm>
            </p:contentPart>
          </mc:Choice>
          <mc:Fallback xmlns="">
            <p:pic>
              <p:nvPicPr>
                <p:cNvPr id="41" name="Freihand 40">
                  <a:extLst>
                    <a:ext uri="{FF2B5EF4-FFF2-40B4-BE49-F238E27FC236}">
                      <a16:creationId xmlns:a16="http://schemas.microsoft.com/office/drawing/2014/main" id="{1C8B060D-E952-4D3F-87B7-BE77384450C1}"/>
                    </a:ext>
                  </a:extLst>
                </p:cNvPr>
                <p:cNvPicPr/>
                <p:nvPr/>
              </p:nvPicPr>
              <p:blipFill>
                <a:blip r:embed="rId69"/>
                <a:stretch>
                  <a:fillRect/>
                </a:stretch>
              </p:blipFill>
              <p:spPr>
                <a:xfrm>
                  <a:off x="9477818" y="4478254"/>
                  <a:ext cx="11880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2" name="Freihand 41">
                  <a:extLst>
                    <a:ext uri="{FF2B5EF4-FFF2-40B4-BE49-F238E27FC236}">
                      <a16:creationId xmlns:a16="http://schemas.microsoft.com/office/drawing/2014/main" id="{EC5CF2F8-4F33-44F4-9FD9-4DD48FA57418}"/>
                    </a:ext>
                  </a:extLst>
                </p14:cNvPr>
                <p14:cNvContentPartPr/>
                <p14:nvPr/>
              </p14:nvContentPartPr>
              <p14:xfrm>
                <a:off x="9630098" y="4487254"/>
                <a:ext cx="60480" cy="138960"/>
              </p14:xfrm>
            </p:contentPart>
          </mc:Choice>
          <mc:Fallback xmlns="">
            <p:pic>
              <p:nvPicPr>
                <p:cNvPr id="42" name="Freihand 41">
                  <a:extLst>
                    <a:ext uri="{FF2B5EF4-FFF2-40B4-BE49-F238E27FC236}">
                      <a16:creationId xmlns:a16="http://schemas.microsoft.com/office/drawing/2014/main" id="{EC5CF2F8-4F33-44F4-9FD9-4DD48FA57418}"/>
                    </a:ext>
                  </a:extLst>
                </p:cNvPr>
                <p:cNvPicPr/>
                <p:nvPr/>
              </p:nvPicPr>
              <p:blipFill>
                <a:blip r:embed="rId71"/>
                <a:stretch>
                  <a:fillRect/>
                </a:stretch>
              </p:blipFill>
              <p:spPr>
                <a:xfrm>
                  <a:off x="9621458" y="4478254"/>
                  <a:ext cx="7812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3" name="Freihand 42">
                  <a:extLst>
                    <a:ext uri="{FF2B5EF4-FFF2-40B4-BE49-F238E27FC236}">
                      <a16:creationId xmlns:a16="http://schemas.microsoft.com/office/drawing/2014/main" id="{B58E995E-25F5-48B1-9115-3B70F3D59D3C}"/>
                    </a:ext>
                  </a:extLst>
                </p14:cNvPr>
                <p14:cNvContentPartPr/>
                <p14:nvPr/>
              </p14:nvContentPartPr>
              <p14:xfrm>
                <a:off x="9768698" y="4473934"/>
                <a:ext cx="173520" cy="173160"/>
              </p14:xfrm>
            </p:contentPart>
          </mc:Choice>
          <mc:Fallback xmlns="">
            <p:pic>
              <p:nvPicPr>
                <p:cNvPr id="43" name="Freihand 42">
                  <a:extLst>
                    <a:ext uri="{FF2B5EF4-FFF2-40B4-BE49-F238E27FC236}">
                      <a16:creationId xmlns:a16="http://schemas.microsoft.com/office/drawing/2014/main" id="{B58E995E-25F5-48B1-9115-3B70F3D59D3C}"/>
                    </a:ext>
                  </a:extLst>
                </p:cNvPr>
                <p:cNvPicPr/>
                <p:nvPr/>
              </p:nvPicPr>
              <p:blipFill>
                <a:blip r:embed="rId73"/>
                <a:stretch>
                  <a:fillRect/>
                </a:stretch>
              </p:blipFill>
              <p:spPr>
                <a:xfrm>
                  <a:off x="9760058" y="4465294"/>
                  <a:ext cx="19116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4" name="Freihand 43">
                  <a:extLst>
                    <a:ext uri="{FF2B5EF4-FFF2-40B4-BE49-F238E27FC236}">
                      <a16:creationId xmlns:a16="http://schemas.microsoft.com/office/drawing/2014/main" id="{AF778311-CF58-4CF3-82B9-094283064613}"/>
                    </a:ext>
                  </a:extLst>
                </p14:cNvPr>
                <p14:cNvContentPartPr/>
                <p14:nvPr/>
              </p14:nvContentPartPr>
              <p14:xfrm>
                <a:off x="9964178" y="4474294"/>
                <a:ext cx="218520" cy="164520"/>
              </p14:xfrm>
            </p:contentPart>
          </mc:Choice>
          <mc:Fallback xmlns="">
            <p:pic>
              <p:nvPicPr>
                <p:cNvPr id="44" name="Freihand 43">
                  <a:extLst>
                    <a:ext uri="{FF2B5EF4-FFF2-40B4-BE49-F238E27FC236}">
                      <a16:creationId xmlns:a16="http://schemas.microsoft.com/office/drawing/2014/main" id="{AF778311-CF58-4CF3-82B9-094283064613}"/>
                    </a:ext>
                  </a:extLst>
                </p:cNvPr>
                <p:cNvPicPr/>
                <p:nvPr/>
              </p:nvPicPr>
              <p:blipFill>
                <a:blip r:embed="rId75"/>
                <a:stretch>
                  <a:fillRect/>
                </a:stretch>
              </p:blipFill>
              <p:spPr>
                <a:xfrm>
                  <a:off x="9955538" y="4465654"/>
                  <a:ext cx="236160" cy="18216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5" name="Freihand 44">
                  <a:extLst>
                    <a:ext uri="{FF2B5EF4-FFF2-40B4-BE49-F238E27FC236}">
                      <a16:creationId xmlns:a16="http://schemas.microsoft.com/office/drawing/2014/main" id="{80ABB262-D5CC-413E-A05B-E425C98B4620}"/>
                    </a:ext>
                  </a:extLst>
                </p14:cNvPr>
                <p14:cNvContentPartPr/>
                <p14:nvPr/>
              </p14:nvContentPartPr>
              <p14:xfrm>
                <a:off x="9987938" y="4442254"/>
                <a:ext cx="123480" cy="32400"/>
              </p14:xfrm>
            </p:contentPart>
          </mc:Choice>
          <mc:Fallback xmlns="">
            <p:pic>
              <p:nvPicPr>
                <p:cNvPr id="45" name="Freihand 44">
                  <a:extLst>
                    <a:ext uri="{FF2B5EF4-FFF2-40B4-BE49-F238E27FC236}">
                      <a16:creationId xmlns:a16="http://schemas.microsoft.com/office/drawing/2014/main" id="{80ABB262-D5CC-413E-A05B-E425C98B4620}"/>
                    </a:ext>
                  </a:extLst>
                </p:cNvPr>
                <p:cNvPicPr/>
                <p:nvPr/>
              </p:nvPicPr>
              <p:blipFill>
                <a:blip r:embed="rId77"/>
                <a:stretch>
                  <a:fillRect/>
                </a:stretch>
              </p:blipFill>
              <p:spPr>
                <a:xfrm>
                  <a:off x="9978938" y="4433254"/>
                  <a:ext cx="141120" cy="50040"/>
                </a:xfrm>
                <a:prstGeom prst="rect">
                  <a:avLst/>
                </a:prstGeom>
              </p:spPr>
            </p:pic>
          </mc:Fallback>
        </mc:AlternateContent>
      </p:grpSp>
    </p:spTree>
    <p:extLst>
      <p:ext uri="{BB962C8B-B14F-4D97-AF65-F5344CB8AC3E}">
        <p14:creationId xmlns:p14="http://schemas.microsoft.com/office/powerpoint/2010/main" val="1107938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59662"/>
            <a:ext cx="10515600" cy="939823"/>
          </a:xfrm>
        </p:spPr>
        <p:txBody>
          <a:bodyPr/>
          <a:lstStyle/>
          <a:p>
            <a:r>
              <a:rPr lang="en-GB" dirty="0" err="1"/>
              <a:t>Logshipping</a:t>
            </a:r>
            <a:r>
              <a:rPr lang="en-GB" dirty="0"/>
              <a:t> </a:t>
            </a:r>
            <a:r>
              <a:rPr lang="en-GB" dirty="0" err="1"/>
              <a:t>toDO</a:t>
            </a:r>
            <a:endParaRPr lang="en-GB" dirty="0"/>
          </a:p>
        </p:txBody>
      </p:sp>
      <p:sp>
        <p:nvSpPr>
          <p:cNvPr id="4" name="Content Placeholder 2"/>
          <p:cNvSpPr txBox="1">
            <a:spLocks/>
          </p:cNvSpPr>
          <p:nvPr/>
        </p:nvSpPr>
        <p:spPr>
          <a:xfrm>
            <a:off x="484723" y="1902756"/>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1"/>
            <a:r>
              <a:rPr lang="en-US" kern="0" dirty="0" err="1">
                <a:solidFill>
                  <a:srgbClr val="000000"/>
                </a:solidFill>
              </a:rPr>
              <a:t>Fileshare</a:t>
            </a:r>
            <a:r>
              <a:rPr lang="en-US" kern="0" dirty="0">
                <a:solidFill>
                  <a:srgbClr val="000000"/>
                </a:solidFill>
              </a:rPr>
              <a:t> </a:t>
            </a:r>
            <a:r>
              <a:rPr lang="en-US" kern="0" dirty="0" err="1">
                <a:solidFill>
                  <a:srgbClr val="000000"/>
                </a:solidFill>
              </a:rPr>
              <a:t>für</a:t>
            </a:r>
            <a:r>
              <a:rPr lang="en-US" kern="0" dirty="0">
                <a:solidFill>
                  <a:srgbClr val="000000"/>
                </a:solidFill>
              </a:rPr>
              <a:t> </a:t>
            </a:r>
            <a:r>
              <a:rPr lang="en-US" kern="0" dirty="0" err="1">
                <a:solidFill>
                  <a:srgbClr val="000000"/>
                </a:solidFill>
              </a:rPr>
              <a:t>Agentaufträge</a:t>
            </a:r>
            <a:endParaRPr lang="en-US" kern="0" dirty="0">
              <a:solidFill>
                <a:srgbClr val="000000"/>
              </a:solidFill>
            </a:endParaRPr>
          </a:p>
          <a:p>
            <a:pPr lvl="2"/>
            <a:r>
              <a:rPr lang="en-US" kern="0" dirty="0">
                <a:solidFill>
                  <a:srgbClr val="000000"/>
                </a:solidFill>
              </a:rPr>
              <a:t>SQL Agent </a:t>
            </a:r>
            <a:r>
              <a:rPr lang="en-US" kern="0" dirty="0" err="1">
                <a:solidFill>
                  <a:srgbClr val="000000"/>
                </a:solidFill>
              </a:rPr>
              <a:t>Dienst</a:t>
            </a:r>
            <a:r>
              <a:rPr lang="en-US" kern="0" dirty="0">
                <a:solidFill>
                  <a:srgbClr val="000000"/>
                </a:solidFill>
              </a:rPr>
              <a:t> der </a:t>
            </a:r>
            <a:r>
              <a:rPr lang="en-US" kern="0" dirty="0" err="1">
                <a:solidFill>
                  <a:srgbClr val="000000"/>
                </a:solidFill>
              </a:rPr>
              <a:t>jeweiligen</a:t>
            </a:r>
            <a:r>
              <a:rPr lang="en-US" kern="0" dirty="0">
                <a:solidFill>
                  <a:srgbClr val="000000"/>
                </a:solidFill>
              </a:rPr>
              <a:t> </a:t>
            </a:r>
            <a:r>
              <a:rPr lang="en-US" kern="0" dirty="0" err="1">
                <a:solidFill>
                  <a:srgbClr val="000000"/>
                </a:solidFill>
              </a:rPr>
              <a:t>Instanz</a:t>
            </a:r>
            <a:r>
              <a:rPr lang="en-US" kern="0" dirty="0">
                <a:solidFill>
                  <a:srgbClr val="000000"/>
                </a:solidFill>
              </a:rPr>
              <a:t> </a:t>
            </a:r>
            <a:r>
              <a:rPr lang="en-US" kern="0" dirty="0" err="1">
                <a:solidFill>
                  <a:srgbClr val="000000"/>
                </a:solidFill>
              </a:rPr>
              <a:t>benötigt</a:t>
            </a:r>
            <a:r>
              <a:rPr lang="en-US" kern="0" dirty="0">
                <a:solidFill>
                  <a:srgbClr val="000000"/>
                </a:solidFill>
              </a:rPr>
              <a:t> </a:t>
            </a:r>
            <a:r>
              <a:rPr lang="en-US" kern="0" dirty="0" err="1">
                <a:solidFill>
                  <a:srgbClr val="000000"/>
                </a:solidFill>
              </a:rPr>
              <a:t>Zugriff</a:t>
            </a:r>
            <a:endParaRPr lang="en-US" kern="0" dirty="0">
              <a:solidFill>
                <a:srgbClr val="000000"/>
              </a:solidFill>
            </a:endParaRPr>
          </a:p>
          <a:p>
            <a:pPr lvl="2"/>
            <a:r>
              <a:rPr lang="en-US" kern="0" dirty="0">
                <a:solidFill>
                  <a:srgbClr val="000000"/>
                </a:solidFill>
              </a:rPr>
              <a:t>Backup: S/L</a:t>
            </a:r>
          </a:p>
          <a:p>
            <a:pPr lvl="2"/>
            <a:r>
              <a:rPr lang="en-US" kern="0" dirty="0" err="1">
                <a:solidFill>
                  <a:srgbClr val="000000"/>
                </a:solidFill>
              </a:rPr>
              <a:t>Kopierjob</a:t>
            </a:r>
            <a:r>
              <a:rPr lang="en-US" kern="0" dirty="0">
                <a:solidFill>
                  <a:srgbClr val="000000"/>
                </a:solidFill>
              </a:rPr>
              <a:t>: L von </a:t>
            </a:r>
            <a:r>
              <a:rPr lang="en-US" kern="0" dirty="0" err="1">
                <a:solidFill>
                  <a:srgbClr val="000000"/>
                </a:solidFill>
              </a:rPr>
              <a:t>Quellen</a:t>
            </a:r>
            <a:r>
              <a:rPr lang="en-US" kern="0" dirty="0">
                <a:solidFill>
                  <a:srgbClr val="000000"/>
                </a:solidFill>
              </a:rPr>
              <a:t> , S </a:t>
            </a:r>
            <a:r>
              <a:rPr lang="en-US" kern="0" dirty="0" err="1">
                <a:solidFill>
                  <a:srgbClr val="000000"/>
                </a:solidFill>
              </a:rPr>
              <a:t>im</a:t>
            </a:r>
            <a:r>
              <a:rPr lang="en-US" kern="0" dirty="0">
                <a:solidFill>
                  <a:srgbClr val="000000"/>
                </a:solidFill>
              </a:rPr>
              <a:t> </a:t>
            </a:r>
            <a:r>
              <a:rPr lang="en-US" kern="0" dirty="0" err="1">
                <a:solidFill>
                  <a:srgbClr val="000000"/>
                </a:solidFill>
              </a:rPr>
              <a:t>Ziel</a:t>
            </a:r>
            <a:endParaRPr lang="en-US" kern="0" dirty="0">
              <a:solidFill>
                <a:srgbClr val="000000"/>
              </a:solidFill>
            </a:endParaRPr>
          </a:p>
          <a:p>
            <a:pPr lvl="2"/>
            <a:r>
              <a:rPr lang="en-US" kern="0" dirty="0">
                <a:solidFill>
                  <a:srgbClr val="000000"/>
                </a:solidFill>
              </a:rPr>
              <a:t>Restore: L von </a:t>
            </a:r>
            <a:r>
              <a:rPr lang="en-US" kern="0" dirty="0" err="1">
                <a:solidFill>
                  <a:srgbClr val="000000"/>
                </a:solidFill>
              </a:rPr>
              <a:t>Ziel</a:t>
            </a:r>
            <a:endParaRPr lang="en-US" kern="0" dirty="0">
              <a:solidFill>
                <a:srgbClr val="000000"/>
              </a:solidFill>
            </a:endParaRPr>
          </a:p>
          <a:p>
            <a:pPr lvl="1"/>
            <a:r>
              <a:rPr lang="en-US" kern="0" dirty="0" err="1">
                <a:solidFill>
                  <a:srgbClr val="000000"/>
                </a:solidFill>
              </a:rPr>
              <a:t>Mindestens</a:t>
            </a:r>
            <a:r>
              <a:rPr lang="en-US" kern="0" dirty="0">
                <a:solidFill>
                  <a:srgbClr val="000000"/>
                </a:solidFill>
              </a:rPr>
              <a:t> </a:t>
            </a:r>
            <a:r>
              <a:rPr lang="en-US" kern="0" dirty="0" err="1">
                <a:solidFill>
                  <a:srgbClr val="000000"/>
                </a:solidFill>
              </a:rPr>
              <a:t>RecoveryModel</a:t>
            </a:r>
            <a:r>
              <a:rPr lang="en-US" kern="0" dirty="0">
                <a:solidFill>
                  <a:srgbClr val="000000"/>
                </a:solidFill>
              </a:rPr>
              <a:t> Bulk</a:t>
            </a:r>
          </a:p>
          <a:p>
            <a:pPr lvl="1"/>
            <a:r>
              <a:rPr lang="en-US" kern="0" dirty="0">
                <a:solidFill>
                  <a:srgbClr val="000000"/>
                </a:solidFill>
              </a:rPr>
              <a:t>Es warden </a:t>
            </a:r>
            <a:r>
              <a:rPr lang="en-US" kern="0" dirty="0" err="1">
                <a:solidFill>
                  <a:srgbClr val="000000"/>
                </a:solidFill>
              </a:rPr>
              <a:t>keine</a:t>
            </a:r>
            <a:r>
              <a:rPr lang="en-US" kern="0" dirty="0">
                <a:solidFill>
                  <a:srgbClr val="000000"/>
                </a:solidFill>
              </a:rPr>
              <a:t> Logins </a:t>
            </a:r>
            <a:r>
              <a:rPr lang="en-US" kern="0" dirty="0" err="1">
                <a:solidFill>
                  <a:srgbClr val="000000"/>
                </a:solidFill>
              </a:rPr>
              <a:t>übertragen</a:t>
            </a:r>
            <a:endParaRPr lang="en-US" kern="0" dirty="0">
              <a:solidFill>
                <a:srgbClr val="000000"/>
              </a:solidFill>
            </a:endParaRPr>
          </a:p>
          <a:p>
            <a:pPr lvl="1"/>
            <a:r>
              <a:rPr lang="en-US" kern="0" dirty="0" err="1">
                <a:solidFill>
                  <a:srgbClr val="000000"/>
                </a:solidFill>
              </a:rPr>
              <a:t>Nach</a:t>
            </a:r>
            <a:r>
              <a:rPr lang="en-US" kern="0" dirty="0">
                <a:solidFill>
                  <a:srgbClr val="000000"/>
                </a:solidFill>
              </a:rPr>
              <a:t> </a:t>
            </a:r>
            <a:r>
              <a:rPr lang="en-US" kern="0" dirty="0" err="1">
                <a:solidFill>
                  <a:srgbClr val="000000"/>
                </a:solidFill>
              </a:rPr>
              <a:t>Aktivieren</a:t>
            </a:r>
            <a:r>
              <a:rPr lang="en-US" kern="0" dirty="0">
                <a:solidFill>
                  <a:srgbClr val="000000"/>
                </a:solidFill>
              </a:rPr>
              <a:t> des </a:t>
            </a:r>
            <a:r>
              <a:rPr lang="en-US" kern="0" dirty="0" err="1">
                <a:solidFill>
                  <a:srgbClr val="000000"/>
                </a:solidFill>
              </a:rPr>
              <a:t>Skeundären</a:t>
            </a:r>
            <a:r>
              <a:rPr lang="en-US" kern="0" dirty="0">
                <a:solidFill>
                  <a:srgbClr val="000000"/>
                </a:solidFill>
              </a:rPr>
              <a:t> </a:t>
            </a:r>
            <a:r>
              <a:rPr lang="en-US" kern="0" dirty="0" err="1">
                <a:solidFill>
                  <a:srgbClr val="000000"/>
                </a:solidFill>
              </a:rPr>
              <a:t>zu</a:t>
            </a:r>
            <a:r>
              <a:rPr lang="en-US" kern="0" dirty="0">
                <a:solidFill>
                  <a:srgbClr val="000000"/>
                </a:solidFill>
              </a:rPr>
              <a:t> </a:t>
            </a:r>
            <a:r>
              <a:rPr lang="en-US" kern="0" dirty="0" err="1">
                <a:solidFill>
                  <a:srgbClr val="000000"/>
                </a:solidFill>
              </a:rPr>
              <a:t>ProduktDB</a:t>
            </a:r>
            <a:endParaRPr lang="en-US" kern="0" dirty="0">
              <a:solidFill>
                <a:srgbClr val="000000"/>
              </a:solidFill>
            </a:endParaRPr>
          </a:p>
          <a:p>
            <a:pPr lvl="2"/>
            <a:r>
              <a:rPr lang="en-US" kern="0" dirty="0" err="1">
                <a:solidFill>
                  <a:srgbClr val="000000"/>
                </a:solidFill>
              </a:rPr>
              <a:t>Wartungsarbeiten</a:t>
            </a:r>
            <a:r>
              <a:rPr lang="en-US" kern="0" dirty="0">
                <a:solidFill>
                  <a:srgbClr val="000000"/>
                </a:solidFill>
              </a:rPr>
              <a:t> </a:t>
            </a:r>
            <a:r>
              <a:rPr lang="en-US" kern="0" dirty="0" err="1">
                <a:solidFill>
                  <a:srgbClr val="000000"/>
                </a:solidFill>
              </a:rPr>
              <a:t>wie</a:t>
            </a:r>
            <a:endParaRPr lang="en-US" kern="0" dirty="0">
              <a:solidFill>
                <a:srgbClr val="000000"/>
              </a:solidFill>
            </a:endParaRPr>
          </a:p>
          <a:p>
            <a:pPr lvl="3"/>
            <a:r>
              <a:rPr lang="en-US" kern="0" dirty="0">
                <a:solidFill>
                  <a:srgbClr val="000000"/>
                </a:solidFill>
              </a:rPr>
              <a:t>Backup, IX, </a:t>
            </a:r>
            <a:r>
              <a:rPr lang="en-US" kern="0" dirty="0" err="1">
                <a:solidFill>
                  <a:srgbClr val="000000"/>
                </a:solidFill>
              </a:rPr>
              <a:t>Statistiken</a:t>
            </a:r>
            <a:endParaRPr lang="en-US" kern="0" dirty="0">
              <a:solidFill>
                <a:srgbClr val="000000"/>
              </a:solidFill>
            </a:endParaRPr>
          </a:p>
        </p:txBody>
      </p:sp>
    </p:spTree>
    <p:extLst>
      <p:ext uri="{BB962C8B-B14F-4D97-AF65-F5344CB8AC3E}">
        <p14:creationId xmlns:p14="http://schemas.microsoft.com/office/powerpoint/2010/main" val="753523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86442" y="865517"/>
            <a:ext cx="10515600" cy="1233488"/>
          </a:xfrm>
        </p:spPr>
        <p:txBody>
          <a:bodyPr/>
          <a:lstStyle/>
          <a:p>
            <a:r>
              <a:rPr lang="de-DE" dirty="0" err="1"/>
              <a:t>LogShipping</a:t>
            </a:r>
            <a:r>
              <a:rPr lang="de-DE" dirty="0"/>
              <a:t> Pro und Contra</a:t>
            </a:r>
          </a:p>
        </p:txBody>
      </p:sp>
      <p:sp>
        <p:nvSpPr>
          <p:cNvPr id="3" name="Textfeld 2"/>
          <p:cNvSpPr txBox="1"/>
          <p:nvPr/>
        </p:nvSpPr>
        <p:spPr>
          <a:xfrm>
            <a:off x="1130270" y="2348630"/>
            <a:ext cx="4304372" cy="2585323"/>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marL="285750" indent="-285750">
              <a:buFont typeface="Arial" panose="020B0604020202020204" pitchFamily="34" charset="0"/>
              <a:buChar char="•"/>
            </a:pPr>
            <a:r>
              <a:rPr lang="de-DE" sz="2400" dirty="0"/>
              <a:t>PLUS</a:t>
            </a:r>
          </a:p>
          <a:p>
            <a:pPr marL="742950" lvl="1" indent="-285750">
              <a:buFont typeface="Arial" panose="020B0604020202020204" pitchFamily="34" charset="0"/>
              <a:buChar char="•"/>
            </a:pPr>
            <a:r>
              <a:rPr lang="de-DE" sz="2400" dirty="0"/>
              <a:t>Simpel</a:t>
            </a:r>
          </a:p>
          <a:p>
            <a:pPr marL="742950" lvl="1" indent="-285750">
              <a:buFont typeface="Arial" panose="020B0604020202020204" pitchFamily="34" charset="0"/>
              <a:buChar char="•"/>
            </a:pPr>
            <a:r>
              <a:rPr lang="de-DE" sz="2400" dirty="0"/>
              <a:t>Assistent</a:t>
            </a:r>
          </a:p>
          <a:p>
            <a:pPr marL="742950" lvl="1" indent="-285750">
              <a:buFont typeface="Arial" panose="020B0604020202020204" pitchFamily="34" charset="0"/>
              <a:buChar char="•"/>
            </a:pPr>
            <a:r>
              <a:rPr lang="de-DE" sz="2400" dirty="0"/>
              <a:t>Lesbare </a:t>
            </a:r>
            <a:r>
              <a:rPr lang="de-DE" sz="2400" dirty="0" err="1"/>
              <a:t>Replicas</a:t>
            </a:r>
            <a:endParaRPr lang="de-DE" sz="2400" dirty="0"/>
          </a:p>
          <a:p>
            <a:pPr marL="742950" lvl="1" indent="-285750">
              <a:buFont typeface="Arial" panose="020B0604020202020204" pitchFamily="34" charset="0"/>
              <a:buChar char="•"/>
            </a:pPr>
            <a:r>
              <a:rPr lang="de-DE" sz="2400" dirty="0"/>
              <a:t>Jede Version </a:t>
            </a:r>
            <a:r>
              <a:rPr lang="de-DE" sz="2400" dirty="0" err="1"/>
              <a:t>ausser</a:t>
            </a:r>
            <a:r>
              <a:rPr lang="de-DE" sz="2400" dirty="0"/>
              <a:t> SSEX</a:t>
            </a:r>
          </a:p>
          <a:p>
            <a:pPr marL="742950" lvl="1" indent="-285750">
              <a:buFont typeface="Arial" panose="020B0604020202020204" pitchFamily="34" charset="0"/>
              <a:buChar char="•"/>
            </a:pPr>
            <a:r>
              <a:rPr lang="de-DE" sz="2400" dirty="0"/>
              <a:t>Easy Troubleshooting</a:t>
            </a:r>
          </a:p>
          <a:p>
            <a:pPr marL="285750" indent="-285750">
              <a:buFont typeface="Arial" panose="020B0604020202020204" pitchFamily="34" charset="0"/>
              <a:buChar char="•"/>
            </a:pPr>
            <a:endParaRPr lang="de-DE" dirty="0"/>
          </a:p>
        </p:txBody>
      </p:sp>
      <p:sp>
        <p:nvSpPr>
          <p:cNvPr id="4" name="Textfeld 3"/>
          <p:cNvSpPr txBox="1"/>
          <p:nvPr/>
        </p:nvSpPr>
        <p:spPr>
          <a:xfrm>
            <a:off x="5710997" y="2348630"/>
            <a:ext cx="4096863" cy="2585323"/>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marL="285750" indent="-285750">
              <a:buFont typeface="Arial" panose="020B0604020202020204" pitchFamily="34" charset="0"/>
              <a:buChar char="•"/>
            </a:pPr>
            <a:r>
              <a:rPr lang="de-DE" sz="2400" dirty="0"/>
              <a:t>MINUS</a:t>
            </a:r>
          </a:p>
          <a:p>
            <a:pPr marL="742950" lvl="1" indent="-285750">
              <a:buFont typeface="Arial" panose="020B0604020202020204" pitchFamily="34" charset="0"/>
              <a:buChar char="•"/>
            </a:pPr>
            <a:r>
              <a:rPr lang="de-DE" sz="2400" dirty="0"/>
              <a:t>Kein Automatischer FO</a:t>
            </a:r>
          </a:p>
          <a:p>
            <a:pPr marL="742950" lvl="1" indent="-285750">
              <a:buFont typeface="Arial" panose="020B0604020202020204" pitchFamily="34" charset="0"/>
              <a:buChar char="•"/>
            </a:pPr>
            <a:r>
              <a:rPr lang="de-DE" sz="2400" dirty="0"/>
              <a:t>Kein Client </a:t>
            </a:r>
            <a:r>
              <a:rPr lang="de-DE" sz="2400" dirty="0" err="1"/>
              <a:t>redirect</a:t>
            </a:r>
            <a:endParaRPr lang="de-DE" sz="2400" dirty="0"/>
          </a:p>
          <a:p>
            <a:pPr marL="742950" lvl="1" indent="-285750">
              <a:buFont typeface="Arial" panose="020B0604020202020204" pitchFamily="34" charset="0"/>
              <a:buChar char="•"/>
            </a:pPr>
            <a:r>
              <a:rPr lang="de-DE" sz="2400" dirty="0"/>
              <a:t>Delta t &gt; 1 min</a:t>
            </a:r>
          </a:p>
          <a:p>
            <a:pPr marL="742950" lvl="1" indent="-285750">
              <a:buFont typeface="Arial" panose="020B0604020202020204" pitchFamily="34" charset="0"/>
              <a:buChar char="•"/>
            </a:pPr>
            <a:r>
              <a:rPr lang="de-DE" sz="2400" dirty="0" err="1"/>
              <a:t>Syncarbeiten</a:t>
            </a:r>
            <a:endParaRPr lang="de-DE" sz="2400" dirty="0"/>
          </a:p>
          <a:p>
            <a:pPr marL="742950" lvl="1" indent="-285750">
              <a:buFont typeface="Arial" panose="020B0604020202020204" pitchFamily="34" charset="0"/>
              <a:buChar char="•"/>
            </a:pPr>
            <a:r>
              <a:rPr lang="de-DE" sz="2400" dirty="0" err="1"/>
              <a:t>Patching</a:t>
            </a:r>
            <a:endParaRPr lang="de-DE" sz="2400" dirty="0"/>
          </a:p>
          <a:p>
            <a:pPr marL="285750" indent="-285750">
              <a:buFont typeface="Arial" panose="020B0604020202020204" pitchFamily="34" charset="0"/>
              <a:buChar char="•"/>
            </a:pPr>
            <a:endParaRPr lang="de-DE" dirty="0"/>
          </a:p>
        </p:txBody>
      </p:sp>
    </p:spTree>
    <p:extLst>
      <p:ext uri="{BB962C8B-B14F-4D97-AF65-F5344CB8AC3E}">
        <p14:creationId xmlns:p14="http://schemas.microsoft.com/office/powerpoint/2010/main" val="2995408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9A8C55-9237-4E15-8BF6-425BD78594FD}"/>
              </a:ext>
            </a:extLst>
          </p:cNvPr>
          <p:cNvSpPr>
            <a:spLocks noGrp="1"/>
          </p:cNvSpPr>
          <p:nvPr>
            <p:ph type="title"/>
          </p:nvPr>
        </p:nvSpPr>
        <p:spPr/>
        <p:txBody>
          <a:bodyPr/>
          <a:lstStyle/>
          <a:p>
            <a:r>
              <a:rPr lang="de-DE" dirty="0"/>
              <a:t>Modul 1: Überblick</a:t>
            </a:r>
          </a:p>
        </p:txBody>
      </p:sp>
      <p:graphicFrame>
        <p:nvGraphicFramePr>
          <p:cNvPr id="4" name="Inhaltsplatzhalter 3">
            <a:extLst>
              <a:ext uri="{FF2B5EF4-FFF2-40B4-BE49-F238E27FC236}">
                <a16:creationId xmlns:a16="http://schemas.microsoft.com/office/drawing/2014/main" id="{2EA29314-4646-4760-8FB9-44D1400C41CC}"/>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96297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177" y="793470"/>
            <a:ext cx="10515600" cy="1225021"/>
          </a:xfrm>
        </p:spPr>
        <p:txBody>
          <a:bodyPr/>
          <a:lstStyle/>
          <a:p>
            <a:r>
              <a:rPr lang="en-GB" dirty="0"/>
              <a:t>Log Shipping</a:t>
            </a:r>
          </a:p>
        </p:txBody>
      </p:sp>
      <p:sp>
        <p:nvSpPr>
          <p:cNvPr id="3" name="Text Placeholder 2"/>
          <p:cNvSpPr>
            <a:spLocks noGrp="1"/>
          </p:cNvSpPr>
          <p:nvPr>
            <p:ph type="body" idx="1"/>
          </p:nvPr>
        </p:nvSpPr>
        <p:spPr>
          <a:xfrm>
            <a:off x="700177" y="2153428"/>
            <a:ext cx="10515600" cy="4351338"/>
          </a:xfrm>
        </p:spPr>
        <p:txBody>
          <a:bodyPr>
            <a:normAutofit lnSpcReduction="10000"/>
          </a:bodyPr>
          <a:lstStyle/>
          <a:p>
            <a:r>
              <a:rPr lang="en-GB" dirty="0" err="1"/>
              <a:t>Einfachste</a:t>
            </a:r>
            <a:r>
              <a:rPr lang="en-GB" dirty="0"/>
              <a:t> </a:t>
            </a:r>
            <a:r>
              <a:rPr lang="en-GB" dirty="0" err="1"/>
              <a:t>Methode</a:t>
            </a:r>
            <a:r>
              <a:rPr lang="en-GB" dirty="0"/>
              <a:t> der HA
</a:t>
            </a:r>
            <a:r>
              <a:rPr lang="en-GB" dirty="0" err="1"/>
              <a:t>Beteiligte</a:t>
            </a:r>
            <a:r>
              <a:rPr lang="en-GB" dirty="0"/>
              <a:t> </a:t>
            </a:r>
            <a:r>
              <a:rPr lang="en-GB" dirty="0" err="1"/>
              <a:t>Komponenten</a:t>
            </a:r>
            <a:r>
              <a:rPr lang="en-GB" dirty="0"/>
              <a:t>:</a:t>
            </a:r>
          </a:p>
          <a:p>
            <a:pPr lvl="1"/>
            <a:r>
              <a:rPr lang="en-GB" dirty="0"/>
              <a:t>SQL Server Agent </a:t>
            </a:r>
          </a:p>
          <a:p>
            <a:pPr lvl="1"/>
            <a:r>
              <a:rPr lang="en-GB" dirty="0"/>
              <a:t>Filesystem</a:t>
            </a:r>
          </a:p>
          <a:p>
            <a:pPr lvl="1"/>
            <a:r>
              <a:rPr lang="en-GB" dirty="0"/>
              <a:t>Windows AD</a:t>
            </a:r>
            <a:br>
              <a:rPr lang="en-GB" dirty="0"/>
            </a:br>
            <a:endParaRPr lang="en-GB" dirty="0"/>
          </a:p>
          <a:p>
            <a:pPr marL="457200" lvl="1" indent="0">
              <a:buNone/>
            </a:pPr>
            <a:br>
              <a:rPr lang="en-GB" dirty="0"/>
            </a:br>
            <a:endParaRPr lang="en-GB" dirty="0"/>
          </a:p>
          <a:p>
            <a:pPr lvl="1"/>
            <a:endParaRPr lang="en-GB" dirty="0"/>
          </a:p>
          <a:p>
            <a:pPr marL="457200" lvl="1" indent="0">
              <a:buNone/>
            </a:pPr>
            <a:r>
              <a:rPr lang="en-GB" dirty="0"/>
              <a:t>
</a:t>
            </a:r>
          </a:p>
        </p:txBody>
      </p:sp>
      <p:pic>
        <p:nvPicPr>
          <p:cNvPr id="5" name="Grafik 4">
            <a:extLst>
              <a:ext uri="{FF2B5EF4-FFF2-40B4-BE49-F238E27FC236}">
                <a16:creationId xmlns:a16="http://schemas.microsoft.com/office/drawing/2014/main" id="{39C376DA-F811-43F7-ADED-8B9AE8AC6D98}"/>
              </a:ext>
            </a:extLst>
          </p:cNvPr>
          <p:cNvPicPr>
            <a:picLocks noChangeAspect="1"/>
          </p:cNvPicPr>
          <p:nvPr/>
        </p:nvPicPr>
        <p:blipFill>
          <a:blip r:embed="rId3"/>
          <a:stretch>
            <a:fillRect/>
          </a:stretch>
        </p:blipFill>
        <p:spPr>
          <a:xfrm>
            <a:off x="5617036" y="2053084"/>
            <a:ext cx="5607368" cy="3250373"/>
          </a:xfrm>
          <a:prstGeom prst="rect">
            <a:avLst/>
          </a:prstGeom>
        </p:spPr>
      </p:pic>
      <p:grpSp>
        <p:nvGrpSpPr>
          <p:cNvPr id="23" name="Gruppieren 22">
            <a:extLst>
              <a:ext uri="{FF2B5EF4-FFF2-40B4-BE49-F238E27FC236}">
                <a16:creationId xmlns:a16="http://schemas.microsoft.com/office/drawing/2014/main" id="{F27BF84F-77BE-43BD-A1AE-468DB89093BC}"/>
              </a:ext>
            </a:extLst>
          </p:cNvPr>
          <p:cNvGrpSpPr/>
          <p:nvPr/>
        </p:nvGrpSpPr>
        <p:grpSpPr>
          <a:xfrm>
            <a:off x="1041218" y="4401934"/>
            <a:ext cx="689760" cy="277560"/>
            <a:chOff x="1041218" y="4401934"/>
            <a:chExt cx="689760" cy="277560"/>
          </a:xfrm>
        </p:grpSpPr>
        <mc:AlternateContent xmlns:mc="http://schemas.openxmlformats.org/markup-compatibility/2006" xmlns:p14="http://schemas.microsoft.com/office/powerpoint/2010/main">
          <mc:Choice Requires="p14">
            <p:contentPart p14:bwMode="auto" r:id="rId4">
              <p14:nvContentPartPr>
                <p14:cNvPr id="4" name="Freihand 3">
                  <a:extLst>
                    <a:ext uri="{FF2B5EF4-FFF2-40B4-BE49-F238E27FC236}">
                      <a16:creationId xmlns:a16="http://schemas.microsoft.com/office/drawing/2014/main" id="{7AD08057-3F7E-4A8A-8C4E-5CBD986977AA}"/>
                    </a:ext>
                  </a:extLst>
                </p14:cNvPr>
                <p14:cNvContentPartPr/>
                <p14:nvPr/>
              </p14:nvContentPartPr>
              <p14:xfrm>
                <a:off x="1041218" y="4401934"/>
                <a:ext cx="255600" cy="277560"/>
              </p14:xfrm>
            </p:contentPart>
          </mc:Choice>
          <mc:Fallback xmlns="">
            <p:pic>
              <p:nvPicPr>
                <p:cNvPr id="4" name="Freihand 3">
                  <a:extLst>
                    <a:ext uri="{FF2B5EF4-FFF2-40B4-BE49-F238E27FC236}">
                      <a16:creationId xmlns:a16="http://schemas.microsoft.com/office/drawing/2014/main" id="{7AD08057-3F7E-4A8A-8C4E-5CBD986977AA}"/>
                    </a:ext>
                  </a:extLst>
                </p:cNvPr>
                <p:cNvPicPr/>
                <p:nvPr/>
              </p:nvPicPr>
              <p:blipFill>
                <a:blip r:embed="rId5"/>
                <a:stretch>
                  <a:fillRect/>
                </a:stretch>
              </p:blipFill>
              <p:spPr>
                <a:xfrm>
                  <a:off x="1032218" y="4392934"/>
                  <a:ext cx="273240" cy="295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Freihand 5">
                  <a:extLst>
                    <a:ext uri="{FF2B5EF4-FFF2-40B4-BE49-F238E27FC236}">
                      <a16:creationId xmlns:a16="http://schemas.microsoft.com/office/drawing/2014/main" id="{534DD671-72F2-42D8-A125-D2764311710A}"/>
                    </a:ext>
                  </a:extLst>
                </p14:cNvPr>
                <p14:cNvContentPartPr/>
                <p14:nvPr/>
              </p14:nvContentPartPr>
              <p14:xfrm>
                <a:off x="1404458" y="4413094"/>
                <a:ext cx="109080" cy="205920"/>
              </p14:xfrm>
            </p:contentPart>
          </mc:Choice>
          <mc:Fallback xmlns="">
            <p:pic>
              <p:nvPicPr>
                <p:cNvPr id="6" name="Freihand 5">
                  <a:extLst>
                    <a:ext uri="{FF2B5EF4-FFF2-40B4-BE49-F238E27FC236}">
                      <a16:creationId xmlns:a16="http://schemas.microsoft.com/office/drawing/2014/main" id="{534DD671-72F2-42D8-A125-D2764311710A}"/>
                    </a:ext>
                  </a:extLst>
                </p:cNvPr>
                <p:cNvPicPr/>
                <p:nvPr/>
              </p:nvPicPr>
              <p:blipFill>
                <a:blip r:embed="rId7"/>
                <a:stretch>
                  <a:fillRect/>
                </a:stretch>
              </p:blipFill>
              <p:spPr>
                <a:xfrm>
                  <a:off x="1395818" y="4404454"/>
                  <a:ext cx="126720" cy="223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Freihand 6">
                  <a:extLst>
                    <a:ext uri="{FF2B5EF4-FFF2-40B4-BE49-F238E27FC236}">
                      <a16:creationId xmlns:a16="http://schemas.microsoft.com/office/drawing/2014/main" id="{27C5910B-9E5B-48A4-ACA9-FAD0950C2AA5}"/>
                    </a:ext>
                  </a:extLst>
                </p14:cNvPr>
                <p14:cNvContentPartPr/>
                <p14:nvPr/>
              </p14:nvContentPartPr>
              <p14:xfrm>
                <a:off x="1433258" y="4532254"/>
                <a:ext cx="94680" cy="131400"/>
              </p14:xfrm>
            </p:contentPart>
          </mc:Choice>
          <mc:Fallback xmlns="">
            <p:pic>
              <p:nvPicPr>
                <p:cNvPr id="7" name="Freihand 6">
                  <a:extLst>
                    <a:ext uri="{FF2B5EF4-FFF2-40B4-BE49-F238E27FC236}">
                      <a16:creationId xmlns:a16="http://schemas.microsoft.com/office/drawing/2014/main" id="{27C5910B-9E5B-48A4-ACA9-FAD0950C2AA5}"/>
                    </a:ext>
                  </a:extLst>
                </p:cNvPr>
                <p:cNvPicPr/>
                <p:nvPr/>
              </p:nvPicPr>
              <p:blipFill>
                <a:blip r:embed="rId9"/>
                <a:stretch>
                  <a:fillRect/>
                </a:stretch>
              </p:blipFill>
              <p:spPr>
                <a:xfrm>
                  <a:off x="1424258" y="4523254"/>
                  <a:ext cx="112320"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Freihand 7">
                  <a:extLst>
                    <a:ext uri="{FF2B5EF4-FFF2-40B4-BE49-F238E27FC236}">
                      <a16:creationId xmlns:a16="http://schemas.microsoft.com/office/drawing/2014/main" id="{8A6305FF-E40C-4929-BB5E-813EAE2E975D}"/>
                    </a:ext>
                  </a:extLst>
                </p14:cNvPr>
                <p14:cNvContentPartPr/>
                <p14:nvPr/>
              </p14:nvContentPartPr>
              <p14:xfrm>
                <a:off x="1598858" y="4412014"/>
                <a:ext cx="132120" cy="220320"/>
              </p14:xfrm>
            </p:contentPart>
          </mc:Choice>
          <mc:Fallback xmlns="">
            <p:pic>
              <p:nvPicPr>
                <p:cNvPr id="8" name="Freihand 7">
                  <a:extLst>
                    <a:ext uri="{FF2B5EF4-FFF2-40B4-BE49-F238E27FC236}">
                      <a16:creationId xmlns:a16="http://schemas.microsoft.com/office/drawing/2014/main" id="{8A6305FF-E40C-4929-BB5E-813EAE2E975D}"/>
                    </a:ext>
                  </a:extLst>
                </p:cNvPr>
                <p:cNvPicPr/>
                <p:nvPr/>
              </p:nvPicPr>
              <p:blipFill>
                <a:blip r:embed="rId11"/>
                <a:stretch>
                  <a:fillRect/>
                </a:stretch>
              </p:blipFill>
              <p:spPr>
                <a:xfrm>
                  <a:off x="1590218" y="4403014"/>
                  <a:ext cx="149760" cy="237960"/>
                </a:xfrm>
                <a:prstGeom prst="rect">
                  <a:avLst/>
                </a:prstGeom>
              </p:spPr>
            </p:pic>
          </mc:Fallback>
        </mc:AlternateContent>
      </p:grpSp>
      <p:grpSp>
        <p:nvGrpSpPr>
          <p:cNvPr id="22" name="Gruppieren 21">
            <a:extLst>
              <a:ext uri="{FF2B5EF4-FFF2-40B4-BE49-F238E27FC236}">
                <a16:creationId xmlns:a16="http://schemas.microsoft.com/office/drawing/2014/main" id="{C9D4246A-8585-4FE9-9483-070AD697F803}"/>
              </a:ext>
            </a:extLst>
          </p:cNvPr>
          <p:cNvGrpSpPr/>
          <p:nvPr/>
        </p:nvGrpSpPr>
        <p:grpSpPr>
          <a:xfrm>
            <a:off x="1976498" y="4322374"/>
            <a:ext cx="1332360" cy="276120"/>
            <a:chOff x="1976498" y="4322374"/>
            <a:chExt cx="1332360" cy="276120"/>
          </a:xfrm>
        </p:grpSpPr>
        <mc:AlternateContent xmlns:mc="http://schemas.openxmlformats.org/markup-compatibility/2006" xmlns:p14="http://schemas.microsoft.com/office/powerpoint/2010/main">
          <mc:Choice Requires="p14">
            <p:contentPart p14:bwMode="auto" r:id="rId12">
              <p14:nvContentPartPr>
                <p14:cNvPr id="9" name="Freihand 8">
                  <a:extLst>
                    <a:ext uri="{FF2B5EF4-FFF2-40B4-BE49-F238E27FC236}">
                      <a16:creationId xmlns:a16="http://schemas.microsoft.com/office/drawing/2014/main" id="{84F0E915-0ACF-4002-9684-59543BE01403}"/>
                    </a:ext>
                  </a:extLst>
                </p14:cNvPr>
                <p14:cNvContentPartPr/>
                <p14:nvPr/>
              </p14:nvContentPartPr>
              <p14:xfrm>
                <a:off x="1976498" y="4413094"/>
                <a:ext cx="249120" cy="172440"/>
              </p14:xfrm>
            </p:contentPart>
          </mc:Choice>
          <mc:Fallback xmlns="">
            <p:pic>
              <p:nvPicPr>
                <p:cNvPr id="9" name="Freihand 8">
                  <a:extLst>
                    <a:ext uri="{FF2B5EF4-FFF2-40B4-BE49-F238E27FC236}">
                      <a16:creationId xmlns:a16="http://schemas.microsoft.com/office/drawing/2014/main" id="{84F0E915-0ACF-4002-9684-59543BE01403}"/>
                    </a:ext>
                  </a:extLst>
                </p:cNvPr>
                <p:cNvPicPr/>
                <p:nvPr/>
              </p:nvPicPr>
              <p:blipFill>
                <a:blip r:embed="rId13"/>
                <a:stretch>
                  <a:fillRect/>
                </a:stretch>
              </p:blipFill>
              <p:spPr>
                <a:xfrm>
                  <a:off x="1967858" y="4404454"/>
                  <a:ext cx="266760" cy="1900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Freihand 9">
                  <a:extLst>
                    <a:ext uri="{FF2B5EF4-FFF2-40B4-BE49-F238E27FC236}">
                      <a16:creationId xmlns:a16="http://schemas.microsoft.com/office/drawing/2014/main" id="{8B58CBD5-A685-4AA3-962B-BFA987A7BEA3}"/>
                    </a:ext>
                  </a:extLst>
                </p14:cNvPr>
                <p14:cNvContentPartPr/>
                <p14:nvPr/>
              </p14:nvContentPartPr>
              <p14:xfrm>
                <a:off x="2045618" y="4491934"/>
                <a:ext cx="114480" cy="28080"/>
              </p14:xfrm>
            </p:contentPart>
          </mc:Choice>
          <mc:Fallback xmlns="">
            <p:pic>
              <p:nvPicPr>
                <p:cNvPr id="10" name="Freihand 9">
                  <a:extLst>
                    <a:ext uri="{FF2B5EF4-FFF2-40B4-BE49-F238E27FC236}">
                      <a16:creationId xmlns:a16="http://schemas.microsoft.com/office/drawing/2014/main" id="{8B58CBD5-A685-4AA3-962B-BFA987A7BEA3}"/>
                    </a:ext>
                  </a:extLst>
                </p:cNvPr>
                <p:cNvPicPr/>
                <p:nvPr/>
              </p:nvPicPr>
              <p:blipFill>
                <a:blip r:embed="rId15"/>
                <a:stretch>
                  <a:fillRect/>
                </a:stretch>
              </p:blipFill>
              <p:spPr>
                <a:xfrm>
                  <a:off x="2036978" y="4482934"/>
                  <a:ext cx="132120" cy="457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Freihand 10">
                  <a:extLst>
                    <a:ext uri="{FF2B5EF4-FFF2-40B4-BE49-F238E27FC236}">
                      <a16:creationId xmlns:a16="http://schemas.microsoft.com/office/drawing/2014/main" id="{27776006-2274-4D34-B30B-D0997182D43B}"/>
                    </a:ext>
                  </a:extLst>
                </p14:cNvPr>
                <p14:cNvContentPartPr/>
                <p14:nvPr/>
              </p14:nvContentPartPr>
              <p14:xfrm>
                <a:off x="2013938" y="4380694"/>
                <a:ext cx="232200" cy="37440"/>
              </p14:xfrm>
            </p:contentPart>
          </mc:Choice>
          <mc:Fallback xmlns="">
            <p:pic>
              <p:nvPicPr>
                <p:cNvPr id="11" name="Freihand 10">
                  <a:extLst>
                    <a:ext uri="{FF2B5EF4-FFF2-40B4-BE49-F238E27FC236}">
                      <a16:creationId xmlns:a16="http://schemas.microsoft.com/office/drawing/2014/main" id="{27776006-2274-4D34-B30B-D0997182D43B}"/>
                    </a:ext>
                  </a:extLst>
                </p:cNvPr>
                <p:cNvPicPr/>
                <p:nvPr/>
              </p:nvPicPr>
              <p:blipFill>
                <a:blip r:embed="rId17"/>
                <a:stretch>
                  <a:fillRect/>
                </a:stretch>
              </p:blipFill>
              <p:spPr>
                <a:xfrm>
                  <a:off x="2004938" y="4372054"/>
                  <a:ext cx="249840" cy="550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Freihand 11">
                  <a:extLst>
                    <a:ext uri="{FF2B5EF4-FFF2-40B4-BE49-F238E27FC236}">
                      <a16:creationId xmlns:a16="http://schemas.microsoft.com/office/drawing/2014/main" id="{E63B79EB-55C8-48C3-A085-9E4A217E3862}"/>
                    </a:ext>
                  </a:extLst>
                </p14:cNvPr>
                <p14:cNvContentPartPr/>
                <p14:nvPr/>
              </p14:nvContentPartPr>
              <p14:xfrm>
                <a:off x="2254058" y="4385734"/>
                <a:ext cx="137160" cy="165960"/>
              </p14:xfrm>
            </p:contentPart>
          </mc:Choice>
          <mc:Fallback xmlns="">
            <p:pic>
              <p:nvPicPr>
                <p:cNvPr id="12" name="Freihand 11">
                  <a:extLst>
                    <a:ext uri="{FF2B5EF4-FFF2-40B4-BE49-F238E27FC236}">
                      <a16:creationId xmlns:a16="http://schemas.microsoft.com/office/drawing/2014/main" id="{E63B79EB-55C8-48C3-A085-9E4A217E3862}"/>
                    </a:ext>
                  </a:extLst>
                </p:cNvPr>
                <p:cNvPicPr/>
                <p:nvPr/>
              </p:nvPicPr>
              <p:blipFill>
                <a:blip r:embed="rId19"/>
                <a:stretch>
                  <a:fillRect/>
                </a:stretch>
              </p:blipFill>
              <p:spPr>
                <a:xfrm>
                  <a:off x="2245058" y="4377094"/>
                  <a:ext cx="154800" cy="1836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Freihand 12">
                  <a:extLst>
                    <a:ext uri="{FF2B5EF4-FFF2-40B4-BE49-F238E27FC236}">
                      <a16:creationId xmlns:a16="http://schemas.microsoft.com/office/drawing/2014/main" id="{0E7D5100-C2C0-4910-9A9A-719763BD5E1A}"/>
                    </a:ext>
                  </a:extLst>
                </p14:cNvPr>
                <p14:cNvContentPartPr/>
                <p14:nvPr/>
              </p14:nvContentPartPr>
              <p14:xfrm>
                <a:off x="2216978" y="4394374"/>
                <a:ext cx="160560" cy="204120"/>
              </p14:xfrm>
            </p:contentPart>
          </mc:Choice>
          <mc:Fallback xmlns="">
            <p:pic>
              <p:nvPicPr>
                <p:cNvPr id="13" name="Freihand 12">
                  <a:extLst>
                    <a:ext uri="{FF2B5EF4-FFF2-40B4-BE49-F238E27FC236}">
                      <a16:creationId xmlns:a16="http://schemas.microsoft.com/office/drawing/2014/main" id="{0E7D5100-C2C0-4910-9A9A-719763BD5E1A}"/>
                    </a:ext>
                  </a:extLst>
                </p:cNvPr>
                <p:cNvPicPr/>
                <p:nvPr/>
              </p:nvPicPr>
              <p:blipFill>
                <a:blip r:embed="rId21"/>
                <a:stretch>
                  <a:fillRect/>
                </a:stretch>
              </p:blipFill>
              <p:spPr>
                <a:xfrm>
                  <a:off x="2207978" y="4385734"/>
                  <a:ext cx="17820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4" name="Freihand 13">
                  <a:extLst>
                    <a:ext uri="{FF2B5EF4-FFF2-40B4-BE49-F238E27FC236}">
                      <a16:creationId xmlns:a16="http://schemas.microsoft.com/office/drawing/2014/main" id="{E77541AF-3CEA-45EA-B59B-2B384B39C3EA}"/>
                    </a:ext>
                  </a:extLst>
                </p14:cNvPr>
                <p14:cNvContentPartPr/>
                <p14:nvPr/>
              </p14:nvContentPartPr>
              <p14:xfrm>
                <a:off x="2456738" y="4340734"/>
                <a:ext cx="86760" cy="221040"/>
              </p14:xfrm>
            </p:contentPart>
          </mc:Choice>
          <mc:Fallback xmlns="">
            <p:pic>
              <p:nvPicPr>
                <p:cNvPr id="14" name="Freihand 13">
                  <a:extLst>
                    <a:ext uri="{FF2B5EF4-FFF2-40B4-BE49-F238E27FC236}">
                      <a16:creationId xmlns:a16="http://schemas.microsoft.com/office/drawing/2014/main" id="{E77541AF-3CEA-45EA-B59B-2B384B39C3EA}"/>
                    </a:ext>
                  </a:extLst>
                </p:cNvPr>
                <p:cNvPicPr/>
                <p:nvPr/>
              </p:nvPicPr>
              <p:blipFill>
                <a:blip r:embed="rId23"/>
                <a:stretch>
                  <a:fillRect/>
                </a:stretch>
              </p:blipFill>
              <p:spPr>
                <a:xfrm>
                  <a:off x="2448098" y="4331734"/>
                  <a:ext cx="104400" cy="2386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5" name="Freihand 14">
                  <a:extLst>
                    <a:ext uri="{FF2B5EF4-FFF2-40B4-BE49-F238E27FC236}">
                      <a16:creationId xmlns:a16="http://schemas.microsoft.com/office/drawing/2014/main" id="{1E03A72E-BEF3-4998-BBAE-69FC92F3A68D}"/>
                    </a:ext>
                  </a:extLst>
                </p14:cNvPr>
                <p14:cNvContentPartPr/>
                <p14:nvPr/>
              </p14:nvContentPartPr>
              <p14:xfrm>
                <a:off x="2637098" y="4340734"/>
                <a:ext cx="52200" cy="199800"/>
              </p14:xfrm>
            </p:contentPart>
          </mc:Choice>
          <mc:Fallback xmlns="">
            <p:pic>
              <p:nvPicPr>
                <p:cNvPr id="15" name="Freihand 14">
                  <a:extLst>
                    <a:ext uri="{FF2B5EF4-FFF2-40B4-BE49-F238E27FC236}">
                      <a16:creationId xmlns:a16="http://schemas.microsoft.com/office/drawing/2014/main" id="{1E03A72E-BEF3-4998-BBAE-69FC92F3A68D}"/>
                    </a:ext>
                  </a:extLst>
                </p:cNvPr>
                <p:cNvPicPr/>
                <p:nvPr/>
              </p:nvPicPr>
              <p:blipFill>
                <a:blip r:embed="rId25"/>
                <a:stretch>
                  <a:fillRect/>
                </a:stretch>
              </p:blipFill>
              <p:spPr>
                <a:xfrm>
                  <a:off x="2628098" y="4332094"/>
                  <a:ext cx="69840" cy="2174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6" name="Freihand 15">
                  <a:extLst>
                    <a:ext uri="{FF2B5EF4-FFF2-40B4-BE49-F238E27FC236}">
                      <a16:creationId xmlns:a16="http://schemas.microsoft.com/office/drawing/2014/main" id="{0FE44C21-DF6B-4A49-A7BB-E32B9B43F49B}"/>
                    </a:ext>
                  </a:extLst>
                </p14:cNvPr>
                <p14:cNvContentPartPr/>
                <p14:nvPr/>
              </p14:nvContentPartPr>
              <p14:xfrm>
                <a:off x="2623058" y="4327774"/>
                <a:ext cx="109080" cy="253080"/>
              </p14:xfrm>
            </p:contentPart>
          </mc:Choice>
          <mc:Fallback xmlns="">
            <p:pic>
              <p:nvPicPr>
                <p:cNvPr id="16" name="Freihand 15">
                  <a:extLst>
                    <a:ext uri="{FF2B5EF4-FFF2-40B4-BE49-F238E27FC236}">
                      <a16:creationId xmlns:a16="http://schemas.microsoft.com/office/drawing/2014/main" id="{0FE44C21-DF6B-4A49-A7BB-E32B9B43F49B}"/>
                    </a:ext>
                  </a:extLst>
                </p:cNvPr>
                <p:cNvPicPr/>
                <p:nvPr/>
              </p:nvPicPr>
              <p:blipFill>
                <a:blip r:embed="rId27"/>
                <a:stretch>
                  <a:fillRect/>
                </a:stretch>
              </p:blipFill>
              <p:spPr>
                <a:xfrm>
                  <a:off x="2614058" y="4319134"/>
                  <a:ext cx="126720" cy="2707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7" name="Freihand 16">
                  <a:extLst>
                    <a:ext uri="{FF2B5EF4-FFF2-40B4-BE49-F238E27FC236}">
                      <a16:creationId xmlns:a16="http://schemas.microsoft.com/office/drawing/2014/main" id="{75E8315F-436D-4A98-9DA3-FC17F5502B0C}"/>
                    </a:ext>
                  </a:extLst>
                </p14:cNvPr>
                <p14:cNvContentPartPr/>
                <p14:nvPr/>
              </p14:nvContentPartPr>
              <p14:xfrm>
                <a:off x="2777138" y="4360174"/>
                <a:ext cx="143640" cy="180720"/>
              </p14:xfrm>
            </p:contentPart>
          </mc:Choice>
          <mc:Fallback xmlns="">
            <p:pic>
              <p:nvPicPr>
                <p:cNvPr id="17" name="Freihand 16">
                  <a:extLst>
                    <a:ext uri="{FF2B5EF4-FFF2-40B4-BE49-F238E27FC236}">
                      <a16:creationId xmlns:a16="http://schemas.microsoft.com/office/drawing/2014/main" id="{75E8315F-436D-4A98-9DA3-FC17F5502B0C}"/>
                    </a:ext>
                  </a:extLst>
                </p:cNvPr>
                <p:cNvPicPr/>
                <p:nvPr/>
              </p:nvPicPr>
              <p:blipFill>
                <a:blip r:embed="rId29"/>
                <a:stretch>
                  <a:fillRect/>
                </a:stretch>
              </p:blipFill>
              <p:spPr>
                <a:xfrm>
                  <a:off x="2768498" y="4351174"/>
                  <a:ext cx="161280" cy="1983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8" name="Freihand 17">
                  <a:extLst>
                    <a:ext uri="{FF2B5EF4-FFF2-40B4-BE49-F238E27FC236}">
                      <a16:creationId xmlns:a16="http://schemas.microsoft.com/office/drawing/2014/main" id="{4BBCF0C5-5FDF-4E6D-B7E7-E4A2C97532CB}"/>
                    </a:ext>
                  </a:extLst>
                </p14:cNvPr>
                <p14:cNvContentPartPr/>
                <p14:nvPr/>
              </p14:nvContentPartPr>
              <p14:xfrm>
                <a:off x="2783258" y="4458094"/>
                <a:ext cx="103320" cy="26280"/>
              </p14:xfrm>
            </p:contentPart>
          </mc:Choice>
          <mc:Fallback xmlns="">
            <p:pic>
              <p:nvPicPr>
                <p:cNvPr id="18" name="Freihand 17">
                  <a:extLst>
                    <a:ext uri="{FF2B5EF4-FFF2-40B4-BE49-F238E27FC236}">
                      <a16:creationId xmlns:a16="http://schemas.microsoft.com/office/drawing/2014/main" id="{4BBCF0C5-5FDF-4E6D-B7E7-E4A2C97532CB}"/>
                    </a:ext>
                  </a:extLst>
                </p:cNvPr>
                <p:cNvPicPr/>
                <p:nvPr/>
              </p:nvPicPr>
              <p:blipFill>
                <a:blip r:embed="rId31"/>
                <a:stretch>
                  <a:fillRect/>
                </a:stretch>
              </p:blipFill>
              <p:spPr>
                <a:xfrm>
                  <a:off x="2774258" y="4449454"/>
                  <a:ext cx="120960" cy="439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9" name="Freihand 18">
                  <a:extLst>
                    <a:ext uri="{FF2B5EF4-FFF2-40B4-BE49-F238E27FC236}">
                      <a16:creationId xmlns:a16="http://schemas.microsoft.com/office/drawing/2014/main" id="{0F29E5C5-6F62-4274-B25C-699AA538A830}"/>
                    </a:ext>
                  </a:extLst>
                </p14:cNvPr>
                <p14:cNvContentPartPr/>
                <p14:nvPr/>
              </p14:nvContentPartPr>
              <p14:xfrm>
                <a:off x="2782898" y="4372054"/>
                <a:ext cx="183600" cy="25560"/>
              </p14:xfrm>
            </p:contentPart>
          </mc:Choice>
          <mc:Fallback xmlns="">
            <p:pic>
              <p:nvPicPr>
                <p:cNvPr id="19" name="Freihand 18">
                  <a:extLst>
                    <a:ext uri="{FF2B5EF4-FFF2-40B4-BE49-F238E27FC236}">
                      <a16:creationId xmlns:a16="http://schemas.microsoft.com/office/drawing/2014/main" id="{0F29E5C5-6F62-4274-B25C-699AA538A830}"/>
                    </a:ext>
                  </a:extLst>
                </p:cNvPr>
                <p:cNvPicPr/>
                <p:nvPr/>
              </p:nvPicPr>
              <p:blipFill>
                <a:blip r:embed="rId33"/>
                <a:stretch>
                  <a:fillRect/>
                </a:stretch>
              </p:blipFill>
              <p:spPr>
                <a:xfrm>
                  <a:off x="2773898" y="4363054"/>
                  <a:ext cx="20124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0" name="Freihand 19">
                  <a:extLst>
                    <a:ext uri="{FF2B5EF4-FFF2-40B4-BE49-F238E27FC236}">
                      <a16:creationId xmlns:a16="http://schemas.microsoft.com/office/drawing/2014/main" id="{743977B4-B30E-4249-97D3-25A5AB537008}"/>
                    </a:ext>
                  </a:extLst>
                </p14:cNvPr>
                <p14:cNvContentPartPr/>
                <p14:nvPr/>
              </p14:nvContentPartPr>
              <p14:xfrm>
                <a:off x="2981258" y="4364494"/>
                <a:ext cx="146160" cy="172800"/>
              </p14:xfrm>
            </p:contentPart>
          </mc:Choice>
          <mc:Fallback xmlns="">
            <p:pic>
              <p:nvPicPr>
                <p:cNvPr id="20" name="Freihand 19">
                  <a:extLst>
                    <a:ext uri="{FF2B5EF4-FFF2-40B4-BE49-F238E27FC236}">
                      <a16:creationId xmlns:a16="http://schemas.microsoft.com/office/drawing/2014/main" id="{743977B4-B30E-4249-97D3-25A5AB537008}"/>
                    </a:ext>
                  </a:extLst>
                </p:cNvPr>
                <p:cNvPicPr/>
                <p:nvPr/>
              </p:nvPicPr>
              <p:blipFill>
                <a:blip r:embed="rId35"/>
                <a:stretch>
                  <a:fillRect/>
                </a:stretch>
              </p:blipFill>
              <p:spPr>
                <a:xfrm>
                  <a:off x="2972618" y="4355854"/>
                  <a:ext cx="16380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1" name="Freihand 20">
                  <a:extLst>
                    <a:ext uri="{FF2B5EF4-FFF2-40B4-BE49-F238E27FC236}">
                      <a16:creationId xmlns:a16="http://schemas.microsoft.com/office/drawing/2014/main" id="{9033DDC0-9C8E-411B-9DBB-E1458C14BEEB}"/>
                    </a:ext>
                  </a:extLst>
                </p14:cNvPr>
                <p14:cNvContentPartPr/>
                <p14:nvPr/>
              </p14:nvContentPartPr>
              <p14:xfrm>
                <a:off x="3189338" y="4322374"/>
                <a:ext cx="119520" cy="194760"/>
              </p14:xfrm>
            </p:contentPart>
          </mc:Choice>
          <mc:Fallback xmlns="">
            <p:pic>
              <p:nvPicPr>
                <p:cNvPr id="21" name="Freihand 20">
                  <a:extLst>
                    <a:ext uri="{FF2B5EF4-FFF2-40B4-BE49-F238E27FC236}">
                      <a16:creationId xmlns:a16="http://schemas.microsoft.com/office/drawing/2014/main" id="{9033DDC0-9C8E-411B-9DBB-E1458C14BEEB}"/>
                    </a:ext>
                  </a:extLst>
                </p:cNvPr>
                <p:cNvPicPr/>
                <p:nvPr/>
              </p:nvPicPr>
              <p:blipFill>
                <a:blip r:embed="rId37"/>
                <a:stretch>
                  <a:fillRect/>
                </a:stretch>
              </p:blipFill>
              <p:spPr>
                <a:xfrm>
                  <a:off x="3180338" y="4313734"/>
                  <a:ext cx="137160" cy="212400"/>
                </a:xfrm>
                <a:prstGeom prst="rect">
                  <a:avLst/>
                </a:prstGeom>
              </p:spPr>
            </p:pic>
          </mc:Fallback>
        </mc:AlternateContent>
      </p:grpSp>
      <p:grpSp>
        <p:nvGrpSpPr>
          <p:cNvPr id="27" name="Gruppieren 26">
            <a:extLst>
              <a:ext uri="{FF2B5EF4-FFF2-40B4-BE49-F238E27FC236}">
                <a16:creationId xmlns:a16="http://schemas.microsoft.com/office/drawing/2014/main" id="{64CFFD63-E485-4962-9086-3E7CB410CF2D}"/>
              </a:ext>
            </a:extLst>
          </p:cNvPr>
          <p:cNvGrpSpPr/>
          <p:nvPr/>
        </p:nvGrpSpPr>
        <p:grpSpPr>
          <a:xfrm>
            <a:off x="3755618" y="4290694"/>
            <a:ext cx="523800" cy="226440"/>
            <a:chOff x="3755618" y="4290694"/>
            <a:chExt cx="523800" cy="226440"/>
          </a:xfrm>
        </p:grpSpPr>
        <mc:AlternateContent xmlns:mc="http://schemas.openxmlformats.org/markup-compatibility/2006" xmlns:p14="http://schemas.microsoft.com/office/powerpoint/2010/main">
          <mc:Choice Requires="p14">
            <p:contentPart p14:bwMode="auto" r:id="rId38">
              <p14:nvContentPartPr>
                <p14:cNvPr id="24" name="Freihand 23">
                  <a:extLst>
                    <a:ext uri="{FF2B5EF4-FFF2-40B4-BE49-F238E27FC236}">
                      <a16:creationId xmlns:a16="http://schemas.microsoft.com/office/drawing/2014/main" id="{681673BC-B0B8-441F-9E51-C056B3B9760B}"/>
                    </a:ext>
                  </a:extLst>
                </p14:cNvPr>
                <p14:cNvContentPartPr/>
                <p14:nvPr/>
              </p14:nvContentPartPr>
              <p14:xfrm>
                <a:off x="3755618" y="4306894"/>
                <a:ext cx="197640" cy="210240"/>
              </p14:xfrm>
            </p:contentPart>
          </mc:Choice>
          <mc:Fallback xmlns="">
            <p:pic>
              <p:nvPicPr>
                <p:cNvPr id="24" name="Freihand 23">
                  <a:extLst>
                    <a:ext uri="{FF2B5EF4-FFF2-40B4-BE49-F238E27FC236}">
                      <a16:creationId xmlns:a16="http://schemas.microsoft.com/office/drawing/2014/main" id="{681673BC-B0B8-441F-9E51-C056B3B9760B}"/>
                    </a:ext>
                  </a:extLst>
                </p:cNvPr>
                <p:cNvPicPr/>
                <p:nvPr/>
              </p:nvPicPr>
              <p:blipFill>
                <a:blip r:embed="rId39"/>
                <a:stretch>
                  <a:fillRect/>
                </a:stretch>
              </p:blipFill>
              <p:spPr>
                <a:xfrm>
                  <a:off x="3746618" y="4298254"/>
                  <a:ext cx="215280" cy="2278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5" name="Freihand 24">
                  <a:extLst>
                    <a:ext uri="{FF2B5EF4-FFF2-40B4-BE49-F238E27FC236}">
                      <a16:creationId xmlns:a16="http://schemas.microsoft.com/office/drawing/2014/main" id="{99B9DF72-108B-4E0E-B0AF-B34592BD1059}"/>
                    </a:ext>
                  </a:extLst>
                </p14:cNvPr>
                <p14:cNvContentPartPr/>
                <p14:nvPr/>
              </p14:nvContentPartPr>
              <p14:xfrm>
                <a:off x="4090058" y="4290694"/>
                <a:ext cx="189360" cy="165240"/>
              </p14:xfrm>
            </p:contentPart>
          </mc:Choice>
          <mc:Fallback xmlns="">
            <p:pic>
              <p:nvPicPr>
                <p:cNvPr id="25" name="Freihand 24">
                  <a:extLst>
                    <a:ext uri="{FF2B5EF4-FFF2-40B4-BE49-F238E27FC236}">
                      <a16:creationId xmlns:a16="http://schemas.microsoft.com/office/drawing/2014/main" id="{99B9DF72-108B-4E0E-B0AF-B34592BD1059}"/>
                    </a:ext>
                  </a:extLst>
                </p:cNvPr>
                <p:cNvPicPr/>
                <p:nvPr/>
              </p:nvPicPr>
              <p:blipFill>
                <a:blip r:embed="rId41"/>
                <a:stretch>
                  <a:fillRect/>
                </a:stretch>
              </p:blipFill>
              <p:spPr>
                <a:xfrm>
                  <a:off x="4081418" y="4281694"/>
                  <a:ext cx="207000" cy="1828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6" name="Freihand 25">
                  <a:extLst>
                    <a:ext uri="{FF2B5EF4-FFF2-40B4-BE49-F238E27FC236}">
                      <a16:creationId xmlns:a16="http://schemas.microsoft.com/office/drawing/2014/main" id="{43176227-FBF6-4346-864D-B819F5187A9D}"/>
                    </a:ext>
                  </a:extLst>
                </p14:cNvPr>
                <p14:cNvContentPartPr/>
                <p14:nvPr/>
              </p14:nvContentPartPr>
              <p14:xfrm>
                <a:off x="4118858" y="4388974"/>
                <a:ext cx="140400" cy="5040"/>
              </p14:xfrm>
            </p:contentPart>
          </mc:Choice>
          <mc:Fallback xmlns="">
            <p:pic>
              <p:nvPicPr>
                <p:cNvPr id="26" name="Freihand 25">
                  <a:extLst>
                    <a:ext uri="{FF2B5EF4-FFF2-40B4-BE49-F238E27FC236}">
                      <a16:creationId xmlns:a16="http://schemas.microsoft.com/office/drawing/2014/main" id="{43176227-FBF6-4346-864D-B819F5187A9D}"/>
                    </a:ext>
                  </a:extLst>
                </p:cNvPr>
                <p:cNvPicPr/>
                <p:nvPr/>
              </p:nvPicPr>
              <p:blipFill>
                <a:blip r:embed="rId43"/>
                <a:stretch>
                  <a:fillRect/>
                </a:stretch>
              </p:blipFill>
              <p:spPr>
                <a:xfrm>
                  <a:off x="4109858" y="4380334"/>
                  <a:ext cx="158040" cy="22680"/>
                </a:xfrm>
                <a:prstGeom prst="rect">
                  <a:avLst/>
                </a:prstGeom>
              </p:spPr>
            </p:pic>
          </mc:Fallback>
        </mc:AlternateContent>
      </p:grpSp>
      <p:grpSp>
        <p:nvGrpSpPr>
          <p:cNvPr id="41" name="Gruppieren 40">
            <a:extLst>
              <a:ext uri="{FF2B5EF4-FFF2-40B4-BE49-F238E27FC236}">
                <a16:creationId xmlns:a16="http://schemas.microsoft.com/office/drawing/2014/main" id="{8479BD83-B196-4A73-A41D-73C8DF195D7B}"/>
              </a:ext>
            </a:extLst>
          </p:cNvPr>
          <p:cNvGrpSpPr/>
          <p:nvPr/>
        </p:nvGrpSpPr>
        <p:grpSpPr>
          <a:xfrm>
            <a:off x="1878218" y="4731694"/>
            <a:ext cx="1136880" cy="658440"/>
            <a:chOff x="1878218" y="4731694"/>
            <a:chExt cx="1136880" cy="658440"/>
          </a:xfrm>
        </p:grpSpPr>
        <mc:AlternateContent xmlns:mc="http://schemas.openxmlformats.org/markup-compatibility/2006" xmlns:p14="http://schemas.microsoft.com/office/powerpoint/2010/main">
          <mc:Choice Requires="p14">
            <p:contentPart p14:bwMode="auto" r:id="rId44">
              <p14:nvContentPartPr>
                <p14:cNvPr id="28" name="Freihand 27">
                  <a:extLst>
                    <a:ext uri="{FF2B5EF4-FFF2-40B4-BE49-F238E27FC236}">
                      <a16:creationId xmlns:a16="http://schemas.microsoft.com/office/drawing/2014/main" id="{329D5305-AF13-4327-9B13-02F64CC25DC3}"/>
                    </a:ext>
                  </a:extLst>
                </p14:cNvPr>
                <p14:cNvContentPartPr/>
                <p14:nvPr/>
              </p14:nvContentPartPr>
              <p14:xfrm>
                <a:off x="1878218" y="4903774"/>
                <a:ext cx="135720" cy="231480"/>
              </p14:xfrm>
            </p:contentPart>
          </mc:Choice>
          <mc:Fallback xmlns="">
            <p:pic>
              <p:nvPicPr>
                <p:cNvPr id="28" name="Freihand 27">
                  <a:extLst>
                    <a:ext uri="{FF2B5EF4-FFF2-40B4-BE49-F238E27FC236}">
                      <a16:creationId xmlns:a16="http://schemas.microsoft.com/office/drawing/2014/main" id="{329D5305-AF13-4327-9B13-02F64CC25DC3}"/>
                    </a:ext>
                  </a:extLst>
                </p:cNvPr>
                <p:cNvPicPr/>
                <p:nvPr/>
              </p:nvPicPr>
              <p:blipFill>
                <a:blip r:embed="rId45"/>
                <a:stretch>
                  <a:fillRect/>
                </a:stretch>
              </p:blipFill>
              <p:spPr>
                <a:xfrm>
                  <a:off x="1869578" y="4895134"/>
                  <a:ext cx="153360" cy="2491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9" name="Freihand 28">
                  <a:extLst>
                    <a:ext uri="{FF2B5EF4-FFF2-40B4-BE49-F238E27FC236}">
                      <a16:creationId xmlns:a16="http://schemas.microsoft.com/office/drawing/2014/main" id="{ADDD1AA9-C0BD-4C37-BC96-93F36034CCFF}"/>
                    </a:ext>
                  </a:extLst>
                </p14:cNvPr>
                <p14:cNvContentPartPr/>
                <p14:nvPr/>
              </p14:nvContentPartPr>
              <p14:xfrm>
                <a:off x="1976498" y="4897294"/>
                <a:ext cx="103320" cy="267840"/>
              </p14:xfrm>
            </p:contentPart>
          </mc:Choice>
          <mc:Fallback xmlns="">
            <p:pic>
              <p:nvPicPr>
                <p:cNvPr id="29" name="Freihand 28">
                  <a:extLst>
                    <a:ext uri="{FF2B5EF4-FFF2-40B4-BE49-F238E27FC236}">
                      <a16:creationId xmlns:a16="http://schemas.microsoft.com/office/drawing/2014/main" id="{ADDD1AA9-C0BD-4C37-BC96-93F36034CCFF}"/>
                    </a:ext>
                  </a:extLst>
                </p:cNvPr>
                <p:cNvPicPr/>
                <p:nvPr/>
              </p:nvPicPr>
              <p:blipFill>
                <a:blip r:embed="rId47"/>
                <a:stretch>
                  <a:fillRect/>
                </a:stretch>
              </p:blipFill>
              <p:spPr>
                <a:xfrm>
                  <a:off x="1967858" y="4888294"/>
                  <a:ext cx="120960" cy="2854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0" name="Freihand 29">
                  <a:extLst>
                    <a:ext uri="{FF2B5EF4-FFF2-40B4-BE49-F238E27FC236}">
                      <a16:creationId xmlns:a16="http://schemas.microsoft.com/office/drawing/2014/main" id="{C14FDCB2-E5F5-478B-9BA6-B996D69DA830}"/>
                    </a:ext>
                  </a:extLst>
                </p14:cNvPr>
                <p14:cNvContentPartPr/>
                <p14:nvPr/>
              </p14:nvContentPartPr>
              <p14:xfrm>
                <a:off x="1933658" y="5047054"/>
                <a:ext cx="103320" cy="11520"/>
              </p14:xfrm>
            </p:contentPart>
          </mc:Choice>
          <mc:Fallback xmlns="">
            <p:pic>
              <p:nvPicPr>
                <p:cNvPr id="30" name="Freihand 29">
                  <a:extLst>
                    <a:ext uri="{FF2B5EF4-FFF2-40B4-BE49-F238E27FC236}">
                      <a16:creationId xmlns:a16="http://schemas.microsoft.com/office/drawing/2014/main" id="{C14FDCB2-E5F5-478B-9BA6-B996D69DA830}"/>
                    </a:ext>
                  </a:extLst>
                </p:cNvPr>
                <p:cNvPicPr/>
                <p:nvPr/>
              </p:nvPicPr>
              <p:blipFill>
                <a:blip r:embed="rId49"/>
                <a:stretch>
                  <a:fillRect/>
                </a:stretch>
              </p:blipFill>
              <p:spPr>
                <a:xfrm>
                  <a:off x="1925018" y="5038414"/>
                  <a:ext cx="120960" cy="291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1" name="Freihand 30">
                  <a:extLst>
                    <a:ext uri="{FF2B5EF4-FFF2-40B4-BE49-F238E27FC236}">
                      <a16:creationId xmlns:a16="http://schemas.microsoft.com/office/drawing/2014/main" id="{5DDF00D2-5349-45DA-A393-6DE2985C4848}"/>
                    </a:ext>
                  </a:extLst>
                </p14:cNvPr>
                <p14:cNvContentPartPr/>
                <p14:nvPr/>
              </p14:nvContentPartPr>
              <p14:xfrm>
                <a:off x="2136698" y="4927894"/>
                <a:ext cx="140400" cy="222120"/>
              </p14:xfrm>
            </p:contentPart>
          </mc:Choice>
          <mc:Fallback xmlns="">
            <p:pic>
              <p:nvPicPr>
                <p:cNvPr id="31" name="Freihand 30">
                  <a:extLst>
                    <a:ext uri="{FF2B5EF4-FFF2-40B4-BE49-F238E27FC236}">
                      <a16:creationId xmlns:a16="http://schemas.microsoft.com/office/drawing/2014/main" id="{5DDF00D2-5349-45DA-A393-6DE2985C4848}"/>
                    </a:ext>
                  </a:extLst>
                </p:cNvPr>
                <p:cNvPicPr/>
                <p:nvPr/>
              </p:nvPicPr>
              <p:blipFill>
                <a:blip r:embed="rId51"/>
                <a:stretch>
                  <a:fillRect/>
                </a:stretch>
              </p:blipFill>
              <p:spPr>
                <a:xfrm>
                  <a:off x="2128058" y="4919254"/>
                  <a:ext cx="158040" cy="2397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2" name="Freihand 31">
                  <a:extLst>
                    <a:ext uri="{FF2B5EF4-FFF2-40B4-BE49-F238E27FC236}">
                      <a16:creationId xmlns:a16="http://schemas.microsoft.com/office/drawing/2014/main" id="{B1DC10D4-41CB-4D0E-99AB-65D8B1BA5866}"/>
                    </a:ext>
                  </a:extLst>
                </p14:cNvPr>
                <p14:cNvContentPartPr/>
                <p14:nvPr/>
              </p14:nvContentPartPr>
              <p14:xfrm>
                <a:off x="2325338" y="4961734"/>
                <a:ext cx="174960" cy="191880"/>
              </p14:xfrm>
            </p:contentPart>
          </mc:Choice>
          <mc:Fallback xmlns="">
            <p:pic>
              <p:nvPicPr>
                <p:cNvPr id="32" name="Freihand 31">
                  <a:extLst>
                    <a:ext uri="{FF2B5EF4-FFF2-40B4-BE49-F238E27FC236}">
                      <a16:creationId xmlns:a16="http://schemas.microsoft.com/office/drawing/2014/main" id="{B1DC10D4-41CB-4D0E-99AB-65D8B1BA5866}"/>
                    </a:ext>
                  </a:extLst>
                </p:cNvPr>
                <p:cNvPicPr/>
                <p:nvPr/>
              </p:nvPicPr>
              <p:blipFill>
                <a:blip r:embed="rId53"/>
                <a:stretch>
                  <a:fillRect/>
                </a:stretch>
              </p:blipFill>
              <p:spPr>
                <a:xfrm>
                  <a:off x="2316698" y="4953094"/>
                  <a:ext cx="19260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3" name="Freihand 32">
                  <a:extLst>
                    <a:ext uri="{FF2B5EF4-FFF2-40B4-BE49-F238E27FC236}">
                      <a16:creationId xmlns:a16="http://schemas.microsoft.com/office/drawing/2014/main" id="{4B681EE0-9F96-4441-93B1-FBBE57F0C8E5}"/>
                    </a:ext>
                  </a:extLst>
                </p14:cNvPr>
                <p14:cNvContentPartPr/>
                <p14:nvPr/>
              </p14:nvContentPartPr>
              <p14:xfrm>
                <a:off x="2348378" y="5039134"/>
                <a:ext cx="146160" cy="45360"/>
              </p14:xfrm>
            </p:contentPart>
          </mc:Choice>
          <mc:Fallback xmlns="">
            <p:pic>
              <p:nvPicPr>
                <p:cNvPr id="33" name="Freihand 32">
                  <a:extLst>
                    <a:ext uri="{FF2B5EF4-FFF2-40B4-BE49-F238E27FC236}">
                      <a16:creationId xmlns:a16="http://schemas.microsoft.com/office/drawing/2014/main" id="{4B681EE0-9F96-4441-93B1-FBBE57F0C8E5}"/>
                    </a:ext>
                  </a:extLst>
                </p:cNvPr>
                <p:cNvPicPr/>
                <p:nvPr/>
              </p:nvPicPr>
              <p:blipFill>
                <a:blip r:embed="rId55"/>
                <a:stretch>
                  <a:fillRect/>
                </a:stretch>
              </p:blipFill>
              <p:spPr>
                <a:xfrm>
                  <a:off x="2339738" y="5030134"/>
                  <a:ext cx="163800" cy="630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4" name="Freihand 33">
                  <a:extLst>
                    <a:ext uri="{FF2B5EF4-FFF2-40B4-BE49-F238E27FC236}">
                      <a16:creationId xmlns:a16="http://schemas.microsoft.com/office/drawing/2014/main" id="{45F0A4D0-9F95-4F83-A423-9951FBBA0E6E}"/>
                    </a:ext>
                  </a:extLst>
                </p14:cNvPr>
                <p14:cNvContentPartPr/>
                <p14:nvPr/>
              </p14:nvContentPartPr>
              <p14:xfrm>
                <a:off x="2325338" y="4964974"/>
                <a:ext cx="169200" cy="8280"/>
              </p14:xfrm>
            </p:contentPart>
          </mc:Choice>
          <mc:Fallback xmlns="">
            <p:pic>
              <p:nvPicPr>
                <p:cNvPr id="34" name="Freihand 33">
                  <a:extLst>
                    <a:ext uri="{FF2B5EF4-FFF2-40B4-BE49-F238E27FC236}">
                      <a16:creationId xmlns:a16="http://schemas.microsoft.com/office/drawing/2014/main" id="{45F0A4D0-9F95-4F83-A423-9951FBBA0E6E}"/>
                    </a:ext>
                  </a:extLst>
                </p:cNvPr>
                <p:cNvPicPr/>
                <p:nvPr/>
              </p:nvPicPr>
              <p:blipFill>
                <a:blip r:embed="rId57"/>
                <a:stretch>
                  <a:fillRect/>
                </a:stretch>
              </p:blipFill>
              <p:spPr>
                <a:xfrm>
                  <a:off x="2316698" y="4956334"/>
                  <a:ext cx="186840" cy="259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5" name="Freihand 34">
                  <a:extLst>
                    <a:ext uri="{FF2B5EF4-FFF2-40B4-BE49-F238E27FC236}">
                      <a16:creationId xmlns:a16="http://schemas.microsoft.com/office/drawing/2014/main" id="{D10040CF-45D2-4EFC-A1A7-CCA2DF8BD339}"/>
                    </a:ext>
                  </a:extLst>
                </p14:cNvPr>
                <p14:cNvContentPartPr/>
                <p14:nvPr/>
              </p14:nvContentPartPr>
              <p14:xfrm>
                <a:off x="2564738" y="4948774"/>
                <a:ext cx="176400" cy="196200"/>
              </p14:xfrm>
            </p:contentPart>
          </mc:Choice>
          <mc:Fallback xmlns="">
            <p:pic>
              <p:nvPicPr>
                <p:cNvPr id="35" name="Freihand 34">
                  <a:extLst>
                    <a:ext uri="{FF2B5EF4-FFF2-40B4-BE49-F238E27FC236}">
                      <a16:creationId xmlns:a16="http://schemas.microsoft.com/office/drawing/2014/main" id="{D10040CF-45D2-4EFC-A1A7-CCA2DF8BD339}"/>
                    </a:ext>
                  </a:extLst>
                </p:cNvPr>
                <p:cNvPicPr/>
                <p:nvPr/>
              </p:nvPicPr>
              <p:blipFill>
                <a:blip r:embed="rId59"/>
                <a:stretch>
                  <a:fillRect/>
                </a:stretch>
              </p:blipFill>
              <p:spPr>
                <a:xfrm>
                  <a:off x="2555738" y="4940134"/>
                  <a:ext cx="19404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6" name="Freihand 35">
                  <a:extLst>
                    <a:ext uri="{FF2B5EF4-FFF2-40B4-BE49-F238E27FC236}">
                      <a16:creationId xmlns:a16="http://schemas.microsoft.com/office/drawing/2014/main" id="{7CFD2868-A2A2-47AF-8A18-6632E6C503D6}"/>
                    </a:ext>
                  </a:extLst>
                </p14:cNvPr>
                <p14:cNvContentPartPr/>
                <p14:nvPr/>
              </p14:nvContentPartPr>
              <p14:xfrm>
                <a:off x="2848778" y="4972894"/>
                <a:ext cx="14760" cy="163800"/>
              </p14:xfrm>
            </p:contentPart>
          </mc:Choice>
          <mc:Fallback xmlns="">
            <p:pic>
              <p:nvPicPr>
                <p:cNvPr id="36" name="Freihand 35">
                  <a:extLst>
                    <a:ext uri="{FF2B5EF4-FFF2-40B4-BE49-F238E27FC236}">
                      <a16:creationId xmlns:a16="http://schemas.microsoft.com/office/drawing/2014/main" id="{7CFD2868-A2A2-47AF-8A18-6632E6C503D6}"/>
                    </a:ext>
                  </a:extLst>
                </p:cNvPr>
                <p:cNvPicPr/>
                <p:nvPr/>
              </p:nvPicPr>
              <p:blipFill>
                <a:blip r:embed="rId61"/>
                <a:stretch>
                  <a:fillRect/>
                </a:stretch>
              </p:blipFill>
              <p:spPr>
                <a:xfrm>
                  <a:off x="2840138" y="4964254"/>
                  <a:ext cx="32400" cy="1814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7" name="Freihand 36">
                  <a:extLst>
                    <a:ext uri="{FF2B5EF4-FFF2-40B4-BE49-F238E27FC236}">
                      <a16:creationId xmlns:a16="http://schemas.microsoft.com/office/drawing/2014/main" id="{26E007A8-0A82-46A6-A4E7-A3DB9CDD4FDC}"/>
                    </a:ext>
                  </a:extLst>
                </p14:cNvPr>
                <p14:cNvContentPartPr/>
                <p14:nvPr/>
              </p14:nvContentPartPr>
              <p14:xfrm>
                <a:off x="2777138" y="4948774"/>
                <a:ext cx="237960" cy="29160"/>
              </p14:xfrm>
            </p:contentPart>
          </mc:Choice>
          <mc:Fallback xmlns="">
            <p:pic>
              <p:nvPicPr>
                <p:cNvPr id="37" name="Freihand 36">
                  <a:extLst>
                    <a:ext uri="{FF2B5EF4-FFF2-40B4-BE49-F238E27FC236}">
                      <a16:creationId xmlns:a16="http://schemas.microsoft.com/office/drawing/2014/main" id="{26E007A8-0A82-46A6-A4E7-A3DB9CDD4FDC}"/>
                    </a:ext>
                  </a:extLst>
                </p:cNvPr>
                <p:cNvPicPr/>
                <p:nvPr/>
              </p:nvPicPr>
              <p:blipFill>
                <a:blip r:embed="rId63"/>
                <a:stretch>
                  <a:fillRect/>
                </a:stretch>
              </p:blipFill>
              <p:spPr>
                <a:xfrm>
                  <a:off x="2768498" y="4940134"/>
                  <a:ext cx="255600" cy="468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39" name="Freihand 38">
                  <a:extLst>
                    <a:ext uri="{FF2B5EF4-FFF2-40B4-BE49-F238E27FC236}">
                      <a16:creationId xmlns:a16="http://schemas.microsoft.com/office/drawing/2014/main" id="{E22F2781-4964-42B6-85A1-B1FBA2213F20}"/>
                    </a:ext>
                  </a:extLst>
                </p14:cNvPr>
                <p14:cNvContentPartPr/>
                <p14:nvPr/>
              </p14:nvContentPartPr>
              <p14:xfrm>
                <a:off x="2211218" y="4924654"/>
                <a:ext cx="457920" cy="343080"/>
              </p14:xfrm>
            </p:contentPart>
          </mc:Choice>
          <mc:Fallback xmlns="">
            <p:pic>
              <p:nvPicPr>
                <p:cNvPr id="39" name="Freihand 38">
                  <a:extLst>
                    <a:ext uri="{FF2B5EF4-FFF2-40B4-BE49-F238E27FC236}">
                      <a16:creationId xmlns:a16="http://schemas.microsoft.com/office/drawing/2014/main" id="{E22F2781-4964-42B6-85A1-B1FBA2213F20}"/>
                    </a:ext>
                  </a:extLst>
                </p:cNvPr>
                <p:cNvPicPr/>
                <p:nvPr/>
              </p:nvPicPr>
              <p:blipFill>
                <a:blip r:embed="rId65"/>
                <a:stretch>
                  <a:fillRect/>
                </a:stretch>
              </p:blipFill>
              <p:spPr>
                <a:xfrm>
                  <a:off x="2202218" y="4916014"/>
                  <a:ext cx="475560" cy="36072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0" name="Freihand 39">
                  <a:extLst>
                    <a:ext uri="{FF2B5EF4-FFF2-40B4-BE49-F238E27FC236}">
                      <a16:creationId xmlns:a16="http://schemas.microsoft.com/office/drawing/2014/main" id="{A8C8A284-1B35-4686-BBDD-7ACAC374AE3B}"/>
                    </a:ext>
                  </a:extLst>
                </p14:cNvPr>
                <p14:cNvContentPartPr/>
                <p14:nvPr/>
              </p14:nvContentPartPr>
              <p14:xfrm>
                <a:off x="2216978" y="4731694"/>
                <a:ext cx="495000" cy="658440"/>
              </p14:xfrm>
            </p:contentPart>
          </mc:Choice>
          <mc:Fallback xmlns="">
            <p:pic>
              <p:nvPicPr>
                <p:cNvPr id="40" name="Freihand 39">
                  <a:extLst>
                    <a:ext uri="{FF2B5EF4-FFF2-40B4-BE49-F238E27FC236}">
                      <a16:creationId xmlns:a16="http://schemas.microsoft.com/office/drawing/2014/main" id="{A8C8A284-1B35-4686-BBDD-7ACAC374AE3B}"/>
                    </a:ext>
                  </a:extLst>
                </p:cNvPr>
                <p:cNvPicPr/>
                <p:nvPr/>
              </p:nvPicPr>
              <p:blipFill>
                <a:blip r:embed="rId67"/>
                <a:stretch>
                  <a:fillRect/>
                </a:stretch>
              </p:blipFill>
              <p:spPr>
                <a:xfrm>
                  <a:off x="2207978" y="4723054"/>
                  <a:ext cx="512640" cy="676080"/>
                </a:xfrm>
                <a:prstGeom prst="rect">
                  <a:avLst/>
                </a:prstGeom>
              </p:spPr>
            </p:pic>
          </mc:Fallback>
        </mc:AlternateContent>
      </p:grpSp>
      <p:grpSp>
        <p:nvGrpSpPr>
          <p:cNvPr id="90" name="Gruppieren 89">
            <a:extLst>
              <a:ext uri="{FF2B5EF4-FFF2-40B4-BE49-F238E27FC236}">
                <a16:creationId xmlns:a16="http://schemas.microsoft.com/office/drawing/2014/main" id="{7D38D202-F029-486E-AC10-1016AA6D9359}"/>
              </a:ext>
            </a:extLst>
          </p:cNvPr>
          <p:cNvGrpSpPr/>
          <p:nvPr/>
        </p:nvGrpSpPr>
        <p:grpSpPr>
          <a:xfrm>
            <a:off x="6784298" y="6026974"/>
            <a:ext cx="307800" cy="696240"/>
            <a:chOff x="6784298" y="6026974"/>
            <a:chExt cx="307800" cy="696240"/>
          </a:xfrm>
        </p:grpSpPr>
        <mc:AlternateContent xmlns:mc="http://schemas.openxmlformats.org/markup-compatibility/2006" xmlns:p14="http://schemas.microsoft.com/office/powerpoint/2010/main">
          <mc:Choice Requires="p14">
            <p:contentPart p14:bwMode="auto" r:id="rId68">
              <p14:nvContentPartPr>
                <p14:cNvPr id="87" name="Freihand 86">
                  <a:extLst>
                    <a:ext uri="{FF2B5EF4-FFF2-40B4-BE49-F238E27FC236}">
                      <a16:creationId xmlns:a16="http://schemas.microsoft.com/office/drawing/2014/main" id="{728D7ABD-4187-4801-85AA-D74E4C8476BE}"/>
                    </a:ext>
                  </a:extLst>
                </p14:cNvPr>
                <p14:cNvContentPartPr/>
                <p14:nvPr/>
              </p14:nvContentPartPr>
              <p14:xfrm>
                <a:off x="6857378" y="6026974"/>
                <a:ext cx="234720" cy="429840"/>
              </p14:xfrm>
            </p:contentPart>
          </mc:Choice>
          <mc:Fallback xmlns="">
            <p:pic>
              <p:nvPicPr>
                <p:cNvPr id="87" name="Freihand 86">
                  <a:extLst>
                    <a:ext uri="{FF2B5EF4-FFF2-40B4-BE49-F238E27FC236}">
                      <a16:creationId xmlns:a16="http://schemas.microsoft.com/office/drawing/2014/main" id="{728D7ABD-4187-4801-85AA-D74E4C8476BE}"/>
                    </a:ext>
                  </a:extLst>
                </p:cNvPr>
                <p:cNvPicPr/>
                <p:nvPr/>
              </p:nvPicPr>
              <p:blipFill>
                <a:blip r:embed="rId69"/>
                <a:stretch>
                  <a:fillRect/>
                </a:stretch>
              </p:blipFill>
              <p:spPr>
                <a:xfrm>
                  <a:off x="6848738" y="6017974"/>
                  <a:ext cx="252360" cy="4474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88" name="Freihand 87">
                  <a:extLst>
                    <a:ext uri="{FF2B5EF4-FFF2-40B4-BE49-F238E27FC236}">
                      <a16:creationId xmlns:a16="http://schemas.microsoft.com/office/drawing/2014/main" id="{76DE0E05-A92B-43EB-ACF1-AA95A63CB3E4}"/>
                    </a:ext>
                  </a:extLst>
                </p14:cNvPr>
                <p14:cNvContentPartPr/>
                <p14:nvPr/>
              </p14:nvContentPartPr>
              <p14:xfrm>
                <a:off x="6864578" y="6475534"/>
                <a:ext cx="151200" cy="14400"/>
              </p14:xfrm>
            </p:contentPart>
          </mc:Choice>
          <mc:Fallback xmlns="">
            <p:pic>
              <p:nvPicPr>
                <p:cNvPr id="88" name="Freihand 87">
                  <a:extLst>
                    <a:ext uri="{FF2B5EF4-FFF2-40B4-BE49-F238E27FC236}">
                      <a16:creationId xmlns:a16="http://schemas.microsoft.com/office/drawing/2014/main" id="{76DE0E05-A92B-43EB-ACF1-AA95A63CB3E4}"/>
                    </a:ext>
                  </a:extLst>
                </p:cNvPr>
                <p:cNvPicPr/>
                <p:nvPr/>
              </p:nvPicPr>
              <p:blipFill>
                <a:blip r:embed="rId71"/>
                <a:stretch>
                  <a:fillRect/>
                </a:stretch>
              </p:blipFill>
              <p:spPr>
                <a:xfrm>
                  <a:off x="6855578" y="6466534"/>
                  <a:ext cx="168840" cy="3204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89" name="Freihand 88">
                  <a:extLst>
                    <a:ext uri="{FF2B5EF4-FFF2-40B4-BE49-F238E27FC236}">
                      <a16:creationId xmlns:a16="http://schemas.microsoft.com/office/drawing/2014/main" id="{A8A971C3-FB71-4DB8-BDE8-A18FA9D8094C}"/>
                    </a:ext>
                  </a:extLst>
                </p14:cNvPr>
                <p14:cNvContentPartPr/>
                <p14:nvPr/>
              </p14:nvContentPartPr>
              <p14:xfrm>
                <a:off x="6784298" y="6485254"/>
                <a:ext cx="197640" cy="237960"/>
              </p14:xfrm>
            </p:contentPart>
          </mc:Choice>
          <mc:Fallback xmlns="">
            <p:pic>
              <p:nvPicPr>
                <p:cNvPr id="89" name="Freihand 88">
                  <a:extLst>
                    <a:ext uri="{FF2B5EF4-FFF2-40B4-BE49-F238E27FC236}">
                      <a16:creationId xmlns:a16="http://schemas.microsoft.com/office/drawing/2014/main" id="{A8A971C3-FB71-4DB8-BDE8-A18FA9D8094C}"/>
                    </a:ext>
                  </a:extLst>
                </p:cNvPr>
                <p:cNvPicPr/>
                <p:nvPr/>
              </p:nvPicPr>
              <p:blipFill>
                <a:blip r:embed="rId73"/>
                <a:stretch>
                  <a:fillRect/>
                </a:stretch>
              </p:blipFill>
              <p:spPr>
                <a:xfrm>
                  <a:off x="6775658" y="6476614"/>
                  <a:ext cx="215280" cy="255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4">
            <p14:nvContentPartPr>
              <p14:cNvPr id="91" name="Freihand 90">
                <a:extLst>
                  <a:ext uri="{FF2B5EF4-FFF2-40B4-BE49-F238E27FC236}">
                    <a16:creationId xmlns:a16="http://schemas.microsoft.com/office/drawing/2014/main" id="{5961D393-AFDA-49DE-86A1-A975912013EF}"/>
                  </a:ext>
                </a:extLst>
              </p14:cNvPr>
              <p14:cNvContentPartPr/>
              <p14:nvPr/>
            </p14:nvContentPartPr>
            <p14:xfrm>
              <a:off x="6132338" y="6475534"/>
              <a:ext cx="129240" cy="38880"/>
            </p14:xfrm>
          </p:contentPart>
        </mc:Choice>
        <mc:Fallback xmlns="">
          <p:pic>
            <p:nvPicPr>
              <p:cNvPr id="91" name="Freihand 90">
                <a:extLst>
                  <a:ext uri="{FF2B5EF4-FFF2-40B4-BE49-F238E27FC236}">
                    <a16:creationId xmlns:a16="http://schemas.microsoft.com/office/drawing/2014/main" id="{5961D393-AFDA-49DE-86A1-A975912013EF}"/>
                  </a:ext>
                </a:extLst>
              </p:cNvPr>
              <p:cNvPicPr/>
              <p:nvPr/>
            </p:nvPicPr>
            <p:blipFill>
              <a:blip r:embed="rId75"/>
              <a:stretch>
                <a:fillRect/>
              </a:stretch>
            </p:blipFill>
            <p:spPr>
              <a:xfrm>
                <a:off x="6123698" y="6466894"/>
                <a:ext cx="146880" cy="5652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96" name="Freihand 95">
                <a:extLst>
                  <a:ext uri="{FF2B5EF4-FFF2-40B4-BE49-F238E27FC236}">
                    <a16:creationId xmlns:a16="http://schemas.microsoft.com/office/drawing/2014/main" id="{9ECE8920-F15F-48D9-9577-51588C884F23}"/>
                  </a:ext>
                </a:extLst>
              </p14:cNvPr>
              <p14:cNvContentPartPr/>
              <p14:nvPr/>
            </p14:nvContentPartPr>
            <p14:xfrm>
              <a:off x="1252898" y="6676774"/>
              <a:ext cx="296280" cy="360"/>
            </p14:xfrm>
          </p:contentPart>
        </mc:Choice>
        <mc:Fallback xmlns="">
          <p:pic>
            <p:nvPicPr>
              <p:cNvPr id="96" name="Freihand 95">
                <a:extLst>
                  <a:ext uri="{FF2B5EF4-FFF2-40B4-BE49-F238E27FC236}">
                    <a16:creationId xmlns:a16="http://schemas.microsoft.com/office/drawing/2014/main" id="{9ECE8920-F15F-48D9-9577-51588C884F23}"/>
                  </a:ext>
                </a:extLst>
              </p:cNvPr>
              <p:cNvPicPr/>
              <p:nvPr/>
            </p:nvPicPr>
            <p:blipFill>
              <a:blip r:embed="rId77"/>
              <a:stretch>
                <a:fillRect/>
              </a:stretch>
            </p:blipFill>
            <p:spPr>
              <a:xfrm>
                <a:off x="1244258" y="6668134"/>
                <a:ext cx="3139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115" name="Freihand 114">
                <a:extLst>
                  <a:ext uri="{FF2B5EF4-FFF2-40B4-BE49-F238E27FC236}">
                    <a16:creationId xmlns:a16="http://schemas.microsoft.com/office/drawing/2014/main" id="{4F4396D1-59D3-44FF-989D-103FCA372752}"/>
                  </a:ext>
                </a:extLst>
              </p14:cNvPr>
              <p14:cNvContentPartPr/>
              <p14:nvPr/>
            </p14:nvContentPartPr>
            <p14:xfrm>
              <a:off x="7756658" y="5920774"/>
              <a:ext cx="217800" cy="311040"/>
            </p14:xfrm>
          </p:contentPart>
        </mc:Choice>
        <mc:Fallback xmlns="">
          <p:pic>
            <p:nvPicPr>
              <p:cNvPr id="115" name="Freihand 114">
                <a:extLst>
                  <a:ext uri="{FF2B5EF4-FFF2-40B4-BE49-F238E27FC236}">
                    <a16:creationId xmlns:a16="http://schemas.microsoft.com/office/drawing/2014/main" id="{4F4396D1-59D3-44FF-989D-103FCA372752}"/>
                  </a:ext>
                </a:extLst>
              </p:cNvPr>
              <p:cNvPicPr/>
              <p:nvPr/>
            </p:nvPicPr>
            <p:blipFill>
              <a:blip r:embed="rId79"/>
              <a:stretch>
                <a:fillRect/>
              </a:stretch>
            </p:blipFill>
            <p:spPr>
              <a:xfrm>
                <a:off x="7748018" y="5911774"/>
                <a:ext cx="235440" cy="328680"/>
              </a:xfrm>
              <a:prstGeom prst="rect">
                <a:avLst/>
              </a:prstGeom>
            </p:spPr>
          </p:pic>
        </mc:Fallback>
      </mc:AlternateContent>
      <p:grpSp>
        <p:nvGrpSpPr>
          <p:cNvPr id="118" name="Gruppieren 117">
            <a:extLst>
              <a:ext uri="{FF2B5EF4-FFF2-40B4-BE49-F238E27FC236}">
                <a16:creationId xmlns:a16="http://schemas.microsoft.com/office/drawing/2014/main" id="{36DE432D-E3BC-486D-9E52-FF3C84AB3FA6}"/>
              </a:ext>
            </a:extLst>
          </p:cNvPr>
          <p:cNvGrpSpPr/>
          <p:nvPr/>
        </p:nvGrpSpPr>
        <p:grpSpPr>
          <a:xfrm>
            <a:off x="7550738" y="6419374"/>
            <a:ext cx="295200" cy="203400"/>
            <a:chOff x="7550738" y="6419374"/>
            <a:chExt cx="295200" cy="203400"/>
          </a:xfrm>
        </p:grpSpPr>
        <mc:AlternateContent xmlns:mc="http://schemas.openxmlformats.org/markup-compatibility/2006" xmlns:p14="http://schemas.microsoft.com/office/powerpoint/2010/main">
          <mc:Choice Requires="p14">
            <p:contentPart p14:bwMode="auto" r:id="rId80">
              <p14:nvContentPartPr>
                <p14:cNvPr id="116" name="Freihand 115">
                  <a:extLst>
                    <a:ext uri="{FF2B5EF4-FFF2-40B4-BE49-F238E27FC236}">
                      <a16:creationId xmlns:a16="http://schemas.microsoft.com/office/drawing/2014/main" id="{3652AA1A-6F2F-432E-A2C3-7F658184B072}"/>
                    </a:ext>
                  </a:extLst>
                </p14:cNvPr>
                <p14:cNvContentPartPr/>
                <p14:nvPr/>
              </p14:nvContentPartPr>
              <p14:xfrm>
                <a:off x="7742618" y="6443494"/>
                <a:ext cx="13680" cy="179280"/>
              </p14:xfrm>
            </p:contentPart>
          </mc:Choice>
          <mc:Fallback xmlns="">
            <p:pic>
              <p:nvPicPr>
                <p:cNvPr id="116" name="Freihand 115">
                  <a:extLst>
                    <a:ext uri="{FF2B5EF4-FFF2-40B4-BE49-F238E27FC236}">
                      <a16:creationId xmlns:a16="http://schemas.microsoft.com/office/drawing/2014/main" id="{3652AA1A-6F2F-432E-A2C3-7F658184B072}"/>
                    </a:ext>
                  </a:extLst>
                </p:cNvPr>
                <p:cNvPicPr/>
                <p:nvPr/>
              </p:nvPicPr>
              <p:blipFill>
                <a:blip r:embed="rId81"/>
                <a:stretch>
                  <a:fillRect/>
                </a:stretch>
              </p:blipFill>
              <p:spPr>
                <a:xfrm>
                  <a:off x="7733618" y="6434494"/>
                  <a:ext cx="3132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117" name="Freihand 116">
                  <a:extLst>
                    <a:ext uri="{FF2B5EF4-FFF2-40B4-BE49-F238E27FC236}">
                      <a16:creationId xmlns:a16="http://schemas.microsoft.com/office/drawing/2014/main" id="{B5FEBF67-073F-45FD-8F36-A2C95A60673F}"/>
                    </a:ext>
                  </a:extLst>
                </p14:cNvPr>
                <p14:cNvContentPartPr/>
                <p14:nvPr/>
              </p14:nvContentPartPr>
              <p14:xfrm>
                <a:off x="7550738" y="6419374"/>
                <a:ext cx="295200" cy="8280"/>
              </p14:xfrm>
            </p:contentPart>
          </mc:Choice>
          <mc:Fallback xmlns="">
            <p:pic>
              <p:nvPicPr>
                <p:cNvPr id="117" name="Freihand 116">
                  <a:extLst>
                    <a:ext uri="{FF2B5EF4-FFF2-40B4-BE49-F238E27FC236}">
                      <a16:creationId xmlns:a16="http://schemas.microsoft.com/office/drawing/2014/main" id="{B5FEBF67-073F-45FD-8F36-A2C95A60673F}"/>
                    </a:ext>
                  </a:extLst>
                </p:cNvPr>
                <p:cNvPicPr/>
                <p:nvPr/>
              </p:nvPicPr>
              <p:blipFill>
                <a:blip r:embed="rId83"/>
                <a:stretch>
                  <a:fillRect/>
                </a:stretch>
              </p:blipFill>
              <p:spPr>
                <a:xfrm>
                  <a:off x="7542098" y="6410734"/>
                  <a:ext cx="312840" cy="25920"/>
                </a:xfrm>
                <a:prstGeom prst="rect">
                  <a:avLst/>
                </a:prstGeom>
              </p:spPr>
            </p:pic>
          </mc:Fallback>
        </mc:AlternateContent>
      </p:grpSp>
      <p:grpSp>
        <p:nvGrpSpPr>
          <p:cNvPr id="129" name="Gruppieren 128">
            <a:extLst>
              <a:ext uri="{FF2B5EF4-FFF2-40B4-BE49-F238E27FC236}">
                <a16:creationId xmlns:a16="http://schemas.microsoft.com/office/drawing/2014/main" id="{61AB050E-A4F6-4E6C-A79B-F783A1F7EEEC}"/>
              </a:ext>
            </a:extLst>
          </p:cNvPr>
          <p:cNvGrpSpPr/>
          <p:nvPr/>
        </p:nvGrpSpPr>
        <p:grpSpPr>
          <a:xfrm>
            <a:off x="8039978" y="6329014"/>
            <a:ext cx="1578240" cy="331920"/>
            <a:chOff x="8039978" y="6329014"/>
            <a:chExt cx="1578240" cy="331920"/>
          </a:xfrm>
        </p:grpSpPr>
        <mc:AlternateContent xmlns:mc="http://schemas.openxmlformats.org/markup-compatibility/2006" xmlns:p14="http://schemas.microsoft.com/office/powerpoint/2010/main">
          <mc:Choice Requires="p14">
            <p:contentPart p14:bwMode="auto" r:id="rId84">
              <p14:nvContentPartPr>
                <p14:cNvPr id="119" name="Freihand 118">
                  <a:extLst>
                    <a:ext uri="{FF2B5EF4-FFF2-40B4-BE49-F238E27FC236}">
                      <a16:creationId xmlns:a16="http://schemas.microsoft.com/office/drawing/2014/main" id="{88BCDEBC-7478-4E64-AC54-65FB67C49D72}"/>
                    </a:ext>
                  </a:extLst>
                </p14:cNvPr>
                <p14:cNvContentPartPr/>
                <p14:nvPr/>
              </p14:nvContentPartPr>
              <p14:xfrm>
                <a:off x="8039978" y="6345214"/>
                <a:ext cx="140400" cy="286560"/>
              </p14:xfrm>
            </p:contentPart>
          </mc:Choice>
          <mc:Fallback xmlns="">
            <p:pic>
              <p:nvPicPr>
                <p:cNvPr id="119" name="Freihand 118">
                  <a:extLst>
                    <a:ext uri="{FF2B5EF4-FFF2-40B4-BE49-F238E27FC236}">
                      <a16:creationId xmlns:a16="http://schemas.microsoft.com/office/drawing/2014/main" id="{88BCDEBC-7478-4E64-AC54-65FB67C49D72}"/>
                    </a:ext>
                  </a:extLst>
                </p:cNvPr>
                <p:cNvPicPr/>
                <p:nvPr/>
              </p:nvPicPr>
              <p:blipFill>
                <a:blip r:embed="rId85"/>
                <a:stretch>
                  <a:fillRect/>
                </a:stretch>
              </p:blipFill>
              <p:spPr>
                <a:xfrm>
                  <a:off x="8031338" y="6336574"/>
                  <a:ext cx="158040" cy="3042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120" name="Freihand 119">
                  <a:extLst>
                    <a:ext uri="{FF2B5EF4-FFF2-40B4-BE49-F238E27FC236}">
                      <a16:creationId xmlns:a16="http://schemas.microsoft.com/office/drawing/2014/main" id="{F6CE9F9E-F2E2-4990-95AA-B48A56519D31}"/>
                    </a:ext>
                  </a:extLst>
                </p14:cNvPr>
                <p14:cNvContentPartPr/>
                <p14:nvPr/>
              </p14:nvContentPartPr>
              <p14:xfrm>
                <a:off x="8228618" y="6492454"/>
                <a:ext cx="117720" cy="90360"/>
              </p14:xfrm>
            </p:contentPart>
          </mc:Choice>
          <mc:Fallback xmlns="">
            <p:pic>
              <p:nvPicPr>
                <p:cNvPr id="120" name="Freihand 119">
                  <a:extLst>
                    <a:ext uri="{FF2B5EF4-FFF2-40B4-BE49-F238E27FC236}">
                      <a16:creationId xmlns:a16="http://schemas.microsoft.com/office/drawing/2014/main" id="{F6CE9F9E-F2E2-4990-95AA-B48A56519D31}"/>
                    </a:ext>
                  </a:extLst>
                </p:cNvPr>
                <p:cNvPicPr/>
                <p:nvPr/>
              </p:nvPicPr>
              <p:blipFill>
                <a:blip r:embed="rId87"/>
                <a:stretch>
                  <a:fillRect/>
                </a:stretch>
              </p:blipFill>
              <p:spPr>
                <a:xfrm>
                  <a:off x="8219978" y="6483814"/>
                  <a:ext cx="135360" cy="1080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121" name="Freihand 120">
                  <a:extLst>
                    <a:ext uri="{FF2B5EF4-FFF2-40B4-BE49-F238E27FC236}">
                      <a16:creationId xmlns:a16="http://schemas.microsoft.com/office/drawing/2014/main" id="{5E8BBE65-BCF5-4206-BB71-9D26957D35C5}"/>
                    </a:ext>
                  </a:extLst>
                </p14:cNvPr>
                <p14:cNvContentPartPr/>
                <p14:nvPr/>
              </p14:nvContentPartPr>
              <p14:xfrm>
                <a:off x="8366858" y="6374374"/>
                <a:ext cx="30960" cy="213120"/>
              </p14:xfrm>
            </p:contentPart>
          </mc:Choice>
          <mc:Fallback xmlns="">
            <p:pic>
              <p:nvPicPr>
                <p:cNvPr id="121" name="Freihand 120">
                  <a:extLst>
                    <a:ext uri="{FF2B5EF4-FFF2-40B4-BE49-F238E27FC236}">
                      <a16:creationId xmlns:a16="http://schemas.microsoft.com/office/drawing/2014/main" id="{5E8BBE65-BCF5-4206-BB71-9D26957D35C5}"/>
                    </a:ext>
                  </a:extLst>
                </p:cNvPr>
                <p:cNvPicPr/>
                <p:nvPr/>
              </p:nvPicPr>
              <p:blipFill>
                <a:blip r:embed="rId89"/>
                <a:stretch>
                  <a:fillRect/>
                </a:stretch>
              </p:blipFill>
              <p:spPr>
                <a:xfrm>
                  <a:off x="8358218" y="6365374"/>
                  <a:ext cx="48600" cy="23076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122" name="Freihand 121">
                  <a:extLst>
                    <a:ext uri="{FF2B5EF4-FFF2-40B4-BE49-F238E27FC236}">
                      <a16:creationId xmlns:a16="http://schemas.microsoft.com/office/drawing/2014/main" id="{F8286920-6204-4AD8-9FB7-609AAAE8605F}"/>
                    </a:ext>
                  </a:extLst>
                </p14:cNvPr>
                <p14:cNvContentPartPr/>
                <p14:nvPr/>
              </p14:nvContentPartPr>
              <p14:xfrm>
                <a:off x="8440298" y="6369694"/>
                <a:ext cx="109080" cy="209520"/>
              </p14:xfrm>
            </p:contentPart>
          </mc:Choice>
          <mc:Fallback xmlns="">
            <p:pic>
              <p:nvPicPr>
                <p:cNvPr id="122" name="Freihand 121">
                  <a:extLst>
                    <a:ext uri="{FF2B5EF4-FFF2-40B4-BE49-F238E27FC236}">
                      <a16:creationId xmlns:a16="http://schemas.microsoft.com/office/drawing/2014/main" id="{F8286920-6204-4AD8-9FB7-609AAAE8605F}"/>
                    </a:ext>
                  </a:extLst>
                </p:cNvPr>
                <p:cNvPicPr/>
                <p:nvPr/>
              </p:nvPicPr>
              <p:blipFill>
                <a:blip r:embed="rId91"/>
                <a:stretch>
                  <a:fillRect/>
                </a:stretch>
              </p:blipFill>
              <p:spPr>
                <a:xfrm>
                  <a:off x="8431658" y="6360694"/>
                  <a:ext cx="12672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123" name="Freihand 122">
                  <a:extLst>
                    <a:ext uri="{FF2B5EF4-FFF2-40B4-BE49-F238E27FC236}">
                      <a16:creationId xmlns:a16="http://schemas.microsoft.com/office/drawing/2014/main" id="{BC7693A3-1D4B-4374-8249-0E722DF0BE68}"/>
                    </a:ext>
                  </a:extLst>
                </p14:cNvPr>
                <p14:cNvContentPartPr/>
                <p14:nvPr/>
              </p14:nvContentPartPr>
              <p14:xfrm>
                <a:off x="8686178" y="6389854"/>
                <a:ext cx="146520" cy="184680"/>
              </p14:xfrm>
            </p:contentPart>
          </mc:Choice>
          <mc:Fallback xmlns="">
            <p:pic>
              <p:nvPicPr>
                <p:cNvPr id="123" name="Freihand 122">
                  <a:extLst>
                    <a:ext uri="{FF2B5EF4-FFF2-40B4-BE49-F238E27FC236}">
                      <a16:creationId xmlns:a16="http://schemas.microsoft.com/office/drawing/2014/main" id="{BC7693A3-1D4B-4374-8249-0E722DF0BE68}"/>
                    </a:ext>
                  </a:extLst>
                </p:cNvPr>
                <p:cNvPicPr/>
                <p:nvPr/>
              </p:nvPicPr>
              <p:blipFill>
                <a:blip r:embed="rId93"/>
                <a:stretch>
                  <a:fillRect/>
                </a:stretch>
              </p:blipFill>
              <p:spPr>
                <a:xfrm>
                  <a:off x="8677538" y="6381214"/>
                  <a:ext cx="164160"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124" name="Freihand 123">
                  <a:extLst>
                    <a:ext uri="{FF2B5EF4-FFF2-40B4-BE49-F238E27FC236}">
                      <a16:creationId xmlns:a16="http://schemas.microsoft.com/office/drawing/2014/main" id="{82F4D20F-1226-4430-A080-FBA92207F626}"/>
                    </a:ext>
                  </a:extLst>
                </p14:cNvPr>
                <p14:cNvContentPartPr/>
                <p14:nvPr/>
              </p14:nvContentPartPr>
              <p14:xfrm>
                <a:off x="8870498" y="6443134"/>
                <a:ext cx="93960" cy="115560"/>
              </p14:xfrm>
            </p:contentPart>
          </mc:Choice>
          <mc:Fallback xmlns="">
            <p:pic>
              <p:nvPicPr>
                <p:cNvPr id="124" name="Freihand 123">
                  <a:extLst>
                    <a:ext uri="{FF2B5EF4-FFF2-40B4-BE49-F238E27FC236}">
                      <a16:creationId xmlns:a16="http://schemas.microsoft.com/office/drawing/2014/main" id="{82F4D20F-1226-4430-A080-FBA92207F626}"/>
                    </a:ext>
                  </a:extLst>
                </p:cNvPr>
                <p:cNvPicPr/>
                <p:nvPr/>
              </p:nvPicPr>
              <p:blipFill>
                <a:blip r:embed="rId95"/>
                <a:stretch>
                  <a:fillRect/>
                </a:stretch>
              </p:blipFill>
              <p:spPr>
                <a:xfrm>
                  <a:off x="8861498" y="6434134"/>
                  <a:ext cx="11160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125" name="Freihand 124">
                  <a:extLst>
                    <a:ext uri="{FF2B5EF4-FFF2-40B4-BE49-F238E27FC236}">
                      <a16:creationId xmlns:a16="http://schemas.microsoft.com/office/drawing/2014/main" id="{39C12A5E-DA17-4B27-AC08-B0BC3D80D826}"/>
                    </a:ext>
                  </a:extLst>
                </p14:cNvPr>
                <p14:cNvContentPartPr/>
                <p14:nvPr/>
              </p14:nvContentPartPr>
              <p14:xfrm>
                <a:off x="9042938" y="6411454"/>
                <a:ext cx="101880" cy="154800"/>
              </p14:xfrm>
            </p:contentPart>
          </mc:Choice>
          <mc:Fallback xmlns="">
            <p:pic>
              <p:nvPicPr>
                <p:cNvPr id="125" name="Freihand 124">
                  <a:extLst>
                    <a:ext uri="{FF2B5EF4-FFF2-40B4-BE49-F238E27FC236}">
                      <a16:creationId xmlns:a16="http://schemas.microsoft.com/office/drawing/2014/main" id="{39C12A5E-DA17-4B27-AC08-B0BC3D80D826}"/>
                    </a:ext>
                  </a:extLst>
                </p:cNvPr>
                <p:cNvPicPr/>
                <p:nvPr/>
              </p:nvPicPr>
              <p:blipFill>
                <a:blip r:embed="rId97"/>
                <a:stretch>
                  <a:fillRect/>
                </a:stretch>
              </p:blipFill>
              <p:spPr>
                <a:xfrm>
                  <a:off x="9034298" y="6402454"/>
                  <a:ext cx="119520" cy="17244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126" name="Freihand 125">
                  <a:extLst>
                    <a:ext uri="{FF2B5EF4-FFF2-40B4-BE49-F238E27FC236}">
                      <a16:creationId xmlns:a16="http://schemas.microsoft.com/office/drawing/2014/main" id="{58558789-5A43-4B10-B27B-F52F3698D470}"/>
                    </a:ext>
                  </a:extLst>
                </p14:cNvPr>
                <p14:cNvContentPartPr/>
                <p14:nvPr/>
              </p14:nvContentPartPr>
              <p14:xfrm>
                <a:off x="9208898" y="6448174"/>
                <a:ext cx="15480" cy="128880"/>
              </p14:xfrm>
            </p:contentPart>
          </mc:Choice>
          <mc:Fallback xmlns="">
            <p:pic>
              <p:nvPicPr>
                <p:cNvPr id="126" name="Freihand 125">
                  <a:extLst>
                    <a:ext uri="{FF2B5EF4-FFF2-40B4-BE49-F238E27FC236}">
                      <a16:creationId xmlns:a16="http://schemas.microsoft.com/office/drawing/2014/main" id="{58558789-5A43-4B10-B27B-F52F3698D470}"/>
                    </a:ext>
                  </a:extLst>
                </p:cNvPr>
                <p:cNvPicPr/>
                <p:nvPr/>
              </p:nvPicPr>
              <p:blipFill>
                <a:blip r:embed="rId99"/>
                <a:stretch>
                  <a:fillRect/>
                </a:stretch>
              </p:blipFill>
              <p:spPr>
                <a:xfrm>
                  <a:off x="9200258" y="6439534"/>
                  <a:ext cx="3312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127" name="Freihand 126">
                  <a:extLst>
                    <a:ext uri="{FF2B5EF4-FFF2-40B4-BE49-F238E27FC236}">
                      <a16:creationId xmlns:a16="http://schemas.microsoft.com/office/drawing/2014/main" id="{CEED08FF-3C3F-408A-8D86-1712441F958E}"/>
                    </a:ext>
                  </a:extLst>
                </p14:cNvPr>
                <p14:cNvContentPartPr/>
                <p14:nvPr/>
              </p14:nvContentPartPr>
              <p14:xfrm>
                <a:off x="9252458" y="6432334"/>
                <a:ext cx="132120" cy="141840"/>
              </p14:xfrm>
            </p:contentPart>
          </mc:Choice>
          <mc:Fallback xmlns="">
            <p:pic>
              <p:nvPicPr>
                <p:cNvPr id="127" name="Freihand 126">
                  <a:extLst>
                    <a:ext uri="{FF2B5EF4-FFF2-40B4-BE49-F238E27FC236}">
                      <a16:creationId xmlns:a16="http://schemas.microsoft.com/office/drawing/2014/main" id="{CEED08FF-3C3F-408A-8D86-1712441F958E}"/>
                    </a:ext>
                  </a:extLst>
                </p:cNvPr>
                <p:cNvPicPr/>
                <p:nvPr/>
              </p:nvPicPr>
              <p:blipFill>
                <a:blip r:embed="rId101"/>
                <a:stretch>
                  <a:fillRect/>
                </a:stretch>
              </p:blipFill>
              <p:spPr>
                <a:xfrm>
                  <a:off x="9243458" y="6423334"/>
                  <a:ext cx="14976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128" name="Freihand 127">
                  <a:extLst>
                    <a:ext uri="{FF2B5EF4-FFF2-40B4-BE49-F238E27FC236}">
                      <a16:creationId xmlns:a16="http://schemas.microsoft.com/office/drawing/2014/main" id="{979BAFDA-AD18-4E9D-B1CE-7B4DE370A40D}"/>
                    </a:ext>
                  </a:extLst>
                </p14:cNvPr>
                <p14:cNvContentPartPr/>
                <p14:nvPr/>
              </p14:nvContentPartPr>
              <p14:xfrm>
                <a:off x="9347138" y="6329014"/>
                <a:ext cx="271080" cy="331920"/>
              </p14:xfrm>
            </p:contentPart>
          </mc:Choice>
          <mc:Fallback xmlns="">
            <p:pic>
              <p:nvPicPr>
                <p:cNvPr id="128" name="Freihand 127">
                  <a:extLst>
                    <a:ext uri="{FF2B5EF4-FFF2-40B4-BE49-F238E27FC236}">
                      <a16:creationId xmlns:a16="http://schemas.microsoft.com/office/drawing/2014/main" id="{979BAFDA-AD18-4E9D-B1CE-7B4DE370A40D}"/>
                    </a:ext>
                  </a:extLst>
                </p:cNvPr>
                <p:cNvPicPr/>
                <p:nvPr/>
              </p:nvPicPr>
              <p:blipFill>
                <a:blip r:embed="rId103"/>
                <a:stretch>
                  <a:fillRect/>
                </a:stretch>
              </p:blipFill>
              <p:spPr>
                <a:xfrm>
                  <a:off x="9338138" y="6320014"/>
                  <a:ext cx="288720" cy="349560"/>
                </a:xfrm>
                <a:prstGeom prst="rect">
                  <a:avLst/>
                </a:prstGeom>
              </p:spPr>
            </p:pic>
          </mc:Fallback>
        </mc:AlternateContent>
      </p:grpSp>
      <p:grpSp>
        <p:nvGrpSpPr>
          <p:cNvPr id="143" name="Gruppieren 142">
            <a:extLst>
              <a:ext uri="{FF2B5EF4-FFF2-40B4-BE49-F238E27FC236}">
                <a16:creationId xmlns:a16="http://schemas.microsoft.com/office/drawing/2014/main" id="{465F2D5B-71CC-49AE-9299-11575C884554}"/>
              </a:ext>
            </a:extLst>
          </p:cNvPr>
          <p:cNvGrpSpPr/>
          <p:nvPr/>
        </p:nvGrpSpPr>
        <p:grpSpPr>
          <a:xfrm>
            <a:off x="7991378" y="5671294"/>
            <a:ext cx="771480" cy="180360"/>
            <a:chOff x="7991378" y="5671294"/>
            <a:chExt cx="771480" cy="180360"/>
          </a:xfrm>
        </p:grpSpPr>
        <mc:AlternateContent xmlns:mc="http://schemas.openxmlformats.org/markup-compatibility/2006" xmlns:p14="http://schemas.microsoft.com/office/powerpoint/2010/main">
          <mc:Choice Requires="p14">
            <p:contentPart p14:bwMode="auto" r:id="rId104">
              <p14:nvContentPartPr>
                <p14:cNvPr id="130" name="Freihand 129">
                  <a:extLst>
                    <a:ext uri="{FF2B5EF4-FFF2-40B4-BE49-F238E27FC236}">
                      <a16:creationId xmlns:a16="http://schemas.microsoft.com/office/drawing/2014/main" id="{5AA85E57-477D-4AB1-96C5-7BC1FF4623FF}"/>
                    </a:ext>
                  </a:extLst>
                </p14:cNvPr>
                <p14:cNvContentPartPr/>
                <p14:nvPr/>
              </p14:nvContentPartPr>
              <p14:xfrm>
                <a:off x="8054378" y="5716294"/>
                <a:ext cx="31680" cy="98640"/>
              </p14:xfrm>
            </p:contentPart>
          </mc:Choice>
          <mc:Fallback xmlns="">
            <p:pic>
              <p:nvPicPr>
                <p:cNvPr id="130" name="Freihand 129">
                  <a:extLst>
                    <a:ext uri="{FF2B5EF4-FFF2-40B4-BE49-F238E27FC236}">
                      <a16:creationId xmlns:a16="http://schemas.microsoft.com/office/drawing/2014/main" id="{5AA85E57-477D-4AB1-96C5-7BC1FF4623FF}"/>
                    </a:ext>
                  </a:extLst>
                </p:cNvPr>
                <p:cNvPicPr/>
                <p:nvPr/>
              </p:nvPicPr>
              <p:blipFill>
                <a:blip r:embed="rId105"/>
                <a:stretch>
                  <a:fillRect/>
                </a:stretch>
              </p:blipFill>
              <p:spPr>
                <a:xfrm>
                  <a:off x="8045378" y="5707654"/>
                  <a:ext cx="49320" cy="11628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131" name="Freihand 130">
                  <a:extLst>
                    <a:ext uri="{FF2B5EF4-FFF2-40B4-BE49-F238E27FC236}">
                      <a16:creationId xmlns:a16="http://schemas.microsoft.com/office/drawing/2014/main" id="{82D8B726-A4E5-4FC5-9984-23B01F7A421F}"/>
                    </a:ext>
                  </a:extLst>
                </p14:cNvPr>
                <p14:cNvContentPartPr/>
                <p14:nvPr/>
              </p14:nvContentPartPr>
              <p14:xfrm>
                <a:off x="7991378" y="5698294"/>
                <a:ext cx="151920" cy="153360"/>
              </p14:xfrm>
            </p:contentPart>
          </mc:Choice>
          <mc:Fallback xmlns="">
            <p:pic>
              <p:nvPicPr>
                <p:cNvPr id="131" name="Freihand 130">
                  <a:extLst>
                    <a:ext uri="{FF2B5EF4-FFF2-40B4-BE49-F238E27FC236}">
                      <a16:creationId xmlns:a16="http://schemas.microsoft.com/office/drawing/2014/main" id="{82D8B726-A4E5-4FC5-9984-23B01F7A421F}"/>
                    </a:ext>
                  </a:extLst>
                </p:cNvPr>
                <p:cNvPicPr/>
                <p:nvPr/>
              </p:nvPicPr>
              <p:blipFill>
                <a:blip r:embed="rId107"/>
                <a:stretch>
                  <a:fillRect/>
                </a:stretch>
              </p:blipFill>
              <p:spPr>
                <a:xfrm>
                  <a:off x="7982378" y="5689654"/>
                  <a:ext cx="169560" cy="1710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132" name="Freihand 131">
                  <a:extLst>
                    <a:ext uri="{FF2B5EF4-FFF2-40B4-BE49-F238E27FC236}">
                      <a16:creationId xmlns:a16="http://schemas.microsoft.com/office/drawing/2014/main" id="{AEE1CFEC-F085-40B3-B9FF-6B5271507EA6}"/>
                    </a:ext>
                  </a:extLst>
                </p14:cNvPr>
                <p14:cNvContentPartPr/>
                <p14:nvPr/>
              </p14:nvContentPartPr>
              <p14:xfrm>
                <a:off x="8133578" y="5720974"/>
                <a:ext cx="147240" cy="93600"/>
              </p14:xfrm>
            </p:contentPart>
          </mc:Choice>
          <mc:Fallback xmlns="">
            <p:pic>
              <p:nvPicPr>
                <p:cNvPr id="132" name="Freihand 131">
                  <a:extLst>
                    <a:ext uri="{FF2B5EF4-FFF2-40B4-BE49-F238E27FC236}">
                      <a16:creationId xmlns:a16="http://schemas.microsoft.com/office/drawing/2014/main" id="{AEE1CFEC-F085-40B3-B9FF-6B5271507EA6}"/>
                    </a:ext>
                  </a:extLst>
                </p:cNvPr>
                <p:cNvPicPr/>
                <p:nvPr/>
              </p:nvPicPr>
              <p:blipFill>
                <a:blip r:embed="rId109"/>
                <a:stretch>
                  <a:fillRect/>
                </a:stretch>
              </p:blipFill>
              <p:spPr>
                <a:xfrm>
                  <a:off x="8124578" y="5712334"/>
                  <a:ext cx="164880" cy="11124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133" name="Freihand 132">
                  <a:extLst>
                    <a:ext uri="{FF2B5EF4-FFF2-40B4-BE49-F238E27FC236}">
                      <a16:creationId xmlns:a16="http://schemas.microsoft.com/office/drawing/2014/main" id="{10C709B1-6074-4B5D-9377-66B66E873CA3}"/>
                    </a:ext>
                  </a:extLst>
                </p14:cNvPr>
                <p14:cNvContentPartPr/>
                <p14:nvPr/>
              </p14:nvContentPartPr>
              <p14:xfrm>
                <a:off x="8317538" y="5724214"/>
                <a:ext cx="15480" cy="87120"/>
              </p14:xfrm>
            </p:contentPart>
          </mc:Choice>
          <mc:Fallback xmlns="">
            <p:pic>
              <p:nvPicPr>
                <p:cNvPr id="133" name="Freihand 132">
                  <a:extLst>
                    <a:ext uri="{FF2B5EF4-FFF2-40B4-BE49-F238E27FC236}">
                      <a16:creationId xmlns:a16="http://schemas.microsoft.com/office/drawing/2014/main" id="{10C709B1-6074-4B5D-9377-66B66E873CA3}"/>
                    </a:ext>
                  </a:extLst>
                </p:cNvPr>
                <p:cNvPicPr/>
                <p:nvPr/>
              </p:nvPicPr>
              <p:blipFill>
                <a:blip r:embed="rId111"/>
                <a:stretch>
                  <a:fillRect/>
                </a:stretch>
              </p:blipFill>
              <p:spPr>
                <a:xfrm>
                  <a:off x="8308538" y="5715574"/>
                  <a:ext cx="33120" cy="10476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134" name="Freihand 133">
                  <a:extLst>
                    <a:ext uri="{FF2B5EF4-FFF2-40B4-BE49-F238E27FC236}">
                      <a16:creationId xmlns:a16="http://schemas.microsoft.com/office/drawing/2014/main" id="{6E9A7D0C-8802-4F6E-A873-DECCD82D8DB3}"/>
                    </a:ext>
                  </a:extLst>
                </p14:cNvPr>
                <p14:cNvContentPartPr/>
                <p14:nvPr/>
              </p14:nvContentPartPr>
              <p14:xfrm>
                <a:off x="8280098" y="5708374"/>
                <a:ext cx="212040" cy="91440"/>
              </p14:xfrm>
            </p:contentPart>
          </mc:Choice>
          <mc:Fallback xmlns="">
            <p:pic>
              <p:nvPicPr>
                <p:cNvPr id="134" name="Freihand 133">
                  <a:extLst>
                    <a:ext uri="{FF2B5EF4-FFF2-40B4-BE49-F238E27FC236}">
                      <a16:creationId xmlns:a16="http://schemas.microsoft.com/office/drawing/2014/main" id="{6E9A7D0C-8802-4F6E-A873-DECCD82D8DB3}"/>
                    </a:ext>
                  </a:extLst>
                </p:cNvPr>
                <p:cNvPicPr/>
                <p:nvPr/>
              </p:nvPicPr>
              <p:blipFill>
                <a:blip r:embed="rId113"/>
                <a:stretch>
                  <a:fillRect/>
                </a:stretch>
              </p:blipFill>
              <p:spPr>
                <a:xfrm>
                  <a:off x="8271458" y="5699374"/>
                  <a:ext cx="229680" cy="10908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135" name="Freihand 134">
                  <a:extLst>
                    <a:ext uri="{FF2B5EF4-FFF2-40B4-BE49-F238E27FC236}">
                      <a16:creationId xmlns:a16="http://schemas.microsoft.com/office/drawing/2014/main" id="{754B0961-5C48-45BB-8B75-B56FF3C722AE}"/>
                    </a:ext>
                  </a:extLst>
                </p14:cNvPr>
                <p14:cNvContentPartPr/>
                <p14:nvPr/>
              </p14:nvContentPartPr>
              <p14:xfrm>
                <a:off x="8323298" y="5671294"/>
                <a:ext cx="439560" cy="114480"/>
              </p14:xfrm>
            </p:contentPart>
          </mc:Choice>
          <mc:Fallback xmlns="">
            <p:pic>
              <p:nvPicPr>
                <p:cNvPr id="135" name="Freihand 134">
                  <a:extLst>
                    <a:ext uri="{FF2B5EF4-FFF2-40B4-BE49-F238E27FC236}">
                      <a16:creationId xmlns:a16="http://schemas.microsoft.com/office/drawing/2014/main" id="{754B0961-5C48-45BB-8B75-B56FF3C722AE}"/>
                    </a:ext>
                  </a:extLst>
                </p:cNvPr>
                <p:cNvPicPr/>
                <p:nvPr/>
              </p:nvPicPr>
              <p:blipFill>
                <a:blip r:embed="rId115"/>
                <a:stretch>
                  <a:fillRect/>
                </a:stretch>
              </p:blipFill>
              <p:spPr>
                <a:xfrm>
                  <a:off x="8314298" y="5662294"/>
                  <a:ext cx="457200" cy="132120"/>
                </a:xfrm>
                <a:prstGeom prst="rect">
                  <a:avLst/>
                </a:prstGeom>
              </p:spPr>
            </p:pic>
          </mc:Fallback>
        </mc:AlternateContent>
      </p:grpSp>
      <p:grpSp>
        <p:nvGrpSpPr>
          <p:cNvPr id="142" name="Gruppieren 141">
            <a:extLst>
              <a:ext uri="{FF2B5EF4-FFF2-40B4-BE49-F238E27FC236}">
                <a16:creationId xmlns:a16="http://schemas.microsoft.com/office/drawing/2014/main" id="{965EF5A3-1E30-4582-A2D2-6F92A2A3F4A7}"/>
              </a:ext>
            </a:extLst>
          </p:cNvPr>
          <p:cNvGrpSpPr/>
          <p:nvPr/>
        </p:nvGrpSpPr>
        <p:grpSpPr>
          <a:xfrm>
            <a:off x="9029618" y="5724214"/>
            <a:ext cx="851040" cy="421920"/>
            <a:chOff x="9029618" y="5724214"/>
            <a:chExt cx="851040" cy="421920"/>
          </a:xfrm>
        </p:grpSpPr>
        <mc:AlternateContent xmlns:mc="http://schemas.openxmlformats.org/markup-compatibility/2006" xmlns:p14="http://schemas.microsoft.com/office/powerpoint/2010/main">
          <mc:Choice Requires="p14">
            <p:contentPart p14:bwMode="auto" r:id="rId116">
              <p14:nvContentPartPr>
                <p14:cNvPr id="136" name="Freihand 135">
                  <a:extLst>
                    <a:ext uri="{FF2B5EF4-FFF2-40B4-BE49-F238E27FC236}">
                      <a16:creationId xmlns:a16="http://schemas.microsoft.com/office/drawing/2014/main" id="{5DD11793-B163-48FD-B171-95E2DF3EA336}"/>
                    </a:ext>
                  </a:extLst>
                </p14:cNvPr>
                <p14:cNvContentPartPr/>
                <p14:nvPr/>
              </p14:nvContentPartPr>
              <p14:xfrm>
                <a:off x="9172538" y="5949574"/>
                <a:ext cx="16200" cy="104760"/>
              </p14:xfrm>
            </p:contentPart>
          </mc:Choice>
          <mc:Fallback xmlns="">
            <p:pic>
              <p:nvPicPr>
                <p:cNvPr id="136" name="Freihand 135">
                  <a:extLst>
                    <a:ext uri="{FF2B5EF4-FFF2-40B4-BE49-F238E27FC236}">
                      <a16:creationId xmlns:a16="http://schemas.microsoft.com/office/drawing/2014/main" id="{5DD11793-B163-48FD-B171-95E2DF3EA336}"/>
                    </a:ext>
                  </a:extLst>
                </p:cNvPr>
                <p:cNvPicPr/>
                <p:nvPr/>
              </p:nvPicPr>
              <p:blipFill>
                <a:blip r:embed="rId117"/>
                <a:stretch>
                  <a:fillRect/>
                </a:stretch>
              </p:blipFill>
              <p:spPr>
                <a:xfrm>
                  <a:off x="9163898" y="5940934"/>
                  <a:ext cx="33840" cy="12240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137" name="Freihand 136">
                  <a:extLst>
                    <a:ext uri="{FF2B5EF4-FFF2-40B4-BE49-F238E27FC236}">
                      <a16:creationId xmlns:a16="http://schemas.microsoft.com/office/drawing/2014/main" id="{B349E548-0547-4C04-8AED-75C2D3E9213B}"/>
                    </a:ext>
                  </a:extLst>
                </p14:cNvPr>
                <p14:cNvContentPartPr/>
                <p14:nvPr/>
              </p14:nvContentPartPr>
              <p14:xfrm>
                <a:off x="9029618" y="5873974"/>
                <a:ext cx="347760" cy="272160"/>
              </p14:xfrm>
            </p:contentPart>
          </mc:Choice>
          <mc:Fallback xmlns="">
            <p:pic>
              <p:nvPicPr>
                <p:cNvPr id="137" name="Freihand 136">
                  <a:extLst>
                    <a:ext uri="{FF2B5EF4-FFF2-40B4-BE49-F238E27FC236}">
                      <a16:creationId xmlns:a16="http://schemas.microsoft.com/office/drawing/2014/main" id="{B349E548-0547-4C04-8AED-75C2D3E9213B}"/>
                    </a:ext>
                  </a:extLst>
                </p:cNvPr>
                <p:cNvPicPr/>
                <p:nvPr/>
              </p:nvPicPr>
              <p:blipFill>
                <a:blip r:embed="rId119"/>
                <a:stretch>
                  <a:fillRect/>
                </a:stretch>
              </p:blipFill>
              <p:spPr>
                <a:xfrm>
                  <a:off x="9020618" y="5865334"/>
                  <a:ext cx="365400" cy="28980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138" name="Freihand 137">
                  <a:extLst>
                    <a:ext uri="{FF2B5EF4-FFF2-40B4-BE49-F238E27FC236}">
                      <a16:creationId xmlns:a16="http://schemas.microsoft.com/office/drawing/2014/main" id="{3C9EA959-9F83-4BB7-8F4A-862D999E38D3}"/>
                    </a:ext>
                  </a:extLst>
                </p14:cNvPr>
                <p14:cNvContentPartPr/>
                <p14:nvPr/>
              </p14:nvContentPartPr>
              <p14:xfrm>
                <a:off x="9427058" y="5806294"/>
                <a:ext cx="9000" cy="74520"/>
              </p14:xfrm>
            </p:contentPart>
          </mc:Choice>
          <mc:Fallback xmlns="">
            <p:pic>
              <p:nvPicPr>
                <p:cNvPr id="138" name="Freihand 137">
                  <a:extLst>
                    <a:ext uri="{FF2B5EF4-FFF2-40B4-BE49-F238E27FC236}">
                      <a16:creationId xmlns:a16="http://schemas.microsoft.com/office/drawing/2014/main" id="{3C9EA959-9F83-4BB7-8F4A-862D999E38D3}"/>
                    </a:ext>
                  </a:extLst>
                </p:cNvPr>
                <p:cNvPicPr/>
                <p:nvPr/>
              </p:nvPicPr>
              <p:blipFill>
                <a:blip r:embed="rId121"/>
                <a:stretch>
                  <a:fillRect/>
                </a:stretch>
              </p:blipFill>
              <p:spPr>
                <a:xfrm>
                  <a:off x="9418418" y="5797654"/>
                  <a:ext cx="26640" cy="9216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139" name="Freihand 138">
                  <a:extLst>
                    <a:ext uri="{FF2B5EF4-FFF2-40B4-BE49-F238E27FC236}">
                      <a16:creationId xmlns:a16="http://schemas.microsoft.com/office/drawing/2014/main" id="{3AC65F74-0473-4336-A82D-2EBB82360D81}"/>
                    </a:ext>
                  </a:extLst>
                </p14:cNvPr>
                <p14:cNvContentPartPr/>
                <p14:nvPr/>
              </p14:nvContentPartPr>
              <p14:xfrm>
                <a:off x="9375578" y="5731054"/>
                <a:ext cx="146160" cy="158400"/>
              </p14:xfrm>
            </p:contentPart>
          </mc:Choice>
          <mc:Fallback xmlns="">
            <p:pic>
              <p:nvPicPr>
                <p:cNvPr id="139" name="Freihand 138">
                  <a:extLst>
                    <a:ext uri="{FF2B5EF4-FFF2-40B4-BE49-F238E27FC236}">
                      <a16:creationId xmlns:a16="http://schemas.microsoft.com/office/drawing/2014/main" id="{3AC65F74-0473-4336-A82D-2EBB82360D81}"/>
                    </a:ext>
                  </a:extLst>
                </p:cNvPr>
                <p:cNvPicPr/>
                <p:nvPr/>
              </p:nvPicPr>
              <p:blipFill>
                <a:blip r:embed="rId123"/>
                <a:stretch>
                  <a:fillRect/>
                </a:stretch>
              </p:blipFill>
              <p:spPr>
                <a:xfrm>
                  <a:off x="9366938" y="5722414"/>
                  <a:ext cx="163800" cy="17604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140" name="Freihand 139">
                  <a:extLst>
                    <a:ext uri="{FF2B5EF4-FFF2-40B4-BE49-F238E27FC236}">
                      <a16:creationId xmlns:a16="http://schemas.microsoft.com/office/drawing/2014/main" id="{8410F890-A20D-4C56-ACE6-1E08E4AAC6DB}"/>
                    </a:ext>
                  </a:extLst>
                </p14:cNvPr>
                <p14:cNvContentPartPr/>
                <p14:nvPr/>
              </p14:nvContentPartPr>
              <p14:xfrm>
                <a:off x="9479978" y="5750134"/>
                <a:ext cx="259200" cy="130680"/>
              </p14:xfrm>
            </p:contentPart>
          </mc:Choice>
          <mc:Fallback xmlns="">
            <p:pic>
              <p:nvPicPr>
                <p:cNvPr id="140" name="Freihand 139">
                  <a:extLst>
                    <a:ext uri="{FF2B5EF4-FFF2-40B4-BE49-F238E27FC236}">
                      <a16:creationId xmlns:a16="http://schemas.microsoft.com/office/drawing/2014/main" id="{8410F890-A20D-4C56-ACE6-1E08E4AAC6DB}"/>
                    </a:ext>
                  </a:extLst>
                </p:cNvPr>
                <p:cNvPicPr/>
                <p:nvPr/>
              </p:nvPicPr>
              <p:blipFill>
                <a:blip r:embed="rId125"/>
                <a:stretch>
                  <a:fillRect/>
                </a:stretch>
              </p:blipFill>
              <p:spPr>
                <a:xfrm>
                  <a:off x="9471338" y="5741134"/>
                  <a:ext cx="276840" cy="14832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141" name="Freihand 140">
                  <a:extLst>
                    <a:ext uri="{FF2B5EF4-FFF2-40B4-BE49-F238E27FC236}">
                      <a16:creationId xmlns:a16="http://schemas.microsoft.com/office/drawing/2014/main" id="{5471FBC7-FF07-45EB-95C3-A0B413B1561A}"/>
                    </a:ext>
                  </a:extLst>
                </p14:cNvPr>
                <p14:cNvContentPartPr/>
                <p14:nvPr/>
              </p14:nvContentPartPr>
              <p14:xfrm>
                <a:off x="9600938" y="5724214"/>
                <a:ext cx="279720" cy="114840"/>
              </p14:xfrm>
            </p:contentPart>
          </mc:Choice>
          <mc:Fallback xmlns="">
            <p:pic>
              <p:nvPicPr>
                <p:cNvPr id="141" name="Freihand 140">
                  <a:extLst>
                    <a:ext uri="{FF2B5EF4-FFF2-40B4-BE49-F238E27FC236}">
                      <a16:creationId xmlns:a16="http://schemas.microsoft.com/office/drawing/2014/main" id="{5471FBC7-FF07-45EB-95C3-A0B413B1561A}"/>
                    </a:ext>
                  </a:extLst>
                </p:cNvPr>
                <p:cNvPicPr/>
                <p:nvPr/>
              </p:nvPicPr>
              <p:blipFill>
                <a:blip r:embed="rId127"/>
                <a:stretch>
                  <a:fillRect/>
                </a:stretch>
              </p:blipFill>
              <p:spPr>
                <a:xfrm>
                  <a:off x="9591938" y="5715214"/>
                  <a:ext cx="297360" cy="132480"/>
                </a:xfrm>
                <a:prstGeom prst="rect">
                  <a:avLst/>
                </a:prstGeom>
              </p:spPr>
            </p:pic>
          </mc:Fallback>
        </mc:AlternateContent>
      </p:grpSp>
      <p:grpSp>
        <p:nvGrpSpPr>
          <p:cNvPr id="151" name="Gruppieren 150">
            <a:extLst>
              <a:ext uri="{FF2B5EF4-FFF2-40B4-BE49-F238E27FC236}">
                <a16:creationId xmlns:a16="http://schemas.microsoft.com/office/drawing/2014/main" id="{3DBCBAE8-EA15-4EEF-A295-B697CF125354}"/>
              </a:ext>
            </a:extLst>
          </p:cNvPr>
          <p:cNvGrpSpPr/>
          <p:nvPr/>
        </p:nvGrpSpPr>
        <p:grpSpPr>
          <a:xfrm>
            <a:off x="9840698" y="6443494"/>
            <a:ext cx="313200" cy="156600"/>
            <a:chOff x="9840698" y="6443494"/>
            <a:chExt cx="313200" cy="156600"/>
          </a:xfrm>
        </p:grpSpPr>
        <mc:AlternateContent xmlns:mc="http://schemas.openxmlformats.org/markup-compatibility/2006" xmlns:p14="http://schemas.microsoft.com/office/powerpoint/2010/main">
          <mc:Choice Requires="p14">
            <p:contentPart p14:bwMode="auto" r:id="rId128">
              <p14:nvContentPartPr>
                <p14:cNvPr id="144" name="Freihand 143">
                  <a:extLst>
                    <a:ext uri="{FF2B5EF4-FFF2-40B4-BE49-F238E27FC236}">
                      <a16:creationId xmlns:a16="http://schemas.microsoft.com/office/drawing/2014/main" id="{0FFD60D0-BD37-4706-A543-3946C0168910}"/>
                    </a:ext>
                  </a:extLst>
                </p14:cNvPr>
                <p14:cNvContentPartPr/>
                <p14:nvPr/>
              </p14:nvContentPartPr>
              <p14:xfrm>
                <a:off x="9927818" y="6459694"/>
                <a:ext cx="15480" cy="132120"/>
              </p14:xfrm>
            </p:contentPart>
          </mc:Choice>
          <mc:Fallback xmlns="">
            <p:pic>
              <p:nvPicPr>
                <p:cNvPr id="144" name="Freihand 143">
                  <a:extLst>
                    <a:ext uri="{FF2B5EF4-FFF2-40B4-BE49-F238E27FC236}">
                      <a16:creationId xmlns:a16="http://schemas.microsoft.com/office/drawing/2014/main" id="{0FFD60D0-BD37-4706-A543-3946C0168910}"/>
                    </a:ext>
                  </a:extLst>
                </p:cNvPr>
                <p:cNvPicPr/>
                <p:nvPr/>
              </p:nvPicPr>
              <p:blipFill>
                <a:blip r:embed="rId129"/>
                <a:stretch>
                  <a:fillRect/>
                </a:stretch>
              </p:blipFill>
              <p:spPr>
                <a:xfrm>
                  <a:off x="9918818" y="6450694"/>
                  <a:ext cx="3312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145" name="Freihand 144">
                  <a:extLst>
                    <a:ext uri="{FF2B5EF4-FFF2-40B4-BE49-F238E27FC236}">
                      <a16:creationId xmlns:a16="http://schemas.microsoft.com/office/drawing/2014/main" id="{DBD641A9-5FEB-46FA-905E-608C8611A5F5}"/>
                    </a:ext>
                  </a:extLst>
                </p14:cNvPr>
                <p14:cNvContentPartPr/>
                <p14:nvPr/>
              </p14:nvContentPartPr>
              <p14:xfrm>
                <a:off x="9840698" y="6443494"/>
                <a:ext cx="153000" cy="16560"/>
              </p14:xfrm>
            </p:contentPart>
          </mc:Choice>
          <mc:Fallback xmlns="">
            <p:pic>
              <p:nvPicPr>
                <p:cNvPr id="145" name="Freihand 144">
                  <a:extLst>
                    <a:ext uri="{FF2B5EF4-FFF2-40B4-BE49-F238E27FC236}">
                      <a16:creationId xmlns:a16="http://schemas.microsoft.com/office/drawing/2014/main" id="{DBD641A9-5FEB-46FA-905E-608C8611A5F5}"/>
                    </a:ext>
                  </a:extLst>
                </p:cNvPr>
                <p:cNvPicPr/>
                <p:nvPr/>
              </p:nvPicPr>
              <p:blipFill>
                <a:blip r:embed="rId131"/>
                <a:stretch>
                  <a:fillRect/>
                </a:stretch>
              </p:blipFill>
              <p:spPr>
                <a:xfrm>
                  <a:off x="9832058" y="6434854"/>
                  <a:ext cx="170640" cy="3420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146" name="Freihand 145">
                  <a:extLst>
                    <a:ext uri="{FF2B5EF4-FFF2-40B4-BE49-F238E27FC236}">
                      <a16:creationId xmlns:a16="http://schemas.microsoft.com/office/drawing/2014/main" id="{3C6B6F03-D4C5-4547-A308-6A26DE6CA8ED}"/>
                    </a:ext>
                  </a:extLst>
                </p14:cNvPr>
                <p14:cNvContentPartPr/>
                <p14:nvPr/>
              </p14:nvContentPartPr>
              <p14:xfrm>
                <a:off x="10022138" y="6456454"/>
                <a:ext cx="88920" cy="135360"/>
              </p14:xfrm>
            </p:contentPart>
          </mc:Choice>
          <mc:Fallback xmlns="">
            <p:pic>
              <p:nvPicPr>
                <p:cNvPr id="146" name="Freihand 145">
                  <a:extLst>
                    <a:ext uri="{FF2B5EF4-FFF2-40B4-BE49-F238E27FC236}">
                      <a16:creationId xmlns:a16="http://schemas.microsoft.com/office/drawing/2014/main" id="{3C6B6F03-D4C5-4547-A308-6A26DE6CA8ED}"/>
                    </a:ext>
                  </a:extLst>
                </p:cNvPr>
                <p:cNvPicPr/>
                <p:nvPr/>
              </p:nvPicPr>
              <p:blipFill>
                <a:blip r:embed="rId133"/>
                <a:stretch>
                  <a:fillRect/>
                </a:stretch>
              </p:blipFill>
              <p:spPr>
                <a:xfrm>
                  <a:off x="10013138" y="6447454"/>
                  <a:ext cx="106560" cy="15300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147" name="Freihand 146">
                  <a:extLst>
                    <a:ext uri="{FF2B5EF4-FFF2-40B4-BE49-F238E27FC236}">
                      <a16:creationId xmlns:a16="http://schemas.microsoft.com/office/drawing/2014/main" id="{9806CB85-9F20-4483-B8E5-0BB116B134C1}"/>
                    </a:ext>
                  </a:extLst>
                </p14:cNvPr>
                <p14:cNvContentPartPr/>
                <p14:nvPr/>
              </p14:nvContentPartPr>
              <p14:xfrm>
                <a:off x="10007378" y="6472654"/>
                <a:ext cx="146520" cy="127440"/>
              </p14:xfrm>
            </p:contentPart>
          </mc:Choice>
          <mc:Fallback xmlns="">
            <p:pic>
              <p:nvPicPr>
                <p:cNvPr id="147" name="Freihand 146">
                  <a:extLst>
                    <a:ext uri="{FF2B5EF4-FFF2-40B4-BE49-F238E27FC236}">
                      <a16:creationId xmlns:a16="http://schemas.microsoft.com/office/drawing/2014/main" id="{9806CB85-9F20-4483-B8E5-0BB116B134C1}"/>
                    </a:ext>
                  </a:extLst>
                </p:cNvPr>
                <p:cNvPicPr/>
                <p:nvPr/>
              </p:nvPicPr>
              <p:blipFill>
                <a:blip r:embed="rId135"/>
                <a:stretch>
                  <a:fillRect/>
                </a:stretch>
              </p:blipFill>
              <p:spPr>
                <a:xfrm>
                  <a:off x="9998738" y="6463654"/>
                  <a:ext cx="164160" cy="145080"/>
                </a:xfrm>
                <a:prstGeom prst="rect">
                  <a:avLst/>
                </a:prstGeom>
              </p:spPr>
            </p:pic>
          </mc:Fallback>
        </mc:AlternateContent>
      </p:grpSp>
      <p:grpSp>
        <p:nvGrpSpPr>
          <p:cNvPr id="150" name="Gruppieren 149">
            <a:extLst>
              <a:ext uri="{FF2B5EF4-FFF2-40B4-BE49-F238E27FC236}">
                <a16:creationId xmlns:a16="http://schemas.microsoft.com/office/drawing/2014/main" id="{B4C5DDB1-19CE-4ED5-B3BD-F5584840B012}"/>
              </a:ext>
            </a:extLst>
          </p:cNvPr>
          <p:cNvGrpSpPr/>
          <p:nvPr/>
        </p:nvGrpSpPr>
        <p:grpSpPr>
          <a:xfrm>
            <a:off x="10328138" y="6443494"/>
            <a:ext cx="349200" cy="127440"/>
            <a:chOff x="10328138" y="6443494"/>
            <a:chExt cx="349200" cy="127440"/>
          </a:xfrm>
        </p:grpSpPr>
        <mc:AlternateContent xmlns:mc="http://schemas.openxmlformats.org/markup-compatibility/2006" xmlns:p14="http://schemas.microsoft.com/office/powerpoint/2010/main">
          <mc:Choice Requires="p14">
            <p:contentPart p14:bwMode="auto" r:id="rId136">
              <p14:nvContentPartPr>
                <p14:cNvPr id="148" name="Freihand 147">
                  <a:extLst>
                    <a:ext uri="{FF2B5EF4-FFF2-40B4-BE49-F238E27FC236}">
                      <a16:creationId xmlns:a16="http://schemas.microsoft.com/office/drawing/2014/main" id="{59E31694-33C3-4375-93C2-5884873CD85A}"/>
                    </a:ext>
                  </a:extLst>
                </p14:cNvPr>
                <p14:cNvContentPartPr/>
                <p14:nvPr/>
              </p14:nvContentPartPr>
              <p14:xfrm>
                <a:off x="10328138" y="6462934"/>
                <a:ext cx="150840" cy="108000"/>
              </p14:xfrm>
            </p:contentPart>
          </mc:Choice>
          <mc:Fallback xmlns="">
            <p:pic>
              <p:nvPicPr>
                <p:cNvPr id="148" name="Freihand 147">
                  <a:extLst>
                    <a:ext uri="{FF2B5EF4-FFF2-40B4-BE49-F238E27FC236}">
                      <a16:creationId xmlns:a16="http://schemas.microsoft.com/office/drawing/2014/main" id="{59E31694-33C3-4375-93C2-5884873CD85A}"/>
                    </a:ext>
                  </a:extLst>
                </p:cNvPr>
                <p:cNvPicPr/>
                <p:nvPr/>
              </p:nvPicPr>
              <p:blipFill>
                <a:blip r:embed="rId137"/>
                <a:stretch>
                  <a:fillRect/>
                </a:stretch>
              </p:blipFill>
              <p:spPr>
                <a:xfrm>
                  <a:off x="10319498" y="6454294"/>
                  <a:ext cx="168480" cy="12564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149" name="Freihand 148">
                  <a:extLst>
                    <a:ext uri="{FF2B5EF4-FFF2-40B4-BE49-F238E27FC236}">
                      <a16:creationId xmlns:a16="http://schemas.microsoft.com/office/drawing/2014/main" id="{B04BE46A-D6DF-44D0-9F69-337862B3E902}"/>
                    </a:ext>
                  </a:extLst>
                </p14:cNvPr>
                <p14:cNvContentPartPr/>
                <p14:nvPr/>
              </p14:nvContentPartPr>
              <p14:xfrm>
                <a:off x="10516778" y="6443494"/>
                <a:ext cx="160560" cy="126720"/>
              </p14:xfrm>
            </p:contentPart>
          </mc:Choice>
          <mc:Fallback xmlns="">
            <p:pic>
              <p:nvPicPr>
                <p:cNvPr id="149" name="Freihand 148">
                  <a:extLst>
                    <a:ext uri="{FF2B5EF4-FFF2-40B4-BE49-F238E27FC236}">
                      <a16:creationId xmlns:a16="http://schemas.microsoft.com/office/drawing/2014/main" id="{B04BE46A-D6DF-44D0-9F69-337862B3E902}"/>
                    </a:ext>
                  </a:extLst>
                </p:cNvPr>
                <p:cNvPicPr/>
                <p:nvPr/>
              </p:nvPicPr>
              <p:blipFill>
                <a:blip r:embed="rId139"/>
                <a:stretch>
                  <a:fillRect/>
                </a:stretch>
              </p:blipFill>
              <p:spPr>
                <a:xfrm>
                  <a:off x="10508138" y="6434854"/>
                  <a:ext cx="178200" cy="144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0">
            <p14:nvContentPartPr>
              <p14:cNvPr id="152" name="Freihand 151">
                <a:extLst>
                  <a:ext uri="{FF2B5EF4-FFF2-40B4-BE49-F238E27FC236}">
                    <a16:creationId xmlns:a16="http://schemas.microsoft.com/office/drawing/2014/main" id="{B91299D1-ECDA-486D-A9F4-ED8D653AE594}"/>
                  </a:ext>
                </a:extLst>
              </p14:cNvPr>
              <p14:cNvContentPartPr/>
              <p14:nvPr/>
            </p14:nvContentPartPr>
            <p14:xfrm>
              <a:off x="1599218" y="6079174"/>
              <a:ext cx="4845240" cy="659160"/>
            </p14:xfrm>
          </p:contentPart>
        </mc:Choice>
        <mc:Fallback xmlns="">
          <p:pic>
            <p:nvPicPr>
              <p:cNvPr id="152" name="Freihand 151">
                <a:extLst>
                  <a:ext uri="{FF2B5EF4-FFF2-40B4-BE49-F238E27FC236}">
                    <a16:creationId xmlns:a16="http://schemas.microsoft.com/office/drawing/2014/main" id="{B91299D1-ECDA-486D-A9F4-ED8D653AE594}"/>
                  </a:ext>
                </a:extLst>
              </p:cNvPr>
              <p:cNvPicPr/>
              <p:nvPr/>
            </p:nvPicPr>
            <p:blipFill>
              <a:blip r:embed="rId141"/>
              <a:stretch>
                <a:fillRect/>
              </a:stretch>
            </p:blipFill>
            <p:spPr>
              <a:xfrm>
                <a:off x="1590218" y="6070174"/>
                <a:ext cx="4862880" cy="676800"/>
              </a:xfrm>
              <a:prstGeom prst="rect">
                <a:avLst/>
              </a:prstGeom>
            </p:spPr>
          </p:pic>
        </mc:Fallback>
      </mc:AlternateContent>
      <p:grpSp>
        <p:nvGrpSpPr>
          <p:cNvPr id="159" name="Gruppieren 158">
            <a:extLst>
              <a:ext uri="{FF2B5EF4-FFF2-40B4-BE49-F238E27FC236}">
                <a16:creationId xmlns:a16="http://schemas.microsoft.com/office/drawing/2014/main" id="{2F9780D1-9B97-47D7-97C0-7C8CAD4176ED}"/>
              </a:ext>
            </a:extLst>
          </p:cNvPr>
          <p:cNvGrpSpPr/>
          <p:nvPr/>
        </p:nvGrpSpPr>
        <p:grpSpPr>
          <a:xfrm>
            <a:off x="1013138" y="5479774"/>
            <a:ext cx="5337000" cy="1147680"/>
            <a:chOff x="1013138" y="5479774"/>
            <a:chExt cx="5337000" cy="1147680"/>
          </a:xfrm>
        </p:grpSpPr>
        <mc:AlternateContent xmlns:mc="http://schemas.openxmlformats.org/markup-compatibility/2006" xmlns:p14="http://schemas.microsoft.com/office/powerpoint/2010/main">
          <mc:Choice Requires="p14">
            <p:contentPart p14:bwMode="auto" r:id="rId142">
              <p14:nvContentPartPr>
                <p14:cNvPr id="69" name="Freihand 68">
                  <a:extLst>
                    <a:ext uri="{FF2B5EF4-FFF2-40B4-BE49-F238E27FC236}">
                      <a16:creationId xmlns:a16="http://schemas.microsoft.com/office/drawing/2014/main" id="{176B59CD-EB88-488E-B0B3-302AE5A11DF7}"/>
                    </a:ext>
                  </a:extLst>
                </p14:cNvPr>
                <p14:cNvContentPartPr/>
                <p14:nvPr/>
              </p14:nvContentPartPr>
              <p14:xfrm>
                <a:off x="4461938" y="6308494"/>
                <a:ext cx="28800" cy="98640"/>
              </p14:xfrm>
            </p:contentPart>
          </mc:Choice>
          <mc:Fallback xmlns="">
            <p:pic>
              <p:nvPicPr>
                <p:cNvPr id="69" name="Freihand 68">
                  <a:extLst>
                    <a:ext uri="{FF2B5EF4-FFF2-40B4-BE49-F238E27FC236}">
                      <a16:creationId xmlns:a16="http://schemas.microsoft.com/office/drawing/2014/main" id="{176B59CD-EB88-488E-B0B3-302AE5A11DF7}"/>
                    </a:ext>
                  </a:extLst>
                </p:cNvPr>
                <p:cNvPicPr/>
                <p:nvPr/>
              </p:nvPicPr>
              <p:blipFill>
                <a:blip r:embed="rId143"/>
                <a:stretch>
                  <a:fillRect/>
                </a:stretch>
              </p:blipFill>
              <p:spPr>
                <a:xfrm>
                  <a:off x="4453298" y="6299494"/>
                  <a:ext cx="46440" cy="11628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70" name="Freihand 69">
                  <a:extLst>
                    <a:ext uri="{FF2B5EF4-FFF2-40B4-BE49-F238E27FC236}">
                      <a16:creationId xmlns:a16="http://schemas.microsoft.com/office/drawing/2014/main" id="{9E741308-F50D-4DDE-A228-8ED5A6675D1B}"/>
                    </a:ext>
                  </a:extLst>
                </p14:cNvPr>
                <p14:cNvContentPartPr/>
                <p14:nvPr/>
              </p14:nvContentPartPr>
              <p14:xfrm>
                <a:off x="4373378" y="6253774"/>
                <a:ext cx="173880" cy="30600"/>
              </p14:xfrm>
            </p:contentPart>
          </mc:Choice>
          <mc:Fallback xmlns="">
            <p:pic>
              <p:nvPicPr>
                <p:cNvPr id="70" name="Freihand 69">
                  <a:extLst>
                    <a:ext uri="{FF2B5EF4-FFF2-40B4-BE49-F238E27FC236}">
                      <a16:creationId xmlns:a16="http://schemas.microsoft.com/office/drawing/2014/main" id="{9E741308-F50D-4DDE-A228-8ED5A6675D1B}"/>
                    </a:ext>
                  </a:extLst>
                </p:cNvPr>
                <p:cNvPicPr/>
                <p:nvPr/>
              </p:nvPicPr>
              <p:blipFill>
                <a:blip r:embed="rId145"/>
                <a:stretch>
                  <a:fillRect/>
                </a:stretch>
              </p:blipFill>
              <p:spPr>
                <a:xfrm>
                  <a:off x="4364378" y="6245134"/>
                  <a:ext cx="191520" cy="4824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71" name="Freihand 70">
                  <a:extLst>
                    <a:ext uri="{FF2B5EF4-FFF2-40B4-BE49-F238E27FC236}">
                      <a16:creationId xmlns:a16="http://schemas.microsoft.com/office/drawing/2014/main" id="{9A4CA694-E532-4E23-A492-67B4A5442714}"/>
                    </a:ext>
                  </a:extLst>
                </p14:cNvPr>
                <p14:cNvContentPartPr/>
                <p14:nvPr/>
              </p14:nvContentPartPr>
              <p14:xfrm>
                <a:off x="4722218" y="6292294"/>
                <a:ext cx="14760" cy="122760"/>
              </p14:xfrm>
            </p:contentPart>
          </mc:Choice>
          <mc:Fallback xmlns="">
            <p:pic>
              <p:nvPicPr>
                <p:cNvPr id="71" name="Freihand 70">
                  <a:extLst>
                    <a:ext uri="{FF2B5EF4-FFF2-40B4-BE49-F238E27FC236}">
                      <a16:creationId xmlns:a16="http://schemas.microsoft.com/office/drawing/2014/main" id="{9A4CA694-E532-4E23-A492-67B4A5442714}"/>
                    </a:ext>
                  </a:extLst>
                </p:cNvPr>
                <p:cNvPicPr/>
                <p:nvPr/>
              </p:nvPicPr>
              <p:blipFill>
                <a:blip r:embed="rId147"/>
                <a:stretch>
                  <a:fillRect/>
                </a:stretch>
              </p:blipFill>
              <p:spPr>
                <a:xfrm>
                  <a:off x="4713578" y="6283294"/>
                  <a:ext cx="32400" cy="14040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72" name="Freihand 71">
                  <a:extLst>
                    <a:ext uri="{FF2B5EF4-FFF2-40B4-BE49-F238E27FC236}">
                      <a16:creationId xmlns:a16="http://schemas.microsoft.com/office/drawing/2014/main" id="{EE934914-6740-40A5-B026-8A75431EA404}"/>
                    </a:ext>
                  </a:extLst>
                </p14:cNvPr>
                <p14:cNvContentPartPr/>
                <p14:nvPr/>
              </p14:nvContentPartPr>
              <p14:xfrm>
                <a:off x="4636538" y="6259174"/>
                <a:ext cx="157680" cy="17280"/>
              </p14:xfrm>
            </p:contentPart>
          </mc:Choice>
          <mc:Fallback xmlns="">
            <p:pic>
              <p:nvPicPr>
                <p:cNvPr id="72" name="Freihand 71">
                  <a:extLst>
                    <a:ext uri="{FF2B5EF4-FFF2-40B4-BE49-F238E27FC236}">
                      <a16:creationId xmlns:a16="http://schemas.microsoft.com/office/drawing/2014/main" id="{EE934914-6740-40A5-B026-8A75431EA404}"/>
                    </a:ext>
                  </a:extLst>
                </p:cNvPr>
                <p:cNvPicPr/>
                <p:nvPr/>
              </p:nvPicPr>
              <p:blipFill>
                <a:blip r:embed="rId149"/>
                <a:stretch>
                  <a:fillRect/>
                </a:stretch>
              </p:blipFill>
              <p:spPr>
                <a:xfrm>
                  <a:off x="4627538" y="6250534"/>
                  <a:ext cx="17532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73" name="Freihand 72">
                  <a:extLst>
                    <a:ext uri="{FF2B5EF4-FFF2-40B4-BE49-F238E27FC236}">
                      <a16:creationId xmlns:a16="http://schemas.microsoft.com/office/drawing/2014/main" id="{87668BFB-DB15-4E54-82DE-B36ADCF09591}"/>
                    </a:ext>
                  </a:extLst>
                </p14:cNvPr>
                <p14:cNvContentPartPr/>
                <p14:nvPr/>
              </p14:nvContentPartPr>
              <p14:xfrm>
                <a:off x="4830938" y="6223174"/>
                <a:ext cx="174960" cy="175320"/>
              </p14:xfrm>
            </p:contentPart>
          </mc:Choice>
          <mc:Fallback xmlns="">
            <p:pic>
              <p:nvPicPr>
                <p:cNvPr id="73" name="Freihand 72">
                  <a:extLst>
                    <a:ext uri="{FF2B5EF4-FFF2-40B4-BE49-F238E27FC236}">
                      <a16:creationId xmlns:a16="http://schemas.microsoft.com/office/drawing/2014/main" id="{87668BFB-DB15-4E54-82DE-B36ADCF09591}"/>
                    </a:ext>
                  </a:extLst>
                </p:cNvPr>
                <p:cNvPicPr/>
                <p:nvPr/>
              </p:nvPicPr>
              <p:blipFill>
                <a:blip r:embed="rId151"/>
                <a:stretch>
                  <a:fillRect/>
                </a:stretch>
              </p:blipFill>
              <p:spPr>
                <a:xfrm>
                  <a:off x="4822298" y="6214174"/>
                  <a:ext cx="192600" cy="19296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74" name="Freihand 73">
                  <a:extLst>
                    <a:ext uri="{FF2B5EF4-FFF2-40B4-BE49-F238E27FC236}">
                      <a16:creationId xmlns:a16="http://schemas.microsoft.com/office/drawing/2014/main" id="{5A05D9EA-0F93-4850-9102-221B317335AC}"/>
                    </a:ext>
                  </a:extLst>
                </p14:cNvPr>
                <p14:cNvContentPartPr/>
                <p14:nvPr/>
              </p14:nvContentPartPr>
              <p14:xfrm>
                <a:off x="5325938" y="6182854"/>
                <a:ext cx="72000" cy="171000"/>
              </p14:xfrm>
            </p:contentPart>
          </mc:Choice>
          <mc:Fallback xmlns="">
            <p:pic>
              <p:nvPicPr>
                <p:cNvPr id="74" name="Freihand 73">
                  <a:extLst>
                    <a:ext uri="{FF2B5EF4-FFF2-40B4-BE49-F238E27FC236}">
                      <a16:creationId xmlns:a16="http://schemas.microsoft.com/office/drawing/2014/main" id="{5A05D9EA-0F93-4850-9102-221B317335AC}"/>
                    </a:ext>
                  </a:extLst>
                </p:cNvPr>
                <p:cNvPicPr/>
                <p:nvPr/>
              </p:nvPicPr>
              <p:blipFill>
                <a:blip r:embed="rId153"/>
                <a:stretch>
                  <a:fillRect/>
                </a:stretch>
              </p:blipFill>
              <p:spPr>
                <a:xfrm>
                  <a:off x="5316938" y="6174214"/>
                  <a:ext cx="89640" cy="18864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75" name="Freihand 74">
                  <a:extLst>
                    <a:ext uri="{FF2B5EF4-FFF2-40B4-BE49-F238E27FC236}">
                      <a16:creationId xmlns:a16="http://schemas.microsoft.com/office/drawing/2014/main" id="{E3291142-DC08-477B-9D6B-5472CC5CDDDE}"/>
                    </a:ext>
                  </a:extLst>
                </p14:cNvPr>
                <p14:cNvContentPartPr/>
                <p14:nvPr/>
              </p14:nvContentPartPr>
              <p14:xfrm>
                <a:off x="5237018" y="6169174"/>
                <a:ext cx="321480" cy="255960"/>
              </p14:xfrm>
            </p:contentPart>
          </mc:Choice>
          <mc:Fallback xmlns="">
            <p:pic>
              <p:nvPicPr>
                <p:cNvPr id="75" name="Freihand 74">
                  <a:extLst>
                    <a:ext uri="{FF2B5EF4-FFF2-40B4-BE49-F238E27FC236}">
                      <a16:creationId xmlns:a16="http://schemas.microsoft.com/office/drawing/2014/main" id="{E3291142-DC08-477B-9D6B-5472CC5CDDDE}"/>
                    </a:ext>
                  </a:extLst>
                </p:cNvPr>
                <p:cNvPicPr/>
                <p:nvPr/>
              </p:nvPicPr>
              <p:blipFill>
                <a:blip r:embed="rId155"/>
                <a:stretch>
                  <a:fillRect/>
                </a:stretch>
              </p:blipFill>
              <p:spPr>
                <a:xfrm>
                  <a:off x="5228378" y="6160174"/>
                  <a:ext cx="339120" cy="27360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76" name="Freihand 75">
                  <a:extLst>
                    <a:ext uri="{FF2B5EF4-FFF2-40B4-BE49-F238E27FC236}">
                      <a16:creationId xmlns:a16="http://schemas.microsoft.com/office/drawing/2014/main" id="{F05D7781-82FC-485E-80EC-38C08B0E94C5}"/>
                    </a:ext>
                  </a:extLst>
                </p14:cNvPr>
                <p14:cNvContentPartPr/>
                <p14:nvPr/>
              </p14:nvContentPartPr>
              <p14:xfrm>
                <a:off x="5817698" y="6231094"/>
                <a:ext cx="10440" cy="134640"/>
              </p14:xfrm>
            </p:contentPart>
          </mc:Choice>
          <mc:Fallback xmlns="">
            <p:pic>
              <p:nvPicPr>
                <p:cNvPr id="76" name="Freihand 75">
                  <a:extLst>
                    <a:ext uri="{FF2B5EF4-FFF2-40B4-BE49-F238E27FC236}">
                      <a16:creationId xmlns:a16="http://schemas.microsoft.com/office/drawing/2014/main" id="{F05D7781-82FC-485E-80EC-38C08B0E94C5}"/>
                    </a:ext>
                  </a:extLst>
                </p:cNvPr>
                <p:cNvPicPr/>
                <p:nvPr/>
              </p:nvPicPr>
              <p:blipFill>
                <a:blip r:embed="rId157"/>
                <a:stretch>
                  <a:fillRect/>
                </a:stretch>
              </p:blipFill>
              <p:spPr>
                <a:xfrm>
                  <a:off x="5809058" y="6222454"/>
                  <a:ext cx="2808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77" name="Freihand 76">
                  <a:extLst>
                    <a:ext uri="{FF2B5EF4-FFF2-40B4-BE49-F238E27FC236}">
                      <a16:creationId xmlns:a16="http://schemas.microsoft.com/office/drawing/2014/main" id="{F8D6F8B4-B7F1-4AD5-BCE7-1BDB8541E4A0}"/>
                    </a:ext>
                  </a:extLst>
                </p14:cNvPr>
                <p14:cNvContentPartPr/>
                <p14:nvPr/>
              </p14:nvContentPartPr>
              <p14:xfrm>
                <a:off x="5723378" y="6218134"/>
                <a:ext cx="140400" cy="13320"/>
              </p14:xfrm>
            </p:contentPart>
          </mc:Choice>
          <mc:Fallback xmlns="">
            <p:pic>
              <p:nvPicPr>
                <p:cNvPr id="77" name="Freihand 76">
                  <a:extLst>
                    <a:ext uri="{FF2B5EF4-FFF2-40B4-BE49-F238E27FC236}">
                      <a16:creationId xmlns:a16="http://schemas.microsoft.com/office/drawing/2014/main" id="{F8D6F8B4-B7F1-4AD5-BCE7-1BDB8541E4A0}"/>
                    </a:ext>
                  </a:extLst>
                </p:cNvPr>
                <p:cNvPicPr/>
                <p:nvPr/>
              </p:nvPicPr>
              <p:blipFill>
                <a:blip r:embed="rId159"/>
                <a:stretch>
                  <a:fillRect/>
                </a:stretch>
              </p:blipFill>
              <p:spPr>
                <a:xfrm>
                  <a:off x="5714378" y="6209494"/>
                  <a:ext cx="15804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78" name="Freihand 77">
                  <a:extLst>
                    <a:ext uri="{FF2B5EF4-FFF2-40B4-BE49-F238E27FC236}">
                      <a16:creationId xmlns:a16="http://schemas.microsoft.com/office/drawing/2014/main" id="{FA99C51C-A971-41FE-87E5-AA4461D87AC2}"/>
                    </a:ext>
                  </a:extLst>
                </p14:cNvPr>
                <p14:cNvContentPartPr/>
                <p14:nvPr/>
              </p14:nvContentPartPr>
              <p14:xfrm>
                <a:off x="5986538" y="6255214"/>
                <a:ext cx="21240" cy="119520"/>
              </p14:xfrm>
            </p:contentPart>
          </mc:Choice>
          <mc:Fallback xmlns="">
            <p:pic>
              <p:nvPicPr>
                <p:cNvPr id="78" name="Freihand 77">
                  <a:extLst>
                    <a:ext uri="{FF2B5EF4-FFF2-40B4-BE49-F238E27FC236}">
                      <a16:creationId xmlns:a16="http://schemas.microsoft.com/office/drawing/2014/main" id="{FA99C51C-A971-41FE-87E5-AA4461D87AC2}"/>
                    </a:ext>
                  </a:extLst>
                </p:cNvPr>
                <p:cNvPicPr/>
                <p:nvPr/>
              </p:nvPicPr>
              <p:blipFill>
                <a:blip r:embed="rId161"/>
                <a:stretch>
                  <a:fillRect/>
                </a:stretch>
              </p:blipFill>
              <p:spPr>
                <a:xfrm>
                  <a:off x="5977538" y="6246574"/>
                  <a:ext cx="38880" cy="13716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79" name="Freihand 78">
                  <a:extLst>
                    <a:ext uri="{FF2B5EF4-FFF2-40B4-BE49-F238E27FC236}">
                      <a16:creationId xmlns:a16="http://schemas.microsoft.com/office/drawing/2014/main" id="{53DF900E-C765-40AC-90A8-AC47805B9516}"/>
                    </a:ext>
                  </a:extLst>
                </p14:cNvPr>
                <p14:cNvContentPartPr/>
                <p14:nvPr/>
              </p14:nvContentPartPr>
              <p14:xfrm>
                <a:off x="5906258" y="6227854"/>
                <a:ext cx="173520" cy="360"/>
              </p14:xfrm>
            </p:contentPart>
          </mc:Choice>
          <mc:Fallback xmlns="">
            <p:pic>
              <p:nvPicPr>
                <p:cNvPr id="79" name="Freihand 78">
                  <a:extLst>
                    <a:ext uri="{FF2B5EF4-FFF2-40B4-BE49-F238E27FC236}">
                      <a16:creationId xmlns:a16="http://schemas.microsoft.com/office/drawing/2014/main" id="{53DF900E-C765-40AC-90A8-AC47805B9516}"/>
                    </a:ext>
                  </a:extLst>
                </p:cNvPr>
                <p:cNvPicPr/>
                <p:nvPr/>
              </p:nvPicPr>
              <p:blipFill>
                <a:blip r:embed="rId163"/>
                <a:stretch>
                  <a:fillRect/>
                </a:stretch>
              </p:blipFill>
              <p:spPr>
                <a:xfrm>
                  <a:off x="5897618" y="6219214"/>
                  <a:ext cx="1911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80" name="Freihand 79">
                  <a:extLst>
                    <a:ext uri="{FF2B5EF4-FFF2-40B4-BE49-F238E27FC236}">
                      <a16:creationId xmlns:a16="http://schemas.microsoft.com/office/drawing/2014/main" id="{608D437A-EADD-48E5-84B0-ED729CA74FA2}"/>
                    </a:ext>
                  </a:extLst>
                </p14:cNvPr>
                <p14:cNvContentPartPr/>
                <p14:nvPr/>
              </p14:nvContentPartPr>
              <p14:xfrm>
                <a:off x="6232418" y="6223174"/>
                <a:ext cx="14760" cy="159480"/>
              </p14:xfrm>
            </p:contentPart>
          </mc:Choice>
          <mc:Fallback xmlns="">
            <p:pic>
              <p:nvPicPr>
                <p:cNvPr id="80" name="Freihand 79">
                  <a:extLst>
                    <a:ext uri="{FF2B5EF4-FFF2-40B4-BE49-F238E27FC236}">
                      <a16:creationId xmlns:a16="http://schemas.microsoft.com/office/drawing/2014/main" id="{608D437A-EADD-48E5-84B0-ED729CA74FA2}"/>
                    </a:ext>
                  </a:extLst>
                </p:cNvPr>
                <p:cNvPicPr/>
                <p:nvPr/>
              </p:nvPicPr>
              <p:blipFill>
                <a:blip r:embed="rId165"/>
                <a:stretch>
                  <a:fillRect/>
                </a:stretch>
              </p:blipFill>
              <p:spPr>
                <a:xfrm>
                  <a:off x="6223778" y="6214174"/>
                  <a:ext cx="32400" cy="17712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81" name="Freihand 80">
                  <a:extLst>
                    <a:ext uri="{FF2B5EF4-FFF2-40B4-BE49-F238E27FC236}">
                      <a16:creationId xmlns:a16="http://schemas.microsoft.com/office/drawing/2014/main" id="{D08B6633-4341-4386-8550-9732A3AF3E55}"/>
                    </a:ext>
                  </a:extLst>
                </p14:cNvPr>
                <p14:cNvContentPartPr/>
                <p14:nvPr/>
              </p14:nvContentPartPr>
              <p14:xfrm>
                <a:off x="6152498" y="6174934"/>
                <a:ext cx="197640" cy="33480"/>
              </p14:xfrm>
            </p:contentPart>
          </mc:Choice>
          <mc:Fallback xmlns="">
            <p:pic>
              <p:nvPicPr>
                <p:cNvPr id="81" name="Freihand 80">
                  <a:extLst>
                    <a:ext uri="{FF2B5EF4-FFF2-40B4-BE49-F238E27FC236}">
                      <a16:creationId xmlns:a16="http://schemas.microsoft.com/office/drawing/2014/main" id="{D08B6633-4341-4386-8550-9732A3AF3E55}"/>
                    </a:ext>
                  </a:extLst>
                </p:cNvPr>
                <p:cNvPicPr/>
                <p:nvPr/>
              </p:nvPicPr>
              <p:blipFill>
                <a:blip r:embed="rId167"/>
                <a:stretch>
                  <a:fillRect/>
                </a:stretch>
              </p:blipFill>
              <p:spPr>
                <a:xfrm>
                  <a:off x="6143498" y="6165934"/>
                  <a:ext cx="215280" cy="5112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92" name="Freihand 91">
                  <a:extLst>
                    <a:ext uri="{FF2B5EF4-FFF2-40B4-BE49-F238E27FC236}">
                      <a16:creationId xmlns:a16="http://schemas.microsoft.com/office/drawing/2014/main" id="{86E92116-54CA-4392-A3BA-9E8F41A2B2EC}"/>
                    </a:ext>
                  </a:extLst>
                </p14:cNvPr>
                <p14:cNvContentPartPr/>
                <p14:nvPr/>
              </p14:nvContentPartPr>
              <p14:xfrm>
                <a:off x="5251418" y="6524494"/>
                <a:ext cx="337320" cy="17280"/>
              </p14:xfrm>
            </p:contentPart>
          </mc:Choice>
          <mc:Fallback xmlns="">
            <p:pic>
              <p:nvPicPr>
                <p:cNvPr id="92" name="Freihand 91">
                  <a:extLst>
                    <a:ext uri="{FF2B5EF4-FFF2-40B4-BE49-F238E27FC236}">
                      <a16:creationId xmlns:a16="http://schemas.microsoft.com/office/drawing/2014/main" id="{86E92116-54CA-4392-A3BA-9E8F41A2B2EC}"/>
                    </a:ext>
                  </a:extLst>
                </p:cNvPr>
                <p:cNvPicPr/>
                <p:nvPr/>
              </p:nvPicPr>
              <p:blipFill>
                <a:blip r:embed="rId169"/>
                <a:stretch>
                  <a:fillRect/>
                </a:stretch>
              </p:blipFill>
              <p:spPr>
                <a:xfrm>
                  <a:off x="5242778" y="6515854"/>
                  <a:ext cx="35496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93" name="Freihand 92">
                  <a:extLst>
                    <a:ext uri="{FF2B5EF4-FFF2-40B4-BE49-F238E27FC236}">
                      <a16:creationId xmlns:a16="http://schemas.microsoft.com/office/drawing/2014/main" id="{10B4866E-1B23-42CD-9788-EA8044833D7C}"/>
                    </a:ext>
                  </a:extLst>
                </p14:cNvPr>
                <p14:cNvContentPartPr/>
                <p14:nvPr/>
              </p14:nvContentPartPr>
              <p14:xfrm>
                <a:off x="5709698" y="6509374"/>
                <a:ext cx="127800" cy="19800"/>
              </p14:xfrm>
            </p:contentPart>
          </mc:Choice>
          <mc:Fallback xmlns="">
            <p:pic>
              <p:nvPicPr>
                <p:cNvPr id="93" name="Freihand 92">
                  <a:extLst>
                    <a:ext uri="{FF2B5EF4-FFF2-40B4-BE49-F238E27FC236}">
                      <a16:creationId xmlns:a16="http://schemas.microsoft.com/office/drawing/2014/main" id="{10B4866E-1B23-42CD-9788-EA8044833D7C}"/>
                    </a:ext>
                  </a:extLst>
                </p:cNvPr>
                <p:cNvPicPr/>
                <p:nvPr/>
              </p:nvPicPr>
              <p:blipFill>
                <a:blip r:embed="rId171"/>
                <a:stretch>
                  <a:fillRect/>
                </a:stretch>
              </p:blipFill>
              <p:spPr>
                <a:xfrm>
                  <a:off x="5700698" y="6500734"/>
                  <a:ext cx="14544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94" name="Freihand 93">
                  <a:extLst>
                    <a:ext uri="{FF2B5EF4-FFF2-40B4-BE49-F238E27FC236}">
                      <a16:creationId xmlns:a16="http://schemas.microsoft.com/office/drawing/2014/main" id="{23004444-C61E-4124-8FA4-500024620EFD}"/>
                    </a:ext>
                  </a:extLst>
                </p14:cNvPr>
                <p14:cNvContentPartPr/>
                <p14:nvPr/>
              </p14:nvContentPartPr>
              <p14:xfrm>
                <a:off x="5863058" y="6493534"/>
                <a:ext cx="129600" cy="32760"/>
              </p14:xfrm>
            </p:contentPart>
          </mc:Choice>
          <mc:Fallback xmlns="">
            <p:pic>
              <p:nvPicPr>
                <p:cNvPr id="94" name="Freihand 93">
                  <a:extLst>
                    <a:ext uri="{FF2B5EF4-FFF2-40B4-BE49-F238E27FC236}">
                      <a16:creationId xmlns:a16="http://schemas.microsoft.com/office/drawing/2014/main" id="{23004444-C61E-4124-8FA4-500024620EFD}"/>
                    </a:ext>
                  </a:extLst>
                </p:cNvPr>
                <p:cNvPicPr/>
                <p:nvPr/>
              </p:nvPicPr>
              <p:blipFill>
                <a:blip r:embed="rId173"/>
                <a:stretch>
                  <a:fillRect/>
                </a:stretch>
              </p:blipFill>
              <p:spPr>
                <a:xfrm>
                  <a:off x="5854058" y="6484534"/>
                  <a:ext cx="147240" cy="5040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97" name="Freihand 96">
                  <a:extLst>
                    <a:ext uri="{FF2B5EF4-FFF2-40B4-BE49-F238E27FC236}">
                      <a16:creationId xmlns:a16="http://schemas.microsoft.com/office/drawing/2014/main" id="{EFBAE25D-356C-42E0-9B64-49FB9DED08AF}"/>
                    </a:ext>
                  </a:extLst>
                </p14:cNvPr>
                <p14:cNvContentPartPr/>
                <p14:nvPr/>
              </p14:nvContentPartPr>
              <p14:xfrm>
                <a:off x="5207858" y="6178174"/>
                <a:ext cx="312840" cy="278640"/>
              </p14:xfrm>
            </p:contentPart>
          </mc:Choice>
          <mc:Fallback xmlns="">
            <p:pic>
              <p:nvPicPr>
                <p:cNvPr id="97" name="Freihand 96">
                  <a:extLst>
                    <a:ext uri="{FF2B5EF4-FFF2-40B4-BE49-F238E27FC236}">
                      <a16:creationId xmlns:a16="http://schemas.microsoft.com/office/drawing/2014/main" id="{EFBAE25D-356C-42E0-9B64-49FB9DED08AF}"/>
                    </a:ext>
                  </a:extLst>
                </p:cNvPr>
                <p:cNvPicPr/>
                <p:nvPr/>
              </p:nvPicPr>
              <p:blipFill>
                <a:blip r:embed="rId175"/>
                <a:stretch>
                  <a:fillRect/>
                </a:stretch>
              </p:blipFill>
              <p:spPr>
                <a:xfrm>
                  <a:off x="5198858" y="6169174"/>
                  <a:ext cx="330480" cy="29628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67" name="Freihand 66">
                  <a:extLst>
                    <a:ext uri="{FF2B5EF4-FFF2-40B4-BE49-F238E27FC236}">
                      <a16:creationId xmlns:a16="http://schemas.microsoft.com/office/drawing/2014/main" id="{C0F1D70D-9CAB-4775-B136-E10AA04E8FEA}"/>
                    </a:ext>
                  </a:extLst>
                </p14:cNvPr>
                <p14:cNvContentPartPr/>
                <p14:nvPr/>
              </p14:nvContentPartPr>
              <p14:xfrm>
                <a:off x="3910058" y="6305254"/>
                <a:ext cx="34560" cy="117000"/>
              </p14:xfrm>
            </p:contentPart>
          </mc:Choice>
          <mc:Fallback xmlns="">
            <p:pic>
              <p:nvPicPr>
                <p:cNvPr id="67" name="Freihand 66">
                  <a:extLst>
                    <a:ext uri="{FF2B5EF4-FFF2-40B4-BE49-F238E27FC236}">
                      <a16:creationId xmlns:a16="http://schemas.microsoft.com/office/drawing/2014/main" id="{C0F1D70D-9CAB-4775-B136-E10AA04E8FEA}"/>
                    </a:ext>
                  </a:extLst>
                </p:cNvPr>
                <p:cNvPicPr/>
                <p:nvPr/>
              </p:nvPicPr>
              <p:blipFill>
                <a:blip r:embed="rId177"/>
                <a:stretch>
                  <a:fillRect/>
                </a:stretch>
              </p:blipFill>
              <p:spPr>
                <a:xfrm>
                  <a:off x="3901058" y="6296254"/>
                  <a:ext cx="5220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68" name="Freihand 67">
                  <a:extLst>
                    <a:ext uri="{FF2B5EF4-FFF2-40B4-BE49-F238E27FC236}">
                      <a16:creationId xmlns:a16="http://schemas.microsoft.com/office/drawing/2014/main" id="{FDCCFAC8-2101-46A8-94AE-1E6FE6B0C8DB}"/>
                    </a:ext>
                  </a:extLst>
                </p14:cNvPr>
                <p14:cNvContentPartPr/>
                <p14:nvPr/>
              </p14:nvContentPartPr>
              <p14:xfrm>
                <a:off x="3806738" y="6208774"/>
                <a:ext cx="335880" cy="220680"/>
              </p14:xfrm>
            </p:contentPart>
          </mc:Choice>
          <mc:Fallback xmlns="">
            <p:pic>
              <p:nvPicPr>
                <p:cNvPr id="68" name="Freihand 67">
                  <a:extLst>
                    <a:ext uri="{FF2B5EF4-FFF2-40B4-BE49-F238E27FC236}">
                      <a16:creationId xmlns:a16="http://schemas.microsoft.com/office/drawing/2014/main" id="{FDCCFAC8-2101-46A8-94AE-1E6FE6B0C8DB}"/>
                    </a:ext>
                  </a:extLst>
                </p:cNvPr>
                <p:cNvPicPr/>
                <p:nvPr/>
              </p:nvPicPr>
              <p:blipFill>
                <a:blip r:embed="rId179"/>
                <a:stretch>
                  <a:fillRect/>
                </a:stretch>
              </p:blipFill>
              <p:spPr>
                <a:xfrm>
                  <a:off x="3798098" y="6200134"/>
                  <a:ext cx="353520"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98" name="Freihand 97">
                  <a:extLst>
                    <a:ext uri="{FF2B5EF4-FFF2-40B4-BE49-F238E27FC236}">
                      <a16:creationId xmlns:a16="http://schemas.microsoft.com/office/drawing/2014/main" id="{65630CA7-66B3-478D-A7F6-56DBC871231F}"/>
                    </a:ext>
                  </a:extLst>
                </p14:cNvPr>
                <p14:cNvContentPartPr/>
                <p14:nvPr/>
              </p14:nvContentPartPr>
              <p14:xfrm>
                <a:off x="3867218" y="6190774"/>
                <a:ext cx="195480" cy="264960"/>
              </p14:xfrm>
            </p:contentPart>
          </mc:Choice>
          <mc:Fallback xmlns="">
            <p:pic>
              <p:nvPicPr>
                <p:cNvPr id="98" name="Freihand 97">
                  <a:extLst>
                    <a:ext uri="{FF2B5EF4-FFF2-40B4-BE49-F238E27FC236}">
                      <a16:creationId xmlns:a16="http://schemas.microsoft.com/office/drawing/2014/main" id="{65630CA7-66B3-478D-A7F6-56DBC871231F}"/>
                    </a:ext>
                  </a:extLst>
                </p:cNvPr>
                <p:cNvPicPr/>
                <p:nvPr/>
              </p:nvPicPr>
              <p:blipFill>
                <a:blip r:embed="rId181"/>
                <a:stretch>
                  <a:fillRect/>
                </a:stretch>
              </p:blipFill>
              <p:spPr>
                <a:xfrm>
                  <a:off x="3858218" y="6182134"/>
                  <a:ext cx="213120" cy="28260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99" name="Freihand 98">
                  <a:extLst>
                    <a:ext uri="{FF2B5EF4-FFF2-40B4-BE49-F238E27FC236}">
                      <a16:creationId xmlns:a16="http://schemas.microsoft.com/office/drawing/2014/main" id="{A70D934F-1414-4FDF-A4D5-D8854D8565F4}"/>
                    </a:ext>
                  </a:extLst>
                </p14:cNvPr>
                <p14:cNvContentPartPr/>
                <p14:nvPr/>
              </p14:nvContentPartPr>
              <p14:xfrm>
                <a:off x="2414978" y="6235414"/>
                <a:ext cx="253800" cy="274680"/>
              </p14:xfrm>
            </p:contentPart>
          </mc:Choice>
          <mc:Fallback xmlns="">
            <p:pic>
              <p:nvPicPr>
                <p:cNvPr id="99" name="Freihand 98">
                  <a:extLst>
                    <a:ext uri="{FF2B5EF4-FFF2-40B4-BE49-F238E27FC236}">
                      <a16:creationId xmlns:a16="http://schemas.microsoft.com/office/drawing/2014/main" id="{A70D934F-1414-4FDF-A4D5-D8854D8565F4}"/>
                    </a:ext>
                  </a:extLst>
                </p:cNvPr>
                <p:cNvPicPr/>
                <p:nvPr/>
              </p:nvPicPr>
              <p:blipFill>
                <a:blip r:embed="rId183"/>
                <a:stretch>
                  <a:fillRect/>
                </a:stretch>
              </p:blipFill>
              <p:spPr>
                <a:xfrm>
                  <a:off x="2406338" y="6226414"/>
                  <a:ext cx="271440" cy="29232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09" name="Freihand 108">
                  <a:extLst>
                    <a:ext uri="{FF2B5EF4-FFF2-40B4-BE49-F238E27FC236}">
                      <a16:creationId xmlns:a16="http://schemas.microsoft.com/office/drawing/2014/main" id="{9EFB0013-C76E-42F6-AEA8-AFB29DE5704F}"/>
                    </a:ext>
                  </a:extLst>
                </p14:cNvPr>
                <p14:cNvContentPartPr/>
                <p14:nvPr/>
              </p14:nvContentPartPr>
              <p14:xfrm>
                <a:off x="4344938" y="6607654"/>
                <a:ext cx="174960" cy="17640"/>
              </p14:xfrm>
            </p:contentPart>
          </mc:Choice>
          <mc:Fallback xmlns="">
            <p:pic>
              <p:nvPicPr>
                <p:cNvPr id="109" name="Freihand 108">
                  <a:extLst>
                    <a:ext uri="{FF2B5EF4-FFF2-40B4-BE49-F238E27FC236}">
                      <a16:creationId xmlns:a16="http://schemas.microsoft.com/office/drawing/2014/main" id="{9EFB0013-C76E-42F6-AEA8-AFB29DE5704F}"/>
                    </a:ext>
                  </a:extLst>
                </p:cNvPr>
                <p:cNvPicPr/>
                <p:nvPr/>
              </p:nvPicPr>
              <p:blipFill>
                <a:blip r:embed="rId185"/>
                <a:stretch>
                  <a:fillRect/>
                </a:stretch>
              </p:blipFill>
              <p:spPr>
                <a:xfrm>
                  <a:off x="4335938" y="6598654"/>
                  <a:ext cx="192600" cy="3528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10" name="Freihand 109">
                  <a:extLst>
                    <a:ext uri="{FF2B5EF4-FFF2-40B4-BE49-F238E27FC236}">
                      <a16:creationId xmlns:a16="http://schemas.microsoft.com/office/drawing/2014/main" id="{7B30D40B-64BE-41B7-B043-5F0B4BD69695}"/>
                    </a:ext>
                  </a:extLst>
                </p14:cNvPr>
                <p14:cNvContentPartPr/>
                <p14:nvPr/>
              </p14:nvContentPartPr>
              <p14:xfrm>
                <a:off x="4599458" y="6586774"/>
                <a:ext cx="51840" cy="13320"/>
              </p14:xfrm>
            </p:contentPart>
          </mc:Choice>
          <mc:Fallback xmlns="">
            <p:pic>
              <p:nvPicPr>
                <p:cNvPr id="110" name="Freihand 109">
                  <a:extLst>
                    <a:ext uri="{FF2B5EF4-FFF2-40B4-BE49-F238E27FC236}">
                      <a16:creationId xmlns:a16="http://schemas.microsoft.com/office/drawing/2014/main" id="{7B30D40B-64BE-41B7-B043-5F0B4BD69695}"/>
                    </a:ext>
                  </a:extLst>
                </p:cNvPr>
                <p:cNvPicPr/>
                <p:nvPr/>
              </p:nvPicPr>
              <p:blipFill>
                <a:blip r:embed="rId187"/>
                <a:stretch>
                  <a:fillRect/>
                </a:stretch>
              </p:blipFill>
              <p:spPr>
                <a:xfrm>
                  <a:off x="4590458" y="6577774"/>
                  <a:ext cx="6948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11" name="Freihand 110">
                  <a:extLst>
                    <a:ext uri="{FF2B5EF4-FFF2-40B4-BE49-F238E27FC236}">
                      <a16:creationId xmlns:a16="http://schemas.microsoft.com/office/drawing/2014/main" id="{48BE2F4C-5AFB-4288-B8EB-53533E992F3E}"/>
                    </a:ext>
                  </a:extLst>
                </p14:cNvPr>
                <p14:cNvContentPartPr/>
                <p14:nvPr/>
              </p14:nvContentPartPr>
              <p14:xfrm>
                <a:off x="4811138" y="6586774"/>
                <a:ext cx="100440" cy="13320"/>
              </p14:xfrm>
            </p:contentPart>
          </mc:Choice>
          <mc:Fallback xmlns="">
            <p:pic>
              <p:nvPicPr>
                <p:cNvPr id="111" name="Freihand 110">
                  <a:extLst>
                    <a:ext uri="{FF2B5EF4-FFF2-40B4-BE49-F238E27FC236}">
                      <a16:creationId xmlns:a16="http://schemas.microsoft.com/office/drawing/2014/main" id="{48BE2F4C-5AFB-4288-B8EB-53533E992F3E}"/>
                    </a:ext>
                  </a:extLst>
                </p:cNvPr>
                <p:cNvPicPr/>
                <p:nvPr/>
              </p:nvPicPr>
              <p:blipFill>
                <a:blip r:embed="rId189"/>
                <a:stretch>
                  <a:fillRect/>
                </a:stretch>
              </p:blipFill>
              <p:spPr>
                <a:xfrm>
                  <a:off x="4802138" y="6577774"/>
                  <a:ext cx="11808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48" name="Freihand 47">
                  <a:extLst>
                    <a:ext uri="{FF2B5EF4-FFF2-40B4-BE49-F238E27FC236}">
                      <a16:creationId xmlns:a16="http://schemas.microsoft.com/office/drawing/2014/main" id="{529DA2E4-EF83-48AE-9EA4-9B25194A75D2}"/>
                    </a:ext>
                  </a:extLst>
                </p14:cNvPr>
                <p14:cNvContentPartPr/>
                <p14:nvPr/>
              </p14:nvContentPartPr>
              <p14:xfrm>
                <a:off x="3197978" y="5822494"/>
                <a:ext cx="23400" cy="239040"/>
              </p14:xfrm>
            </p:contentPart>
          </mc:Choice>
          <mc:Fallback xmlns="">
            <p:pic>
              <p:nvPicPr>
                <p:cNvPr id="48" name="Freihand 47">
                  <a:extLst>
                    <a:ext uri="{FF2B5EF4-FFF2-40B4-BE49-F238E27FC236}">
                      <a16:creationId xmlns:a16="http://schemas.microsoft.com/office/drawing/2014/main" id="{529DA2E4-EF83-48AE-9EA4-9B25194A75D2}"/>
                    </a:ext>
                  </a:extLst>
                </p:cNvPr>
                <p:cNvPicPr/>
                <p:nvPr/>
              </p:nvPicPr>
              <p:blipFill>
                <a:blip r:embed="rId191"/>
                <a:stretch>
                  <a:fillRect/>
                </a:stretch>
              </p:blipFill>
              <p:spPr>
                <a:xfrm>
                  <a:off x="3188978" y="5813854"/>
                  <a:ext cx="41040" cy="25668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49" name="Freihand 48">
                  <a:extLst>
                    <a:ext uri="{FF2B5EF4-FFF2-40B4-BE49-F238E27FC236}">
                      <a16:creationId xmlns:a16="http://schemas.microsoft.com/office/drawing/2014/main" id="{0C55EA65-D5AC-4D55-9764-652405513CB2}"/>
                    </a:ext>
                  </a:extLst>
                </p14:cNvPr>
                <p14:cNvContentPartPr/>
                <p14:nvPr/>
              </p14:nvContentPartPr>
              <p14:xfrm>
                <a:off x="3067658" y="5750134"/>
                <a:ext cx="309600" cy="32400"/>
              </p14:xfrm>
            </p:contentPart>
          </mc:Choice>
          <mc:Fallback xmlns="">
            <p:pic>
              <p:nvPicPr>
                <p:cNvPr id="49" name="Freihand 48">
                  <a:extLst>
                    <a:ext uri="{FF2B5EF4-FFF2-40B4-BE49-F238E27FC236}">
                      <a16:creationId xmlns:a16="http://schemas.microsoft.com/office/drawing/2014/main" id="{0C55EA65-D5AC-4D55-9764-652405513CB2}"/>
                    </a:ext>
                  </a:extLst>
                </p:cNvPr>
                <p:cNvPicPr/>
                <p:nvPr/>
              </p:nvPicPr>
              <p:blipFill>
                <a:blip r:embed="rId193"/>
                <a:stretch>
                  <a:fillRect/>
                </a:stretch>
              </p:blipFill>
              <p:spPr>
                <a:xfrm>
                  <a:off x="3059018" y="5741134"/>
                  <a:ext cx="32724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62" name="Freihand 61">
                  <a:extLst>
                    <a:ext uri="{FF2B5EF4-FFF2-40B4-BE49-F238E27FC236}">
                      <a16:creationId xmlns:a16="http://schemas.microsoft.com/office/drawing/2014/main" id="{C4631388-E945-4336-A705-DDD9721A1991}"/>
                    </a:ext>
                  </a:extLst>
                </p14:cNvPr>
                <p14:cNvContentPartPr/>
                <p14:nvPr/>
              </p14:nvContentPartPr>
              <p14:xfrm>
                <a:off x="3008978" y="6358174"/>
                <a:ext cx="15480" cy="122760"/>
              </p14:xfrm>
            </p:contentPart>
          </mc:Choice>
          <mc:Fallback xmlns="">
            <p:pic>
              <p:nvPicPr>
                <p:cNvPr id="62" name="Freihand 61">
                  <a:extLst>
                    <a:ext uri="{FF2B5EF4-FFF2-40B4-BE49-F238E27FC236}">
                      <a16:creationId xmlns:a16="http://schemas.microsoft.com/office/drawing/2014/main" id="{C4631388-E945-4336-A705-DDD9721A1991}"/>
                    </a:ext>
                  </a:extLst>
                </p:cNvPr>
                <p:cNvPicPr/>
                <p:nvPr/>
              </p:nvPicPr>
              <p:blipFill>
                <a:blip r:embed="rId195"/>
                <a:stretch>
                  <a:fillRect/>
                </a:stretch>
              </p:blipFill>
              <p:spPr>
                <a:xfrm>
                  <a:off x="3000338" y="6349534"/>
                  <a:ext cx="33120" cy="14040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63" name="Freihand 62">
                  <a:extLst>
                    <a:ext uri="{FF2B5EF4-FFF2-40B4-BE49-F238E27FC236}">
                      <a16:creationId xmlns:a16="http://schemas.microsoft.com/office/drawing/2014/main" id="{579DD7E9-B225-4BA1-9730-22A65C54E422}"/>
                    </a:ext>
                  </a:extLst>
                </p14:cNvPr>
                <p14:cNvContentPartPr/>
                <p14:nvPr/>
              </p14:nvContentPartPr>
              <p14:xfrm>
                <a:off x="2957498" y="6333334"/>
                <a:ext cx="189000" cy="12240"/>
              </p14:xfrm>
            </p:contentPart>
          </mc:Choice>
          <mc:Fallback xmlns="">
            <p:pic>
              <p:nvPicPr>
                <p:cNvPr id="63" name="Freihand 62">
                  <a:extLst>
                    <a:ext uri="{FF2B5EF4-FFF2-40B4-BE49-F238E27FC236}">
                      <a16:creationId xmlns:a16="http://schemas.microsoft.com/office/drawing/2014/main" id="{579DD7E9-B225-4BA1-9730-22A65C54E422}"/>
                    </a:ext>
                  </a:extLst>
                </p:cNvPr>
                <p:cNvPicPr/>
                <p:nvPr/>
              </p:nvPicPr>
              <p:blipFill>
                <a:blip r:embed="rId197"/>
                <a:stretch>
                  <a:fillRect/>
                </a:stretch>
              </p:blipFill>
              <p:spPr>
                <a:xfrm>
                  <a:off x="2948858" y="6324694"/>
                  <a:ext cx="206640" cy="2988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64" name="Freihand 63">
                  <a:extLst>
                    <a:ext uri="{FF2B5EF4-FFF2-40B4-BE49-F238E27FC236}">
                      <a16:creationId xmlns:a16="http://schemas.microsoft.com/office/drawing/2014/main" id="{D5540F85-5EA7-4FA9-A1DD-701A478D1D99}"/>
                    </a:ext>
                  </a:extLst>
                </p14:cNvPr>
                <p14:cNvContentPartPr/>
                <p14:nvPr/>
              </p14:nvContentPartPr>
              <p14:xfrm>
                <a:off x="3263498" y="6334054"/>
                <a:ext cx="6120" cy="121680"/>
              </p14:xfrm>
            </p:contentPart>
          </mc:Choice>
          <mc:Fallback xmlns="">
            <p:pic>
              <p:nvPicPr>
                <p:cNvPr id="64" name="Freihand 63">
                  <a:extLst>
                    <a:ext uri="{FF2B5EF4-FFF2-40B4-BE49-F238E27FC236}">
                      <a16:creationId xmlns:a16="http://schemas.microsoft.com/office/drawing/2014/main" id="{D5540F85-5EA7-4FA9-A1DD-701A478D1D99}"/>
                    </a:ext>
                  </a:extLst>
                </p:cNvPr>
                <p:cNvPicPr/>
                <p:nvPr/>
              </p:nvPicPr>
              <p:blipFill>
                <a:blip r:embed="rId199"/>
                <a:stretch>
                  <a:fillRect/>
                </a:stretch>
              </p:blipFill>
              <p:spPr>
                <a:xfrm>
                  <a:off x="3254858" y="6325414"/>
                  <a:ext cx="23760" cy="13932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65" name="Freihand 64">
                  <a:extLst>
                    <a:ext uri="{FF2B5EF4-FFF2-40B4-BE49-F238E27FC236}">
                      <a16:creationId xmlns:a16="http://schemas.microsoft.com/office/drawing/2014/main" id="{10E3D5EA-2F0C-4021-BF00-0634735D21F9}"/>
                    </a:ext>
                  </a:extLst>
                </p14:cNvPr>
                <p14:cNvContentPartPr/>
                <p14:nvPr/>
              </p14:nvContentPartPr>
              <p14:xfrm>
                <a:off x="3203738" y="6304174"/>
                <a:ext cx="126360" cy="17640"/>
              </p14:xfrm>
            </p:contentPart>
          </mc:Choice>
          <mc:Fallback xmlns="">
            <p:pic>
              <p:nvPicPr>
                <p:cNvPr id="65" name="Freihand 64">
                  <a:extLst>
                    <a:ext uri="{FF2B5EF4-FFF2-40B4-BE49-F238E27FC236}">
                      <a16:creationId xmlns:a16="http://schemas.microsoft.com/office/drawing/2014/main" id="{10E3D5EA-2F0C-4021-BF00-0634735D21F9}"/>
                    </a:ext>
                  </a:extLst>
                </p:cNvPr>
                <p:cNvPicPr/>
                <p:nvPr/>
              </p:nvPicPr>
              <p:blipFill>
                <a:blip r:embed="rId201"/>
                <a:stretch>
                  <a:fillRect/>
                </a:stretch>
              </p:blipFill>
              <p:spPr>
                <a:xfrm>
                  <a:off x="3194738" y="6295174"/>
                  <a:ext cx="144000" cy="3528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66" name="Freihand 65">
                  <a:extLst>
                    <a:ext uri="{FF2B5EF4-FFF2-40B4-BE49-F238E27FC236}">
                      <a16:creationId xmlns:a16="http://schemas.microsoft.com/office/drawing/2014/main" id="{17005E11-1CFD-427A-AC25-9AD70E6C0569}"/>
                    </a:ext>
                  </a:extLst>
                </p14:cNvPr>
                <p14:cNvContentPartPr/>
                <p14:nvPr/>
              </p14:nvContentPartPr>
              <p14:xfrm>
                <a:off x="3386618" y="6303814"/>
                <a:ext cx="123480" cy="160200"/>
              </p14:xfrm>
            </p:contentPart>
          </mc:Choice>
          <mc:Fallback xmlns="">
            <p:pic>
              <p:nvPicPr>
                <p:cNvPr id="66" name="Freihand 65">
                  <a:extLst>
                    <a:ext uri="{FF2B5EF4-FFF2-40B4-BE49-F238E27FC236}">
                      <a16:creationId xmlns:a16="http://schemas.microsoft.com/office/drawing/2014/main" id="{17005E11-1CFD-427A-AC25-9AD70E6C0569}"/>
                    </a:ext>
                  </a:extLst>
                </p:cNvPr>
                <p:cNvPicPr/>
                <p:nvPr/>
              </p:nvPicPr>
              <p:blipFill>
                <a:blip r:embed="rId203"/>
                <a:stretch>
                  <a:fillRect/>
                </a:stretch>
              </p:blipFill>
              <p:spPr>
                <a:xfrm>
                  <a:off x="3377978" y="6294814"/>
                  <a:ext cx="14112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06" name="Freihand 105">
                  <a:extLst>
                    <a:ext uri="{FF2B5EF4-FFF2-40B4-BE49-F238E27FC236}">
                      <a16:creationId xmlns:a16="http://schemas.microsoft.com/office/drawing/2014/main" id="{473DDDDB-D550-4651-A59E-D0407A7C85CD}"/>
                    </a:ext>
                  </a:extLst>
                </p14:cNvPr>
                <p14:cNvContentPartPr/>
                <p14:nvPr/>
              </p14:nvContentPartPr>
              <p14:xfrm>
                <a:off x="2966138" y="6623854"/>
                <a:ext cx="129240" cy="3600"/>
              </p14:xfrm>
            </p:contentPart>
          </mc:Choice>
          <mc:Fallback xmlns="">
            <p:pic>
              <p:nvPicPr>
                <p:cNvPr id="106" name="Freihand 105">
                  <a:extLst>
                    <a:ext uri="{FF2B5EF4-FFF2-40B4-BE49-F238E27FC236}">
                      <a16:creationId xmlns:a16="http://schemas.microsoft.com/office/drawing/2014/main" id="{473DDDDB-D550-4651-A59E-D0407A7C85CD}"/>
                    </a:ext>
                  </a:extLst>
                </p:cNvPr>
                <p:cNvPicPr/>
                <p:nvPr/>
              </p:nvPicPr>
              <p:blipFill>
                <a:blip r:embed="rId205"/>
                <a:stretch>
                  <a:fillRect/>
                </a:stretch>
              </p:blipFill>
              <p:spPr>
                <a:xfrm>
                  <a:off x="2957498" y="6614854"/>
                  <a:ext cx="14688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07" name="Freihand 106">
                  <a:extLst>
                    <a:ext uri="{FF2B5EF4-FFF2-40B4-BE49-F238E27FC236}">
                      <a16:creationId xmlns:a16="http://schemas.microsoft.com/office/drawing/2014/main" id="{2F1BEAAB-A6B3-495C-9708-6BA447E23914}"/>
                    </a:ext>
                  </a:extLst>
                </p14:cNvPr>
                <p14:cNvContentPartPr/>
                <p14:nvPr/>
              </p14:nvContentPartPr>
              <p14:xfrm>
                <a:off x="3154778" y="6607654"/>
                <a:ext cx="70920" cy="16560"/>
              </p14:xfrm>
            </p:contentPart>
          </mc:Choice>
          <mc:Fallback xmlns="">
            <p:pic>
              <p:nvPicPr>
                <p:cNvPr id="107" name="Freihand 106">
                  <a:extLst>
                    <a:ext uri="{FF2B5EF4-FFF2-40B4-BE49-F238E27FC236}">
                      <a16:creationId xmlns:a16="http://schemas.microsoft.com/office/drawing/2014/main" id="{2F1BEAAB-A6B3-495C-9708-6BA447E23914}"/>
                    </a:ext>
                  </a:extLst>
                </p:cNvPr>
                <p:cNvPicPr/>
                <p:nvPr/>
              </p:nvPicPr>
              <p:blipFill>
                <a:blip r:embed="rId207"/>
                <a:stretch>
                  <a:fillRect/>
                </a:stretch>
              </p:blipFill>
              <p:spPr>
                <a:xfrm>
                  <a:off x="3146138" y="6598654"/>
                  <a:ext cx="88560" cy="3420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08" name="Freihand 107">
                  <a:extLst>
                    <a:ext uri="{FF2B5EF4-FFF2-40B4-BE49-F238E27FC236}">
                      <a16:creationId xmlns:a16="http://schemas.microsoft.com/office/drawing/2014/main" id="{0E447C6F-A2FB-46B6-9C61-C2C3F72085FF}"/>
                    </a:ext>
                  </a:extLst>
                </p14:cNvPr>
                <p14:cNvContentPartPr/>
                <p14:nvPr/>
              </p14:nvContentPartPr>
              <p14:xfrm>
                <a:off x="3377978" y="6599734"/>
                <a:ext cx="94680" cy="24480"/>
              </p14:xfrm>
            </p:contentPart>
          </mc:Choice>
          <mc:Fallback xmlns="">
            <p:pic>
              <p:nvPicPr>
                <p:cNvPr id="108" name="Freihand 107">
                  <a:extLst>
                    <a:ext uri="{FF2B5EF4-FFF2-40B4-BE49-F238E27FC236}">
                      <a16:creationId xmlns:a16="http://schemas.microsoft.com/office/drawing/2014/main" id="{0E447C6F-A2FB-46B6-9C61-C2C3F72085FF}"/>
                    </a:ext>
                  </a:extLst>
                </p:cNvPr>
                <p:cNvPicPr/>
                <p:nvPr/>
              </p:nvPicPr>
              <p:blipFill>
                <a:blip r:embed="rId209"/>
                <a:stretch>
                  <a:fillRect/>
                </a:stretch>
              </p:blipFill>
              <p:spPr>
                <a:xfrm>
                  <a:off x="3369338" y="6590734"/>
                  <a:ext cx="112320" cy="4212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45" name="Freihand 44">
                  <a:extLst>
                    <a:ext uri="{FF2B5EF4-FFF2-40B4-BE49-F238E27FC236}">
                      <a16:creationId xmlns:a16="http://schemas.microsoft.com/office/drawing/2014/main" id="{2547EE77-1051-4335-B7B6-268A90822303}"/>
                    </a:ext>
                  </a:extLst>
                </p14:cNvPr>
                <p14:cNvContentPartPr/>
                <p14:nvPr/>
              </p14:nvContentPartPr>
              <p14:xfrm>
                <a:off x="1230218" y="5827174"/>
                <a:ext cx="240480" cy="289800"/>
              </p14:xfrm>
            </p:contentPart>
          </mc:Choice>
          <mc:Fallback xmlns="">
            <p:pic>
              <p:nvPicPr>
                <p:cNvPr id="45" name="Freihand 44">
                  <a:extLst>
                    <a:ext uri="{FF2B5EF4-FFF2-40B4-BE49-F238E27FC236}">
                      <a16:creationId xmlns:a16="http://schemas.microsoft.com/office/drawing/2014/main" id="{2547EE77-1051-4335-B7B6-268A90822303}"/>
                    </a:ext>
                  </a:extLst>
                </p:cNvPr>
                <p:cNvPicPr/>
                <p:nvPr/>
              </p:nvPicPr>
              <p:blipFill>
                <a:blip r:embed="rId211"/>
                <a:stretch>
                  <a:fillRect/>
                </a:stretch>
              </p:blipFill>
              <p:spPr>
                <a:xfrm>
                  <a:off x="1221218" y="5818534"/>
                  <a:ext cx="258120" cy="30744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46" name="Freihand 45">
                  <a:extLst>
                    <a:ext uri="{FF2B5EF4-FFF2-40B4-BE49-F238E27FC236}">
                      <a16:creationId xmlns:a16="http://schemas.microsoft.com/office/drawing/2014/main" id="{06BA945D-B548-4E69-AE90-1E3587EE711F}"/>
                    </a:ext>
                  </a:extLst>
                </p14:cNvPr>
                <p14:cNvContentPartPr/>
                <p14:nvPr/>
              </p14:nvContentPartPr>
              <p14:xfrm>
                <a:off x="2259818" y="5819254"/>
                <a:ext cx="360" cy="186480"/>
              </p14:xfrm>
            </p:contentPart>
          </mc:Choice>
          <mc:Fallback xmlns="">
            <p:pic>
              <p:nvPicPr>
                <p:cNvPr id="46" name="Freihand 45">
                  <a:extLst>
                    <a:ext uri="{FF2B5EF4-FFF2-40B4-BE49-F238E27FC236}">
                      <a16:creationId xmlns:a16="http://schemas.microsoft.com/office/drawing/2014/main" id="{06BA945D-B548-4E69-AE90-1E3587EE711F}"/>
                    </a:ext>
                  </a:extLst>
                </p:cNvPr>
                <p:cNvPicPr/>
                <p:nvPr/>
              </p:nvPicPr>
              <p:blipFill>
                <a:blip r:embed="rId213"/>
                <a:stretch>
                  <a:fillRect/>
                </a:stretch>
              </p:blipFill>
              <p:spPr>
                <a:xfrm>
                  <a:off x="2250818" y="5810614"/>
                  <a:ext cx="18000" cy="20412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47" name="Freihand 46">
                  <a:extLst>
                    <a:ext uri="{FF2B5EF4-FFF2-40B4-BE49-F238E27FC236}">
                      <a16:creationId xmlns:a16="http://schemas.microsoft.com/office/drawing/2014/main" id="{2F16419D-1592-4882-AE93-F823343A6F19}"/>
                    </a:ext>
                  </a:extLst>
                </p14:cNvPr>
                <p14:cNvContentPartPr/>
                <p14:nvPr/>
              </p14:nvContentPartPr>
              <p14:xfrm>
                <a:off x="2129858" y="5813134"/>
                <a:ext cx="356400" cy="243360"/>
              </p14:xfrm>
            </p:contentPart>
          </mc:Choice>
          <mc:Fallback xmlns="">
            <p:pic>
              <p:nvPicPr>
                <p:cNvPr id="47" name="Freihand 46">
                  <a:extLst>
                    <a:ext uri="{FF2B5EF4-FFF2-40B4-BE49-F238E27FC236}">
                      <a16:creationId xmlns:a16="http://schemas.microsoft.com/office/drawing/2014/main" id="{2F16419D-1592-4882-AE93-F823343A6F19}"/>
                    </a:ext>
                  </a:extLst>
                </p:cNvPr>
                <p:cNvPicPr/>
                <p:nvPr/>
              </p:nvPicPr>
              <p:blipFill>
                <a:blip r:embed="rId215"/>
                <a:stretch>
                  <a:fillRect/>
                </a:stretch>
              </p:blipFill>
              <p:spPr>
                <a:xfrm>
                  <a:off x="2121218" y="5804134"/>
                  <a:ext cx="374040" cy="26100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52" name="Freihand 51">
                  <a:extLst>
                    <a:ext uri="{FF2B5EF4-FFF2-40B4-BE49-F238E27FC236}">
                      <a16:creationId xmlns:a16="http://schemas.microsoft.com/office/drawing/2014/main" id="{23F2350B-2D0F-457F-B46C-33495166967C}"/>
                    </a:ext>
                  </a:extLst>
                </p14:cNvPr>
                <p14:cNvContentPartPr/>
                <p14:nvPr/>
              </p14:nvContentPartPr>
              <p14:xfrm>
                <a:off x="1315898" y="6337294"/>
                <a:ext cx="154800" cy="201960"/>
              </p14:xfrm>
            </p:contentPart>
          </mc:Choice>
          <mc:Fallback xmlns="">
            <p:pic>
              <p:nvPicPr>
                <p:cNvPr id="52" name="Freihand 51">
                  <a:extLst>
                    <a:ext uri="{FF2B5EF4-FFF2-40B4-BE49-F238E27FC236}">
                      <a16:creationId xmlns:a16="http://schemas.microsoft.com/office/drawing/2014/main" id="{23F2350B-2D0F-457F-B46C-33495166967C}"/>
                    </a:ext>
                  </a:extLst>
                </p:cNvPr>
                <p:cNvPicPr/>
                <p:nvPr/>
              </p:nvPicPr>
              <p:blipFill>
                <a:blip r:embed="rId217"/>
                <a:stretch>
                  <a:fillRect/>
                </a:stretch>
              </p:blipFill>
              <p:spPr>
                <a:xfrm>
                  <a:off x="1306898" y="6328294"/>
                  <a:ext cx="17244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53" name="Freihand 52">
                  <a:extLst>
                    <a:ext uri="{FF2B5EF4-FFF2-40B4-BE49-F238E27FC236}">
                      <a16:creationId xmlns:a16="http://schemas.microsoft.com/office/drawing/2014/main" id="{AA075A1D-8E11-4881-B769-D41349881C0C}"/>
                    </a:ext>
                  </a:extLst>
                </p14:cNvPr>
                <p14:cNvContentPartPr/>
                <p14:nvPr/>
              </p14:nvContentPartPr>
              <p14:xfrm>
                <a:off x="1782098" y="6366454"/>
                <a:ext cx="6480" cy="117720"/>
              </p14:xfrm>
            </p:contentPart>
          </mc:Choice>
          <mc:Fallback xmlns="">
            <p:pic>
              <p:nvPicPr>
                <p:cNvPr id="53" name="Freihand 52">
                  <a:extLst>
                    <a:ext uri="{FF2B5EF4-FFF2-40B4-BE49-F238E27FC236}">
                      <a16:creationId xmlns:a16="http://schemas.microsoft.com/office/drawing/2014/main" id="{AA075A1D-8E11-4881-B769-D41349881C0C}"/>
                    </a:ext>
                  </a:extLst>
                </p:cNvPr>
                <p:cNvPicPr/>
                <p:nvPr/>
              </p:nvPicPr>
              <p:blipFill>
                <a:blip r:embed="rId219"/>
                <a:stretch>
                  <a:fillRect/>
                </a:stretch>
              </p:blipFill>
              <p:spPr>
                <a:xfrm>
                  <a:off x="1773098" y="6357454"/>
                  <a:ext cx="24120" cy="13536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54" name="Freihand 53">
                  <a:extLst>
                    <a:ext uri="{FF2B5EF4-FFF2-40B4-BE49-F238E27FC236}">
                      <a16:creationId xmlns:a16="http://schemas.microsoft.com/office/drawing/2014/main" id="{2CCD53B5-CC42-419F-A61A-283F2BCB87A2}"/>
                    </a:ext>
                  </a:extLst>
                </p14:cNvPr>
                <p14:cNvContentPartPr/>
                <p14:nvPr/>
              </p14:nvContentPartPr>
              <p14:xfrm>
                <a:off x="1724858" y="6369694"/>
                <a:ext cx="166320" cy="19080"/>
              </p14:xfrm>
            </p:contentPart>
          </mc:Choice>
          <mc:Fallback xmlns="">
            <p:pic>
              <p:nvPicPr>
                <p:cNvPr id="54" name="Freihand 53">
                  <a:extLst>
                    <a:ext uri="{FF2B5EF4-FFF2-40B4-BE49-F238E27FC236}">
                      <a16:creationId xmlns:a16="http://schemas.microsoft.com/office/drawing/2014/main" id="{2CCD53B5-CC42-419F-A61A-283F2BCB87A2}"/>
                    </a:ext>
                  </a:extLst>
                </p:cNvPr>
                <p:cNvPicPr/>
                <p:nvPr/>
              </p:nvPicPr>
              <p:blipFill>
                <a:blip r:embed="rId221"/>
                <a:stretch>
                  <a:fillRect/>
                </a:stretch>
              </p:blipFill>
              <p:spPr>
                <a:xfrm>
                  <a:off x="1716218" y="6360694"/>
                  <a:ext cx="183960" cy="3672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55" name="Freihand 54">
                  <a:extLst>
                    <a:ext uri="{FF2B5EF4-FFF2-40B4-BE49-F238E27FC236}">
                      <a16:creationId xmlns:a16="http://schemas.microsoft.com/office/drawing/2014/main" id="{D58E58CC-BD3E-48F7-B0F2-DA5516E34142}"/>
                    </a:ext>
                  </a:extLst>
                </p14:cNvPr>
                <p14:cNvContentPartPr/>
                <p14:nvPr/>
              </p14:nvContentPartPr>
              <p14:xfrm>
                <a:off x="1962458" y="6358174"/>
                <a:ext cx="14760" cy="109080"/>
              </p14:xfrm>
            </p:contentPart>
          </mc:Choice>
          <mc:Fallback xmlns="">
            <p:pic>
              <p:nvPicPr>
                <p:cNvPr id="55" name="Freihand 54">
                  <a:extLst>
                    <a:ext uri="{FF2B5EF4-FFF2-40B4-BE49-F238E27FC236}">
                      <a16:creationId xmlns:a16="http://schemas.microsoft.com/office/drawing/2014/main" id="{D58E58CC-BD3E-48F7-B0F2-DA5516E34142}"/>
                    </a:ext>
                  </a:extLst>
                </p:cNvPr>
                <p:cNvPicPr/>
                <p:nvPr/>
              </p:nvPicPr>
              <p:blipFill>
                <a:blip r:embed="rId223"/>
                <a:stretch>
                  <a:fillRect/>
                </a:stretch>
              </p:blipFill>
              <p:spPr>
                <a:xfrm>
                  <a:off x="1953458" y="6349534"/>
                  <a:ext cx="32400" cy="12672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56" name="Freihand 55">
                  <a:extLst>
                    <a:ext uri="{FF2B5EF4-FFF2-40B4-BE49-F238E27FC236}">
                      <a16:creationId xmlns:a16="http://schemas.microsoft.com/office/drawing/2014/main" id="{3914FE68-2A21-442B-8A03-810A81B0C844}"/>
                    </a:ext>
                  </a:extLst>
                </p14:cNvPr>
                <p14:cNvContentPartPr/>
                <p14:nvPr/>
              </p14:nvContentPartPr>
              <p14:xfrm>
                <a:off x="1932938" y="6350254"/>
                <a:ext cx="88200" cy="19800"/>
              </p14:xfrm>
            </p:contentPart>
          </mc:Choice>
          <mc:Fallback xmlns="">
            <p:pic>
              <p:nvPicPr>
                <p:cNvPr id="56" name="Freihand 55">
                  <a:extLst>
                    <a:ext uri="{FF2B5EF4-FFF2-40B4-BE49-F238E27FC236}">
                      <a16:creationId xmlns:a16="http://schemas.microsoft.com/office/drawing/2014/main" id="{3914FE68-2A21-442B-8A03-810A81B0C844}"/>
                    </a:ext>
                  </a:extLst>
                </p:cNvPr>
                <p:cNvPicPr/>
                <p:nvPr/>
              </p:nvPicPr>
              <p:blipFill>
                <a:blip r:embed="rId225"/>
                <a:stretch>
                  <a:fillRect/>
                </a:stretch>
              </p:blipFill>
              <p:spPr>
                <a:xfrm>
                  <a:off x="1924298" y="6341254"/>
                  <a:ext cx="10584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57" name="Freihand 56">
                  <a:extLst>
                    <a:ext uri="{FF2B5EF4-FFF2-40B4-BE49-F238E27FC236}">
                      <a16:creationId xmlns:a16="http://schemas.microsoft.com/office/drawing/2014/main" id="{098F5681-F48C-406C-A440-9FA9A1835658}"/>
                    </a:ext>
                  </a:extLst>
                </p14:cNvPr>
                <p14:cNvContentPartPr/>
                <p14:nvPr/>
              </p14:nvContentPartPr>
              <p14:xfrm>
                <a:off x="2130938" y="6358174"/>
                <a:ext cx="15840" cy="106560"/>
              </p14:xfrm>
            </p:contentPart>
          </mc:Choice>
          <mc:Fallback xmlns="">
            <p:pic>
              <p:nvPicPr>
                <p:cNvPr id="57" name="Freihand 56">
                  <a:extLst>
                    <a:ext uri="{FF2B5EF4-FFF2-40B4-BE49-F238E27FC236}">
                      <a16:creationId xmlns:a16="http://schemas.microsoft.com/office/drawing/2014/main" id="{098F5681-F48C-406C-A440-9FA9A1835658}"/>
                    </a:ext>
                  </a:extLst>
                </p:cNvPr>
                <p:cNvPicPr/>
                <p:nvPr/>
              </p:nvPicPr>
              <p:blipFill>
                <a:blip r:embed="rId227"/>
                <a:stretch>
                  <a:fillRect/>
                </a:stretch>
              </p:blipFill>
              <p:spPr>
                <a:xfrm>
                  <a:off x="2122298" y="6349534"/>
                  <a:ext cx="3348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58" name="Freihand 57">
                  <a:extLst>
                    <a:ext uri="{FF2B5EF4-FFF2-40B4-BE49-F238E27FC236}">
                      <a16:creationId xmlns:a16="http://schemas.microsoft.com/office/drawing/2014/main" id="{84C3AA91-9BFB-4AB7-AC76-2CCF10510380}"/>
                    </a:ext>
                  </a:extLst>
                </p14:cNvPr>
                <p14:cNvContentPartPr/>
                <p14:nvPr/>
              </p14:nvContentPartPr>
              <p14:xfrm>
                <a:off x="2079458" y="6326134"/>
                <a:ext cx="180720" cy="8640"/>
              </p14:xfrm>
            </p:contentPart>
          </mc:Choice>
          <mc:Fallback xmlns="">
            <p:pic>
              <p:nvPicPr>
                <p:cNvPr id="58" name="Freihand 57">
                  <a:extLst>
                    <a:ext uri="{FF2B5EF4-FFF2-40B4-BE49-F238E27FC236}">
                      <a16:creationId xmlns:a16="http://schemas.microsoft.com/office/drawing/2014/main" id="{84C3AA91-9BFB-4AB7-AC76-2CCF10510380}"/>
                    </a:ext>
                  </a:extLst>
                </p:cNvPr>
                <p:cNvPicPr/>
                <p:nvPr/>
              </p:nvPicPr>
              <p:blipFill>
                <a:blip r:embed="rId229"/>
                <a:stretch>
                  <a:fillRect/>
                </a:stretch>
              </p:blipFill>
              <p:spPr>
                <a:xfrm>
                  <a:off x="2070818" y="6317134"/>
                  <a:ext cx="198360" cy="2628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59" name="Freihand 58">
                  <a:extLst>
                    <a:ext uri="{FF2B5EF4-FFF2-40B4-BE49-F238E27FC236}">
                      <a16:creationId xmlns:a16="http://schemas.microsoft.com/office/drawing/2014/main" id="{E7FC0BD4-C0B7-4E20-9967-A45B7723E4F7}"/>
                    </a:ext>
                  </a:extLst>
                </p14:cNvPr>
                <p14:cNvContentPartPr/>
                <p14:nvPr/>
              </p14:nvContentPartPr>
              <p14:xfrm>
                <a:off x="2573378" y="6350254"/>
                <a:ext cx="14400" cy="132120"/>
              </p14:xfrm>
            </p:contentPart>
          </mc:Choice>
          <mc:Fallback xmlns="">
            <p:pic>
              <p:nvPicPr>
                <p:cNvPr id="59" name="Freihand 58">
                  <a:extLst>
                    <a:ext uri="{FF2B5EF4-FFF2-40B4-BE49-F238E27FC236}">
                      <a16:creationId xmlns:a16="http://schemas.microsoft.com/office/drawing/2014/main" id="{E7FC0BD4-C0B7-4E20-9967-A45B7723E4F7}"/>
                    </a:ext>
                  </a:extLst>
                </p:cNvPr>
                <p:cNvPicPr/>
                <p:nvPr/>
              </p:nvPicPr>
              <p:blipFill>
                <a:blip r:embed="rId231"/>
                <a:stretch>
                  <a:fillRect/>
                </a:stretch>
              </p:blipFill>
              <p:spPr>
                <a:xfrm>
                  <a:off x="2564378" y="6341254"/>
                  <a:ext cx="3204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60" name="Freihand 59">
                  <a:extLst>
                    <a:ext uri="{FF2B5EF4-FFF2-40B4-BE49-F238E27FC236}">
                      <a16:creationId xmlns:a16="http://schemas.microsoft.com/office/drawing/2014/main" id="{6F3C0F7A-62D4-4F92-A127-08671732A261}"/>
                    </a:ext>
                  </a:extLst>
                </p14:cNvPr>
                <p14:cNvContentPartPr/>
                <p14:nvPr/>
              </p14:nvContentPartPr>
              <p14:xfrm>
                <a:off x="2442698" y="6326134"/>
                <a:ext cx="298440" cy="195480"/>
              </p14:xfrm>
            </p:contentPart>
          </mc:Choice>
          <mc:Fallback xmlns="">
            <p:pic>
              <p:nvPicPr>
                <p:cNvPr id="60" name="Freihand 59">
                  <a:extLst>
                    <a:ext uri="{FF2B5EF4-FFF2-40B4-BE49-F238E27FC236}">
                      <a16:creationId xmlns:a16="http://schemas.microsoft.com/office/drawing/2014/main" id="{6F3C0F7A-62D4-4F92-A127-08671732A261}"/>
                    </a:ext>
                  </a:extLst>
                </p:cNvPr>
                <p:cNvPicPr/>
                <p:nvPr/>
              </p:nvPicPr>
              <p:blipFill>
                <a:blip r:embed="rId233"/>
                <a:stretch>
                  <a:fillRect/>
                </a:stretch>
              </p:blipFill>
              <p:spPr>
                <a:xfrm>
                  <a:off x="2434058" y="6317134"/>
                  <a:ext cx="31608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103" name="Freihand 102">
                  <a:extLst>
                    <a:ext uri="{FF2B5EF4-FFF2-40B4-BE49-F238E27FC236}">
                      <a16:creationId xmlns:a16="http://schemas.microsoft.com/office/drawing/2014/main" id="{2C21C9F4-FC09-4524-A720-27F3EFC0DEFE}"/>
                    </a:ext>
                  </a:extLst>
                </p14:cNvPr>
                <p14:cNvContentPartPr/>
                <p14:nvPr/>
              </p14:nvContentPartPr>
              <p14:xfrm>
                <a:off x="1753658" y="6590374"/>
                <a:ext cx="100440" cy="8640"/>
              </p14:xfrm>
            </p:contentPart>
          </mc:Choice>
          <mc:Fallback xmlns="">
            <p:pic>
              <p:nvPicPr>
                <p:cNvPr id="103" name="Freihand 102">
                  <a:extLst>
                    <a:ext uri="{FF2B5EF4-FFF2-40B4-BE49-F238E27FC236}">
                      <a16:creationId xmlns:a16="http://schemas.microsoft.com/office/drawing/2014/main" id="{2C21C9F4-FC09-4524-A720-27F3EFC0DEFE}"/>
                    </a:ext>
                  </a:extLst>
                </p:cNvPr>
                <p:cNvPicPr/>
                <p:nvPr/>
              </p:nvPicPr>
              <p:blipFill>
                <a:blip r:embed="rId235"/>
                <a:stretch>
                  <a:fillRect/>
                </a:stretch>
              </p:blipFill>
              <p:spPr>
                <a:xfrm>
                  <a:off x="1744658" y="6581734"/>
                  <a:ext cx="118080" cy="2628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104" name="Freihand 103">
                  <a:extLst>
                    <a:ext uri="{FF2B5EF4-FFF2-40B4-BE49-F238E27FC236}">
                      <a16:creationId xmlns:a16="http://schemas.microsoft.com/office/drawing/2014/main" id="{7D064874-2031-4B21-AE54-1ECE013DA401}"/>
                    </a:ext>
                  </a:extLst>
                </p14:cNvPr>
                <p14:cNvContentPartPr/>
                <p14:nvPr/>
              </p14:nvContentPartPr>
              <p14:xfrm>
                <a:off x="1948058" y="6602974"/>
                <a:ext cx="169200" cy="5400"/>
              </p14:xfrm>
            </p:contentPart>
          </mc:Choice>
          <mc:Fallback xmlns="">
            <p:pic>
              <p:nvPicPr>
                <p:cNvPr id="104" name="Freihand 103">
                  <a:extLst>
                    <a:ext uri="{FF2B5EF4-FFF2-40B4-BE49-F238E27FC236}">
                      <a16:creationId xmlns:a16="http://schemas.microsoft.com/office/drawing/2014/main" id="{7D064874-2031-4B21-AE54-1ECE013DA401}"/>
                    </a:ext>
                  </a:extLst>
                </p:cNvPr>
                <p:cNvPicPr/>
                <p:nvPr/>
              </p:nvPicPr>
              <p:blipFill>
                <a:blip r:embed="rId237"/>
                <a:stretch>
                  <a:fillRect/>
                </a:stretch>
              </p:blipFill>
              <p:spPr>
                <a:xfrm>
                  <a:off x="1939058" y="6593974"/>
                  <a:ext cx="186840"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105" name="Freihand 104">
                  <a:extLst>
                    <a:ext uri="{FF2B5EF4-FFF2-40B4-BE49-F238E27FC236}">
                      <a16:creationId xmlns:a16="http://schemas.microsoft.com/office/drawing/2014/main" id="{B7AE0D17-1ADC-4E8E-A8C3-3F852C174FD3}"/>
                    </a:ext>
                  </a:extLst>
                </p14:cNvPr>
                <p14:cNvContentPartPr/>
                <p14:nvPr/>
              </p14:nvContentPartPr>
              <p14:xfrm>
                <a:off x="2159738" y="6586054"/>
                <a:ext cx="85320" cy="16920"/>
              </p14:xfrm>
            </p:contentPart>
          </mc:Choice>
          <mc:Fallback xmlns="">
            <p:pic>
              <p:nvPicPr>
                <p:cNvPr id="105" name="Freihand 104">
                  <a:extLst>
                    <a:ext uri="{FF2B5EF4-FFF2-40B4-BE49-F238E27FC236}">
                      <a16:creationId xmlns:a16="http://schemas.microsoft.com/office/drawing/2014/main" id="{B7AE0D17-1ADC-4E8E-A8C3-3F852C174FD3}"/>
                    </a:ext>
                  </a:extLst>
                </p:cNvPr>
                <p:cNvPicPr/>
                <p:nvPr/>
              </p:nvPicPr>
              <p:blipFill>
                <a:blip r:embed="rId239"/>
                <a:stretch>
                  <a:fillRect/>
                </a:stretch>
              </p:blipFill>
              <p:spPr>
                <a:xfrm>
                  <a:off x="2150738" y="6577414"/>
                  <a:ext cx="10296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54" name="Freihand 153">
                  <a:extLst>
                    <a:ext uri="{FF2B5EF4-FFF2-40B4-BE49-F238E27FC236}">
                      <a16:creationId xmlns:a16="http://schemas.microsoft.com/office/drawing/2014/main" id="{65FBD319-1C08-44D6-8E0B-00104603D5CA}"/>
                    </a:ext>
                  </a:extLst>
                </p14:cNvPr>
                <p14:cNvContentPartPr/>
                <p14:nvPr/>
              </p14:nvContentPartPr>
              <p14:xfrm>
                <a:off x="1013138" y="5479774"/>
                <a:ext cx="690480" cy="879120"/>
              </p14:xfrm>
            </p:contentPart>
          </mc:Choice>
          <mc:Fallback xmlns="">
            <p:pic>
              <p:nvPicPr>
                <p:cNvPr id="154" name="Freihand 153">
                  <a:extLst>
                    <a:ext uri="{FF2B5EF4-FFF2-40B4-BE49-F238E27FC236}">
                      <a16:creationId xmlns:a16="http://schemas.microsoft.com/office/drawing/2014/main" id="{65FBD319-1C08-44D6-8E0B-00104603D5CA}"/>
                    </a:ext>
                  </a:extLst>
                </p:cNvPr>
                <p:cNvPicPr/>
                <p:nvPr/>
              </p:nvPicPr>
              <p:blipFill>
                <a:blip r:embed="rId241"/>
                <a:stretch>
                  <a:fillRect/>
                </a:stretch>
              </p:blipFill>
              <p:spPr>
                <a:xfrm>
                  <a:off x="1004498" y="5471134"/>
                  <a:ext cx="708120" cy="89676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156" name="Freihand 155">
                  <a:extLst>
                    <a:ext uri="{FF2B5EF4-FFF2-40B4-BE49-F238E27FC236}">
                      <a16:creationId xmlns:a16="http://schemas.microsoft.com/office/drawing/2014/main" id="{CC5A9801-7E36-4D77-97E7-4357049FD7CC}"/>
                    </a:ext>
                  </a:extLst>
                </p14:cNvPr>
                <p14:cNvContentPartPr/>
                <p14:nvPr/>
              </p14:nvContentPartPr>
              <p14:xfrm>
                <a:off x="1876418" y="5488054"/>
                <a:ext cx="921600" cy="1001160"/>
              </p14:xfrm>
            </p:contentPart>
          </mc:Choice>
          <mc:Fallback xmlns="">
            <p:pic>
              <p:nvPicPr>
                <p:cNvPr id="156" name="Freihand 155">
                  <a:extLst>
                    <a:ext uri="{FF2B5EF4-FFF2-40B4-BE49-F238E27FC236}">
                      <a16:creationId xmlns:a16="http://schemas.microsoft.com/office/drawing/2014/main" id="{CC5A9801-7E36-4D77-97E7-4357049FD7CC}"/>
                    </a:ext>
                  </a:extLst>
                </p:cNvPr>
                <p:cNvPicPr/>
                <p:nvPr/>
              </p:nvPicPr>
              <p:blipFill>
                <a:blip r:embed="rId243"/>
                <a:stretch>
                  <a:fillRect/>
                </a:stretch>
              </p:blipFill>
              <p:spPr>
                <a:xfrm>
                  <a:off x="1867418" y="5479054"/>
                  <a:ext cx="939240" cy="101880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158" name="Freihand 157">
                  <a:extLst>
                    <a:ext uri="{FF2B5EF4-FFF2-40B4-BE49-F238E27FC236}">
                      <a16:creationId xmlns:a16="http://schemas.microsoft.com/office/drawing/2014/main" id="{83CF2450-2CF1-418B-B179-DA126E9C842B}"/>
                    </a:ext>
                  </a:extLst>
                </p14:cNvPr>
                <p14:cNvContentPartPr/>
                <p14:nvPr/>
              </p14:nvContentPartPr>
              <p14:xfrm>
                <a:off x="2906018" y="5492734"/>
                <a:ext cx="929880" cy="878400"/>
              </p14:xfrm>
            </p:contentPart>
          </mc:Choice>
          <mc:Fallback xmlns="">
            <p:pic>
              <p:nvPicPr>
                <p:cNvPr id="158" name="Freihand 157">
                  <a:extLst>
                    <a:ext uri="{FF2B5EF4-FFF2-40B4-BE49-F238E27FC236}">
                      <a16:creationId xmlns:a16="http://schemas.microsoft.com/office/drawing/2014/main" id="{83CF2450-2CF1-418B-B179-DA126E9C842B}"/>
                    </a:ext>
                  </a:extLst>
                </p:cNvPr>
                <p:cNvPicPr/>
                <p:nvPr/>
              </p:nvPicPr>
              <p:blipFill>
                <a:blip r:embed="rId245"/>
                <a:stretch>
                  <a:fillRect/>
                </a:stretch>
              </p:blipFill>
              <p:spPr>
                <a:xfrm>
                  <a:off x="2897018" y="5483734"/>
                  <a:ext cx="947520" cy="896040"/>
                </a:xfrm>
                <a:prstGeom prst="rect">
                  <a:avLst/>
                </a:prstGeom>
              </p:spPr>
            </p:pic>
          </mc:Fallback>
        </mc:AlternateContent>
      </p:grpSp>
      <p:grpSp>
        <p:nvGrpSpPr>
          <p:cNvPr id="166" name="Gruppieren 165">
            <a:extLst>
              <a:ext uri="{FF2B5EF4-FFF2-40B4-BE49-F238E27FC236}">
                <a16:creationId xmlns:a16="http://schemas.microsoft.com/office/drawing/2014/main" id="{55FEB96D-4CD9-4C99-9724-A3323EE22222}"/>
              </a:ext>
            </a:extLst>
          </p:cNvPr>
          <p:cNvGrpSpPr/>
          <p:nvPr/>
        </p:nvGrpSpPr>
        <p:grpSpPr>
          <a:xfrm>
            <a:off x="5316938" y="3305734"/>
            <a:ext cx="139320" cy="160200"/>
            <a:chOff x="5316938" y="3305734"/>
            <a:chExt cx="139320" cy="160200"/>
          </a:xfrm>
        </p:grpSpPr>
        <mc:AlternateContent xmlns:mc="http://schemas.openxmlformats.org/markup-compatibility/2006" xmlns:p14="http://schemas.microsoft.com/office/powerpoint/2010/main">
          <mc:Choice Requires="p14">
            <p:contentPart p14:bwMode="auto" r:id="rId246">
              <p14:nvContentPartPr>
                <p14:cNvPr id="164" name="Freihand 163">
                  <a:extLst>
                    <a:ext uri="{FF2B5EF4-FFF2-40B4-BE49-F238E27FC236}">
                      <a16:creationId xmlns:a16="http://schemas.microsoft.com/office/drawing/2014/main" id="{2693C355-C2DF-405D-8E71-753D7599166A}"/>
                    </a:ext>
                  </a:extLst>
                </p14:cNvPr>
                <p14:cNvContentPartPr/>
                <p14:nvPr/>
              </p14:nvContentPartPr>
              <p14:xfrm>
                <a:off x="5406218" y="3319054"/>
                <a:ext cx="14400" cy="146880"/>
              </p14:xfrm>
            </p:contentPart>
          </mc:Choice>
          <mc:Fallback xmlns="">
            <p:pic>
              <p:nvPicPr>
                <p:cNvPr id="164" name="Freihand 163">
                  <a:extLst>
                    <a:ext uri="{FF2B5EF4-FFF2-40B4-BE49-F238E27FC236}">
                      <a16:creationId xmlns:a16="http://schemas.microsoft.com/office/drawing/2014/main" id="{2693C355-C2DF-405D-8E71-753D7599166A}"/>
                    </a:ext>
                  </a:extLst>
                </p:cNvPr>
                <p:cNvPicPr/>
                <p:nvPr/>
              </p:nvPicPr>
              <p:blipFill>
                <a:blip r:embed="rId247"/>
                <a:stretch>
                  <a:fillRect/>
                </a:stretch>
              </p:blipFill>
              <p:spPr>
                <a:xfrm>
                  <a:off x="5397218" y="3310414"/>
                  <a:ext cx="32040" cy="16452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165" name="Freihand 164">
                  <a:extLst>
                    <a:ext uri="{FF2B5EF4-FFF2-40B4-BE49-F238E27FC236}">
                      <a16:creationId xmlns:a16="http://schemas.microsoft.com/office/drawing/2014/main" id="{277DB332-46EA-46F6-9EB1-4E2EE40716BC}"/>
                    </a:ext>
                  </a:extLst>
                </p14:cNvPr>
                <p14:cNvContentPartPr/>
                <p14:nvPr/>
              </p14:nvContentPartPr>
              <p14:xfrm>
                <a:off x="5316938" y="3305734"/>
                <a:ext cx="139320" cy="29880"/>
              </p14:xfrm>
            </p:contentPart>
          </mc:Choice>
          <mc:Fallback xmlns="">
            <p:pic>
              <p:nvPicPr>
                <p:cNvPr id="165" name="Freihand 164">
                  <a:extLst>
                    <a:ext uri="{FF2B5EF4-FFF2-40B4-BE49-F238E27FC236}">
                      <a16:creationId xmlns:a16="http://schemas.microsoft.com/office/drawing/2014/main" id="{277DB332-46EA-46F6-9EB1-4E2EE40716BC}"/>
                    </a:ext>
                  </a:extLst>
                </p:cNvPr>
                <p:cNvPicPr/>
                <p:nvPr/>
              </p:nvPicPr>
              <p:blipFill>
                <a:blip r:embed="rId249"/>
                <a:stretch>
                  <a:fillRect/>
                </a:stretch>
              </p:blipFill>
              <p:spPr>
                <a:xfrm>
                  <a:off x="5308298" y="3297094"/>
                  <a:ext cx="156960" cy="47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50">
            <p14:nvContentPartPr>
              <p14:cNvPr id="169" name="Freihand 168">
                <a:extLst>
                  <a:ext uri="{FF2B5EF4-FFF2-40B4-BE49-F238E27FC236}">
                    <a16:creationId xmlns:a16="http://schemas.microsoft.com/office/drawing/2014/main" id="{E222FB56-F73A-4A2F-9371-1CF451FCCEA3}"/>
                  </a:ext>
                </a:extLst>
              </p14:cNvPr>
              <p14:cNvContentPartPr/>
              <p14:nvPr/>
            </p14:nvContentPartPr>
            <p14:xfrm>
              <a:off x="10248218" y="1240774"/>
              <a:ext cx="217800" cy="297360"/>
            </p14:xfrm>
          </p:contentPart>
        </mc:Choice>
        <mc:Fallback xmlns="">
          <p:pic>
            <p:nvPicPr>
              <p:cNvPr id="169" name="Freihand 168">
                <a:extLst>
                  <a:ext uri="{FF2B5EF4-FFF2-40B4-BE49-F238E27FC236}">
                    <a16:creationId xmlns:a16="http://schemas.microsoft.com/office/drawing/2014/main" id="{E222FB56-F73A-4A2F-9371-1CF451FCCEA3}"/>
                  </a:ext>
                </a:extLst>
              </p:cNvPr>
              <p:cNvPicPr/>
              <p:nvPr/>
            </p:nvPicPr>
            <p:blipFill>
              <a:blip r:embed="rId251"/>
              <a:stretch>
                <a:fillRect/>
              </a:stretch>
            </p:blipFill>
            <p:spPr>
              <a:xfrm>
                <a:off x="10239218" y="1231774"/>
                <a:ext cx="235440" cy="315000"/>
              </a:xfrm>
              <a:prstGeom prst="rect">
                <a:avLst/>
              </a:prstGeom>
            </p:spPr>
          </p:pic>
        </mc:Fallback>
      </mc:AlternateContent>
      <p:grpSp>
        <p:nvGrpSpPr>
          <p:cNvPr id="176" name="Gruppieren 175">
            <a:extLst>
              <a:ext uri="{FF2B5EF4-FFF2-40B4-BE49-F238E27FC236}">
                <a16:creationId xmlns:a16="http://schemas.microsoft.com/office/drawing/2014/main" id="{435290A9-AACA-4EB8-93E5-C8A0117AC56C}"/>
              </a:ext>
            </a:extLst>
          </p:cNvPr>
          <p:cNvGrpSpPr/>
          <p:nvPr/>
        </p:nvGrpSpPr>
        <p:grpSpPr>
          <a:xfrm>
            <a:off x="10342538" y="1619134"/>
            <a:ext cx="769320" cy="298800"/>
            <a:chOff x="10342538" y="1619134"/>
            <a:chExt cx="769320" cy="298800"/>
          </a:xfrm>
        </p:grpSpPr>
        <mc:AlternateContent xmlns:mc="http://schemas.openxmlformats.org/markup-compatibility/2006" xmlns:p14="http://schemas.microsoft.com/office/powerpoint/2010/main">
          <mc:Choice Requires="p14">
            <p:contentPart p14:bwMode="auto" r:id="rId252">
              <p14:nvContentPartPr>
                <p14:cNvPr id="170" name="Freihand 169">
                  <a:extLst>
                    <a:ext uri="{FF2B5EF4-FFF2-40B4-BE49-F238E27FC236}">
                      <a16:creationId xmlns:a16="http://schemas.microsoft.com/office/drawing/2014/main" id="{51FE5017-2BEE-40E7-B637-514D0D26F969}"/>
                    </a:ext>
                  </a:extLst>
                </p14:cNvPr>
                <p14:cNvContentPartPr/>
                <p14:nvPr/>
              </p14:nvContentPartPr>
              <p14:xfrm>
                <a:off x="10342538" y="1619134"/>
                <a:ext cx="104040" cy="168840"/>
              </p14:xfrm>
            </p:contentPart>
          </mc:Choice>
          <mc:Fallback xmlns="">
            <p:pic>
              <p:nvPicPr>
                <p:cNvPr id="170" name="Freihand 169">
                  <a:extLst>
                    <a:ext uri="{FF2B5EF4-FFF2-40B4-BE49-F238E27FC236}">
                      <a16:creationId xmlns:a16="http://schemas.microsoft.com/office/drawing/2014/main" id="{51FE5017-2BEE-40E7-B637-514D0D26F969}"/>
                    </a:ext>
                  </a:extLst>
                </p:cNvPr>
                <p:cNvPicPr/>
                <p:nvPr/>
              </p:nvPicPr>
              <p:blipFill>
                <a:blip r:embed="rId253"/>
                <a:stretch>
                  <a:fillRect/>
                </a:stretch>
              </p:blipFill>
              <p:spPr>
                <a:xfrm>
                  <a:off x="10333538" y="1610134"/>
                  <a:ext cx="121680" cy="18648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171" name="Freihand 170">
                  <a:extLst>
                    <a:ext uri="{FF2B5EF4-FFF2-40B4-BE49-F238E27FC236}">
                      <a16:creationId xmlns:a16="http://schemas.microsoft.com/office/drawing/2014/main" id="{ED286753-E83F-46E2-A5B2-AFC9CF5A9F64}"/>
                    </a:ext>
                  </a:extLst>
                </p14:cNvPr>
                <p14:cNvContentPartPr/>
                <p14:nvPr/>
              </p14:nvContentPartPr>
              <p14:xfrm>
                <a:off x="10423538" y="1668454"/>
                <a:ext cx="119160" cy="114840"/>
              </p14:xfrm>
            </p:contentPart>
          </mc:Choice>
          <mc:Fallback xmlns="">
            <p:pic>
              <p:nvPicPr>
                <p:cNvPr id="171" name="Freihand 170">
                  <a:extLst>
                    <a:ext uri="{FF2B5EF4-FFF2-40B4-BE49-F238E27FC236}">
                      <a16:creationId xmlns:a16="http://schemas.microsoft.com/office/drawing/2014/main" id="{ED286753-E83F-46E2-A5B2-AFC9CF5A9F64}"/>
                    </a:ext>
                  </a:extLst>
                </p:cNvPr>
                <p:cNvPicPr/>
                <p:nvPr/>
              </p:nvPicPr>
              <p:blipFill>
                <a:blip r:embed="rId255"/>
                <a:stretch>
                  <a:fillRect/>
                </a:stretch>
              </p:blipFill>
              <p:spPr>
                <a:xfrm>
                  <a:off x="10414898" y="1659454"/>
                  <a:ext cx="13680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172" name="Freihand 171">
                  <a:extLst>
                    <a:ext uri="{FF2B5EF4-FFF2-40B4-BE49-F238E27FC236}">
                      <a16:creationId xmlns:a16="http://schemas.microsoft.com/office/drawing/2014/main" id="{7EAADF80-C8AC-415E-995E-86B34852FB5F}"/>
                    </a:ext>
                  </a:extLst>
                </p14:cNvPr>
                <p14:cNvContentPartPr/>
                <p14:nvPr/>
              </p14:nvContentPartPr>
              <p14:xfrm>
                <a:off x="10573658" y="1668454"/>
                <a:ext cx="109800" cy="151920"/>
              </p14:xfrm>
            </p:contentPart>
          </mc:Choice>
          <mc:Fallback xmlns="">
            <p:pic>
              <p:nvPicPr>
                <p:cNvPr id="172" name="Freihand 171">
                  <a:extLst>
                    <a:ext uri="{FF2B5EF4-FFF2-40B4-BE49-F238E27FC236}">
                      <a16:creationId xmlns:a16="http://schemas.microsoft.com/office/drawing/2014/main" id="{7EAADF80-C8AC-415E-995E-86B34852FB5F}"/>
                    </a:ext>
                  </a:extLst>
                </p:cNvPr>
                <p:cNvPicPr/>
                <p:nvPr/>
              </p:nvPicPr>
              <p:blipFill>
                <a:blip r:embed="rId257"/>
                <a:stretch>
                  <a:fillRect/>
                </a:stretch>
              </p:blipFill>
              <p:spPr>
                <a:xfrm>
                  <a:off x="10565018" y="1659814"/>
                  <a:ext cx="127440" cy="169560"/>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173" name="Freihand 172">
                  <a:extLst>
                    <a:ext uri="{FF2B5EF4-FFF2-40B4-BE49-F238E27FC236}">
                      <a16:creationId xmlns:a16="http://schemas.microsoft.com/office/drawing/2014/main" id="{1F006FD4-D5D7-41BE-848D-491D465ED744}"/>
                    </a:ext>
                  </a:extLst>
                </p14:cNvPr>
                <p14:cNvContentPartPr/>
                <p14:nvPr/>
              </p14:nvContentPartPr>
              <p14:xfrm>
                <a:off x="10776698" y="1619854"/>
                <a:ext cx="113760" cy="176760"/>
              </p14:xfrm>
            </p:contentPart>
          </mc:Choice>
          <mc:Fallback xmlns="">
            <p:pic>
              <p:nvPicPr>
                <p:cNvPr id="173" name="Freihand 172">
                  <a:extLst>
                    <a:ext uri="{FF2B5EF4-FFF2-40B4-BE49-F238E27FC236}">
                      <a16:creationId xmlns:a16="http://schemas.microsoft.com/office/drawing/2014/main" id="{1F006FD4-D5D7-41BE-848D-491D465ED744}"/>
                    </a:ext>
                  </a:extLst>
                </p:cNvPr>
                <p:cNvPicPr/>
                <p:nvPr/>
              </p:nvPicPr>
              <p:blipFill>
                <a:blip r:embed="rId259"/>
                <a:stretch>
                  <a:fillRect/>
                </a:stretch>
              </p:blipFill>
              <p:spPr>
                <a:xfrm>
                  <a:off x="10768058" y="1610854"/>
                  <a:ext cx="131400" cy="19440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175" name="Freihand 174">
                  <a:extLst>
                    <a:ext uri="{FF2B5EF4-FFF2-40B4-BE49-F238E27FC236}">
                      <a16:creationId xmlns:a16="http://schemas.microsoft.com/office/drawing/2014/main" id="{C5AB804E-C07C-4B78-A9FF-9F26822373C2}"/>
                    </a:ext>
                  </a:extLst>
                </p14:cNvPr>
                <p14:cNvContentPartPr/>
                <p14:nvPr/>
              </p14:nvContentPartPr>
              <p14:xfrm>
                <a:off x="10974338" y="1631374"/>
                <a:ext cx="137520" cy="286560"/>
              </p14:xfrm>
            </p:contentPart>
          </mc:Choice>
          <mc:Fallback xmlns="">
            <p:pic>
              <p:nvPicPr>
                <p:cNvPr id="175" name="Freihand 174">
                  <a:extLst>
                    <a:ext uri="{FF2B5EF4-FFF2-40B4-BE49-F238E27FC236}">
                      <a16:creationId xmlns:a16="http://schemas.microsoft.com/office/drawing/2014/main" id="{C5AB804E-C07C-4B78-A9FF-9F26822373C2}"/>
                    </a:ext>
                  </a:extLst>
                </p:cNvPr>
                <p:cNvPicPr/>
                <p:nvPr/>
              </p:nvPicPr>
              <p:blipFill>
                <a:blip r:embed="rId261"/>
                <a:stretch>
                  <a:fillRect/>
                </a:stretch>
              </p:blipFill>
              <p:spPr>
                <a:xfrm>
                  <a:off x="10965698" y="1622734"/>
                  <a:ext cx="155160" cy="304200"/>
                </a:xfrm>
                <a:prstGeom prst="rect">
                  <a:avLst/>
                </a:prstGeom>
              </p:spPr>
            </p:pic>
          </mc:Fallback>
        </mc:AlternateContent>
      </p:grpSp>
      <p:grpSp>
        <p:nvGrpSpPr>
          <p:cNvPr id="193" name="Gruppieren 192">
            <a:extLst>
              <a:ext uri="{FF2B5EF4-FFF2-40B4-BE49-F238E27FC236}">
                <a16:creationId xmlns:a16="http://schemas.microsoft.com/office/drawing/2014/main" id="{B7A6FE2D-C305-4BD9-BA34-7CB924DB8603}"/>
              </a:ext>
            </a:extLst>
          </p:cNvPr>
          <p:cNvGrpSpPr/>
          <p:nvPr/>
        </p:nvGrpSpPr>
        <p:grpSpPr>
          <a:xfrm>
            <a:off x="11148938" y="2825134"/>
            <a:ext cx="443880" cy="223920"/>
            <a:chOff x="11148938" y="2825134"/>
            <a:chExt cx="443880" cy="223920"/>
          </a:xfrm>
        </p:grpSpPr>
        <mc:AlternateContent xmlns:mc="http://schemas.openxmlformats.org/markup-compatibility/2006" xmlns:p14="http://schemas.microsoft.com/office/powerpoint/2010/main">
          <mc:Choice Requires="p14">
            <p:contentPart p14:bwMode="auto" r:id="rId262">
              <p14:nvContentPartPr>
                <p14:cNvPr id="177" name="Freihand 176">
                  <a:extLst>
                    <a:ext uri="{FF2B5EF4-FFF2-40B4-BE49-F238E27FC236}">
                      <a16:creationId xmlns:a16="http://schemas.microsoft.com/office/drawing/2014/main" id="{3D33EA1E-800E-4E33-A51D-1FFF5730BAAB}"/>
                    </a:ext>
                  </a:extLst>
                </p14:cNvPr>
                <p14:cNvContentPartPr/>
                <p14:nvPr/>
              </p14:nvContentPartPr>
              <p14:xfrm>
                <a:off x="11148938" y="2915494"/>
                <a:ext cx="166320" cy="3600"/>
              </p14:xfrm>
            </p:contentPart>
          </mc:Choice>
          <mc:Fallback xmlns="">
            <p:pic>
              <p:nvPicPr>
                <p:cNvPr id="177" name="Freihand 176">
                  <a:extLst>
                    <a:ext uri="{FF2B5EF4-FFF2-40B4-BE49-F238E27FC236}">
                      <a16:creationId xmlns:a16="http://schemas.microsoft.com/office/drawing/2014/main" id="{3D33EA1E-800E-4E33-A51D-1FFF5730BAAB}"/>
                    </a:ext>
                  </a:extLst>
                </p:cNvPr>
                <p:cNvPicPr/>
                <p:nvPr/>
              </p:nvPicPr>
              <p:blipFill>
                <a:blip r:embed="rId263"/>
                <a:stretch>
                  <a:fillRect/>
                </a:stretch>
              </p:blipFill>
              <p:spPr>
                <a:xfrm>
                  <a:off x="11140298" y="2906494"/>
                  <a:ext cx="18396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178" name="Freihand 177">
                  <a:extLst>
                    <a:ext uri="{FF2B5EF4-FFF2-40B4-BE49-F238E27FC236}">
                      <a16:creationId xmlns:a16="http://schemas.microsoft.com/office/drawing/2014/main" id="{91EF46AC-08BB-480B-9128-214988DA398A}"/>
                    </a:ext>
                  </a:extLst>
                </p14:cNvPr>
                <p14:cNvContentPartPr/>
                <p14:nvPr/>
              </p14:nvContentPartPr>
              <p14:xfrm>
                <a:off x="11171978" y="2849254"/>
                <a:ext cx="29520" cy="199800"/>
              </p14:xfrm>
            </p:contentPart>
          </mc:Choice>
          <mc:Fallback xmlns="">
            <p:pic>
              <p:nvPicPr>
                <p:cNvPr id="178" name="Freihand 177">
                  <a:extLst>
                    <a:ext uri="{FF2B5EF4-FFF2-40B4-BE49-F238E27FC236}">
                      <a16:creationId xmlns:a16="http://schemas.microsoft.com/office/drawing/2014/main" id="{91EF46AC-08BB-480B-9128-214988DA398A}"/>
                    </a:ext>
                  </a:extLst>
                </p:cNvPr>
                <p:cNvPicPr/>
                <p:nvPr/>
              </p:nvPicPr>
              <p:blipFill>
                <a:blip r:embed="rId265"/>
                <a:stretch>
                  <a:fillRect/>
                </a:stretch>
              </p:blipFill>
              <p:spPr>
                <a:xfrm>
                  <a:off x="11162978" y="2840614"/>
                  <a:ext cx="47160" cy="217440"/>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179" name="Freihand 178">
                  <a:extLst>
                    <a:ext uri="{FF2B5EF4-FFF2-40B4-BE49-F238E27FC236}">
                      <a16:creationId xmlns:a16="http://schemas.microsoft.com/office/drawing/2014/main" id="{6433E452-C052-42DC-864A-A6678031FD00}"/>
                    </a:ext>
                  </a:extLst>
                </p14:cNvPr>
                <p14:cNvContentPartPr/>
                <p14:nvPr/>
              </p14:nvContentPartPr>
              <p14:xfrm>
                <a:off x="11410658" y="2907214"/>
                <a:ext cx="36000" cy="118080"/>
              </p14:xfrm>
            </p:contentPart>
          </mc:Choice>
          <mc:Fallback xmlns="">
            <p:pic>
              <p:nvPicPr>
                <p:cNvPr id="179" name="Freihand 178">
                  <a:extLst>
                    <a:ext uri="{FF2B5EF4-FFF2-40B4-BE49-F238E27FC236}">
                      <a16:creationId xmlns:a16="http://schemas.microsoft.com/office/drawing/2014/main" id="{6433E452-C052-42DC-864A-A6678031FD00}"/>
                    </a:ext>
                  </a:extLst>
                </p:cNvPr>
                <p:cNvPicPr/>
                <p:nvPr/>
              </p:nvPicPr>
              <p:blipFill>
                <a:blip r:embed="rId267"/>
                <a:stretch>
                  <a:fillRect/>
                </a:stretch>
              </p:blipFill>
              <p:spPr>
                <a:xfrm>
                  <a:off x="11402018" y="2898574"/>
                  <a:ext cx="5364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268">
              <p14:nvContentPartPr>
                <p14:cNvPr id="180" name="Freihand 179">
                  <a:extLst>
                    <a:ext uri="{FF2B5EF4-FFF2-40B4-BE49-F238E27FC236}">
                      <a16:creationId xmlns:a16="http://schemas.microsoft.com/office/drawing/2014/main" id="{3A08AD4E-CE3D-4F5B-B812-CF4CBEBA3FD8}"/>
                    </a:ext>
                  </a:extLst>
                </p14:cNvPr>
                <p14:cNvContentPartPr/>
                <p14:nvPr/>
              </p14:nvContentPartPr>
              <p14:xfrm>
                <a:off x="11342978" y="2825134"/>
                <a:ext cx="249840" cy="61560"/>
              </p14:xfrm>
            </p:contentPart>
          </mc:Choice>
          <mc:Fallback xmlns="">
            <p:pic>
              <p:nvPicPr>
                <p:cNvPr id="180" name="Freihand 179">
                  <a:extLst>
                    <a:ext uri="{FF2B5EF4-FFF2-40B4-BE49-F238E27FC236}">
                      <a16:creationId xmlns:a16="http://schemas.microsoft.com/office/drawing/2014/main" id="{3A08AD4E-CE3D-4F5B-B812-CF4CBEBA3FD8}"/>
                    </a:ext>
                  </a:extLst>
                </p:cNvPr>
                <p:cNvPicPr/>
                <p:nvPr/>
              </p:nvPicPr>
              <p:blipFill>
                <a:blip r:embed="rId269"/>
                <a:stretch>
                  <a:fillRect/>
                </a:stretch>
              </p:blipFill>
              <p:spPr>
                <a:xfrm>
                  <a:off x="11333978" y="2816494"/>
                  <a:ext cx="267480" cy="79200"/>
                </a:xfrm>
                <a:prstGeom prst="rect">
                  <a:avLst/>
                </a:prstGeom>
              </p:spPr>
            </p:pic>
          </mc:Fallback>
        </mc:AlternateContent>
      </p:grpSp>
      <p:grpSp>
        <p:nvGrpSpPr>
          <p:cNvPr id="192" name="Gruppieren 191">
            <a:extLst>
              <a:ext uri="{FF2B5EF4-FFF2-40B4-BE49-F238E27FC236}">
                <a16:creationId xmlns:a16="http://schemas.microsoft.com/office/drawing/2014/main" id="{3FAAD846-B0C9-4F92-84D0-362257679C42}"/>
              </a:ext>
            </a:extLst>
          </p:cNvPr>
          <p:cNvGrpSpPr/>
          <p:nvPr/>
        </p:nvGrpSpPr>
        <p:grpSpPr>
          <a:xfrm>
            <a:off x="11234978" y="3499414"/>
            <a:ext cx="486360" cy="208440"/>
            <a:chOff x="11234978" y="3499414"/>
            <a:chExt cx="486360" cy="208440"/>
          </a:xfrm>
        </p:grpSpPr>
        <mc:AlternateContent xmlns:mc="http://schemas.openxmlformats.org/markup-compatibility/2006" xmlns:p14="http://schemas.microsoft.com/office/powerpoint/2010/main">
          <mc:Choice Requires="p14">
            <p:contentPart p14:bwMode="auto" r:id="rId270">
              <p14:nvContentPartPr>
                <p14:cNvPr id="181" name="Freihand 180">
                  <a:extLst>
                    <a:ext uri="{FF2B5EF4-FFF2-40B4-BE49-F238E27FC236}">
                      <a16:creationId xmlns:a16="http://schemas.microsoft.com/office/drawing/2014/main" id="{CF0C166D-ABFE-43D2-871C-96BBB53F7328}"/>
                    </a:ext>
                  </a:extLst>
                </p14:cNvPr>
                <p14:cNvContentPartPr/>
                <p14:nvPr/>
              </p14:nvContentPartPr>
              <p14:xfrm>
                <a:off x="11234978" y="3564574"/>
                <a:ext cx="159840" cy="7920"/>
              </p14:xfrm>
            </p:contentPart>
          </mc:Choice>
          <mc:Fallback xmlns="">
            <p:pic>
              <p:nvPicPr>
                <p:cNvPr id="181" name="Freihand 180">
                  <a:extLst>
                    <a:ext uri="{FF2B5EF4-FFF2-40B4-BE49-F238E27FC236}">
                      <a16:creationId xmlns:a16="http://schemas.microsoft.com/office/drawing/2014/main" id="{CF0C166D-ABFE-43D2-871C-96BBB53F7328}"/>
                    </a:ext>
                  </a:extLst>
                </p:cNvPr>
                <p:cNvPicPr/>
                <p:nvPr/>
              </p:nvPicPr>
              <p:blipFill>
                <a:blip r:embed="rId271"/>
                <a:stretch>
                  <a:fillRect/>
                </a:stretch>
              </p:blipFill>
              <p:spPr>
                <a:xfrm>
                  <a:off x="11225978" y="3555574"/>
                  <a:ext cx="177480" cy="25560"/>
                </a:xfrm>
                <a:prstGeom prst="rect">
                  <a:avLst/>
                </a:prstGeom>
              </p:spPr>
            </p:pic>
          </mc:Fallback>
        </mc:AlternateContent>
        <mc:AlternateContent xmlns:mc="http://schemas.openxmlformats.org/markup-compatibility/2006" xmlns:p14="http://schemas.microsoft.com/office/powerpoint/2010/main">
          <mc:Choice Requires="p14">
            <p:contentPart p14:bwMode="auto" r:id="rId272">
              <p14:nvContentPartPr>
                <p14:cNvPr id="182" name="Freihand 181">
                  <a:extLst>
                    <a:ext uri="{FF2B5EF4-FFF2-40B4-BE49-F238E27FC236}">
                      <a16:creationId xmlns:a16="http://schemas.microsoft.com/office/drawing/2014/main" id="{9670E1EB-278F-480E-AA1B-BBA853A03DB7}"/>
                    </a:ext>
                  </a:extLst>
                </p14:cNvPr>
                <p14:cNvContentPartPr/>
                <p14:nvPr/>
              </p14:nvContentPartPr>
              <p14:xfrm>
                <a:off x="11286458" y="3499414"/>
                <a:ext cx="23400" cy="178920"/>
              </p14:xfrm>
            </p:contentPart>
          </mc:Choice>
          <mc:Fallback xmlns="">
            <p:pic>
              <p:nvPicPr>
                <p:cNvPr id="182" name="Freihand 181">
                  <a:extLst>
                    <a:ext uri="{FF2B5EF4-FFF2-40B4-BE49-F238E27FC236}">
                      <a16:creationId xmlns:a16="http://schemas.microsoft.com/office/drawing/2014/main" id="{9670E1EB-278F-480E-AA1B-BBA853A03DB7}"/>
                    </a:ext>
                  </a:extLst>
                </p:cNvPr>
                <p:cNvPicPr/>
                <p:nvPr/>
              </p:nvPicPr>
              <p:blipFill>
                <a:blip r:embed="rId273"/>
                <a:stretch>
                  <a:fillRect/>
                </a:stretch>
              </p:blipFill>
              <p:spPr>
                <a:xfrm>
                  <a:off x="11277458" y="3490414"/>
                  <a:ext cx="4104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274">
              <p14:nvContentPartPr>
                <p14:cNvPr id="183" name="Freihand 182">
                  <a:extLst>
                    <a:ext uri="{FF2B5EF4-FFF2-40B4-BE49-F238E27FC236}">
                      <a16:creationId xmlns:a16="http://schemas.microsoft.com/office/drawing/2014/main" id="{F5CC37A6-C004-43EF-BCE6-C78FB202E886}"/>
                    </a:ext>
                  </a:extLst>
                </p14:cNvPr>
                <p14:cNvContentPartPr/>
                <p14:nvPr/>
              </p14:nvContentPartPr>
              <p14:xfrm>
                <a:off x="11569418" y="3621814"/>
                <a:ext cx="37440" cy="86040"/>
              </p14:xfrm>
            </p:contentPart>
          </mc:Choice>
          <mc:Fallback xmlns="">
            <p:pic>
              <p:nvPicPr>
                <p:cNvPr id="183" name="Freihand 182">
                  <a:extLst>
                    <a:ext uri="{FF2B5EF4-FFF2-40B4-BE49-F238E27FC236}">
                      <a16:creationId xmlns:a16="http://schemas.microsoft.com/office/drawing/2014/main" id="{F5CC37A6-C004-43EF-BCE6-C78FB202E886}"/>
                    </a:ext>
                  </a:extLst>
                </p:cNvPr>
                <p:cNvPicPr/>
                <p:nvPr/>
              </p:nvPicPr>
              <p:blipFill>
                <a:blip r:embed="rId275"/>
                <a:stretch>
                  <a:fillRect/>
                </a:stretch>
              </p:blipFill>
              <p:spPr>
                <a:xfrm>
                  <a:off x="11560778" y="3612814"/>
                  <a:ext cx="55080" cy="103680"/>
                </a:xfrm>
                <a:prstGeom prst="rect">
                  <a:avLst/>
                </a:prstGeom>
              </p:spPr>
            </p:pic>
          </mc:Fallback>
        </mc:AlternateContent>
        <mc:AlternateContent xmlns:mc="http://schemas.openxmlformats.org/markup-compatibility/2006" xmlns:p14="http://schemas.microsoft.com/office/powerpoint/2010/main">
          <mc:Choice Requires="p14">
            <p:contentPart p14:bwMode="auto" r:id="rId276">
              <p14:nvContentPartPr>
                <p14:cNvPr id="184" name="Freihand 183">
                  <a:extLst>
                    <a:ext uri="{FF2B5EF4-FFF2-40B4-BE49-F238E27FC236}">
                      <a16:creationId xmlns:a16="http://schemas.microsoft.com/office/drawing/2014/main" id="{DA1CF753-DE91-4481-8F84-FC4CF0D70F1D}"/>
                    </a:ext>
                  </a:extLst>
                </p14:cNvPr>
                <p14:cNvContentPartPr/>
                <p14:nvPr/>
              </p14:nvContentPartPr>
              <p14:xfrm>
                <a:off x="11483378" y="3571774"/>
                <a:ext cx="237960" cy="34200"/>
              </p14:xfrm>
            </p:contentPart>
          </mc:Choice>
          <mc:Fallback xmlns="">
            <p:pic>
              <p:nvPicPr>
                <p:cNvPr id="184" name="Freihand 183">
                  <a:extLst>
                    <a:ext uri="{FF2B5EF4-FFF2-40B4-BE49-F238E27FC236}">
                      <a16:creationId xmlns:a16="http://schemas.microsoft.com/office/drawing/2014/main" id="{DA1CF753-DE91-4481-8F84-FC4CF0D70F1D}"/>
                    </a:ext>
                  </a:extLst>
                </p:cNvPr>
                <p:cNvPicPr/>
                <p:nvPr/>
              </p:nvPicPr>
              <p:blipFill>
                <a:blip r:embed="rId277"/>
                <a:stretch>
                  <a:fillRect/>
                </a:stretch>
              </p:blipFill>
              <p:spPr>
                <a:xfrm>
                  <a:off x="11474738" y="3563134"/>
                  <a:ext cx="255600" cy="518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78">
            <p14:nvContentPartPr>
              <p14:cNvPr id="185" name="Freihand 184">
                <a:extLst>
                  <a:ext uri="{FF2B5EF4-FFF2-40B4-BE49-F238E27FC236}">
                    <a16:creationId xmlns:a16="http://schemas.microsoft.com/office/drawing/2014/main" id="{ECD73993-F593-41FF-9A1B-020099C66A02}"/>
                  </a:ext>
                </a:extLst>
              </p14:cNvPr>
              <p14:cNvContentPartPr/>
              <p14:nvPr/>
            </p14:nvContentPartPr>
            <p14:xfrm>
              <a:off x="5156378" y="2345974"/>
              <a:ext cx="411480" cy="483120"/>
            </p14:xfrm>
          </p:contentPart>
        </mc:Choice>
        <mc:Fallback xmlns="">
          <p:pic>
            <p:nvPicPr>
              <p:cNvPr id="185" name="Freihand 184">
                <a:extLst>
                  <a:ext uri="{FF2B5EF4-FFF2-40B4-BE49-F238E27FC236}">
                    <a16:creationId xmlns:a16="http://schemas.microsoft.com/office/drawing/2014/main" id="{ECD73993-F593-41FF-9A1B-020099C66A02}"/>
                  </a:ext>
                </a:extLst>
              </p:cNvPr>
              <p:cNvPicPr/>
              <p:nvPr/>
            </p:nvPicPr>
            <p:blipFill>
              <a:blip r:embed="rId279"/>
              <a:stretch>
                <a:fillRect/>
              </a:stretch>
            </p:blipFill>
            <p:spPr>
              <a:xfrm>
                <a:off x="5147378" y="2336974"/>
                <a:ext cx="429120" cy="500760"/>
              </a:xfrm>
              <a:prstGeom prst="rect">
                <a:avLst/>
              </a:prstGeom>
            </p:spPr>
          </p:pic>
        </mc:Fallback>
      </mc:AlternateContent>
      <p:grpSp>
        <p:nvGrpSpPr>
          <p:cNvPr id="190" name="Gruppieren 189">
            <a:extLst>
              <a:ext uri="{FF2B5EF4-FFF2-40B4-BE49-F238E27FC236}">
                <a16:creationId xmlns:a16="http://schemas.microsoft.com/office/drawing/2014/main" id="{DC860008-F3C8-4BB8-96FD-E6E8BB28CC3C}"/>
              </a:ext>
            </a:extLst>
          </p:cNvPr>
          <p:cNvGrpSpPr/>
          <p:nvPr/>
        </p:nvGrpSpPr>
        <p:grpSpPr>
          <a:xfrm>
            <a:off x="11220578" y="4054534"/>
            <a:ext cx="437760" cy="174960"/>
            <a:chOff x="11220578" y="4054534"/>
            <a:chExt cx="437760" cy="174960"/>
          </a:xfrm>
        </p:grpSpPr>
        <mc:AlternateContent xmlns:mc="http://schemas.openxmlformats.org/markup-compatibility/2006" xmlns:p14="http://schemas.microsoft.com/office/powerpoint/2010/main">
          <mc:Choice Requires="p14">
            <p:contentPart p14:bwMode="auto" r:id="rId280">
              <p14:nvContentPartPr>
                <p14:cNvPr id="186" name="Freihand 185">
                  <a:extLst>
                    <a:ext uri="{FF2B5EF4-FFF2-40B4-BE49-F238E27FC236}">
                      <a16:creationId xmlns:a16="http://schemas.microsoft.com/office/drawing/2014/main" id="{B92B4113-88EA-4C0F-B271-227E983B6546}"/>
                    </a:ext>
                  </a:extLst>
                </p14:cNvPr>
                <p14:cNvContentPartPr/>
                <p14:nvPr/>
              </p14:nvContentPartPr>
              <p14:xfrm>
                <a:off x="11220578" y="4091254"/>
                <a:ext cx="217800" cy="29160"/>
              </p14:xfrm>
            </p:contentPart>
          </mc:Choice>
          <mc:Fallback xmlns="">
            <p:pic>
              <p:nvPicPr>
                <p:cNvPr id="186" name="Freihand 185">
                  <a:extLst>
                    <a:ext uri="{FF2B5EF4-FFF2-40B4-BE49-F238E27FC236}">
                      <a16:creationId xmlns:a16="http://schemas.microsoft.com/office/drawing/2014/main" id="{B92B4113-88EA-4C0F-B271-227E983B6546}"/>
                    </a:ext>
                  </a:extLst>
                </p:cNvPr>
                <p:cNvPicPr/>
                <p:nvPr/>
              </p:nvPicPr>
              <p:blipFill>
                <a:blip r:embed="rId281"/>
                <a:stretch>
                  <a:fillRect/>
                </a:stretch>
              </p:blipFill>
              <p:spPr>
                <a:xfrm>
                  <a:off x="11211578" y="4082614"/>
                  <a:ext cx="235440" cy="46800"/>
                </a:xfrm>
                <a:prstGeom prst="rect">
                  <a:avLst/>
                </a:prstGeom>
              </p:spPr>
            </p:pic>
          </mc:Fallback>
        </mc:AlternateContent>
        <mc:AlternateContent xmlns:mc="http://schemas.openxmlformats.org/markup-compatibility/2006" xmlns:p14="http://schemas.microsoft.com/office/powerpoint/2010/main">
          <mc:Choice Requires="p14">
            <p:contentPart p14:bwMode="auto" r:id="rId282">
              <p14:nvContentPartPr>
                <p14:cNvPr id="187" name="Freihand 186">
                  <a:extLst>
                    <a:ext uri="{FF2B5EF4-FFF2-40B4-BE49-F238E27FC236}">
                      <a16:creationId xmlns:a16="http://schemas.microsoft.com/office/drawing/2014/main" id="{06848576-469B-48AB-84DF-D04F9321905C}"/>
                    </a:ext>
                  </a:extLst>
                </p14:cNvPr>
                <p14:cNvContentPartPr/>
                <p14:nvPr/>
              </p14:nvContentPartPr>
              <p14:xfrm>
                <a:off x="11234978" y="4054534"/>
                <a:ext cx="37440" cy="151560"/>
              </p14:xfrm>
            </p:contentPart>
          </mc:Choice>
          <mc:Fallback xmlns="">
            <p:pic>
              <p:nvPicPr>
                <p:cNvPr id="187" name="Freihand 186">
                  <a:extLst>
                    <a:ext uri="{FF2B5EF4-FFF2-40B4-BE49-F238E27FC236}">
                      <a16:creationId xmlns:a16="http://schemas.microsoft.com/office/drawing/2014/main" id="{06848576-469B-48AB-84DF-D04F9321905C}"/>
                    </a:ext>
                  </a:extLst>
                </p:cNvPr>
                <p:cNvPicPr/>
                <p:nvPr/>
              </p:nvPicPr>
              <p:blipFill>
                <a:blip r:embed="rId283"/>
                <a:stretch>
                  <a:fillRect/>
                </a:stretch>
              </p:blipFill>
              <p:spPr>
                <a:xfrm>
                  <a:off x="11225978" y="4045534"/>
                  <a:ext cx="5508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284">
              <p14:nvContentPartPr>
                <p14:cNvPr id="188" name="Freihand 187">
                  <a:extLst>
                    <a:ext uri="{FF2B5EF4-FFF2-40B4-BE49-F238E27FC236}">
                      <a16:creationId xmlns:a16="http://schemas.microsoft.com/office/drawing/2014/main" id="{7889C268-569D-4666-B043-C4156EA2849F}"/>
                    </a:ext>
                  </a:extLst>
                </p14:cNvPr>
                <p14:cNvContentPartPr/>
                <p14:nvPr/>
              </p14:nvContentPartPr>
              <p14:xfrm>
                <a:off x="11549258" y="4099534"/>
                <a:ext cx="7560" cy="129960"/>
              </p14:xfrm>
            </p:contentPart>
          </mc:Choice>
          <mc:Fallback xmlns="">
            <p:pic>
              <p:nvPicPr>
                <p:cNvPr id="188" name="Freihand 187">
                  <a:extLst>
                    <a:ext uri="{FF2B5EF4-FFF2-40B4-BE49-F238E27FC236}">
                      <a16:creationId xmlns:a16="http://schemas.microsoft.com/office/drawing/2014/main" id="{7889C268-569D-4666-B043-C4156EA2849F}"/>
                    </a:ext>
                  </a:extLst>
                </p:cNvPr>
                <p:cNvPicPr/>
                <p:nvPr/>
              </p:nvPicPr>
              <p:blipFill>
                <a:blip r:embed="rId285"/>
                <a:stretch>
                  <a:fillRect/>
                </a:stretch>
              </p:blipFill>
              <p:spPr>
                <a:xfrm>
                  <a:off x="11540618" y="4090534"/>
                  <a:ext cx="25200" cy="147600"/>
                </a:xfrm>
                <a:prstGeom prst="rect">
                  <a:avLst/>
                </a:prstGeom>
              </p:spPr>
            </p:pic>
          </mc:Fallback>
        </mc:AlternateContent>
        <mc:AlternateContent xmlns:mc="http://schemas.openxmlformats.org/markup-compatibility/2006" xmlns:p14="http://schemas.microsoft.com/office/powerpoint/2010/main">
          <mc:Choice Requires="p14">
            <p:contentPart p14:bwMode="auto" r:id="rId286">
              <p14:nvContentPartPr>
                <p14:cNvPr id="189" name="Freihand 188">
                  <a:extLst>
                    <a:ext uri="{FF2B5EF4-FFF2-40B4-BE49-F238E27FC236}">
                      <a16:creationId xmlns:a16="http://schemas.microsoft.com/office/drawing/2014/main" id="{375D3A5F-5D61-42CF-8C0C-BB8D9683BF25}"/>
                    </a:ext>
                  </a:extLst>
                </p14:cNvPr>
                <p14:cNvContentPartPr/>
                <p14:nvPr/>
              </p14:nvContentPartPr>
              <p14:xfrm>
                <a:off x="11409218" y="4077214"/>
                <a:ext cx="249120" cy="38880"/>
              </p14:xfrm>
            </p:contentPart>
          </mc:Choice>
          <mc:Fallback xmlns="">
            <p:pic>
              <p:nvPicPr>
                <p:cNvPr id="189" name="Freihand 188">
                  <a:extLst>
                    <a:ext uri="{FF2B5EF4-FFF2-40B4-BE49-F238E27FC236}">
                      <a16:creationId xmlns:a16="http://schemas.microsoft.com/office/drawing/2014/main" id="{375D3A5F-5D61-42CF-8C0C-BB8D9683BF25}"/>
                    </a:ext>
                  </a:extLst>
                </p:cNvPr>
                <p:cNvPicPr/>
                <p:nvPr/>
              </p:nvPicPr>
              <p:blipFill>
                <a:blip r:embed="rId287"/>
                <a:stretch>
                  <a:fillRect/>
                </a:stretch>
              </p:blipFill>
              <p:spPr>
                <a:xfrm>
                  <a:off x="11400578" y="4068214"/>
                  <a:ext cx="266760" cy="56520"/>
                </a:xfrm>
                <a:prstGeom prst="rect">
                  <a:avLst/>
                </a:prstGeom>
              </p:spPr>
            </p:pic>
          </mc:Fallback>
        </mc:AlternateContent>
      </p:grpSp>
      <p:grpSp>
        <p:nvGrpSpPr>
          <p:cNvPr id="201" name="Gruppieren 200">
            <a:extLst>
              <a:ext uri="{FF2B5EF4-FFF2-40B4-BE49-F238E27FC236}">
                <a16:creationId xmlns:a16="http://schemas.microsoft.com/office/drawing/2014/main" id="{DBF3A3AB-38C2-4A23-B32A-555CF818FDE7}"/>
              </a:ext>
            </a:extLst>
          </p:cNvPr>
          <p:cNvGrpSpPr/>
          <p:nvPr/>
        </p:nvGrpSpPr>
        <p:grpSpPr>
          <a:xfrm>
            <a:off x="3988538" y="5262334"/>
            <a:ext cx="1257840" cy="644040"/>
            <a:chOff x="3988538" y="5262334"/>
            <a:chExt cx="1257840" cy="644040"/>
          </a:xfrm>
        </p:grpSpPr>
        <mc:AlternateContent xmlns:mc="http://schemas.openxmlformats.org/markup-compatibility/2006" xmlns:p14="http://schemas.microsoft.com/office/powerpoint/2010/main">
          <mc:Choice Requires="p14">
            <p:contentPart p14:bwMode="auto" r:id="rId288">
              <p14:nvContentPartPr>
                <p14:cNvPr id="194" name="Freihand 193">
                  <a:extLst>
                    <a:ext uri="{FF2B5EF4-FFF2-40B4-BE49-F238E27FC236}">
                      <a16:creationId xmlns:a16="http://schemas.microsoft.com/office/drawing/2014/main" id="{3E6E7406-2331-469B-A06E-1AD13F09C9B6}"/>
                    </a:ext>
                  </a:extLst>
                </p14:cNvPr>
                <p14:cNvContentPartPr/>
                <p14:nvPr/>
              </p14:nvContentPartPr>
              <p14:xfrm>
                <a:off x="4150178" y="5555014"/>
                <a:ext cx="171000" cy="239040"/>
              </p14:xfrm>
            </p:contentPart>
          </mc:Choice>
          <mc:Fallback xmlns="">
            <p:pic>
              <p:nvPicPr>
                <p:cNvPr id="194" name="Freihand 193">
                  <a:extLst>
                    <a:ext uri="{FF2B5EF4-FFF2-40B4-BE49-F238E27FC236}">
                      <a16:creationId xmlns:a16="http://schemas.microsoft.com/office/drawing/2014/main" id="{3E6E7406-2331-469B-A06E-1AD13F09C9B6}"/>
                    </a:ext>
                  </a:extLst>
                </p:cNvPr>
                <p:cNvPicPr/>
                <p:nvPr/>
              </p:nvPicPr>
              <p:blipFill>
                <a:blip r:embed="rId289"/>
                <a:stretch>
                  <a:fillRect/>
                </a:stretch>
              </p:blipFill>
              <p:spPr>
                <a:xfrm>
                  <a:off x="4141538" y="5546374"/>
                  <a:ext cx="188640" cy="256680"/>
                </a:xfrm>
                <a:prstGeom prst="rect">
                  <a:avLst/>
                </a:prstGeom>
              </p:spPr>
            </p:pic>
          </mc:Fallback>
        </mc:AlternateContent>
        <mc:AlternateContent xmlns:mc="http://schemas.openxmlformats.org/markup-compatibility/2006" xmlns:p14="http://schemas.microsoft.com/office/powerpoint/2010/main">
          <mc:Choice Requires="p14">
            <p:contentPart p14:bwMode="auto" r:id="rId290">
              <p14:nvContentPartPr>
                <p14:cNvPr id="195" name="Freihand 194">
                  <a:extLst>
                    <a:ext uri="{FF2B5EF4-FFF2-40B4-BE49-F238E27FC236}">
                      <a16:creationId xmlns:a16="http://schemas.microsoft.com/office/drawing/2014/main" id="{BEC705F5-0001-4544-B9C4-65FF8FDF09CE}"/>
                    </a:ext>
                  </a:extLst>
                </p14:cNvPr>
                <p14:cNvContentPartPr/>
                <p14:nvPr/>
              </p14:nvContentPartPr>
              <p14:xfrm>
                <a:off x="4519178" y="5593894"/>
                <a:ext cx="37440" cy="138600"/>
              </p14:xfrm>
            </p:contentPart>
          </mc:Choice>
          <mc:Fallback xmlns="">
            <p:pic>
              <p:nvPicPr>
                <p:cNvPr id="195" name="Freihand 194">
                  <a:extLst>
                    <a:ext uri="{FF2B5EF4-FFF2-40B4-BE49-F238E27FC236}">
                      <a16:creationId xmlns:a16="http://schemas.microsoft.com/office/drawing/2014/main" id="{BEC705F5-0001-4544-B9C4-65FF8FDF09CE}"/>
                    </a:ext>
                  </a:extLst>
                </p:cNvPr>
                <p:cNvPicPr/>
                <p:nvPr/>
              </p:nvPicPr>
              <p:blipFill>
                <a:blip r:embed="rId291"/>
                <a:stretch>
                  <a:fillRect/>
                </a:stretch>
              </p:blipFill>
              <p:spPr>
                <a:xfrm>
                  <a:off x="4510538" y="5585254"/>
                  <a:ext cx="55080" cy="156240"/>
                </a:xfrm>
                <a:prstGeom prst="rect">
                  <a:avLst/>
                </a:prstGeom>
              </p:spPr>
            </p:pic>
          </mc:Fallback>
        </mc:AlternateContent>
        <mc:AlternateContent xmlns:mc="http://schemas.openxmlformats.org/markup-compatibility/2006" xmlns:p14="http://schemas.microsoft.com/office/powerpoint/2010/main">
          <mc:Choice Requires="p14">
            <p:contentPart p14:bwMode="auto" r:id="rId292">
              <p14:nvContentPartPr>
                <p14:cNvPr id="196" name="Freihand 195">
                  <a:extLst>
                    <a:ext uri="{FF2B5EF4-FFF2-40B4-BE49-F238E27FC236}">
                      <a16:creationId xmlns:a16="http://schemas.microsoft.com/office/drawing/2014/main" id="{77355758-C956-455F-BCBA-00C18B40699D}"/>
                    </a:ext>
                  </a:extLst>
                </p14:cNvPr>
                <p14:cNvContentPartPr/>
                <p14:nvPr/>
              </p14:nvContentPartPr>
              <p14:xfrm>
                <a:off x="4461218" y="5540974"/>
                <a:ext cx="247320" cy="77760"/>
              </p14:xfrm>
            </p:contentPart>
          </mc:Choice>
          <mc:Fallback xmlns="">
            <p:pic>
              <p:nvPicPr>
                <p:cNvPr id="196" name="Freihand 195">
                  <a:extLst>
                    <a:ext uri="{FF2B5EF4-FFF2-40B4-BE49-F238E27FC236}">
                      <a16:creationId xmlns:a16="http://schemas.microsoft.com/office/drawing/2014/main" id="{77355758-C956-455F-BCBA-00C18B40699D}"/>
                    </a:ext>
                  </a:extLst>
                </p:cNvPr>
                <p:cNvPicPr/>
                <p:nvPr/>
              </p:nvPicPr>
              <p:blipFill>
                <a:blip r:embed="rId293"/>
                <a:stretch>
                  <a:fillRect/>
                </a:stretch>
              </p:blipFill>
              <p:spPr>
                <a:xfrm>
                  <a:off x="4452218" y="5532334"/>
                  <a:ext cx="264960" cy="95400"/>
                </a:xfrm>
                <a:prstGeom prst="rect">
                  <a:avLst/>
                </a:prstGeom>
              </p:spPr>
            </p:pic>
          </mc:Fallback>
        </mc:AlternateContent>
        <mc:AlternateContent xmlns:mc="http://schemas.openxmlformats.org/markup-compatibility/2006" xmlns:p14="http://schemas.microsoft.com/office/powerpoint/2010/main">
          <mc:Choice Requires="p14">
            <p:contentPart p14:bwMode="auto" r:id="rId294">
              <p14:nvContentPartPr>
                <p14:cNvPr id="197" name="Freihand 196">
                  <a:extLst>
                    <a:ext uri="{FF2B5EF4-FFF2-40B4-BE49-F238E27FC236}">
                      <a16:creationId xmlns:a16="http://schemas.microsoft.com/office/drawing/2014/main" id="{57B7C1E7-E5B1-4D7D-8024-55F75E2F9F84}"/>
                    </a:ext>
                  </a:extLst>
                </p14:cNvPr>
                <p14:cNvContentPartPr/>
                <p14:nvPr/>
              </p14:nvContentPartPr>
              <p14:xfrm>
                <a:off x="4765058" y="5553934"/>
                <a:ext cx="74880" cy="178920"/>
              </p14:xfrm>
            </p:contentPart>
          </mc:Choice>
          <mc:Fallback xmlns="">
            <p:pic>
              <p:nvPicPr>
                <p:cNvPr id="197" name="Freihand 196">
                  <a:extLst>
                    <a:ext uri="{FF2B5EF4-FFF2-40B4-BE49-F238E27FC236}">
                      <a16:creationId xmlns:a16="http://schemas.microsoft.com/office/drawing/2014/main" id="{57B7C1E7-E5B1-4D7D-8024-55F75E2F9F84}"/>
                    </a:ext>
                  </a:extLst>
                </p:cNvPr>
                <p:cNvPicPr/>
                <p:nvPr/>
              </p:nvPicPr>
              <p:blipFill>
                <a:blip r:embed="rId295"/>
                <a:stretch>
                  <a:fillRect/>
                </a:stretch>
              </p:blipFill>
              <p:spPr>
                <a:xfrm>
                  <a:off x="4756418" y="5544934"/>
                  <a:ext cx="9252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296">
              <p14:nvContentPartPr>
                <p14:cNvPr id="198" name="Freihand 197">
                  <a:extLst>
                    <a:ext uri="{FF2B5EF4-FFF2-40B4-BE49-F238E27FC236}">
                      <a16:creationId xmlns:a16="http://schemas.microsoft.com/office/drawing/2014/main" id="{78381891-ED1C-4D62-81DF-3E97315F7C47}"/>
                    </a:ext>
                  </a:extLst>
                </p14:cNvPr>
                <p14:cNvContentPartPr/>
                <p14:nvPr/>
              </p14:nvContentPartPr>
              <p14:xfrm>
                <a:off x="4736618" y="5484094"/>
                <a:ext cx="363600" cy="232560"/>
              </p14:xfrm>
            </p:contentPart>
          </mc:Choice>
          <mc:Fallback xmlns="">
            <p:pic>
              <p:nvPicPr>
                <p:cNvPr id="198" name="Freihand 197">
                  <a:extLst>
                    <a:ext uri="{FF2B5EF4-FFF2-40B4-BE49-F238E27FC236}">
                      <a16:creationId xmlns:a16="http://schemas.microsoft.com/office/drawing/2014/main" id="{78381891-ED1C-4D62-81DF-3E97315F7C47}"/>
                    </a:ext>
                  </a:extLst>
                </p:cNvPr>
                <p:cNvPicPr/>
                <p:nvPr/>
              </p:nvPicPr>
              <p:blipFill>
                <a:blip r:embed="rId297"/>
                <a:stretch>
                  <a:fillRect/>
                </a:stretch>
              </p:blipFill>
              <p:spPr>
                <a:xfrm>
                  <a:off x="4727618" y="5475454"/>
                  <a:ext cx="381240" cy="250200"/>
                </a:xfrm>
                <a:prstGeom prst="rect">
                  <a:avLst/>
                </a:prstGeom>
              </p:spPr>
            </p:pic>
          </mc:Fallback>
        </mc:AlternateContent>
        <mc:AlternateContent xmlns:mc="http://schemas.openxmlformats.org/markup-compatibility/2006" xmlns:p14="http://schemas.microsoft.com/office/powerpoint/2010/main">
          <mc:Choice Requires="p14">
            <p:contentPart p14:bwMode="auto" r:id="rId298">
              <p14:nvContentPartPr>
                <p14:cNvPr id="200" name="Freihand 199">
                  <a:extLst>
                    <a:ext uri="{FF2B5EF4-FFF2-40B4-BE49-F238E27FC236}">
                      <a16:creationId xmlns:a16="http://schemas.microsoft.com/office/drawing/2014/main" id="{A8F5D9E6-8C1E-4243-818B-D77A7F2DBF23}"/>
                    </a:ext>
                  </a:extLst>
                </p14:cNvPr>
                <p14:cNvContentPartPr/>
                <p14:nvPr/>
              </p14:nvContentPartPr>
              <p14:xfrm>
                <a:off x="3988538" y="5262334"/>
                <a:ext cx="1257840" cy="644040"/>
              </p14:xfrm>
            </p:contentPart>
          </mc:Choice>
          <mc:Fallback xmlns="">
            <p:pic>
              <p:nvPicPr>
                <p:cNvPr id="200" name="Freihand 199">
                  <a:extLst>
                    <a:ext uri="{FF2B5EF4-FFF2-40B4-BE49-F238E27FC236}">
                      <a16:creationId xmlns:a16="http://schemas.microsoft.com/office/drawing/2014/main" id="{A8F5D9E6-8C1E-4243-818B-D77A7F2DBF23}"/>
                    </a:ext>
                  </a:extLst>
                </p:cNvPr>
                <p:cNvPicPr/>
                <p:nvPr/>
              </p:nvPicPr>
              <p:blipFill>
                <a:blip r:embed="rId299"/>
                <a:stretch>
                  <a:fillRect/>
                </a:stretch>
              </p:blipFill>
              <p:spPr>
                <a:xfrm>
                  <a:off x="3979898" y="5253334"/>
                  <a:ext cx="1275480" cy="661680"/>
                </a:xfrm>
                <a:prstGeom prst="rect">
                  <a:avLst/>
                </a:prstGeom>
              </p:spPr>
            </p:pic>
          </mc:Fallback>
        </mc:AlternateContent>
      </p:grpSp>
      <p:grpSp>
        <p:nvGrpSpPr>
          <p:cNvPr id="215" name="Gruppieren 214">
            <a:extLst>
              <a:ext uri="{FF2B5EF4-FFF2-40B4-BE49-F238E27FC236}">
                <a16:creationId xmlns:a16="http://schemas.microsoft.com/office/drawing/2014/main" id="{0C0DFDAD-9BC7-4600-ADC8-3180FBFA2220}"/>
              </a:ext>
            </a:extLst>
          </p:cNvPr>
          <p:cNvGrpSpPr/>
          <p:nvPr/>
        </p:nvGrpSpPr>
        <p:grpSpPr>
          <a:xfrm>
            <a:off x="5769098" y="5378614"/>
            <a:ext cx="1190160" cy="497160"/>
            <a:chOff x="5769098" y="5378614"/>
            <a:chExt cx="1190160" cy="497160"/>
          </a:xfrm>
        </p:grpSpPr>
        <mc:AlternateContent xmlns:mc="http://schemas.openxmlformats.org/markup-compatibility/2006" xmlns:p14="http://schemas.microsoft.com/office/powerpoint/2010/main">
          <mc:Choice Requires="p14">
            <p:contentPart p14:bwMode="auto" r:id="rId300">
              <p14:nvContentPartPr>
                <p14:cNvPr id="202" name="Freihand 201">
                  <a:extLst>
                    <a:ext uri="{FF2B5EF4-FFF2-40B4-BE49-F238E27FC236}">
                      <a16:creationId xmlns:a16="http://schemas.microsoft.com/office/drawing/2014/main" id="{F0C55834-E709-4C17-96F3-97E9C1ED2700}"/>
                    </a:ext>
                  </a:extLst>
                </p14:cNvPr>
                <p14:cNvContentPartPr/>
                <p14:nvPr/>
              </p14:nvContentPartPr>
              <p14:xfrm>
                <a:off x="5769098" y="5496334"/>
                <a:ext cx="289080" cy="368640"/>
              </p14:xfrm>
            </p:contentPart>
          </mc:Choice>
          <mc:Fallback xmlns="">
            <p:pic>
              <p:nvPicPr>
                <p:cNvPr id="202" name="Freihand 201">
                  <a:extLst>
                    <a:ext uri="{FF2B5EF4-FFF2-40B4-BE49-F238E27FC236}">
                      <a16:creationId xmlns:a16="http://schemas.microsoft.com/office/drawing/2014/main" id="{F0C55834-E709-4C17-96F3-97E9C1ED2700}"/>
                    </a:ext>
                  </a:extLst>
                </p:cNvPr>
                <p:cNvPicPr/>
                <p:nvPr/>
              </p:nvPicPr>
              <p:blipFill>
                <a:blip r:embed="rId301"/>
                <a:stretch>
                  <a:fillRect/>
                </a:stretch>
              </p:blipFill>
              <p:spPr>
                <a:xfrm>
                  <a:off x="5760458" y="5487334"/>
                  <a:ext cx="306720" cy="386280"/>
                </a:xfrm>
                <a:prstGeom prst="rect">
                  <a:avLst/>
                </a:prstGeom>
              </p:spPr>
            </p:pic>
          </mc:Fallback>
        </mc:AlternateContent>
        <mc:AlternateContent xmlns:mc="http://schemas.openxmlformats.org/markup-compatibility/2006" xmlns:p14="http://schemas.microsoft.com/office/powerpoint/2010/main">
          <mc:Choice Requires="p14">
            <p:contentPart p14:bwMode="auto" r:id="rId302">
              <p14:nvContentPartPr>
                <p14:cNvPr id="203" name="Freihand 202">
                  <a:extLst>
                    <a:ext uri="{FF2B5EF4-FFF2-40B4-BE49-F238E27FC236}">
                      <a16:creationId xmlns:a16="http://schemas.microsoft.com/office/drawing/2014/main" id="{39C0E247-4F6F-4D4D-9A17-C1E8430F8184}"/>
                    </a:ext>
                  </a:extLst>
                </p14:cNvPr>
                <p14:cNvContentPartPr/>
                <p14:nvPr/>
              </p14:nvContentPartPr>
              <p14:xfrm>
                <a:off x="6255458" y="5610094"/>
                <a:ext cx="6120" cy="175680"/>
              </p14:xfrm>
            </p:contentPart>
          </mc:Choice>
          <mc:Fallback xmlns="">
            <p:pic>
              <p:nvPicPr>
                <p:cNvPr id="203" name="Freihand 202">
                  <a:extLst>
                    <a:ext uri="{FF2B5EF4-FFF2-40B4-BE49-F238E27FC236}">
                      <a16:creationId xmlns:a16="http://schemas.microsoft.com/office/drawing/2014/main" id="{39C0E247-4F6F-4D4D-9A17-C1E8430F8184}"/>
                    </a:ext>
                  </a:extLst>
                </p:cNvPr>
                <p:cNvPicPr/>
                <p:nvPr/>
              </p:nvPicPr>
              <p:blipFill>
                <a:blip r:embed="rId303"/>
                <a:stretch>
                  <a:fillRect/>
                </a:stretch>
              </p:blipFill>
              <p:spPr>
                <a:xfrm>
                  <a:off x="6246458" y="5601454"/>
                  <a:ext cx="2376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304">
              <p14:nvContentPartPr>
                <p14:cNvPr id="204" name="Freihand 203">
                  <a:extLst>
                    <a:ext uri="{FF2B5EF4-FFF2-40B4-BE49-F238E27FC236}">
                      <a16:creationId xmlns:a16="http://schemas.microsoft.com/office/drawing/2014/main" id="{38653E46-6C42-401D-9BD6-67E29C45FBBC}"/>
                    </a:ext>
                  </a:extLst>
                </p14:cNvPr>
                <p14:cNvContentPartPr/>
                <p14:nvPr/>
              </p14:nvContentPartPr>
              <p14:xfrm>
                <a:off x="6160778" y="5569774"/>
                <a:ext cx="217800" cy="53640"/>
              </p14:xfrm>
            </p:contentPart>
          </mc:Choice>
          <mc:Fallback xmlns="">
            <p:pic>
              <p:nvPicPr>
                <p:cNvPr id="204" name="Freihand 203">
                  <a:extLst>
                    <a:ext uri="{FF2B5EF4-FFF2-40B4-BE49-F238E27FC236}">
                      <a16:creationId xmlns:a16="http://schemas.microsoft.com/office/drawing/2014/main" id="{38653E46-6C42-401D-9BD6-67E29C45FBBC}"/>
                    </a:ext>
                  </a:extLst>
                </p:cNvPr>
                <p:cNvPicPr/>
                <p:nvPr/>
              </p:nvPicPr>
              <p:blipFill>
                <a:blip r:embed="rId305"/>
                <a:stretch>
                  <a:fillRect/>
                </a:stretch>
              </p:blipFill>
              <p:spPr>
                <a:xfrm>
                  <a:off x="6152138" y="5561134"/>
                  <a:ext cx="235440" cy="71280"/>
                </a:xfrm>
                <a:prstGeom prst="rect">
                  <a:avLst/>
                </a:prstGeom>
              </p:spPr>
            </p:pic>
          </mc:Fallback>
        </mc:AlternateContent>
        <mc:AlternateContent xmlns:mc="http://schemas.openxmlformats.org/markup-compatibility/2006" xmlns:p14="http://schemas.microsoft.com/office/powerpoint/2010/main">
          <mc:Choice Requires="p14">
            <p:contentPart p14:bwMode="auto" r:id="rId306">
              <p14:nvContentPartPr>
                <p14:cNvPr id="206" name="Freihand 205">
                  <a:extLst>
                    <a:ext uri="{FF2B5EF4-FFF2-40B4-BE49-F238E27FC236}">
                      <a16:creationId xmlns:a16="http://schemas.microsoft.com/office/drawing/2014/main" id="{44E62340-D815-4D0C-B7E1-BD85FFDBADA7}"/>
                    </a:ext>
                  </a:extLst>
                </p14:cNvPr>
                <p14:cNvContentPartPr/>
                <p14:nvPr/>
              </p14:nvContentPartPr>
              <p14:xfrm>
                <a:off x="6538418" y="5591014"/>
                <a:ext cx="14760" cy="167760"/>
              </p14:xfrm>
            </p:contentPart>
          </mc:Choice>
          <mc:Fallback xmlns="">
            <p:pic>
              <p:nvPicPr>
                <p:cNvPr id="206" name="Freihand 205">
                  <a:extLst>
                    <a:ext uri="{FF2B5EF4-FFF2-40B4-BE49-F238E27FC236}">
                      <a16:creationId xmlns:a16="http://schemas.microsoft.com/office/drawing/2014/main" id="{44E62340-D815-4D0C-B7E1-BD85FFDBADA7}"/>
                    </a:ext>
                  </a:extLst>
                </p:cNvPr>
                <p:cNvPicPr/>
                <p:nvPr/>
              </p:nvPicPr>
              <p:blipFill>
                <a:blip r:embed="rId307"/>
                <a:stretch>
                  <a:fillRect/>
                </a:stretch>
              </p:blipFill>
              <p:spPr>
                <a:xfrm>
                  <a:off x="6529778" y="5582014"/>
                  <a:ext cx="32400" cy="185400"/>
                </a:xfrm>
                <a:prstGeom prst="rect">
                  <a:avLst/>
                </a:prstGeom>
              </p:spPr>
            </p:pic>
          </mc:Fallback>
        </mc:AlternateContent>
        <mc:AlternateContent xmlns:mc="http://schemas.openxmlformats.org/markup-compatibility/2006" xmlns:p14="http://schemas.microsoft.com/office/powerpoint/2010/main">
          <mc:Choice Requires="p14">
            <p:contentPart p14:bwMode="auto" r:id="rId308">
              <p14:nvContentPartPr>
                <p14:cNvPr id="207" name="Freihand 206">
                  <a:extLst>
                    <a:ext uri="{FF2B5EF4-FFF2-40B4-BE49-F238E27FC236}">
                      <a16:creationId xmlns:a16="http://schemas.microsoft.com/office/drawing/2014/main" id="{F3EEEC15-EC3A-4535-A379-C0AA5EA8C42A}"/>
                    </a:ext>
                  </a:extLst>
                </p14:cNvPr>
                <p14:cNvContentPartPr/>
                <p14:nvPr/>
              </p14:nvContentPartPr>
              <p14:xfrm>
                <a:off x="6421058" y="5537734"/>
                <a:ext cx="306360" cy="43920"/>
              </p14:xfrm>
            </p:contentPart>
          </mc:Choice>
          <mc:Fallback xmlns="">
            <p:pic>
              <p:nvPicPr>
                <p:cNvPr id="207" name="Freihand 206">
                  <a:extLst>
                    <a:ext uri="{FF2B5EF4-FFF2-40B4-BE49-F238E27FC236}">
                      <a16:creationId xmlns:a16="http://schemas.microsoft.com/office/drawing/2014/main" id="{F3EEEC15-EC3A-4535-A379-C0AA5EA8C42A}"/>
                    </a:ext>
                  </a:extLst>
                </p:cNvPr>
                <p:cNvPicPr/>
                <p:nvPr/>
              </p:nvPicPr>
              <p:blipFill>
                <a:blip r:embed="rId309"/>
                <a:stretch>
                  <a:fillRect/>
                </a:stretch>
              </p:blipFill>
              <p:spPr>
                <a:xfrm>
                  <a:off x="6412418" y="5529094"/>
                  <a:ext cx="32400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310">
              <p14:nvContentPartPr>
                <p14:cNvPr id="209" name="Freihand 208">
                  <a:extLst>
                    <a:ext uri="{FF2B5EF4-FFF2-40B4-BE49-F238E27FC236}">
                      <a16:creationId xmlns:a16="http://schemas.microsoft.com/office/drawing/2014/main" id="{74FE48A1-87A6-446D-BAD2-2305D7954749}"/>
                    </a:ext>
                  </a:extLst>
                </p14:cNvPr>
                <p14:cNvContentPartPr/>
                <p14:nvPr/>
              </p14:nvContentPartPr>
              <p14:xfrm>
                <a:off x="6850178" y="5557174"/>
                <a:ext cx="24120" cy="180720"/>
              </p14:xfrm>
            </p:contentPart>
          </mc:Choice>
          <mc:Fallback xmlns="">
            <p:pic>
              <p:nvPicPr>
                <p:cNvPr id="209" name="Freihand 208">
                  <a:extLst>
                    <a:ext uri="{FF2B5EF4-FFF2-40B4-BE49-F238E27FC236}">
                      <a16:creationId xmlns:a16="http://schemas.microsoft.com/office/drawing/2014/main" id="{74FE48A1-87A6-446D-BAD2-2305D7954749}"/>
                    </a:ext>
                  </a:extLst>
                </p:cNvPr>
                <p:cNvPicPr/>
                <p:nvPr/>
              </p:nvPicPr>
              <p:blipFill>
                <a:blip r:embed="rId311"/>
                <a:stretch>
                  <a:fillRect/>
                </a:stretch>
              </p:blipFill>
              <p:spPr>
                <a:xfrm>
                  <a:off x="6841178" y="5548174"/>
                  <a:ext cx="41760" cy="198360"/>
                </a:xfrm>
                <a:prstGeom prst="rect">
                  <a:avLst/>
                </a:prstGeom>
              </p:spPr>
            </p:pic>
          </mc:Fallback>
        </mc:AlternateContent>
        <mc:AlternateContent xmlns:mc="http://schemas.openxmlformats.org/markup-compatibility/2006" xmlns:p14="http://schemas.microsoft.com/office/powerpoint/2010/main">
          <mc:Choice Requires="p14">
            <p:contentPart p14:bwMode="auto" r:id="rId312">
              <p14:nvContentPartPr>
                <p14:cNvPr id="210" name="Freihand 209">
                  <a:extLst>
                    <a:ext uri="{FF2B5EF4-FFF2-40B4-BE49-F238E27FC236}">
                      <a16:creationId xmlns:a16="http://schemas.microsoft.com/office/drawing/2014/main" id="{A86D5AD3-5435-457B-854C-91228A312F0E}"/>
                    </a:ext>
                  </a:extLst>
                </p14:cNvPr>
                <p14:cNvContentPartPr/>
                <p14:nvPr/>
              </p14:nvContentPartPr>
              <p14:xfrm>
                <a:off x="6741458" y="5557174"/>
                <a:ext cx="217800" cy="16560"/>
              </p14:xfrm>
            </p:contentPart>
          </mc:Choice>
          <mc:Fallback xmlns="">
            <p:pic>
              <p:nvPicPr>
                <p:cNvPr id="210" name="Freihand 209">
                  <a:extLst>
                    <a:ext uri="{FF2B5EF4-FFF2-40B4-BE49-F238E27FC236}">
                      <a16:creationId xmlns:a16="http://schemas.microsoft.com/office/drawing/2014/main" id="{A86D5AD3-5435-457B-854C-91228A312F0E}"/>
                    </a:ext>
                  </a:extLst>
                </p:cNvPr>
                <p:cNvPicPr/>
                <p:nvPr/>
              </p:nvPicPr>
              <p:blipFill>
                <a:blip r:embed="rId313"/>
                <a:stretch>
                  <a:fillRect/>
                </a:stretch>
              </p:blipFill>
              <p:spPr>
                <a:xfrm>
                  <a:off x="6732818" y="5548174"/>
                  <a:ext cx="235440" cy="34200"/>
                </a:xfrm>
                <a:prstGeom prst="rect">
                  <a:avLst/>
                </a:prstGeom>
              </p:spPr>
            </p:pic>
          </mc:Fallback>
        </mc:AlternateContent>
        <mc:AlternateContent xmlns:mc="http://schemas.openxmlformats.org/markup-compatibility/2006" xmlns:p14="http://schemas.microsoft.com/office/powerpoint/2010/main">
          <mc:Choice Requires="p14">
            <p:contentPart p14:bwMode="auto" r:id="rId314">
              <p14:nvContentPartPr>
                <p14:cNvPr id="212" name="Freihand 211">
                  <a:extLst>
                    <a:ext uri="{FF2B5EF4-FFF2-40B4-BE49-F238E27FC236}">
                      <a16:creationId xmlns:a16="http://schemas.microsoft.com/office/drawing/2014/main" id="{19630558-AD1E-4E4A-8B54-02D48CC6C806}"/>
                    </a:ext>
                  </a:extLst>
                </p14:cNvPr>
                <p14:cNvContentPartPr/>
                <p14:nvPr/>
              </p14:nvContentPartPr>
              <p14:xfrm>
                <a:off x="6072218" y="5431534"/>
                <a:ext cx="51840" cy="415440"/>
              </p14:xfrm>
            </p:contentPart>
          </mc:Choice>
          <mc:Fallback xmlns="">
            <p:pic>
              <p:nvPicPr>
                <p:cNvPr id="212" name="Freihand 211">
                  <a:extLst>
                    <a:ext uri="{FF2B5EF4-FFF2-40B4-BE49-F238E27FC236}">
                      <a16:creationId xmlns:a16="http://schemas.microsoft.com/office/drawing/2014/main" id="{19630558-AD1E-4E4A-8B54-02D48CC6C806}"/>
                    </a:ext>
                  </a:extLst>
                </p:cNvPr>
                <p:cNvPicPr/>
                <p:nvPr/>
              </p:nvPicPr>
              <p:blipFill>
                <a:blip r:embed="rId315"/>
                <a:stretch>
                  <a:fillRect/>
                </a:stretch>
              </p:blipFill>
              <p:spPr>
                <a:xfrm>
                  <a:off x="6063578" y="5422894"/>
                  <a:ext cx="69480" cy="433080"/>
                </a:xfrm>
                <a:prstGeom prst="rect">
                  <a:avLst/>
                </a:prstGeom>
              </p:spPr>
            </p:pic>
          </mc:Fallback>
        </mc:AlternateContent>
        <mc:AlternateContent xmlns:mc="http://schemas.openxmlformats.org/markup-compatibility/2006" xmlns:p14="http://schemas.microsoft.com/office/powerpoint/2010/main">
          <mc:Choice Requires="p14">
            <p:contentPart p14:bwMode="auto" r:id="rId316">
              <p14:nvContentPartPr>
                <p14:cNvPr id="213" name="Freihand 212">
                  <a:extLst>
                    <a:ext uri="{FF2B5EF4-FFF2-40B4-BE49-F238E27FC236}">
                      <a16:creationId xmlns:a16="http://schemas.microsoft.com/office/drawing/2014/main" id="{76FF85B8-85B9-4EB9-BA11-8DDB1CC8702F}"/>
                    </a:ext>
                  </a:extLst>
                </p14:cNvPr>
                <p14:cNvContentPartPr/>
                <p14:nvPr/>
              </p14:nvContentPartPr>
              <p14:xfrm>
                <a:off x="6312698" y="5418574"/>
                <a:ext cx="43200" cy="457200"/>
              </p14:xfrm>
            </p:contentPart>
          </mc:Choice>
          <mc:Fallback xmlns="">
            <p:pic>
              <p:nvPicPr>
                <p:cNvPr id="213" name="Freihand 212">
                  <a:extLst>
                    <a:ext uri="{FF2B5EF4-FFF2-40B4-BE49-F238E27FC236}">
                      <a16:creationId xmlns:a16="http://schemas.microsoft.com/office/drawing/2014/main" id="{76FF85B8-85B9-4EB9-BA11-8DDB1CC8702F}"/>
                    </a:ext>
                  </a:extLst>
                </p:cNvPr>
                <p:cNvPicPr/>
                <p:nvPr/>
              </p:nvPicPr>
              <p:blipFill>
                <a:blip r:embed="rId317"/>
                <a:stretch>
                  <a:fillRect/>
                </a:stretch>
              </p:blipFill>
              <p:spPr>
                <a:xfrm>
                  <a:off x="6303698" y="5409934"/>
                  <a:ext cx="60840" cy="474840"/>
                </a:xfrm>
                <a:prstGeom prst="rect">
                  <a:avLst/>
                </a:prstGeom>
              </p:spPr>
            </p:pic>
          </mc:Fallback>
        </mc:AlternateContent>
        <mc:AlternateContent xmlns:mc="http://schemas.openxmlformats.org/markup-compatibility/2006" xmlns:p14="http://schemas.microsoft.com/office/powerpoint/2010/main">
          <mc:Choice Requires="p14">
            <p:contentPart p14:bwMode="auto" r:id="rId318">
              <p14:nvContentPartPr>
                <p14:cNvPr id="214" name="Freihand 213">
                  <a:extLst>
                    <a:ext uri="{FF2B5EF4-FFF2-40B4-BE49-F238E27FC236}">
                      <a16:creationId xmlns:a16="http://schemas.microsoft.com/office/drawing/2014/main" id="{997FD04C-FBD0-420A-BBDB-B99B578FE39C}"/>
                    </a:ext>
                  </a:extLst>
                </p14:cNvPr>
                <p14:cNvContentPartPr/>
                <p14:nvPr/>
              </p14:nvContentPartPr>
              <p14:xfrm>
                <a:off x="6647138" y="5378614"/>
                <a:ext cx="72000" cy="465480"/>
              </p14:xfrm>
            </p:contentPart>
          </mc:Choice>
          <mc:Fallback xmlns="">
            <p:pic>
              <p:nvPicPr>
                <p:cNvPr id="214" name="Freihand 213">
                  <a:extLst>
                    <a:ext uri="{FF2B5EF4-FFF2-40B4-BE49-F238E27FC236}">
                      <a16:creationId xmlns:a16="http://schemas.microsoft.com/office/drawing/2014/main" id="{997FD04C-FBD0-420A-BBDB-B99B578FE39C}"/>
                    </a:ext>
                  </a:extLst>
                </p:cNvPr>
                <p:cNvPicPr/>
                <p:nvPr/>
              </p:nvPicPr>
              <p:blipFill>
                <a:blip r:embed="rId319"/>
                <a:stretch>
                  <a:fillRect/>
                </a:stretch>
              </p:blipFill>
              <p:spPr>
                <a:xfrm>
                  <a:off x="6638498" y="5369614"/>
                  <a:ext cx="89640" cy="483120"/>
                </a:xfrm>
                <a:prstGeom prst="rect">
                  <a:avLst/>
                </a:prstGeom>
              </p:spPr>
            </p:pic>
          </mc:Fallback>
        </mc:AlternateContent>
      </p:grpSp>
      <p:grpSp>
        <p:nvGrpSpPr>
          <p:cNvPr id="230" name="Gruppieren 229">
            <a:extLst>
              <a:ext uri="{FF2B5EF4-FFF2-40B4-BE49-F238E27FC236}">
                <a16:creationId xmlns:a16="http://schemas.microsoft.com/office/drawing/2014/main" id="{2E229E1D-0D1C-49D7-B23B-01CE8F1CB5E1}"/>
              </a:ext>
            </a:extLst>
          </p:cNvPr>
          <p:cNvGrpSpPr/>
          <p:nvPr/>
        </p:nvGrpSpPr>
        <p:grpSpPr>
          <a:xfrm>
            <a:off x="10682018" y="720934"/>
            <a:ext cx="505080" cy="475560"/>
            <a:chOff x="10682018" y="720934"/>
            <a:chExt cx="505080" cy="475560"/>
          </a:xfrm>
        </p:grpSpPr>
        <mc:AlternateContent xmlns:mc="http://schemas.openxmlformats.org/markup-compatibility/2006" xmlns:p14="http://schemas.microsoft.com/office/powerpoint/2010/main">
          <mc:Choice Requires="p14">
            <p:contentPart p14:bwMode="auto" r:id="rId320">
              <p14:nvContentPartPr>
                <p14:cNvPr id="228" name="Freihand 227">
                  <a:extLst>
                    <a:ext uri="{FF2B5EF4-FFF2-40B4-BE49-F238E27FC236}">
                      <a16:creationId xmlns:a16="http://schemas.microsoft.com/office/drawing/2014/main" id="{9C940AB2-122A-454C-B099-AC60E54306A6}"/>
                    </a:ext>
                  </a:extLst>
                </p14:cNvPr>
                <p14:cNvContentPartPr/>
                <p14:nvPr/>
              </p14:nvContentPartPr>
              <p14:xfrm>
                <a:off x="10842938" y="826414"/>
                <a:ext cx="212400" cy="267120"/>
              </p14:xfrm>
            </p:contentPart>
          </mc:Choice>
          <mc:Fallback xmlns="">
            <p:pic>
              <p:nvPicPr>
                <p:cNvPr id="228" name="Freihand 227">
                  <a:extLst>
                    <a:ext uri="{FF2B5EF4-FFF2-40B4-BE49-F238E27FC236}">
                      <a16:creationId xmlns:a16="http://schemas.microsoft.com/office/drawing/2014/main" id="{9C940AB2-122A-454C-B099-AC60E54306A6}"/>
                    </a:ext>
                  </a:extLst>
                </p:cNvPr>
                <p:cNvPicPr/>
                <p:nvPr/>
              </p:nvPicPr>
              <p:blipFill>
                <a:blip r:embed="rId321"/>
                <a:stretch>
                  <a:fillRect/>
                </a:stretch>
              </p:blipFill>
              <p:spPr>
                <a:xfrm>
                  <a:off x="10834298" y="817414"/>
                  <a:ext cx="230040" cy="284760"/>
                </a:xfrm>
                <a:prstGeom prst="rect">
                  <a:avLst/>
                </a:prstGeom>
              </p:spPr>
            </p:pic>
          </mc:Fallback>
        </mc:AlternateContent>
        <mc:AlternateContent xmlns:mc="http://schemas.openxmlformats.org/markup-compatibility/2006" xmlns:p14="http://schemas.microsoft.com/office/powerpoint/2010/main">
          <mc:Choice Requires="p14">
            <p:contentPart p14:bwMode="auto" r:id="rId322">
              <p14:nvContentPartPr>
                <p14:cNvPr id="229" name="Freihand 228">
                  <a:extLst>
                    <a:ext uri="{FF2B5EF4-FFF2-40B4-BE49-F238E27FC236}">
                      <a16:creationId xmlns:a16="http://schemas.microsoft.com/office/drawing/2014/main" id="{9F8F9970-CD74-4E8B-8186-FB4542F766E0}"/>
                    </a:ext>
                  </a:extLst>
                </p14:cNvPr>
                <p14:cNvContentPartPr/>
                <p14:nvPr/>
              </p14:nvContentPartPr>
              <p14:xfrm>
                <a:off x="10682018" y="720934"/>
                <a:ext cx="505080" cy="475560"/>
              </p14:xfrm>
            </p:contentPart>
          </mc:Choice>
          <mc:Fallback xmlns="">
            <p:pic>
              <p:nvPicPr>
                <p:cNvPr id="229" name="Freihand 228">
                  <a:extLst>
                    <a:ext uri="{FF2B5EF4-FFF2-40B4-BE49-F238E27FC236}">
                      <a16:creationId xmlns:a16="http://schemas.microsoft.com/office/drawing/2014/main" id="{9F8F9970-CD74-4E8B-8186-FB4542F766E0}"/>
                    </a:ext>
                  </a:extLst>
                </p:cNvPr>
                <p:cNvPicPr/>
                <p:nvPr/>
              </p:nvPicPr>
              <p:blipFill>
                <a:blip r:embed="rId323"/>
                <a:stretch>
                  <a:fillRect/>
                </a:stretch>
              </p:blipFill>
              <p:spPr>
                <a:xfrm>
                  <a:off x="10673018" y="712294"/>
                  <a:ext cx="522720" cy="493200"/>
                </a:xfrm>
                <a:prstGeom prst="rect">
                  <a:avLst/>
                </a:prstGeom>
              </p:spPr>
            </p:pic>
          </mc:Fallback>
        </mc:AlternateContent>
      </p:grpSp>
      <p:grpSp>
        <p:nvGrpSpPr>
          <p:cNvPr id="233" name="Gruppieren 232">
            <a:extLst>
              <a:ext uri="{FF2B5EF4-FFF2-40B4-BE49-F238E27FC236}">
                <a16:creationId xmlns:a16="http://schemas.microsoft.com/office/drawing/2014/main" id="{D702C29D-90EA-41EA-AB98-019C7402EE10}"/>
              </a:ext>
            </a:extLst>
          </p:cNvPr>
          <p:cNvGrpSpPr/>
          <p:nvPr/>
        </p:nvGrpSpPr>
        <p:grpSpPr>
          <a:xfrm>
            <a:off x="4773698" y="746134"/>
            <a:ext cx="5099400" cy="2393280"/>
            <a:chOff x="4773698" y="746134"/>
            <a:chExt cx="5099400" cy="2393280"/>
          </a:xfrm>
        </p:grpSpPr>
        <mc:AlternateContent xmlns:mc="http://schemas.openxmlformats.org/markup-compatibility/2006" xmlns:p14="http://schemas.microsoft.com/office/powerpoint/2010/main">
          <mc:Choice Requires="p14">
            <p:contentPart p14:bwMode="auto" r:id="rId324">
              <p14:nvContentPartPr>
                <p14:cNvPr id="162" name="Freihand 161">
                  <a:extLst>
                    <a:ext uri="{FF2B5EF4-FFF2-40B4-BE49-F238E27FC236}">
                      <a16:creationId xmlns:a16="http://schemas.microsoft.com/office/drawing/2014/main" id="{E89B0E1E-8B10-42E0-8C9A-D5CF608C4FBB}"/>
                    </a:ext>
                  </a:extLst>
                </p14:cNvPr>
                <p14:cNvContentPartPr/>
                <p14:nvPr/>
              </p14:nvContentPartPr>
              <p14:xfrm>
                <a:off x="5398658" y="2971654"/>
                <a:ext cx="7560" cy="159480"/>
              </p14:xfrm>
            </p:contentPart>
          </mc:Choice>
          <mc:Fallback xmlns="">
            <p:pic>
              <p:nvPicPr>
                <p:cNvPr id="162" name="Freihand 161">
                  <a:extLst>
                    <a:ext uri="{FF2B5EF4-FFF2-40B4-BE49-F238E27FC236}">
                      <a16:creationId xmlns:a16="http://schemas.microsoft.com/office/drawing/2014/main" id="{E89B0E1E-8B10-42E0-8C9A-D5CF608C4FBB}"/>
                    </a:ext>
                  </a:extLst>
                </p:cNvPr>
                <p:cNvPicPr/>
                <p:nvPr/>
              </p:nvPicPr>
              <p:blipFill>
                <a:blip r:embed="rId325"/>
                <a:stretch>
                  <a:fillRect/>
                </a:stretch>
              </p:blipFill>
              <p:spPr>
                <a:xfrm>
                  <a:off x="5390018" y="2963014"/>
                  <a:ext cx="25200" cy="177120"/>
                </a:xfrm>
                <a:prstGeom prst="rect">
                  <a:avLst/>
                </a:prstGeom>
              </p:spPr>
            </p:pic>
          </mc:Fallback>
        </mc:AlternateContent>
        <mc:AlternateContent xmlns:mc="http://schemas.openxmlformats.org/markup-compatibility/2006" xmlns:p14="http://schemas.microsoft.com/office/powerpoint/2010/main">
          <mc:Choice Requires="p14">
            <p:contentPart p14:bwMode="auto" r:id="rId326">
              <p14:nvContentPartPr>
                <p14:cNvPr id="163" name="Freihand 162">
                  <a:extLst>
                    <a:ext uri="{FF2B5EF4-FFF2-40B4-BE49-F238E27FC236}">
                      <a16:creationId xmlns:a16="http://schemas.microsoft.com/office/drawing/2014/main" id="{E96B864F-D5BF-4A95-9959-16CE1A5C880C}"/>
                    </a:ext>
                  </a:extLst>
                </p14:cNvPr>
                <p14:cNvContentPartPr/>
                <p14:nvPr/>
              </p14:nvContentPartPr>
              <p14:xfrm>
                <a:off x="5306498" y="2955454"/>
                <a:ext cx="156960" cy="24480"/>
              </p14:xfrm>
            </p:contentPart>
          </mc:Choice>
          <mc:Fallback xmlns="">
            <p:pic>
              <p:nvPicPr>
                <p:cNvPr id="163" name="Freihand 162">
                  <a:extLst>
                    <a:ext uri="{FF2B5EF4-FFF2-40B4-BE49-F238E27FC236}">
                      <a16:creationId xmlns:a16="http://schemas.microsoft.com/office/drawing/2014/main" id="{E96B864F-D5BF-4A95-9959-16CE1A5C880C}"/>
                    </a:ext>
                  </a:extLst>
                </p:cNvPr>
                <p:cNvPicPr/>
                <p:nvPr/>
              </p:nvPicPr>
              <p:blipFill>
                <a:blip r:embed="rId327"/>
                <a:stretch>
                  <a:fillRect/>
                </a:stretch>
              </p:blipFill>
              <p:spPr>
                <a:xfrm>
                  <a:off x="5297498" y="2946814"/>
                  <a:ext cx="174600" cy="42120"/>
                </a:xfrm>
                <a:prstGeom prst="rect">
                  <a:avLst/>
                </a:prstGeom>
              </p:spPr>
            </p:pic>
          </mc:Fallback>
        </mc:AlternateContent>
        <mc:AlternateContent xmlns:mc="http://schemas.openxmlformats.org/markup-compatibility/2006" xmlns:p14="http://schemas.microsoft.com/office/powerpoint/2010/main">
          <mc:Choice Requires="p14">
            <p:contentPart p14:bwMode="auto" r:id="rId328">
              <p14:nvContentPartPr>
                <p14:cNvPr id="222" name="Freihand 221">
                  <a:extLst>
                    <a:ext uri="{FF2B5EF4-FFF2-40B4-BE49-F238E27FC236}">
                      <a16:creationId xmlns:a16="http://schemas.microsoft.com/office/drawing/2014/main" id="{B1E38D70-5A2A-4A8E-9418-90C3E2016D9B}"/>
                    </a:ext>
                  </a:extLst>
                </p14:cNvPr>
                <p14:cNvContentPartPr/>
                <p14:nvPr/>
              </p14:nvContentPartPr>
              <p14:xfrm>
                <a:off x="9563858" y="1002094"/>
                <a:ext cx="132480" cy="289080"/>
              </p14:xfrm>
            </p:contentPart>
          </mc:Choice>
          <mc:Fallback xmlns="">
            <p:pic>
              <p:nvPicPr>
                <p:cNvPr id="222" name="Freihand 221">
                  <a:extLst>
                    <a:ext uri="{FF2B5EF4-FFF2-40B4-BE49-F238E27FC236}">
                      <a16:creationId xmlns:a16="http://schemas.microsoft.com/office/drawing/2014/main" id="{B1E38D70-5A2A-4A8E-9418-90C3E2016D9B}"/>
                    </a:ext>
                  </a:extLst>
                </p:cNvPr>
                <p:cNvPicPr/>
                <p:nvPr/>
              </p:nvPicPr>
              <p:blipFill>
                <a:blip r:embed="rId329"/>
                <a:stretch>
                  <a:fillRect/>
                </a:stretch>
              </p:blipFill>
              <p:spPr>
                <a:xfrm>
                  <a:off x="9555218" y="993094"/>
                  <a:ext cx="150120" cy="306720"/>
                </a:xfrm>
                <a:prstGeom prst="rect">
                  <a:avLst/>
                </a:prstGeom>
              </p:spPr>
            </p:pic>
          </mc:Fallback>
        </mc:AlternateContent>
        <mc:AlternateContent xmlns:mc="http://schemas.openxmlformats.org/markup-compatibility/2006" xmlns:p14="http://schemas.microsoft.com/office/powerpoint/2010/main">
          <mc:Choice Requires="p14">
            <p:contentPart p14:bwMode="auto" r:id="rId330">
              <p14:nvContentPartPr>
                <p14:cNvPr id="223" name="Freihand 222">
                  <a:extLst>
                    <a:ext uri="{FF2B5EF4-FFF2-40B4-BE49-F238E27FC236}">
                      <a16:creationId xmlns:a16="http://schemas.microsoft.com/office/drawing/2014/main" id="{E0C2528B-B0CB-4125-B130-3A1C794E619D}"/>
                    </a:ext>
                  </a:extLst>
                </p14:cNvPr>
                <p14:cNvContentPartPr/>
                <p14:nvPr/>
              </p14:nvContentPartPr>
              <p14:xfrm>
                <a:off x="9298178" y="884734"/>
                <a:ext cx="559080" cy="614520"/>
              </p14:xfrm>
            </p:contentPart>
          </mc:Choice>
          <mc:Fallback xmlns="">
            <p:pic>
              <p:nvPicPr>
                <p:cNvPr id="223" name="Freihand 222">
                  <a:extLst>
                    <a:ext uri="{FF2B5EF4-FFF2-40B4-BE49-F238E27FC236}">
                      <a16:creationId xmlns:a16="http://schemas.microsoft.com/office/drawing/2014/main" id="{E0C2528B-B0CB-4125-B130-3A1C794E619D}"/>
                    </a:ext>
                  </a:extLst>
                </p:cNvPr>
                <p:cNvPicPr/>
                <p:nvPr/>
              </p:nvPicPr>
              <p:blipFill>
                <a:blip r:embed="rId331"/>
                <a:stretch>
                  <a:fillRect/>
                </a:stretch>
              </p:blipFill>
              <p:spPr>
                <a:xfrm>
                  <a:off x="9289538" y="875734"/>
                  <a:ext cx="576720" cy="632160"/>
                </a:xfrm>
                <a:prstGeom prst="rect">
                  <a:avLst/>
                </a:prstGeom>
              </p:spPr>
            </p:pic>
          </mc:Fallback>
        </mc:AlternateContent>
        <mc:AlternateContent xmlns:mc="http://schemas.openxmlformats.org/markup-compatibility/2006" xmlns:p14="http://schemas.microsoft.com/office/powerpoint/2010/main">
          <mc:Choice Requires="p14">
            <p:contentPart p14:bwMode="auto" r:id="rId332">
              <p14:nvContentPartPr>
                <p14:cNvPr id="42" name="Freihand 41">
                  <a:extLst>
                    <a:ext uri="{FF2B5EF4-FFF2-40B4-BE49-F238E27FC236}">
                      <a16:creationId xmlns:a16="http://schemas.microsoft.com/office/drawing/2014/main" id="{2AD1BA8A-8E82-467D-B66D-6090656E29F2}"/>
                    </a:ext>
                  </a:extLst>
                </p14:cNvPr>
                <p14:cNvContentPartPr/>
                <p14:nvPr/>
              </p14:nvContentPartPr>
              <p14:xfrm>
                <a:off x="5359418" y="1668454"/>
                <a:ext cx="249840" cy="360720"/>
              </p14:xfrm>
            </p:contentPart>
          </mc:Choice>
          <mc:Fallback xmlns="">
            <p:pic>
              <p:nvPicPr>
                <p:cNvPr id="42" name="Freihand 41">
                  <a:extLst>
                    <a:ext uri="{FF2B5EF4-FFF2-40B4-BE49-F238E27FC236}">
                      <a16:creationId xmlns:a16="http://schemas.microsoft.com/office/drawing/2014/main" id="{2AD1BA8A-8E82-467D-B66D-6090656E29F2}"/>
                    </a:ext>
                  </a:extLst>
                </p:cNvPr>
                <p:cNvPicPr/>
                <p:nvPr/>
              </p:nvPicPr>
              <p:blipFill>
                <a:blip r:embed="rId333"/>
                <a:stretch>
                  <a:fillRect/>
                </a:stretch>
              </p:blipFill>
              <p:spPr>
                <a:xfrm>
                  <a:off x="5350778" y="1659814"/>
                  <a:ext cx="267480" cy="378360"/>
                </a:xfrm>
                <a:prstGeom prst="rect">
                  <a:avLst/>
                </a:prstGeom>
              </p:spPr>
            </p:pic>
          </mc:Fallback>
        </mc:AlternateContent>
        <mc:AlternateContent xmlns:mc="http://schemas.openxmlformats.org/markup-compatibility/2006" xmlns:p14="http://schemas.microsoft.com/office/powerpoint/2010/main">
          <mc:Choice Requires="p14">
            <p:contentPart p14:bwMode="auto" r:id="rId334">
              <p14:nvContentPartPr>
                <p14:cNvPr id="43" name="Freihand 42">
                  <a:extLst>
                    <a:ext uri="{FF2B5EF4-FFF2-40B4-BE49-F238E27FC236}">
                      <a16:creationId xmlns:a16="http://schemas.microsoft.com/office/drawing/2014/main" id="{94A96100-CFF0-40CE-8B5C-E2DD4D5993A6}"/>
                    </a:ext>
                  </a:extLst>
                </p14:cNvPr>
                <p14:cNvContentPartPr/>
                <p14:nvPr/>
              </p14:nvContentPartPr>
              <p14:xfrm>
                <a:off x="5614658" y="1724974"/>
                <a:ext cx="189360" cy="283320"/>
              </p14:xfrm>
            </p:contentPart>
          </mc:Choice>
          <mc:Fallback xmlns="">
            <p:pic>
              <p:nvPicPr>
                <p:cNvPr id="43" name="Freihand 42">
                  <a:extLst>
                    <a:ext uri="{FF2B5EF4-FFF2-40B4-BE49-F238E27FC236}">
                      <a16:creationId xmlns:a16="http://schemas.microsoft.com/office/drawing/2014/main" id="{94A96100-CFF0-40CE-8B5C-E2DD4D5993A6}"/>
                    </a:ext>
                  </a:extLst>
                </p:cNvPr>
                <p:cNvPicPr/>
                <p:nvPr/>
              </p:nvPicPr>
              <p:blipFill>
                <a:blip r:embed="rId335"/>
                <a:stretch>
                  <a:fillRect/>
                </a:stretch>
              </p:blipFill>
              <p:spPr>
                <a:xfrm>
                  <a:off x="5606018" y="1716334"/>
                  <a:ext cx="207000" cy="300960"/>
                </a:xfrm>
                <a:prstGeom prst="rect">
                  <a:avLst/>
                </a:prstGeom>
              </p:spPr>
            </p:pic>
          </mc:Fallback>
        </mc:AlternateContent>
        <mc:AlternateContent xmlns:mc="http://schemas.openxmlformats.org/markup-compatibility/2006" xmlns:p14="http://schemas.microsoft.com/office/powerpoint/2010/main">
          <mc:Choice Requires="p14">
            <p:contentPart p14:bwMode="auto" r:id="rId336">
              <p14:nvContentPartPr>
                <p14:cNvPr id="160" name="Freihand 159">
                  <a:extLst>
                    <a:ext uri="{FF2B5EF4-FFF2-40B4-BE49-F238E27FC236}">
                      <a16:creationId xmlns:a16="http://schemas.microsoft.com/office/drawing/2014/main" id="{BB698FB8-030E-419D-8397-8C4E6B747728}"/>
                    </a:ext>
                  </a:extLst>
                </p14:cNvPr>
                <p14:cNvContentPartPr/>
                <p14:nvPr/>
              </p14:nvContentPartPr>
              <p14:xfrm>
                <a:off x="5391458" y="2600134"/>
                <a:ext cx="14760" cy="192600"/>
              </p14:xfrm>
            </p:contentPart>
          </mc:Choice>
          <mc:Fallback xmlns="">
            <p:pic>
              <p:nvPicPr>
                <p:cNvPr id="160" name="Freihand 159">
                  <a:extLst>
                    <a:ext uri="{FF2B5EF4-FFF2-40B4-BE49-F238E27FC236}">
                      <a16:creationId xmlns:a16="http://schemas.microsoft.com/office/drawing/2014/main" id="{BB698FB8-030E-419D-8397-8C4E6B747728}"/>
                    </a:ext>
                  </a:extLst>
                </p:cNvPr>
                <p:cNvPicPr/>
                <p:nvPr/>
              </p:nvPicPr>
              <p:blipFill>
                <a:blip r:embed="rId337"/>
                <a:stretch>
                  <a:fillRect/>
                </a:stretch>
              </p:blipFill>
              <p:spPr>
                <a:xfrm>
                  <a:off x="5382818" y="2591134"/>
                  <a:ext cx="32400" cy="210240"/>
                </a:xfrm>
                <a:prstGeom prst="rect">
                  <a:avLst/>
                </a:prstGeom>
              </p:spPr>
            </p:pic>
          </mc:Fallback>
        </mc:AlternateContent>
        <mc:AlternateContent xmlns:mc="http://schemas.openxmlformats.org/markup-compatibility/2006" xmlns:p14="http://schemas.microsoft.com/office/powerpoint/2010/main">
          <mc:Choice Requires="p14">
            <p:contentPart p14:bwMode="auto" r:id="rId338">
              <p14:nvContentPartPr>
                <p14:cNvPr id="161" name="Freihand 160">
                  <a:extLst>
                    <a:ext uri="{FF2B5EF4-FFF2-40B4-BE49-F238E27FC236}">
                      <a16:creationId xmlns:a16="http://schemas.microsoft.com/office/drawing/2014/main" id="{95BBA23A-9794-47A9-87B6-37BF9A86D5F0}"/>
                    </a:ext>
                  </a:extLst>
                </p14:cNvPr>
                <p14:cNvContentPartPr/>
                <p14:nvPr/>
              </p14:nvContentPartPr>
              <p14:xfrm>
                <a:off x="5288138" y="2583934"/>
                <a:ext cx="212400" cy="53280"/>
              </p14:xfrm>
            </p:contentPart>
          </mc:Choice>
          <mc:Fallback xmlns="">
            <p:pic>
              <p:nvPicPr>
                <p:cNvPr id="161" name="Freihand 160">
                  <a:extLst>
                    <a:ext uri="{FF2B5EF4-FFF2-40B4-BE49-F238E27FC236}">
                      <a16:creationId xmlns:a16="http://schemas.microsoft.com/office/drawing/2014/main" id="{95BBA23A-9794-47A9-87B6-37BF9A86D5F0}"/>
                    </a:ext>
                  </a:extLst>
                </p:cNvPr>
                <p:cNvPicPr/>
                <p:nvPr/>
              </p:nvPicPr>
              <p:blipFill>
                <a:blip r:embed="rId339"/>
                <a:stretch>
                  <a:fillRect/>
                </a:stretch>
              </p:blipFill>
              <p:spPr>
                <a:xfrm>
                  <a:off x="5279498" y="2575294"/>
                  <a:ext cx="230040" cy="70920"/>
                </a:xfrm>
                <a:prstGeom prst="rect">
                  <a:avLst/>
                </a:prstGeom>
              </p:spPr>
            </p:pic>
          </mc:Fallback>
        </mc:AlternateContent>
        <mc:AlternateContent xmlns:mc="http://schemas.openxmlformats.org/markup-compatibility/2006" xmlns:p14="http://schemas.microsoft.com/office/powerpoint/2010/main">
          <mc:Choice Requires="p14">
            <p:contentPart p14:bwMode="auto" r:id="rId340">
              <p14:nvContentPartPr>
                <p14:cNvPr id="216" name="Freihand 215">
                  <a:extLst>
                    <a:ext uri="{FF2B5EF4-FFF2-40B4-BE49-F238E27FC236}">
                      <a16:creationId xmlns:a16="http://schemas.microsoft.com/office/drawing/2014/main" id="{A3139B17-3BBC-4A4E-A248-C4FF90EA07BE}"/>
                    </a:ext>
                  </a:extLst>
                </p14:cNvPr>
                <p14:cNvContentPartPr/>
                <p14:nvPr/>
              </p14:nvContentPartPr>
              <p14:xfrm>
                <a:off x="6152498" y="1734334"/>
                <a:ext cx="137880" cy="162720"/>
              </p14:xfrm>
            </p:contentPart>
          </mc:Choice>
          <mc:Fallback xmlns="">
            <p:pic>
              <p:nvPicPr>
                <p:cNvPr id="216" name="Freihand 215">
                  <a:extLst>
                    <a:ext uri="{FF2B5EF4-FFF2-40B4-BE49-F238E27FC236}">
                      <a16:creationId xmlns:a16="http://schemas.microsoft.com/office/drawing/2014/main" id="{A3139B17-3BBC-4A4E-A248-C4FF90EA07BE}"/>
                    </a:ext>
                  </a:extLst>
                </p:cNvPr>
                <p:cNvPicPr/>
                <p:nvPr/>
              </p:nvPicPr>
              <p:blipFill>
                <a:blip r:embed="rId341"/>
                <a:stretch>
                  <a:fillRect/>
                </a:stretch>
              </p:blipFill>
              <p:spPr>
                <a:xfrm>
                  <a:off x="6143498" y="1725694"/>
                  <a:ext cx="15552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342">
              <p14:nvContentPartPr>
                <p14:cNvPr id="217" name="Freihand 216">
                  <a:extLst>
                    <a:ext uri="{FF2B5EF4-FFF2-40B4-BE49-F238E27FC236}">
                      <a16:creationId xmlns:a16="http://schemas.microsoft.com/office/drawing/2014/main" id="{320118B6-9A9D-4C75-8671-30A8A3E558F5}"/>
                    </a:ext>
                  </a:extLst>
                </p14:cNvPr>
                <p14:cNvContentPartPr/>
                <p14:nvPr/>
              </p14:nvContentPartPr>
              <p14:xfrm>
                <a:off x="6014618" y="1607254"/>
                <a:ext cx="500400" cy="520200"/>
              </p14:xfrm>
            </p:contentPart>
          </mc:Choice>
          <mc:Fallback xmlns="">
            <p:pic>
              <p:nvPicPr>
                <p:cNvPr id="217" name="Freihand 216">
                  <a:extLst>
                    <a:ext uri="{FF2B5EF4-FFF2-40B4-BE49-F238E27FC236}">
                      <a16:creationId xmlns:a16="http://schemas.microsoft.com/office/drawing/2014/main" id="{320118B6-9A9D-4C75-8671-30A8A3E558F5}"/>
                    </a:ext>
                  </a:extLst>
                </p:cNvPr>
                <p:cNvPicPr/>
                <p:nvPr/>
              </p:nvPicPr>
              <p:blipFill>
                <a:blip r:embed="rId343"/>
                <a:stretch>
                  <a:fillRect/>
                </a:stretch>
              </p:blipFill>
              <p:spPr>
                <a:xfrm>
                  <a:off x="6005618" y="1598614"/>
                  <a:ext cx="518040" cy="537840"/>
                </a:xfrm>
                <a:prstGeom prst="rect">
                  <a:avLst/>
                </a:prstGeom>
              </p:spPr>
            </p:pic>
          </mc:Fallback>
        </mc:AlternateContent>
        <mc:AlternateContent xmlns:mc="http://schemas.openxmlformats.org/markup-compatibility/2006" xmlns:p14="http://schemas.microsoft.com/office/powerpoint/2010/main">
          <mc:Choice Requires="p14">
            <p:contentPart p14:bwMode="auto" r:id="rId344">
              <p14:nvContentPartPr>
                <p14:cNvPr id="219" name="Freihand 218">
                  <a:extLst>
                    <a:ext uri="{FF2B5EF4-FFF2-40B4-BE49-F238E27FC236}">
                      <a16:creationId xmlns:a16="http://schemas.microsoft.com/office/drawing/2014/main" id="{C1B45FBC-9763-48C6-9446-EC49A9CBA538}"/>
                    </a:ext>
                  </a:extLst>
                </p14:cNvPr>
                <p14:cNvContentPartPr/>
                <p14:nvPr/>
              </p14:nvContentPartPr>
              <p14:xfrm>
                <a:off x="5691338" y="2138254"/>
                <a:ext cx="267120" cy="287280"/>
              </p14:xfrm>
            </p:contentPart>
          </mc:Choice>
          <mc:Fallback xmlns="">
            <p:pic>
              <p:nvPicPr>
                <p:cNvPr id="219" name="Freihand 218">
                  <a:extLst>
                    <a:ext uri="{FF2B5EF4-FFF2-40B4-BE49-F238E27FC236}">
                      <a16:creationId xmlns:a16="http://schemas.microsoft.com/office/drawing/2014/main" id="{C1B45FBC-9763-48C6-9446-EC49A9CBA538}"/>
                    </a:ext>
                  </a:extLst>
                </p:cNvPr>
                <p:cNvPicPr/>
                <p:nvPr/>
              </p:nvPicPr>
              <p:blipFill>
                <a:blip r:embed="rId345"/>
                <a:stretch>
                  <a:fillRect/>
                </a:stretch>
              </p:blipFill>
              <p:spPr>
                <a:xfrm>
                  <a:off x="5682338" y="2129614"/>
                  <a:ext cx="284760" cy="304920"/>
                </a:xfrm>
                <a:prstGeom prst="rect">
                  <a:avLst/>
                </a:prstGeom>
              </p:spPr>
            </p:pic>
          </mc:Fallback>
        </mc:AlternateContent>
        <mc:AlternateContent xmlns:mc="http://schemas.openxmlformats.org/markup-compatibility/2006" xmlns:p14="http://schemas.microsoft.com/office/powerpoint/2010/main">
          <mc:Choice Requires="p14">
            <p:contentPart p14:bwMode="auto" r:id="rId346">
              <p14:nvContentPartPr>
                <p14:cNvPr id="220" name="Freihand 219">
                  <a:extLst>
                    <a:ext uri="{FF2B5EF4-FFF2-40B4-BE49-F238E27FC236}">
                      <a16:creationId xmlns:a16="http://schemas.microsoft.com/office/drawing/2014/main" id="{E1EE8B74-191F-45C8-B30F-652234F6ACFF}"/>
                    </a:ext>
                  </a:extLst>
                </p14:cNvPr>
                <p14:cNvContentPartPr/>
                <p14:nvPr/>
              </p14:nvContentPartPr>
              <p14:xfrm>
                <a:off x="5594498" y="2400694"/>
                <a:ext cx="151920" cy="109800"/>
              </p14:xfrm>
            </p:contentPart>
          </mc:Choice>
          <mc:Fallback xmlns="">
            <p:pic>
              <p:nvPicPr>
                <p:cNvPr id="220" name="Freihand 219">
                  <a:extLst>
                    <a:ext uri="{FF2B5EF4-FFF2-40B4-BE49-F238E27FC236}">
                      <a16:creationId xmlns:a16="http://schemas.microsoft.com/office/drawing/2014/main" id="{E1EE8B74-191F-45C8-B30F-652234F6ACFF}"/>
                    </a:ext>
                  </a:extLst>
                </p:cNvPr>
                <p:cNvPicPr/>
                <p:nvPr/>
              </p:nvPicPr>
              <p:blipFill>
                <a:blip r:embed="rId347"/>
                <a:stretch>
                  <a:fillRect/>
                </a:stretch>
              </p:blipFill>
              <p:spPr>
                <a:xfrm>
                  <a:off x="5585858" y="2391694"/>
                  <a:ext cx="16956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348">
              <p14:nvContentPartPr>
                <p14:cNvPr id="225" name="Freihand 224">
                  <a:extLst>
                    <a:ext uri="{FF2B5EF4-FFF2-40B4-BE49-F238E27FC236}">
                      <a16:creationId xmlns:a16="http://schemas.microsoft.com/office/drawing/2014/main" id="{C5D2BAD5-A1CE-4FBD-9D08-3314F93A7BDF}"/>
                    </a:ext>
                  </a:extLst>
                </p14:cNvPr>
                <p14:cNvContentPartPr/>
                <p14:nvPr/>
              </p14:nvContentPartPr>
              <p14:xfrm>
                <a:off x="4773698" y="746134"/>
                <a:ext cx="4204440" cy="1670760"/>
              </p14:xfrm>
            </p:contentPart>
          </mc:Choice>
          <mc:Fallback xmlns="">
            <p:pic>
              <p:nvPicPr>
                <p:cNvPr id="225" name="Freihand 224">
                  <a:extLst>
                    <a:ext uri="{FF2B5EF4-FFF2-40B4-BE49-F238E27FC236}">
                      <a16:creationId xmlns:a16="http://schemas.microsoft.com/office/drawing/2014/main" id="{C5D2BAD5-A1CE-4FBD-9D08-3314F93A7BDF}"/>
                    </a:ext>
                  </a:extLst>
                </p:cNvPr>
                <p:cNvPicPr/>
                <p:nvPr/>
              </p:nvPicPr>
              <p:blipFill>
                <a:blip r:embed="rId349"/>
                <a:stretch>
                  <a:fillRect/>
                </a:stretch>
              </p:blipFill>
              <p:spPr>
                <a:xfrm>
                  <a:off x="4765058" y="737494"/>
                  <a:ext cx="4222080" cy="1688400"/>
                </a:xfrm>
                <a:prstGeom prst="rect">
                  <a:avLst/>
                </a:prstGeom>
              </p:spPr>
            </p:pic>
          </mc:Fallback>
        </mc:AlternateContent>
        <mc:AlternateContent xmlns:mc="http://schemas.openxmlformats.org/markup-compatibility/2006" xmlns:p14="http://schemas.microsoft.com/office/powerpoint/2010/main">
          <mc:Choice Requires="p14">
            <p:contentPart p14:bwMode="auto" r:id="rId350">
              <p14:nvContentPartPr>
                <p14:cNvPr id="226" name="Freihand 225">
                  <a:extLst>
                    <a:ext uri="{FF2B5EF4-FFF2-40B4-BE49-F238E27FC236}">
                      <a16:creationId xmlns:a16="http://schemas.microsoft.com/office/drawing/2014/main" id="{B198C842-8980-4F47-BA8C-D12A347298F3}"/>
                    </a:ext>
                  </a:extLst>
                </p14:cNvPr>
                <p14:cNvContentPartPr/>
                <p14:nvPr/>
              </p14:nvContentPartPr>
              <p14:xfrm>
                <a:off x="8635058" y="1909294"/>
                <a:ext cx="380880" cy="340200"/>
              </p14:xfrm>
            </p:contentPart>
          </mc:Choice>
          <mc:Fallback xmlns="">
            <p:pic>
              <p:nvPicPr>
                <p:cNvPr id="226" name="Freihand 225">
                  <a:extLst>
                    <a:ext uri="{FF2B5EF4-FFF2-40B4-BE49-F238E27FC236}">
                      <a16:creationId xmlns:a16="http://schemas.microsoft.com/office/drawing/2014/main" id="{B198C842-8980-4F47-BA8C-D12A347298F3}"/>
                    </a:ext>
                  </a:extLst>
                </p:cNvPr>
                <p:cNvPicPr/>
                <p:nvPr/>
              </p:nvPicPr>
              <p:blipFill>
                <a:blip r:embed="rId351"/>
                <a:stretch>
                  <a:fillRect/>
                </a:stretch>
              </p:blipFill>
              <p:spPr>
                <a:xfrm>
                  <a:off x="8626058" y="1900654"/>
                  <a:ext cx="398520" cy="357840"/>
                </a:xfrm>
                <a:prstGeom prst="rect">
                  <a:avLst/>
                </a:prstGeom>
              </p:spPr>
            </p:pic>
          </mc:Fallback>
        </mc:AlternateContent>
        <mc:AlternateContent xmlns:mc="http://schemas.openxmlformats.org/markup-compatibility/2006" xmlns:p14="http://schemas.microsoft.com/office/powerpoint/2010/main">
          <mc:Choice Requires="p14">
            <p:contentPart p14:bwMode="auto" r:id="rId352">
              <p14:nvContentPartPr>
                <p14:cNvPr id="231" name="Freihand 230">
                  <a:extLst>
                    <a:ext uri="{FF2B5EF4-FFF2-40B4-BE49-F238E27FC236}">
                      <a16:creationId xmlns:a16="http://schemas.microsoft.com/office/drawing/2014/main" id="{52FC2BC9-C8A3-44D9-80A3-34BCFAA7F723}"/>
                    </a:ext>
                  </a:extLst>
                </p14:cNvPr>
                <p14:cNvContentPartPr/>
                <p14:nvPr/>
              </p14:nvContentPartPr>
              <p14:xfrm>
                <a:off x="8764658" y="2342374"/>
                <a:ext cx="1108440" cy="797040"/>
              </p14:xfrm>
            </p:contentPart>
          </mc:Choice>
          <mc:Fallback xmlns="">
            <p:pic>
              <p:nvPicPr>
                <p:cNvPr id="231" name="Freihand 230">
                  <a:extLst>
                    <a:ext uri="{FF2B5EF4-FFF2-40B4-BE49-F238E27FC236}">
                      <a16:creationId xmlns:a16="http://schemas.microsoft.com/office/drawing/2014/main" id="{52FC2BC9-C8A3-44D9-80A3-34BCFAA7F723}"/>
                    </a:ext>
                  </a:extLst>
                </p:cNvPr>
                <p:cNvPicPr/>
                <p:nvPr/>
              </p:nvPicPr>
              <p:blipFill>
                <a:blip r:embed="rId353"/>
                <a:stretch>
                  <a:fillRect/>
                </a:stretch>
              </p:blipFill>
              <p:spPr>
                <a:xfrm>
                  <a:off x="8756018" y="2333374"/>
                  <a:ext cx="1126080" cy="814680"/>
                </a:xfrm>
                <a:prstGeom prst="rect">
                  <a:avLst/>
                </a:prstGeom>
              </p:spPr>
            </p:pic>
          </mc:Fallback>
        </mc:AlternateContent>
        <mc:AlternateContent xmlns:mc="http://schemas.openxmlformats.org/markup-compatibility/2006" xmlns:p14="http://schemas.microsoft.com/office/powerpoint/2010/main">
          <mc:Choice Requires="p14">
            <p:contentPart p14:bwMode="auto" r:id="rId354">
              <p14:nvContentPartPr>
                <p14:cNvPr id="232" name="Freihand 231">
                  <a:extLst>
                    <a:ext uri="{FF2B5EF4-FFF2-40B4-BE49-F238E27FC236}">
                      <a16:creationId xmlns:a16="http://schemas.microsoft.com/office/drawing/2014/main" id="{F7C13027-158E-4D07-B050-8DF6F964C07C}"/>
                    </a:ext>
                  </a:extLst>
                </p14:cNvPr>
                <p14:cNvContentPartPr/>
                <p14:nvPr/>
              </p14:nvContentPartPr>
              <p14:xfrm>
                <a:off x="9398618" y="2273614"/>
                <a:ext cx="349200" cy="294840"/>
              </p14:xfrm>
            </p:contentPart>
          </mc:Choice>
          <mc:Fallback xmlns="">
            <p:pic>
              <p:nvPicPr>
                <p:cNvPr id="232" name="Freihand 231">
                  <a:extLst>
                    <a:ext uri="{FF2B5EF4-FFF2-40B4-BE49-F238E27FC236}">
                      <a16:creationId xmlns:a16="http://schemas.microsoft.com/office/drawing/2014/main" id="{F7C13027-158E-4D07-B050-8DF6F964C07C}"/>
                    </a:ext>
                  </a:extLst>
                </p:cNvPr>
                <p:cNvPicPr/>
                <p:nvPr/>
              </p:nvPicPr>
              <p:blipFill>
                <a:blip r:embed="rId355"/>
                <a:stretch>
                  <a:fillRect/>
                </a:stretch>
              </p:blipFill>
              <p:spPr>
                <a:xfrm>
                  <a:off x="9389618" y="2264614"/>
                  <a:ext cx="366840" cy="312480"/>
                </a:xfrm>
                <a:prstGeom prst="rect">
                  <a:avLst/>
                </a:prstGeom>
              </p:spPr>
            </p:pic>
          </mc:Fallback>
        </mc:AlternateContent>
      </p:grpSp>
    </p:spTree>
    <p:extLst>
      <p:ext uri="{BB962C8B-B14F-4D97-AF65-F5344CB8AC3E}">
        <p14:creationId xmlns:p14="http://schemas.microsoft.com/office/powerpoint/2010/main" val="765659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207B1E-4727-4302-9E02-7F51C2392475}"/>
              </a:ext>
            </a:extLst>
          </p:cNvPr>
          <p:cNvSpPr>
            <a:spLocks noGrp="1"/>
          </p:cNvSpPr>
          <p:nvPr>
            <p:ph type="title"/>
          </p:nvPr>
        </p:nvSpPr>
        <p:spPr>
          <a:xfrm>
            <a:off x="786441" y="753214"/>
            <a:ext cx="10515600" cy="1225021"/>
          </a:xfrm>
        </p:spPr>
        <p:txBody>
          <a:bodyPr/>
          <a:lstStyle/>
          <a:p>
            <a:r>
              <a:rPr lang="de-DE" dirty="0" err="1"/>
              <a:t>LogShipping</a:t>
            </a:r>
            <a:r>
              <a:rPr lang="de-DE" dirty="0"/>
              <a:t> Prinzip</a:t>
            </a:r>
          </a:p>
        </p:txBody>
      </p:sp>
      <p:sp>
        <p:nvSpPr>
          <p:cNvPr id="3" name="Textplatzhalter 2">
            <a:extLst>
              <a:ext uri="{FF2B5EF4-FFF2-40B4-BE49-F238E27FC236}">
                <a16:creationId xmlns:a16="http://schemas.microsoft.com/office/drawing/2014/main" id="{11259110-EF6A-420D-B9E8-8CFF0B6266C9}"/>
              </a:ext>
            </a:extLst>
          </p:cNvPr>
          <p:cNvSpPr>
            <a:spLocks noGrp="1"/>
          </p:cNvSpPr>
          <p:nvPr>
            <p:ph type="body" idx="1"/>
          </p:nvPr>
        </p:nvSpPr>
        <p:spPr>
          <a:xfrm>
            <a:off x="786441" y="2113172"/>
            <a:ext cx="10515600" cy="4351338"/>
          </a:xfrm>
        </p:spPr>
        <p:txBody>
          <a:bodyPr/>
          <a:lstStyle/>
          <a:p>
            <a:r>
              <a:rPr lang="de-DE" dirty="0"/>
              <a:t>Sehr einfaches Modell</a:t>
            </a:r>
          </a:p>
          <a:p>
            <a:pPr lvl="1"/>
            <a:r>
              <a:rPr lang="de-DE" dirty="0"/>
              <a:t>Mit herkömmlichen bekannten Mitteln umgesetzt.</a:t>
            </a:r>
          </a:p>
          <a:p>
            <a:pPr lvl="1"/>
            <a:r>
              <a:rPr lang="de-DE" dirty="0"/>
              <a:t>Backup – Kopieren – Restoren</a:t>
            </a:r>
          </a:p>
          <a:p>
            <a:pPr lvl="1"/>
            <a:r>
              <a:rPr lang="de-DE" dirty="0"/>
              <a:t>automatisiert</a:t>
            </a:r>
          </a:p>
        </p:txBody>
      </p:sp>
    </p:spTree>
    <p:extLst>
      <p:ext uri="{BB962C8B-B14F-4D97-AF65-F5344CB8AC3E}">
        <p14:creationId xmlns:p14="http://schemas.microsoft.com/office/powerpoint/2010/main" val="227528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671" y="749714"/>
            <a:ext cx="10515600" cy="939823"/>
          </a:xfrm>
        </p:spPr>
        <p:txBody>
          <a:bodyPr/>
          <a:lstStyle/>
          <a:p>
            <a:r>
              <a:rPr lang="en-GB" dirty="0"/>
              <a:t>Log Shipping</a:t>
            </a:r>
          </a:p>
        </p:txBody>
      </p:sp>
      <p:sp>
        <p:nvSpPr>
          <p:cNvPr id="4" name="Content Placeholder 2"/>
          <p:cNvSpPr txBox="1">
            <a:spLocks/>
          </p:cNvSpPr>
          <p:nvPr/>
        </p:nvSpPr>
        <p:spPr>
          <a:xfrm>
            <a:off x="695671" y="2036879"/>
            <a:ext cx="8119156" cy="455971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3 Jobs</a:t>
            </a:r>
          </a:p>
          <a:p>
            <a:pPr lvl="1"/>
            <a:r>
              <a:rPr lang="en-US" kern="0" dirty="0">
                <a:solidFill>
                  <a:srgbClr val="000000"/>
                </a:solidFill>
              </a:rPr>
              <a:t>Backup up log auf  </a:t>
            </a:r>
            <a:r>
              <a:rPr lang="en-US" kern="0" dirty="0" err="1">
                <a:solidFill>
                  <a:srgbClr val="000000"/>
                </a:solidFill>
              </a:rPr>
              <a:t>Primären</a:t>
            </a:r>
            <a:r>
              <a:rPr lang="en-US" kern="0" dirty="0">
                <a:solidFill>
                  <a:srgbClr val="000000"/>
                </a:solidFill>
              </a:rPr>
              <a:t> Server</a:t>
            </a:r>
          </a:p>
          <a:p>
            <a:pPr lvl="1"/>
            <a:r>
              <a:rPr lang="en-US" kern="0" dirty="0">
                <a:solidFill>
                  <a:srgbClr val="000000"/>
                </a:solidFill>
              </a:rPr>
              <a:t>Copy Backup-Log </a:t>
            </a:r>
            <a:r>
              <a:rPr lang="en-US" kern="0" dirty="0" err="1">
                <a:solidFill>
                  <a:srgbClr val="000000"/>
                </a:solidFill>
              </a:rPr>
              <a:t>zu</a:t>
            </a:r>
            <a:r>
              <a:rPr lang="en-US" kern="0" dirty="0">
                <a:solidFill>
                  <a:srgbClr val="000000"/>
                </a:solidFill>
              </a:rPr>
              <a:t> </a:t>
            </a:r>
            <a:r>
              <a:rPr lang="en-US" kern="0" dirty="0" err="1">
                <a:solidFill>
                  <a:srgbClr val="000000"/>
                </a:solidFill>
              </a:rPr>
              <a:t>Sekundärer</a:t>
            </a:r>
            <a:r>
              <a:rPr lang="en-US" kern="0" dirty="0">
                <a:solidFill>
                  <a:srgbClr val="000000"/>
                </a:solidFill>
              </a:rPr>
              <a:t> </a:t>
            </a:r>
            <a:r>
              <a:rPr lang="en-US" kern="0" dirty="0" err="1">
                <a:solidFill>
                  <a:srgbClr val="000000"/>
                </a:solidFill>
              </a:rPr>
              <a:t>Instanz</a:t>
            </a:r>
            <a:r>
              <a:rPr lang="en-US" kern="0" dirty="0">
                <a:solidFill>
                  <a:srgbClr val="000000"/>
                </a:solidFill>
              </a:rPr>
              <a:t> </a:t>
            </a:r>
            <a:r>
              <a:rPr lang="en-US" kern="0" dirty="0" err="1">
                <a:solidFill>
                  <a:srgbClr val="000000"/>
                </a:solidFill>
              </a:rPr>
              <a:t>oder</a:t>
            </a:r>
            <a:r>
              <a:rPr lang="en-US" kern="0" dirty="0">
                <a:solidFill>
                  <a:srgbClr val="000000"/>
                </a:solidFill>
              </a:rPr>
              <a:t> </a:t>
            </a:r>
            <a:r>
              <a:rPr lang="en-US" kern="0" dirty="0" err="1">
                <a:solidFill>
                  <a:srgbClr val="000000"/>
                </a:solidFill>
              </a:rPr>
              <a:t>Fileshare</a:t>
            </a:r>
            <a:endParaRPr lang="en-US" kern="0" dirty="0">
              <a:solidFill>
                <a:srgbClr val="000000"/>
              </a:solidFill>
            </a:endParaRPr>
          </a:p>
          <a:p>
            <a:pPr lvl="1"/>
            <a:r>
              <a:rPr lang="en-US" kern="0" dirty="0">
                <a:solidFill>
                  <a:srgbClr val="000000"/>
                </a:solidFill>
              </a:rPr>
              <a:t>Restore Log auf </a:t>
            </a:r>
            <a:r>
              <a:rPr lang="en-US" kern="0" dirty="0" err="1">
                <a:solidFill>
                  <a:srgbClr val="000000"/>
                </a:solidFill>
              </a:rPr>
              <a:t>Sekundärer</a:t>
            </a:r>
            <a:r>
              <a:rPr lang="en-US" kern="0" dirty="0">
                <a:solidFill>
                  <a:srgbClr val="000000"/>
                </a:solidFill>
              </a:rPr>
              <a:t> </a:t>
            </a:r>
            <a:r>
              <a:rPr lang="en-US" kern="0" dirty="0" err="1">
                <a:solidFill>
                  <a:srgbClr val="000000"/>
                </a:solidFill>
              </a:rPr>
              <a:t>Instanz</a:t>
            </a:r>
            <a:r>
              <a:rPr lang="en-US" kern="0" dirty="0">
                <a:solidFill>
                  <a:srgbClr val="000000"/>
                </a:solidFill>
              </a:rPr>
              <a:t> </a:t>
            </a:r>
          </a:p>
          <a:p>
            <a:r>
              <a:rPr lang="en-US" kern="0" dirty="0" err="1">
                <a:solidFill>
                  <a:srgbClr val="000000"/>
                </a:solidFill>
              </a:rPr>
              <a:t>weitere</a:t>
            </a:r>
            <a:r>
              <a:rPr lang="en-US" kern="0" dirty="0">
                <a:solidFill>
                  <a:srgbClr val="000000"/>
                </a:solidFill>
              </a:rPr>
              <a:t> Jobs</a:t>
            </a:r>
          </a:p>
          <a:p>
            <a:pPr lvl="1"/>
            <a:r>
              <a:rPr lang="en-US" kern="0" dirty="0" err="1">
                <a:solidFill>
                  <a:srgbClr val="000000"/>
                </a:solidFill>
              </a:rPr>
              <a:t>Warnungsfunktion</a:t>
            </a:r>
            <a:r>
              <a:rPr lang="en-US" kern="0" dirty="0">
                <a:solidFill>
                  <a:srgbClr val="000000"/>
                </a:solidFill>
              </a:rPr>
              <a:t> und Cleanup</a:t>
            </a:r>
          </a:p>
          <a:p>
            <a:pPr lvl="0"/>
            <a:endParaRPr lang="en-US" kern="0" dirty="0">
              <a:solidFill>
                <a:srgbClr val="000000"/>
              </a:solidFill>
            </a:endParaRPr>
          </a:p>
          <a:p>
            <a:pPr lvl="0"/>
            <a:endParaRPr lang="en-US" kern="0" dirty="0">
              <a:solidFill>
                <a:srgbClr val="000000"/>
              </a:solidFill>
            </a:endParaRPr>
          </a:p>
          <a:p>
            <a:pPr lvl="1"/>
            <a:endParaRPr lang="en-US" kern="0" dirty="0">
              <a:solidFill>
                <a:srgbClr val="000000"/>
              </a:solidFill>
            </a:endParaRPr>
          </a:p>
        </p:txBody>
      </p:sp>
      <mc:AlternateContent xmlns:mc="http://schemas.openxmlformats.org/markup-compatibility/2006" xmlns:p14="http://schemas.microsoft.com/office/powerpoint/2010/main">
        <mc:Choice Requires="p14">
          <p:contentPart p14:bwMode="auto" r:id="rId3">
            <p14:nvContentPartPr>
              <p14:cNvPr id="3" name="Freihand 2">
                <a:extLst>
                  <a:ext uri="{FF2B5EF4-FFF2-40B4-BE49-F238E27FC236}">
                    <a16:creationId xmlns:a16="http://schemas.microsoft.com/office/drawing/2014/main" id="{474B6524-1DD4-4A70-8663-FCB94592C5AD}"/>
                  </a:ext>
                </a:extLst>
              </p14:cNvPr>
              <p14:cNvContentPartPr/>
              <p14:nvPr/>
            </p14:nvContentPartPr>
            <p14:xfrm>
              <a:off x="1579058" y="4948774"/>
              <a:ext cx="929880" cy="61560"/>
            </p14:xfrm>
          </p:contentPart>
        </mc:Choice>
        <mc:Fallback xmlns="">
          <p:pic>
            <p:nvPicPr>
              <p:cNvPr id="3" name="Freihand 2">
                <a:extLst>
                  <a:ext uri="{FF2B5EF4-FFF2-40B4-BE49-F238E27FC236}">
                    <a16:creationId xmlns:a16="http://schemas.microsoft.com/office/drawing/2014/main" id="{474B6524-1DD4-4A70-8663-FCB94592C5AD}"/>
                  </a:ext>
                </a:extLst>
              </p:cNvPr>
              <p:cNvPicPr/>
              <p:nvPr/>
            </p:nvPicPr>
            <p:blipFill>
              <a:blip r:embed="rId4"/>
              <a:stretch>
                <a:fillRect/>
              </a:stretch>
            </p:blipFill>
            <p:spPr>
              <a:xfrm>
                <a:off x="1570058" y="4940134"/>
                <a:ext cx="947520" cy="792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Freihand 4">
                <a:extLst>
                  <a:ext uri="{FF2B5EF4-FFF2-40B4-BE49-F238E27FC236}">
                    <a16:creationId xmlns:a16="http://schemas.microsoft.com/office/drawing/2014/main" id="{EB1AF475-EC13-4769-8DD6-98F053951C73}"/>
                  </a:ext>
                </a:extLst>
              </p14:cNvPr>
              <p14:cNvContentPartPr/>
              <p14:nvPr/>
            </p14:nvContentPartPr>
            <p14:xfrm>
              <a:off x="4556258" y="4802614"/>
              <a:ext cx="1241640" cy="191880"/>
            </p14:xfrm>
          </p:contentPart>
        </mc:Choice>
        <mc:Fallback xmlns="">
          <p:pic>
            <p:nvPicPr>
              <p:cNvPr id="5" name="Freihand 4">
                <a:extLst>
                  <a:ext uri="{FF2B5EF4-FFF2-40B4-BE49-F238E27FC236}">
                    <a16:creationId xmlns:a16="http://schemas.microsoft.com/office/drawing/2014/main" id="{EB1AF475-EC13-4769-8DD6-98F053951C73}"/>
                  </a:ext>
                </a:extLst>
              </p:cNvPr>
              <p:cNvPicPr/>
              <p:nvPr/>
            </p:nvPicPr>
            <p:blipFill>
              <a:blip r:embed="rId6"/>
              <a:stretch>
                <a:fillRect/>
              </a:stretch>
            </p:blipFill>
            <p:spPr>
              <a:xfrm>
                <a:off x="4547618" y="4793614"/>
                <a:ext cx="1259280" cy="209520"/>
              </a:xfrm>
              <a:prstGeom prst="rect">
                <a:avLst/>
              </a:prstGeom>
            </p:spPr>
          </p:pic>
        </mc:Fallback>
      </mc:AlternateContent>
    </p:spTree>
    <p:extLst>
      <p:ext uri="{BB962C8B-B14F-4D97-AF65-F5344CB8AC3E}">
        <p14:creationId xmlns:p14="http://schemas.microsoft.com/office/powerpoint/2010/main" val="1085351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95FA35-D914-426A-8EAF-20F60020DFE2}"/>
              </a:ext>
            </a:extLst>
          </p:cNvPr>
          <p:cNvSpPr>
            <a:spLocks noGrp="1"/>
          </p:cNvSpPr>
          <p:nvPr>
            <p:ph type="title"/>
          </p:nvPr>
        </p:nvSpPr>
        <p:spPr>
          <a:xfrm>
            <a:off x="838201" y="566468"/>
            <a:ext cx="10515600" cy="1233488"/>
          </a:xfrm>
        </p:spPr>
        <p:txBody>
          <a:bodyPr/>
          <a:lstStyle/>
          <a:p>
            <a:r>
              <a:rPr lang="de-DE" dirty="0"/>
              <a:t>Nachteile</a:t>
            </a:r>
          </a:p>
        </p:txBody>
      </p:sp>
      <p:sp>
        <p:nvSpPr>
          <p:cNvPr id="3" name="Textfeld 2">
            <a:extLst>
              <a:ext uri="{FF2B5EF4-FFF2-40B4-BE49-F238E27FC236}">
                <a16:creationId xmlns:a16="http://schemas.microsoft.com/office/drawing/2014/main" id="{D586590E-0CF3-49B9-B963-25722E4BE550}"/>
              </a:ext>
            </a:extLst>
          </p:cNvPr>
          <p:cNvSpPr txBox="1"/>
          <p:nvPr/>
        </p:nvSpPr>
        <p:spPr>
          <a:xfrm>
            <a:off x="838201" y="2239010"/>
            <a:ext cx="10515599" cy="3385542"/>
          </a:xfrm>
          <a:prstGeom prst="rect">
            <a:avLst/>
          </a:prstGeom>
          <a:noFill/>
        </p:spPr>
        <p:txBody>
          <a:bodyPr wrap="square" rtlCol="0">
            <a:spAutoFit/>
          </a:bodyPr>
          <a:lstStyle/>
          <a:p>
            <a:pPr marL="571500" lvl="0" indent="-571500">
              <a:buFont typeface="Arial" panose="020B0604020202020204" pitchFamily="34" charset="0"/>
              <a:buChar char="•"/>
            </a:pPr>
            <a:r>
              <a:rPr lang="en-US" sz="3200" kern="0" dirty="0" err="1">
                <a:solidFill>
                  <a:srgbClr val="000000"/>
                </a:solidFill>
              </a:rPr>
              <a:t>Kein</a:t>
            </a:r>
            <a:r>
              <a:rPr lang="en-US" sz="3200" kern="0" dirty="0">
                <a:solidFill>
                  <a:srgbClr val="000000"/>
                </a:solidFill>
              </a:rPr>
              <a:t> </a:t>
            </a:r>
            <a:r>
              <a:rPr lang="en-US" sz="3200" kern="0" dirty="0" err="1">
                <a:solidFill>
                  <a:srgbClr val="000000"/>
                </a:solidFill>
              </a:rPr>
              <a:t>Szenario</a:t>
            </a:r>
            <a:r>
              <a:rPr lang="en-US" sz="3200" kern="0" dirty="0">
                <a:solidFill>
                  <a:srgbClr val="000000"/>
                </a:solidFill>
              </a:rPr>
              <a:t> </a:t>
            </a:r>
            <a:r>
              <a:rPr lang="en-US" sz="3200" kern="0" dirty="0" err="1">
                <a:solidFill>
                  <a:srgbClr val="000000"/>
                </a:solidFill>
              </a:rPr>
              <a:t>für</a:t>
            </a:r>
            <a:r>
              <a:rPr lang="en-US" sz="3200" kern="0" dirty="0">
                <a:solidFill>
                  <a:srgbClr val="000000"/>
                </a:solidFill>
              </a:rPr>
              <a:t> Failover included</a:t>
            </a:r>
          </a:p>
          <a:p>
            <a:pPr marL="571500" lvl="0" indent="-571500">
              <a:buFont typeface="Arial" panose="020B0604020202020204" pitchFamily="34" charset="0"/>
              <a:buChar char="•"/>
            </a:pPr>
            <a:r>
              <a:rPr lang="en-US" sz="3200" kern="0" dirty="0">
                <a:solidFill>
                  <a:srgbClr val="000000"/>
                </a:solidFill>
              </a:rPr>
              <a:t>Teil </a:t>
            </a:r>
            <a:r>
              <a:rPr lang="en-US" sz="3200" kern="0" dirty="0" err="1">
                <a:solidFill>
                  <a:srgbClr val="000000"/>
                </a:solidFill>
              </a:rPr>
              <a:t>einer</a:t>
            </a:r>
            <a:r>
              <a:rPr lang="en-US" sz="3200" kern="0" dirty="0">
                <a:solidFill>
                  <a:srgbClr val="000000"/>
                </a:solidFill>
              </a:rPr>
              <a:t> </a:t>
            </a:r>
            <a:r>
              <a:rPr lang="en-US" sz="3200" kern="0" dirty="0" err="1">
                <a:solidFill>
                  <a:srgbClr val="000000"/>
                </a:solidFill>
              </a:rPr>
              <a:t>Backupstrategie</a:t>
            </a:r>
            <a:endParaRPr lang="en-US" sz="3200" kern="0" dirty="0">
              <a:solidFill>
                <a:srgbClr val="000000"/>
              </a:solidFill>
            </a:endParaRPr>
          </a:p>
          <a:p>
            <a:pPr marL="571500" indent="-571500">
              <a:buFont typeface="Arial" panose="020B0604020202020204" pitchFamily="34" charset="0"/>
              <a:buChar char="•"/>
            </a:pPr>
            <a:r>
              <a:rPr lang="en-GB" sz="3200" dirty="0" err="1"/>
              <a:t>Entscheidener</a:t>
            </a:r>
            <a:r>
              <a:rPr lang="en-GB" sz="3200" dirty="0"/>
              <a:t> </a:t>
            </a:r>
            <a:r>
              <a:rPr lang="en-GB" sz="3200" dirty="0" err="1"/>
              <a:t>Faktor</a:t>
            </a:r>
            <a:r>
              <a:rPr lang="en-GB" sz="3200" dirty="0"/>
              <a:t>: Zeit</a:t>
            </a:r>
          </a:p>
          <a:p>
            <a:pPr marL="1028700" lvl="1" indent="-571500">
              <a:buFont typeface="Arial" panose="020B0604020202020204" pitchFamily="34" charset="0"/>
              <a:buChar char="•"/>
            </a:pPr>
            <a:r>
              <a:rPr lang="en-GB" sz="3200" dirty="0" err="1"/>
              <a:t>Kein</a:t>
            </a:r>
            <a:r>
              <a:rPr lang="en-GB" sz="3200" dirty="0"/>
              <a:t> Job </a:t>
            </a:r>
            <a:r>
              <a:rPr lang="en-GB" sz="3200" dirty="0" err="1"/>
              <a:t>kann</a:t>
            </a:r>
            <a:r>
              <a:rPr lang="en-GB" sz="3200" dirty="0"/>
              <a:t> </a:t>
            </a:r>
            <a:r>
              <a:rPr lang="en-GB" sz="3200" dirty="0" err="1"/>
              <a:t>jede</a:t>
            </a:r>
            <a:r>
              <a:rPr lang="en-GB" sz="3200" dirty="0"/>
              <a:t> </a:t>
            </a:r>
            <a:r>
              <a:rPr lang="en-GB" sz="3200" dirty="0" err="1"/>
              <a:t>Sekunde</a:t>
            </a:r>
            <a:r>
              <a:rPr lang="en-GB" sz="3200" dirty="0"/>
              <a:t> </a:t>
            </a:r>
            <a:r>
              <a:rPr lang="en-GB" sz="3200" dirty="0" err="1"/>
              <a:t>ausgeführt</a:t>
            </a:r>
            <a:r>
              <a:rPr lang="en-GB" sz="3200" dirty="0"/>
              <a:t> </a:t>
            </a:r>
            <a:r>
              <a:rPr lang="en-GB" sz="3200" dirty="0" err="1"/>
              <a:t>werden</a:t>
            </a:r>
            <a:endParaRPr lang="en-GB" sz="3200" dirty="0"/>
          </a:p>
          <a:p>
            <a:pPr marL="1028700" lvl="1" indent="-571500">
              <a:buFont typeface="Arial" panose="020B0604020202020204" pitchFamily="34" charset="0"/>
              <a:buChar char="•"/>
            </a:pPr>
            <a:r>
              <a:rPr lang="en-GB" sz="3200" dirty="0" err="1"/>
              <a:t>Vorteil</a:t>
            </a:r>
            <a:r>
              <a:rPr lang="en-GB" sz="3200" dirty="0"/>
              <a:t> und </a:t>
            </a:r>
            <a:r>
              <a:rPr lang="en-GB" sz="3200" dirty="0" err="1"/>
              <a:t>Nachteil</a:t>
            </a:r>
            <a:endParaRPr lang="en-GB" sz="3200" dirty="0"/>
          </a:p>
          <a:p>
            <a:pPr marL="1028700" lvl="1" indent="-571500">
              <a:buFont typeface="Arial" panose="020B0604020202020204" pitchFamily="34" charset="0"/>
              <a:buChar char="•"/>
            </a:pPr>
            <a:endParaRPr lang="en-GB" sz="3600" dirty="0"/>
          </a:p>
          <a:p>
            <a:endParaRPr lang="de-DE" dirty="0"/>
          </a:p>
        </p:txBody>
      </p:sp>
      <p:grpSp>
        <p:nvGrpSpPr>
          <p:cNvPr id="49" name="Gruppieren 48">
            <a:extLst>
              <a:ext uri="{FF2B5EF4-FFF2-40B4-BE49-F238E27FC236}">
                <a16:creationId xmlns:a16="http://schemas.microsoft.com/office/drawing/2014/main" id="{58BACF1F-98D1-42F6-B1AC-90E6C72695F3}"/>
              </a:ext>
            </a:extLst>
          </p:cNvPr>
          <p:cNvGrpSpPr/>
          <p:nvPr/>
        </p:nvGrpSpPr>
        <p:grpSpPr>
          <a:xfrm>
            <a:off x="7053218" y="5675974"/>
            <a:ext cx="674640" cy="269280"/>
            <a:chOff x="7053218" y="5675974"/>
            <a:chExt cx="674640" cy="269280"/>
          </a:xfrm>
        </p:grpSpPr>
        <mc:AlternateContent xmlns:mc="http://schemas.openxmlformats.org/markup-compatibility/2006" xmlns:p14="http://schemas.microsoft.com/office/powerpoint/2010/main">
          <mc:Choice Requires="p14">
            <p:contentPart p14:bwMode="auto" r:id="rId2">
              <p14:nvContentPartPr>
                <p14:cNvPr id="45" name="Freihand 44">
                  <a:extLst>
                    <a:ext uri="{FF2B5EF4-FFF2-40B4-BE49-F238E27FC236}">
                      <a16:creationId xmlns:a16="http://schemas.microsoft.com/office/drawing/2014/main" id="{13843ED8-7CB3-4C8E-BFD6-4F2FB80FA9F8}"/>
                    </a:ext>
                  </a:extLst>
                </p14:cNvPr>
                <p14:cNvContentPartPr/>
                <p14:nvPr/>
              </p14:nvContentPartPr>
              <p14:xfrm>
                <a:off x="7053218" y="5675974"/>
                <a:ext cx="123840" cy="245520"/>
              </p14:xfrm>
            </p:contentPart>
          </mc:Choice>
          <mc:Fallback xmlns="">
            <p:pic>
              <p:nvPicPr>
                <p:cNvPr id="45" name="Freihand 44">
                  <a:extLst>
                    <a:ext uri="{FF2B5EF4-FFF2-40B4-BE49-F238E27FC236}">
                      <a16:creationId xmlns:a16="http://schemas.microsoft.com/office/drawing/2014/main" id="{13843ED8-7CB3-4C8E-BFD6-4F2FB80FA9F8}"/>
                    </a:ext>
                  </a:extLst>
                </p:cNvPr>
                <p:cNvPicPr/>
                <p:nvPr/>
              </p:nvPicPr>
              <p:blipFill>
                <a:blip r:embed="rId3"/>
                <a:stretch>
                  <a:fillRect/>
                </a:stretch>
              </p:blipFill>
              <p:spPr>
                <a:xfrm>
                  <a:off x="7044578" y="5667334"/>
                  <a:ext cx="141480" cy="2631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6" name="Freihand 45">
                  <a:extLst>
                    <a:ext uri="{FF2B5EF4-FFF2-40B4-BE49-F238E27FC236}">
                      <a16:creationId xmlns:a16="http://schemas.microsoft.com/office/drawing/2014/main" id="{40DA3C13-1777-486A-8A00-AFC0BEB80467}"/>
                    </a:ext>
                  </a:extLst>
                </p14:cNvPr>
                <p14:cNvContentPartPr/>
                <p14:nvPr/>
              </p14:nvContentPartPr>
              <p14:xfrm>
                <a:off x="7142138" y="5796934"/>
                <a:ext cx="189000" cy="140400"/>
              </p14:xfrm>
            </p:contentPart>
          </mc:Choice>
          <mc:Fallback xmlns="">
            <p:pic>
              <p:nvPicPr>
                <p:cNvPr id="46" name="Freihand 45">
                  <a:extLst>
                    <a:ext uri="{FF2B5EF4-FFF2-40B4-BE49-F238E27FC236}">
                      <a16:creationId xmlns:a16="http://schemas.microsoft.com/office/drawing/2014/main" id="{40DA3C13-1777-486A-8A00-AFC0BEB80467}"/>
                    </a:ext>
                  </a:extLst>
                </p:cNvPr>
                <p:cNvPicPr/>
                <p:nvPr/>
              </p:nvPicPr>
              <p:blipFill>
                <a:blip r:embed="rId5"/>
                <a:stretch>
                  <a:fillRect/>
                </a:stretch>
              </p:blipFill>
              <p:spPr>
                <a:xfrm>
                  <a:off x="7133138" y="5787934"/>
                  <a:ext cx="206640" cy="1580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7" name="Freihand 46">
                  <a:extLst>
                    <a:ext uri="{FF2B5EF4-FFF2-40B4-BE49-F238E27FC236}">
                      <a16:creationId xmlns:a16="http://schemas.microsoft.com/office/drawing/2014/main" id="{4D0BBE59-26FD-44D9-BB50-1D377BEFDE1C}"/>
                    </a:ext>
                  </a:extLst>
                </p14:cNvPr>
                <p14:cNvContentPartPr/>
                <p14:nvPr/>
              </p14:nvContentPartPr>
              <p14:xfrm>
                <a:off x="7336178" y="5700094"/>
                <a:ext cx="132480" cy="204840"/>
              </p14:xfrm>
            </p:contentPart>
          </mc:Choice>
          <mc:Fallback xmlns="">
            <p:pic>
              <p:nvPicPr>
                <p:cNvPr id="47" name="Freihand 46">
                  <a:extLst>
                    <a:ext uri="{FF2B5EF4-FFF2-40B4-BE49-F238E27FC236}">
                      <a16:creationId xmlns:a16="http://schemas.microsoft.com/office/drawing/2014/main" id="{4D0BBE59-26FD-44D9-BB50-1D377BEFDE1C}"/>
                    </a:ext>
                  </a:extLst>
                </p:cNvPr>
                <p:cNvPicPr/>
                <p:nvPr/>
              </p:nvPicPr>
              <p:blipFill>
                <a:blip r:embed="rId7"/>
                <a:stretch>
                  <a:fillRect/>
                </a:stretch>
              </p:blipFill>
              <p:spPr>
                <a:xfrm>
                  <a:off x="7327538" y="5691454"/>
                  <a:ext cx="15012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8" name="Freihand 47">
                  <a:extLst>
                    <a:ext uri="{FF2B5EF4-FFF2-40B4-BE49-F238E27FC236}">
                      <a16:creationId xmlns:a16="http://schemas.microsoft.com/office/drawing/2014/main" id="{BA60255E-9D92-4F8D-854B-71F8D59F73F0}"/>
                    </a:ext>
                  </a:extLst>
                </p14:cNvPr>
                <p14:cNvContentPartPr/>
                <p14:nvPr/>
              </p14:nvContentPartPr>
              <p14:xfrm>
                <a:off x="7466498" y="5835454"/>
                <a:ext cx="261360" cy="109800"/>
              </p14:xfrm>
            </p:contentPart>
          </mc:Choice>
          <mc:Fallback xmlns="">
            <p:pic>
              <p:nvPicPr>
                <p:cNvPr id="48" name="Freihand 47">
                  <a:extLst>
                    <a:ext uri="{FF2B5EF4-FFF2-40B4-BE49-F238E27FC236}">
                      <a16:creationId xmlns:a16="http://schemas.microsoft.com/office/drawing/2014/main" id="{BA60255E-9D92-4F8D-854B-71F8D59F73F0}"/>
                    </a:ext>
                  </a:extLst>
                </p:cNvPr>
                <p:cNvPicPr/>
                <p:nvPr/>
              </p:nvPicPr>
              <p:blipFill>
                <a:blip r:embed="rId9"/>
                <a:stretch>
                  <a:fillRect/>
                </a:stretch>
              </p:blipFill>
              <p:spPr>
                <a:xfrm>
                  <a:off x="7457498" y="5826454"/>
                  <a:ext cx="279000" cy="127440"/>
                </a:xfrm>
                <a:prstGeom prst="rect">
                  <a:avLst/>
                </a:prstGeom>
              </p:spPr>
            </p:pic>
          </mc:Fallback>
        </mc:AlternateContent>
      </p:grpSp>
      <p:grpSp>
        <p:nvGrpSpPr>
          <p:cNvPr id="51" name="Gruppieren 50">
            <a:extLst>
              <a:ext uri="{FF2B5EF4-FFF2-40B4-BE49-F238E27FC236}">
                <a16:creationId xmlns:a16="http://schemas.microsoft.com/office/drawing/2014/main" id="{A31D970F-22AE-4C43-9051-D7D0CEDEC755}"/>
              </a:ext>
            </a:extLst>
          </p:cNvPr>
          <p:cNvGrpSpPr/>
          <p:nvPr/>
        </p:nvGrpSpPr>
        <p:grpSpPr>
          <a:xfrm>
            <a:off x="3668858" y="4826734"/>
            <a:ext cx="3058560" cy="1919520"/>
            <a:chOff x="3668858" y="4826734"/>
            <a:chExt cx="3058560" cy="1919520"/>
          </a:xfrm>
        </p:grpSpPr>
        <mc:AlternateContent xmlns:mc="http://schemas.openxmlformats.org/markup-compatibility/2006" xmlns:p14="http://schemas.microsoft.com/office/powerpoint/2010/main">
          <mc:Choice Requires="p14">
            <p:contentPart p14:bwMode="auto" r:id="rId10">
              <p14:nvContentPartPr>
                <p14:cNvPr id="16" name="Freihand 15">
                  <a:extLst>
                    <a:ext uri="{FF2B5EF4-FFF2-40B4-BE49-F238E27FC236}">
                      <a16:creationId xmlns:a16="http://schemas.microsoft.com/office/drawing/2014/main" id="{9A971E86-89DF-4B31-A914-2451D09F1AE5}"/>
                    </a:ext>
                  </a:extLst>
                </p14:cNvPr>
                <p14:cNvContentPartPr/>
                <p14:nvPr/>
              </p14:nvContentPartPr>
              <p14:xfrm>
                <a:off x="5411618" y="6326134"/>
                <a:ext cx="190440" cy="213840"/>
              </p14:xfrm>
            </p:contentPart>
          </mc:Choice>
          <mc:Fallback xmlns="">
            <p:pic>
              <p:nvPicPr>
                <p:cNvPr id="16" name="Freihand 15">
                  <a:extLst>
                    <a:ext uri="{FF2B5EF4-FFF2-40B4-BE49-F238E27FC236}">
                      <a16:creationId xmlns:a16="http://schemas.microsoft.com/office/drawing/2014/main" id="{9A971E86-89DF-4B31-A914-2451D09F1AE5}"/>
                    </a:ext>
                  </a:extLst>
                </p:cNvPr>
                <p:cNvPicPr/>
                <p:nvPr/>
              </p:nvPicPr>
              <p:blipFill>
                <a:blip r:embed="rId11"/>
                <a:stretch>
                  <a:fillRect/>
                </a:stretch>
              </p:blipFill>
              <p:spPr>
                <a:xfrm>
                  <a:off x="5402618" y="6317134"/>
                  <a:ext cx="208080" cy="2314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7" name="Freihand 16">
                  <a:extLst>
                    <a:ext uri="{FF2B5EF4-FFF2-40B4-BE49-F238E27FC236}">
                      <a16:creationId xmlns:a16="http://schemas.microsoft.com/office/drawing/2014/main" id="{12CD4F12-AEF9-4242-BF44-E4F92F14868B}"/>
                    </a:ext>
                  </a:extLst>
                </p14:cNvPr>
                <p14:cNvContentPartPr/>
                <p14:nvPr/>
              </p14:nvContentPartPr>
              <p14:xfrm>
                <a:off x="5274458" y="6480574"/>
                <a:ext cx="57600" cy="265680"/>
              </p14:xfrm>
            </p:contentPart>
          </mc:Choice>
          <mc:Fallback xmlns="">
            <p:pic>
              <p:nvPicPr>
                <p:cNvPr id="17" name="Freihand 16">
                  <a:extLst>
                    <a:ext uri="{FF2B5EF4-FFF2-40B4-BE49-F238E27FC236}">
                      <a16:creationId xmlns:a16="http://schemas.microsoft.com/office/drawing/2014/main" id="{12CD4F12-AEF9-4242-BF44-E4F92F14868B}"/>
                    </a:ext>
                  </a:extLst>
                </p:cNvPr>
                <p:cNvPicPr/>
                <p:nvPr/>
              </p:nvPicPr>
              <p:blipFill>
                <a:blip r:embed="rId13"/>
                <a:stretch>
                  <a:fillRect/>
                </a:stretch>
              </p:blipFill>
              <p:spPr>
                <a:xfrm>
                  <a:off x="5265458" y="6471574"/>
                  <a:ext cx="75240" cy="2833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8" name="Freihand 17">
                  <a:extLst>
                    <a:ext uri="{FF2B5EF4-FFF2-40B4-BE49-F238E27FC236}">
                      <a16:creationId xmlns:a16="http://schemas.microsoft.com/office/drawing/2014/main" id="{C2F95B30-84D0-444F-AE55-3FBEBB44563D}"/>
                    </a:ext>
                  </a:extLst>
                </p14:cNvPr>
                <p14:cNvContentPartPr/>
                <p14:nvPr/>
              </p14:nvContentPartPr>
              <p14:xfrm>
                <a:off x="5586218" y="6395254"/>
                <a:ext cx="23760" cy="330120"/>
              </p14:xfrm>
            </p:contentPart>
          </mc:Choice>
          <mc:Fallback xmlns="">
            <p:pic>
              <p:nvPicPr>
                <p:cNvPr id="18" name="Freihand 17">
                  <a:extLst>
                    <a:ext uri="{FF2B5EF4-FFF2-40B4-BE49-F238E27FC236}">
                      <a16:creationId xmlns:a16="http://schemas.microsoft.com/office/drawing/2014/main" id="{C2F95B30-84D0-444F-AE55-3FBEBB44563D}"/>
                    </a:ext>
                  </a:extLst>
                </p:cNvPr>
                <p:cNvPicPr/>
                <p:nvPr/>
              </p:nvPicPr>
              <p:blipFill>
                <a:blip r:embed="rId15"/>
                <a:stretch>
                  <a:fillRect/>
                </a:stretch>
              </p:blipFill>
              <p:spPr>
                <a:xfrm>
                  <a:off x="5577218" y="6386614"/>
                  <a:ext cx="4140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9" name="Freihand 18">
                  <a:extLst>
                    <a:ext uri="{FF2B5EF4-FFF2-40B4-BE49-F238E27FC236}">
                      <a16:creationId xmlns:a16="http://schemas.microsoft.com/office/drawing/2014/main" id="{96A86B31-8924-4AE3-8ECA-F4AA05C30DB8}"/>
                    </a:ext>
                  </a:extLst>
                </p14:cNvPr>
                <p14:cNvContentPartPr/>
                <p14:nvPr/>
              </p14:nvContentPartPr>
              <p14:xfrm>
                <a:off x="5405858" y="6680014"/>
                <a:ext cx="166320" cy="42120"/>
              </p14:xfrm>
            </p:contentPart>
          </mc:Choice>
          <mc:Fallback xmlns="">
            <p:pic>
              <p:nvPicPr>
                <p:cNvPr id="19" name="Freihand 18">
                  <a:extLst>
                    <a:ext uri="{FF2B5EF4-FFF2-40B4-BE49-F238E27FC236}">
                      <a16:creationId xmlns:a16="http://schemas.microsoft.com/office/drawing/2014/main" id="{96A86B31-8924-4AE3-8ECA-F4AA05C30DB8}"/>
                    </a:ext>
                  </a:extLst>
                </p:cNvPr>
                <p:cNvPicPr/>
                <p:nvPr/>
              </p:nvPicPr>
              <p:blipFill>
                <a:blip r:embed="rId17"/>
                <a:stretch>
                  <a:fillRect/>
                </a:stretch>
              </p:blipFill>
              <p:spPr>
                <a:xfrm>
                  <a:off x="5397218" y="6671374"/>
                  <a:ext cx="183960" cy="597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8" name="Freihand 7">
                  <a:extLst>
                    <a:ext uri="{FF2B5EF4-FFF2-40B4-BE49-F238E27FC236}">
                      <a16:creationId xmlns:a16="http://schemas.microsoft.com/office/drawing/2014/main" id="{56CC2CFA-E873-4F60-8C32-114DEB47A38A}"/>
                    </a:ext>
                  </a:extLst>
                </p14:cNvPr>
                <p14:cNvContentPartPr/>
                <p14:nvPr/>
              </p14:nvContentPartPr>
              <p14:xfrm>
                <a:off x="5265818" y="4826734"/>
                <a:ext cx="301320" cy="156240"/>
              </p14:xfrm>
            </p:contentPart>
          </mc:Choice>
          <mc:Fallback xmlns="">
            <p:pic>
              <p:nvPicPr>
                <p:cNvPr id="8" name="Freihand 7">
                  <a:extLst>
                    <a:ext uri="{FF2B5EF4-FFF2-40B4-BE49-F238E27FC236}">
                      <a16:creationId xmlns:a16="http://schemas.microsoft.com/office/drawing/2014/main" id="{56CC2CFA-E873-4F60-8C32-114DEB47A38A}"/>
                    </a:ext>
                  </a:extLst>
                </p:cNvPr>
                <p:cNvPicPr/>
                <p:nvPr/>
              </p:nvPicPr>
              <p:blipFill>
                <a:blip r:embed="rId19"/>
                <a:stretch>
                  <a:fillRect/>
                </a:stretch>
              </p:blipFill>
              <p:spPr>
                <a:xfrm>
                  <a:off x="5256818" y="4817734"/>
                  <a:ext cx="31896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9" name="Freihand 8">
                  <a:extLst>
                    <a:ext uri="{FF2B5EF4-FFF2-40B4-BE49-F238E27FC236}">
                      <a16:creationId xmlns:a16="http://schemas.microsoft.com/office/drawing/2014/main" id="{5B53A8C0-39E0-48B5-8C2A-C067FBDA7847}"/>
                    </a:ext>
                  </a:extLst>
                </p14:cNvPr>
                <p14:cNvContentPartPr/>
                <p14:nvPr/>
              </p14:nvContentPartPr>
              <p14:xfrm>
                <a:off x="5208578" y="4912054"/>
                <a:ext cx="23400" cy="363960"/>
              </p14:xfrm>
            </p:contentPart>
          </mc:Choice>
          <mc:Fallback xmlns="">
            <p:pic>
              <p:nvPicPr>
                <p:cNvPr id="9" name="Freihand 8">
                  <a:extLst>
                    <a:ext uri="{FF2B5EF4-FFF2-40B4-BE49-F238E27FC236}">
                      <a16:creationId xmlns:a16="http://schemas.microsoft.com/office/drawing/2014/main" id="{5B53A8C0-39E0-48B5-8C2A-C067FBDA7847}"/>
                    </a:ext>
                  </a:extLst>
                </p:cNvPr>
                <p:cNvPicPr/>
                <p:nvPr/>
              </p:nvPicPr>
              <p:blipFill>
                <a:blip r:embed="rId21"/>
                <a:stretch>
                  <a:fillRect/>
                </a:stretch>
              </p:blipFill>
              <p:spPr>
                <a:xfrm>
                  <a:off x="5199578" y="4903054"/>
                  <a:ext cx="41040" cy="3816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0" name="Freihand 9">
                  <a:extLst>
                    <a:ext uri="{FF2B5EF4-FFF2-40B4-BE49-F238E27FC236}">
                      <a16:creationId xmlns:a16="http://schemas.microsoft.com/office/drawing/2014/main" id="{BDD87CF5-B950-4AB6-AB10-988C209ED211}"/>
                    </a:ext>
                  </a:extLst>
                </p14:cNvPr>
                <p14:cNvContentPartPr/>
                <p14:nvPr/>
              </p14:nvContentPartPr>
              <p14:xfrm>
                <a:off x="5543018" y="4863454"/>
                <a:ext cx="14760" cy="345960"/>
              </p14:xfrm>
            </p:contentPart>
          </mc:Choice>
          <mc:Fallback xmlns="">
            <p:pic>
              <p:nvPicPr>
                <p:cNvPr id="10" name="Freihand 9">
                  <a:extLst>
                    <a:ext uri="{FF2B5EF4-FFF2-40B4-BE49-F238E27FC236}">
                      <a16:creationId xmlns:a16="http://schemas.microsoft.com/office/drawing/2014/main" id="{BDD87CF5-B950-4AB6-AB10-988C209ED211}"/>
                    </a:ext>
                  </a:extLst>
                </p:cNvPr>
                <p:cNvPicPr/>
                <p:nvPr/>
              </p:nvPicPr>
              <p:blipFill>
                <a:blip r:embed="rId23"/>
                <a:stretch>
                  <a:fillRect/>
                </a:stretch>
              </p:blipFill>
              <p:spPr>
                <a:xfrm>
                  <a:off x="5534378" y="4854814"/>
                  <a:ext cx="32400" cy="3636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1" name="Freihand 10">
                  <a:extLst>
                    <a:ext uri="{FF2B5EF4-FFF2-40B4-BE49-F238E27FC236}">
                      <a16:creationId xmlns:a16="http://schemas.microsoft.com/office/drawing/2014/main" id="{FA0F60D5-B0FE-49F8-B0B4-35FD16AE5FBB}"/>
                    </a:ext>
                  </a:extLst>
                </p14:cNvPr>
                <p14:cNvContentPartPr/>
                <p14:nvPr/>
              </p14:nvContentPartPr>
              <p14:xfrm>
                <a:off x="5265818" y="5280334"/>
                <a:ext cx="160560" cy="11520"/>
              </p14:xfrm>
            </p:contentPart>
          </mc:Choice>
          <mc:Fallback xmlns="">
            <p:pic>
              <p:nvPicPr>
                <p:cNvPr id="11" name="Freihand 10">
                  <a:extLst>
                    <a:ext uri="{FF2B5EF4-FFF2-40B4-BE49-F238E27FC236}">
                      <a16:creationId xmlns:a16="http://schemas.microsoft.com/office/drawing/2014/main" id="{FA0F60D5-B0FE-49F8-B0B4-35FD16AE5FBB}"/>
                    </a:ext>
                  </a:extLst>
                </p:cNvPr>
                <p:cNvPicPr/>
                <p:nvPr/>
              </p:nvPicPr>
              <p:blipFill>
                <a:blip r:embed="rId25"/>
                <a:stretch>
                  <a:fillRect/>
                </a:stretch>
              </p:blipFill>
              <p:spPr>
                <a:xfrm>
                  <a:off x="5256818" y="5271694"/>
                  <a:ext cx="178200" cy="291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4" name="Freihand 23">
                  <a:extLst>
                    <a:ext uri="{FF2B5EF4-FFF2-40B4-BE49-F238E27FC236}">
                      <a16:creationId xmlns:a16="http://schemas.microsoft.com/office/drawing/2014/main" id="{26206ECF-6EBA-4562-B056-70E0510EDD01}"/>
                    </a:ext>
                  </a:extLst>
                </p14:cNvPr>
                <p14:cNvContentPartPr/>
                <p14:nvPr/>
              </p14:nvContentPartPr>
              <p14:xfrm>
                <a:off x="5660378" y="5025814"/>
                <a:ext cx="164520" cy="16920"/>
              </p14:xfrm>
            </p:contentPart>
          </mc:Choice>
          <mc:Fallback xmlns="">
            <p:pic>
              <p:nvPicPr>
                <p:cNvPr id="24" name="Freihand 23">
                  <a:extLst>
                    <a:ext uri="{FF2B5EF4-FFF2-40B4-BE49-F238E27FC236}">
                      <a16:creationId xmlns:a16="http://schemas.microsoft.com/office/drawing/2014/main" id="{26206ECF-6EBA-4562-B056-70E0510EDD01}"/>
                    </a:ext>
                  </a:extLst>
                </p:cNvPr>
                <p:cNvPicPr/>
                <p:nvPr/>
              </p:nvPicPr>
              <p:blipFill>
                <a:blip r:embed="rId27"/>
                <a:stretch>
                  <a:fillRect/>
                </a:stretch>
              </p:blipFill>
              <p:spPr>
                <a:xfrm>
                  <a:off x="5651738" y="5017174"/>
                  <a:ext cx="18216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5" name="Freihand 24">
                  <a:extLst>
                    <a:ext uri="{FF2B5EF4-FFF2-40B4-BE49-F238E27FC236}">
                      <a16:creationId xmlns:a16="http://schemas.microsoft.com/office/drawing/2014/main" id="{0D8F7C20-1896-4B6C-9228-1B0217D47B74}"/>
                    </a:ext>
                  </a:extLst>
                </p14:cNvPr>
                <p14:cNvContentPartPr/>
                <p14:nvPr/>
              </p14:nvContentPartPr>
              <p14:xfrm>
                <a:off x="5694578" y="4977934"/>
                <a:ext cx="14760" cy="143640"/>
              </p14:xfrm>
            </p:contentPart>
          </mc:Choice>
          <mc:Fallback xmlns="">
            <p:pic>
              <p:nvPicPr>
                <p:cNvPr id="25" name="Freihand 24">
                  <a:extLst>
                    <a:ext uri="{FF2B5EF4-FFF2-40B4-BE49-F238E27FC236}">
                      <a16:creationId xmlns:a16="http://schemas.microsoft.com/office/drawing/2014/main" id="{0D8F7C20-1896-4B6C-9228-1B0217D47B74}"/>
                    </a:ext>
                  </a:extLst>
                </p:cNvPr>
                <p:cNvPicPr/>
                <p:nvPr/>
              </p:nvPicPr>
              <p:blipFill>
                <a:blip r:embed="rId29"/>
                <a:stretch>
                  <a:fillRect/>
                </a:stretch>
              </p:blipFill>
              <p:spPr>
                <a:xfrm>
                  <a:off x="5685938" y="4968934"/>
                  <a:ext cx="32400" cy="1612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6" name="Freihand 25">
                  <a:extLst>
                    <a:ext uri="{FF2B5EF4-FFF2-40B4-BE49-F238E27FC236}">
                      <a16:creationId xmlns:a16="http://schemas.microsoft.com/office/drawing/2014/main" id="{D67849A1-97B6-42BF-9422-A7D175194F20}"/>
                    </a:ext>
                  </a:extLst>
                </p14:cNvPr>
                <p14:cNvContentPartPr/>
                <p14:nvPr/>
              </p14:nvContentPartPr>
              <p14:xfrm>
                <a:off x="5957738" y="4957054"/>
                <a:ext cx="109080" cy="184680"/>
              </p14:xfrm>
            </p:contentPart>
          </mc:Choice>
          <mc:Fallback xmlns="">
            <p:pic>
              <p:nvPicPr>
                <p:cNvPr id="26" name="Freihand 25">
                  <a:extLst>
                    <a:ext uri="{FF2B5EF4-FFF2-40B4-BE49-F238E27FC236}">
                      <a16:creationId xmlns:a16="http://schemas.microsoft.com/office/drawing/2014/main" id="{D67849A1-97B6-42BF-9422-A7D175194F20}"/>
                    </a:ext>
                  </a:extLst>
                </p:cNvPr>
                <p:cNvPicPr/>
                <p:nvPr/>
              </p:nvPicPr>
              <p:blipFill>
                <a:blip r:embed="rId31"/>
                <a:stretch>
                  <a:fillRect/>
                </a:stretch>
              </p:blipFill>
              <p:spPr>
                <a:xfrm>
                  <a:off x="5949098" y="4948054"/>
                  <a:ext cx="126720"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Freihand 26">
                  <a:extLst>
                    <a:ext uri="{FF2B5EF4-FFF2-40B4-BE49-F238E27FC236}">
                      <a16:creationId xmlns:a16="http://schemas.microsoft.com/office/drawing/2014/main" id="{84B67D96-487B-4FB7-A4B7-882D53E664D8}"/>
                    </a:ext>
                  </a:extLst>
                </p14:cNvPr>
                <p14:cNvContentPartPr/>
                <p14:nvPr/>
              </p14:nvContentPartPr>
              <p14:xfrm>
                <a:off x="6152498" y="4968574"/>
                <a:ext cx="95040" cy="128520"/>
              </p14:xfrm>
            </p:contentPart>
          </mc:Choice>
          <mc:Fallback xmlns="">
            <p:pic>
              <p:nvPicPr>
                <p:cNvPr id="27" name="Freihand 26">
                  <a:extLst>
                    <a:ext uri="{FF2B5EF4-FFF2-40B4-BE49-F238E27FC236}">
                      <a16:creationId xmlns:a16="http://schemas.microsoft.com/office/drawing/2014/main" id="{84B67D96-487B-4FB7-A4B7-882D53E664D8}"/>
                    </a:ext>
                  </a:extLst>
                </p:cNvPr>
                <p:cNvPicPr/>
                <p:nvPr/>
              </p:nvPicPr>
              <p:blipFill>
                <a:blip r:embed="rId33"/>
                <a:stretch>
                  <a:fillRect/>
                </a:stretch>
              </p:blipFill>
              <p:spPr>
                <a:xfrm>
                  <a:off x="6143498" y="4959934"/>
                  <a:ext cx="11268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Freihand 27">
                  <a:extLst>
                    <a:ext uri="{FF2B5EF4-FFF2-40B4-BE49-F238E27FC236}">
                      <a16:creationId xmlns:a16="http://schemas.microsoft.com/office/drawing/2014/main" id="{B716FB42-7945-453E-B0BB-E4F657F89D4A}"/>
                    </a:ext>
                  </a:extLst>
                </p14:cNvPr>
                <p14:cNvContentPartPr/>
                <p14:nvPr/>
              </p14:nvContentPartPr>
              <p14:xfrm>
                <a:off x="6359858" y="4989094"/>
                <a:ext cx="42120" cy="92880"/>
              </p14:xfrm>
            </p:contentPart>
          </mc:Choice>
          <mc:Fallback xmlns="">
            <p:pic>
              <p:nvPicPr>
                <p:cNvPr id="28" name="Freihand 27">
                  <a:extLst>
                    <a:ext uri="{FF2B5EF4-FFF2-40B4-BE49-F238E27FC236}">
                      <a16:creationId xmlns:a16="http://schemas.microsoft.com/office/drawing/2014/main" id="{B716FB42-7945-453E-B0BB-E4F657F89D4A}"/>
                    </a:ext>
                  </a:extLst>
                </p:cNvPr>
                <p:cNvPicPr/>
                <p:nvPr/>
              </p:nvPicPr>
              <p:blipFill>
                <a:blip r:embed="rId35"/>
                <a:stretch>
                  <a:fillRect/>
                </a:stretch>
              </p:blipFill>
              <p:spPr>
                <a:xfrm>
                  <a:off x="6351218" y="4980454"/>
                  <a:ext cx="59760" cy="1105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9" name="Freihand 28">
                  <a:extLst>
                    <a:ext uri="{FF2B5EF4-FFF2-40B4-BE49-F238E27FC236}">
                      <a16:creationId xmlns:a16="http://schemas.microsoft.com/office/drawing/2014/main" id="{59191C7C-8488-4B36-BE66-17D7F06AFC17}"/>
                    </a:ext>
                  </a:extLst>
                </p14:cNvPr>
                <p14:cNvContentPartPr/>
                <p14:nvPr/>
              </p14:nvContentPartPr>
              <p14:xfrm>
                <a:off x="6407018" y="4977934"/>
                <a:ext cx="123480" cy="80640"/>
              </p14:xfrm>
            </p:contentPart>
          </mc:Choice>
          <mc:Fallback xmlns="">
            <p:pic>
              <p:nvPicPr>
                <p:cNvPr id="29" name="Freihand 28">
                  <a:extLst>
                    <a:ext uri="{FF2B5EF4-FFF2-40B4-BE49-F238E27FC236}">
                      <a16:creationId xmlns:a16="http://schemas.microsoft.com/office/drawing/2014/main" id="{59191C7C-8488-4B36-BE66-17D7F06AFC17}"/>
                    </a:ext>
                  </a:extLst>
                </p:cNvPr>
                <p:cNvPicPr/>
                <p:nvPr/>
              </p:nvPicPr>
              <p:blipFill>
                <a:blip r:embed="rId37"/>
                <a:stretch>
                  <a:fillRect/>
                </a:stretch>
              </p:blipFill>
              <p:spPr>
                <a:xfrm>
                  <a:off x="6398018" y="4968934"/>
                  <a:ext cx="141120" cy="982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2" name="Freihand 11">
                  <a:extLst>
                    <a:ext uri="{FF2B5EF4-FFF2-40B4-BE49-F238E27FC236}">
                      <a16:creationId xmlns:a16="http://schemas.microsoft.com/office/drawing/2014/main" id="{3A144FC2-74F3-4826-9F9C-296426143271}"/>
                    </a:ext>
                  </a:extLst>
                </p14:cNvPr>
                <p14:cNvContentPartPr/>
                <p14:nvPr/>
              </p14:nvContentPartPr>
              <p14:xfrm>
                <a:off x="5345738" y="5573014"/>
                <a:ext cx="283680" cy="195120"/>
              </p14:xfrm>
            </p:contentPart>
          </mc:Choice>
          <mc:Fallback xmlns="">
            <p:pic>
              <p:nvPicPr>
                <p:cNvPr id="12" name="Freihand 11">
                  <a:extLst>
                    <a:ext uri="{FF2B5EF4-FFF2-40B4-BE49-F238E27FC236}">
                      <a16:creationId xmlns:a16="http://schemas.microsoft.com/office/drawing/2014/main" id="{3A144FC2-74F3-4826-9F9C-296426143271}"/>
                    </a:ext>
                  </a:extLst>
                </p:cNvPr>
                <p:cNvPicPr/>
                <p:nvPr/>
              </p:nvPicPr>
              <p:blipFill>
                <a:blip r:embed="rId39"/>
                <a:stretch>
                  <a:fillRect/>
                </a:stretch>
              </p:blipFill>
              <p:spPr>
                <a:xfrm>
                  <a:off x="5337098" y="5564374"/>
                  <a:ext cx="301320" cy="2127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3" name="Freihand 12">
                  <a:extLst>
                    <a:ext uri="{FF2B5EF4-FFF2-40B4-BE49-F238E27FC236}">
                      <a16:creationId xmlns:a16="http://schemas.microsoft.com/office/drawing/2014/main" id="{1B63F2CC-1922-4D1C-AD3D-EE8AC52AF81C}"/>
                    </a:ext>
                  </a:extLst>
                </p14:cNvPr>
                <p14:cNvContentPartPr/>
                <p14:nvPr/>
              </p14:nvContentPartPr>
              <p14:xfrm>
                <a:off x="5282738" y="5700094"/>
                <a:ext cx="57600" cy="412200"/>
              </p14:xfrm>
            </p:contentPart>
          </mc:Choice>
          <mc:Fallback xmlns="">
            <p:pic>
              <p:nvPicPr>
                <p:cNvPr id="13" name="Freihand 12">
                  <a:extLst>
                    <a:ext uri="{FF2B5EF4-FFF2-40B4-BE49-F238E27FC236}">
                      <a16:creationId xmlns:a16="http://schemas.microsoft.com/office/drawing/2014/main" id="{1B63F2CC-1922-4D1C-AD3D-EE8AC52AF81C}"/>
                    </a:ext>
                  </a:extLst>
                </p:cNvPr>
                <p:cNvPicPr/>
                <p:nvPr/>
              </p:nvPicPr>
              <p:blipFill>
                <a:blip r:embed="rId41"/>
                <a:stretch>
                  <a:fillRect/>
                </a:stretch>
              </p:blipFill>
              <p:spPr>
                <a:xfrm>
                  <a:off x="5274098" y="5691454"/>
                  <a:ext cx="75240" cy="4298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4" name="Freihand 13">
                  <a:extLst>
                    <a:ext uri="{FF2B5EF4-FFF2-40B4-BE49-F238E27FC236}">
                      <a16:creationId xmlns:a16="http://schemas.microsoft.com/office/drawing/2014/main" id="{5B6E5465-3AB1-49D0-8F15-26A8A60082C7}"/>
                    </a:ext>
                  </a:extLst>
                </p14:cNvPr>
                <p14:cNvContentPartPr/>
                <p14:nvPr/>
              </p14:nvContentPartPr>
              <p14:xfrm>
                <a:off x="5608898" y="5696854"/>
                <a:ext cx="360" cy="359280"/>
              </p14:xfrm>
            </p:contentPart>
          </mc:Choice>
          <mc:Fallback xmlns="">
            <p:pic>
              <p:nvPicPr>
                <p:cNvPr id="14" name="Freihand 13">
                  <a:extLst>
                    <a:ext uri="{FF2B5EF4-FFF2-40B4-BE49-F238E27FC236}">
                      <a16:creationId xmlns:a16="http://schemas.microsoft.com/office/drawing/2014/main" id="{5B6E5465-3AB1-49D0-8F15-26A8A60082C7}"/>
                    </a:ext>
                  </a:extLst>
                </p:cNvPr>
                <p:cNvPicPr/>
                <p:nvPr/>
              </p:nvPicPr>
              <p:blipFill>
                <a:blip r:embed="rId43"/>
                <a:stretch>
                  <a:fillRect/>
                </a:stretch>
              </p:blipFill>
              <p:spPr>
                <a:xfrm>
                  <a:off x="5600258" y="5688214"/>
                  <a:ext cx="18000" cy="3769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5" name="Freihand 14">
                  <a:extLst>
                    <a:ext uri="{FF2B5EF4-FFF2-40B4-BE49-F238E27FC236}">
                      <a16:creationId xmlns:a16="http://schemas.microsoft.com/office/drawing/2014/main" id="{20D9A5F4-3BBF-472D-840E-847CF505B664}"/>
                    </a:ext>
                  </a:extLst>
                </p14:cNvPr>
                <p14:cNvContentPartPr/>
                <p14:nvPr/>
              </p14:nvContentPartPr>
              <p14:xfrm>
                <a:off x="5382818" y="6116974"/>
                <a:ext cx="94680" cy="8280"/>
              </p14:xfrm>
            </p:contentPart>
          </mc:Choice>
          <mc:Fallback xmlns="">
            <p:pic>
              <p:nvPicPr>
                <p:cNvPr id="15" name="Freihand 14">
                  <a:extLst>
                    <a:ext uri="{FF2B5EF4-FFF2-40B4-BE49-F238E27FC236}">
                      <a16:creationId xmlns:a16="http://schemas.microsoft.com/office/drawing/2014/main" id="{20D9A5F4-3BBF-472D-840E-847CF505B664}"/>
                    </a:ext>
                  </a:extLst>
                </p:cNvPr>
                <p:cNvPicPr/>
                <p:nvPr/>
              </p:nvPicPr>
              <p:blipFill>
                <a:blip r:embed="rId45"/>
                <a:stretch>
                  <a:fillRect/>
                </a:stretch>
              </p:blipFill>
              <p:spPr>
                <a:xfrm>
                  <a:off x="5374178" y="6107974"/>
                  <a:ext cx="112320" cy="259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1" name="Freihand 30">
                  <a:extLst>
                    <a:ext uri="{FF2B5EF4-FFF2-40B4-BE49-F238E27FC236}">
                      <a16:creationId xmlns:a16="http://schemas.microsoft.com/office/drawing/2014/main" id="{B05CA29F-51A8-482A-ACCB-B48B16CF4659}"/>
                    </a:ext>
                  </a:extLst>
                </p14:cNvPr>
                <p14:cNvContentPartPr/>
                <p14:nvPr/>
              </p14:nvContentPartPr>
              <p14:xfrm>
                <a:off x="5754698" y="5830414"/>
                <a:ext cx="252360" cy="26280"/>
              </p14:xfrm>
            </p:contentPart>
          </mc:Choice>
          <mc:Fallback xmlns="">
            <p:pic>
              <p:nvPicPr>
                <p:cNvPr id="31" name="Freihand 30">
                  <a:extLst>
                    <a:ext uri="{FF2B5EF4-FFF2-40B4-BE49-F238E27FC236}">
                      <a16:creationId xmlns:a16="http://schemas.microsoft.com/office/drawing/2014/main" id="{B05CA29F-51A8-482A-ACCB-B48B16CF4659}"/>
                    </a:ext>
                  </a:extLst>
                </p:cNvPr>
                <p:cNvPicPr/>
                <p:nvPr/>
              </p:nvPicPr>
              <p:blipFill>
                <a:blip r:embed="rId47"/>
                <a:stretch>
                  <a:fillRect/>
                </a:stretch>
              </p:blipFill>
              <p:spPr>
                <a:xfrm>
                  <a:off x="5746058" y="5821774"/>
                  <a:ext cx="270000" cy="439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2" name="Freihand 31">
                  <a:extLst>
                    <a:ext uri="{FF2B5EF4-FFF2-40B4-BE49-F238E27FC236}">
                      <a16:creationId xmlns:a16="http://schemas.microsoft.com/office/drawing/2014/main" id="{C06B07D7-CA1B-46B6-B169-F7697AA3DA44}"/>
                    </a:ext>
                  </a:extLst>
                </p14:cNvPr>
                <p14:cNvContentPartPr/>
                <p14:nvPr/>
              </p14:nvContentPartPr>
              <p14:xfrm>
                <a:off x="5854778" y="5753374"/>
                <a:ext cx="29160" cy="167760"/>
              </p14:xfrm>
            </p:contentPart>
          </mc:Choice>
          <mc:Fallback xmlns="">
            <p:pic>
              <p:nvPicPr>
                <p:cNvPr id="32" name="Freihand 31">
                  <a:extLst>
                    <a:ext uri="{FF2B5EF4-FFF2-40B4-BE49-F238E27FC236}">
                      <a16:creationId xmlns:a16="http://schemas.microsoft.com/office/drawing/2014/main" id="{C06B07D7-CA1B-46B6-B169-F7697AA3DA44}"/>
                    </a:ext>
                  </a:extLst>
                </p:cNvPr>
                <p:cNvPicPr/>
                <p:nvPr/>
              </p:nvPicPr>
              <p:blipFill>
                <a:blip r:embed="rId49"/>
                <a:stretch>
                  <a:fillRect/>
                </a:stretch>
              </p:blipFill>
              <p:spPr>
                <a:xfrm>
                  <a:off x="5846138" y="5744374"/>
                  <a:ext cx="46800" cy="1854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3" name="Freihand 32">
                  <a:extLst>
                    <a:ext uri="{FF2B5EF4-FFF2-40B4-BE49-F238E27FC236}">
                      <a16:creationId xmlns:a16="http://schemas.microsoft.com/office/drawing/2014/main" id="{5A15CF79-6A84-4AB0-B962-A54931F842BD}"/>
                    </a:ext>
                  </a:extLst>
                </p14:cNvPr>
                <p14:cNvContentPartPr/>
                <p14:nvPr/>
              </p14:nvContentPartPr>
              <p14:xfrm>
                <a:off x="6175178" y="5699014"/>
                <a:ext cx="232200" cy="237960"/>
              </p14:xfrm>
            </p:contentPart>
          </mc:Choice>
          <mc:Fallback xmlns="">
            <p:pic>
              <p:nvPicPr>
                <p:cNvPr id="33" name="Freihand 32">
                  <a:extLst>
                    <a:ext uri="{FF2B5EF4-FFF2-40B4-BE49-F238E27FC236}">
                      <a16:creationId xmlns:a16="http://schemas.microsoft.com/office/drawing/2014/main" id="{5A15CF79-6A84-4AB0-B962-A54931F842BD}"/>
                    </a:ext>
                  </a:extLst>
                </p:cNvPr>
                <p:cNvPicPr/>
                <p:nvPr/>
              </p:nvPicPr>
              <p:blipFill>
                <a:blip r:embed="rId51"/>
                <a:stretch>
                  <a:fillRect/>
                </a:stretch>
              </p:blipFill>
              <p:spPr>
                <a:xfrm>
                  <a:off x="6166538" y="5690374"/>
                  <a:ext cx="249840" cy="2556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4" name="Freihand 33">
                  <a:extLst>
                    <a:ext uri="{FF2B5EF4-FFF2-40B4-BE49-F238E27FC236}">
                      <a16:creationId xmlns:a16="http://schemas.microsoft.com/office/drawing/2014/main" id="{A1705C1E-043A-40FC-A5DD-8409A554A9F2}"/>
                    </a:ext>
                  </a:extLst>
                </p14:cNvPr>
                <p14:cNvContentPartPr/>
                <p14:nvPr/>
              </p14:nvContentPartPr>
              <p14:xfrm>
                <a:off x="6581258" y="5696854"/>
                <a:ext cx="146160" cy="228960"/>
              </p14:xfrm>
            </p:contentPart>
          </mc:Choice>
          <mc:Fallback xmlns="">
            <p:pic>
              <p:nvPicPr>
                <p:cNvPr id="34" name="Freihand 33">
                  <a:extLst>
                    <a:ext uri="{FF2B5EF4-FFF2-40B4-BE49-F238E27FC236}">
                      <a16:creationId xmlns:a16="http://schemas.microsoft.com/office/drawing/2014/main" id="{A1705C1E-043A-40FC-A5DD-8409A554A9F2}"/>
                    </a:ext>
                  </a:extLst>
                </p:cNvPr>
                <p:cNvPicPr/>
                <p:nvPr/>
              </p:nvPicPr>
              <p:blipFill>
                <a:blip r:embed="rId53"/>
                <a:stretch>
                  <a:fillRect/>
                </a:stretch>
              </p:blipFill>
              <p:spPr>
                <a:xfrm>
                  <a:off x="6572618" y="5688214"/>
                  <a:ext cx="16380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5" name="Freihand 34">
                  <a:extLst>
                    <a:ext uri="{FF2B5EF4-FFF2-40B4-BE49-F238E27FC236}">
                      <a16:creationId xmlns:a16="http://schemas.microsoft.com/office/drawing/2014/main" id="{AB81DBFF-075C-49A8-99F3-B9772C913242}"/>
                    </a:ext>
                  </a:extLst>
                </p14:cNvPr>
                <p14:cNvContentPartPr/>
                <p14:nvPr/>
              </p14:nvContentPartPr>
              <p14:xfrm>
                <a:off x="5929298" y="6570574"/>
                <a:ext cx="166320" cy="3960"/>
              </p14:xfrm>
            </p:contentPart>
          </mc:Choice>
          <mc:Fallback xmlns="">
            <p:pic>
              <p:nvPicPr>
                <p:cNvPr id="35" name="Freihand 34">
                  <a:extLst>
                    <a:ext uri="{FF2B5EF4-FFF2-40B4-BE49-F238E27FC236}">
                      <a16:creationId xmlns:a16="http://schemas.microsoft.com/office/drawing/2014/main" id="{AB81DBFF-075C-49A8-99F3-B9772C913242}"/>
                    </a:ext>
                  </a:extLst>
                </p:cNvPr>
                <p:cNvPicPr/>
                <p:nvPr/>
              </p:nvPicPr>
              <p:blipFill>
                <a:blip r:embed="rId55"/>
                <a:stretch>
                  <a:fillRect/>
                </a:stretch>
              </p:blipFill>
              <p:spPr>
                <a:xfrm>
                  <a:off x="5920298" y="6561934"/>
                  <a:ext cx="18396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6" name="Freihand 35">
                  <a:extLst>
                    <a:ext uri="{FF2B5EF4-FFF2-40B4-BE49-F238E27FC236}">
                      <a16:creationId xmlns:a16="http://schemas.microsoft.com/office/drawing/2014/main" id="{E4563690-987B-401D-B3D0-D8807E1DE99A}"/>
                    </a:ext>
                  </a:extLst>
                </p14:cNvPr>
                <p14:cNvContentPartPr/>
                <p14:nvPr/>
              </p14:nvContentPartPr>
              <p14:xfrm>
                <a:off x="5992298" y="6509374"/>
                <a:ext cx="14760" cy="135360"/>
              </p14:xfrm>
            </p:contentPart>
          </mc:Choice>
          <mc:Fallback xmlns="">
            <p:pic>
              <p:nvPicPr>
                <p:cNvPr id="36" name="Freihand 35">
                  <a:extLst>
                    <a:ext uri="{FF2B5EF4-FFF2-40B4-BE49-F238E27FC236}">
                      <a16:creationId xmlns:a16="http://schemas.microsoft.com/office/drawing/2014/main" id="{E4563690-987B-401D-B3D0-D8807E1DE99A}"/>
                    </a:ext>
                  </a:extLst>
                </p:cNvPr>
                <p:cNvPicPr/>
                <p:nvPr/>
              </p:nvPicPr>
              <p:blipFill>
                <a:blip r:embed="rId57"/>
                <a:stretch>
                  <a:fillRect/>
                </a:stretch>
              </p:blipFill>
              <p:spPr>
                <a:xfrm>
                  <a:off x="5983298" y="6500734"/>
                  <a:ext cx="32400" cy="1530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7" name="Freihand 36">
                  <a:extLst>
                    <a:ext uri="{FF2B5EF4-FFF2-40B4-BE49-F238E27FC236}">
                      <a16:creationId xmlns:a16="http://schemas.microsoft.com/office/drawing/2014/main" id="{DF75F791-8405-4808-837E-60E55423E955}"/>
                    </a:ext>
                  </a:extLst>
                </p14:cNvPr>
                <p14:cNvContentPartPr/>
                <p14:nvPr/>
              </p14:nvContentPartPr>
              <p14:xfrm>
                <a:off x="6195338" y="6459694"/>
                <a:ext cx="154800" cy="237600"/>
              </p14:xfrm>
            </p:contentPart>
          </mc:Choice>
          <mc:Fallback xmlns="">
            <p:pic>
              <p:nvPicPr>
                <p:cNvPr id="37" name="Freihand 36">
                  <a:extLst>
                    <a:ext uri="{FF2B5EF4-FFF2-40B4-BE49-F238E27FC236}">
                      <a16:creationId xmlns:a16="http://schemas.microsoft.com/office/drawing/2014/main" id="{DF75F791-8405-4808-837E-60E55423E955}"/>
                    </a:ext>
                  </a:extLst>
                </p:cNvPr>
                <p:cNvPicPr/>
                <p:nvPr/>
              </p:nvPicPr>
              <p:blipFill>
                <a:blip r:embed="rId59"/>
                <a:stretch>
                  <a:fillRect/>
                </a:stretch>
              </p:blipFill>
              <p:spPr>
                <a:xfrm>
                  <a:off x="6186338" y="6450694"/>
                  <a:ext cx="17244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8" name="Freihand 37">
                  <a:extLst>
                    <a:ext uri="{FF2B5EF4-FFF2-40B4-BE49-F238E27FC236}">
                      <a16:creationId xmlns:a16="http://schemas.microsoft.com/office/drawing/2014/main" id="{47B27FF0-53C9-49F9-A381-089A3DEB5B97}"/>
                    </a:ext>
                  </a:extLst>
                </p14:cNvPr>
                <p14:cNvContentPartPr/>
                <p14:nvPr/>
              </p14:nvContentPartPr>
              <p14:xfrm>
                <a:off x="6524018" y="6525574"/>
                <a:ext cx="360" cy="151560"/>
              </p14:xfrm>
            </p:contentPart>
          </mc:Choice>
          <mc:Fallback xmlns="">
            <p:pic>
              <p:nvPicPr>
                <p:cNvPr id="38" name="Freihand 37">
                  <a:extLst>
                    <a:ext uri="{FF2B5EF4-FFF2-40B4-BE49-F238E27FC236}">
                      <a16:creationId xmlns:a16="http://schemas.microsoft.com/office/drawing/2014/main" id="{47B27FF0-53C9-49F9-A381-089A3DEB5B97}"/>
                    </a:ext>
                  </a:extLst>
                </p:cNvPr>
                <p:cNvPicPr/>
                <p:nvPr/>
              </p:nvPicPr>
              <p:blipFill>
                <a:blip r:embed="rId61"/>
                <a:stretch>
                  <a:fillRect/>
                </a:stretch>
              </p:blipFill>
              <p:spPr>
                <a:xfrm>
                  <a:off x="6515378" y="6516574"/>
                  <a:ext cx="1800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9" name="Freihand 38">
                  <a:extLst>
                    <a:ext uri="{FF2B5EF4-FFF2-40B4-BE49-F238E27FC236}">
                      <a16:creationId xmlns:a16="http://schemas.microsoft.com/office/drawing/2014/main" id="{A2352B9C-9E9D-459B-8052-B07FC7CCC7C5}"/>
                    </a:ext>
                  </a:extLst>
                </p14:cNvPr>
                <p14:cNvContentPartPr/>
                <p14:nvPr/>
              </p14:nvContentPartPr>
              <p14:xfrm>
                <a:off x="6420698" y="6501454"/>
                <a:ext cx="246600" cy="13320"/>
              </p14:xfrm>
            </p:contentPart>
          </mc:Choice>
          <mc:Fallback xmlns="">
            <p:pic>
              <p:nvPicPr>
                <p:cNvPr id="39" name="Freihand 38">
                  <a:extLst>
                    <a:ext uri="{FF2B5EF4-FFF2-40B4-BE49-F238E27FC236}">
                      <a16:creationId xmlns:a16="http://schemas.microsoft.com/office/drawing/2014/main" id="{A2352B9C-9E9D-459B-8052-B07FC7CCC7C5}"/>
                    </a:ext>
                  </a:extLst>
                </p:cNvPr>
                <p:cNvPicPr/>
                <p:nvPr/>
              </p:nvPicPr>
              <p:blipFill>
                <a:blip r:embed="rId63"/>
                <a:stretch>
                  <a:fillRect/>
                </a:stretch>
              </p:blipFill>
              <p:spPr>
                <a:xfrm>
                  <a:off x="6412058" y="6492454"/>
                  <a:ext cx="26424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 name="Freihand 3">
                  <a:extLst>
                    <a:ext uri="{FF2B5EF4-FFF2-40B4-BE49-F238E27FC236}">
                      <a16:creationId xmlns:a16="http://schemas.microsoft.com/office/drawing/2014/main" id="{24FA744F-BE29-4BEB-8F01-880387402078}"/>
                    </a:ext>
                  </a:extLst>
                </p14:cNvPr>
                <p14:cNvContentPartPr/>
                <p14:nvPr/>
              </p14:nvContentPartPr>
              <p14:xfrm>
                <a:off x="3668858" y="5177374"/>
                <a:ext cx="388800" cy="174240"/>
              </p14:xfrm>
            </p:contentPart>
          </mc:Choice>
          <mc:Fallback xmlns="">
            <p:pic>
              <p:nvPicPr>
                <p:cNvPr id="4" name="Freihand 3">
                  <a:extLst>
                    <a:ext uri="{FF2B5EF4-FFF2-40B4-BE49-F238E27FC236}">
                      <a16:creationId xmlns:a16="http://schemas.microsoft.com/office/drawing/2014/main" id="{24FA744F-BE29-4BEB-8F01-880387402078}"/>
                    </a:ext>
                  </a:extLst>
                </p:cNvPr>
                <p:cNvPicPr/>
                <p:nvPr/>
              </p:nvPicPr>
              <p:blipFill>
                <a:blip r:embed="rId65"/>
                <a:stretch>
                  <a:fillRect/>
                </a:stretch>
              </p:blipFill>
              <p:spPr>
                <a:xfrm>
                  <a:off x="3659858" y="5168734"/>
                  <a:ext cx="40644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5" name="Freihand 4">
                  <a:extLst>
                    <a:ext uri="{FF2B5EF4-FFF2-40B4-BE49-F238E27FC236}">
                      <a16:creationId xmlns:a16="http://schemas.microsoft.com/office/drawing/2014/main" id="{82AF6577-9104-4437-9DD9-0CE17EE6A9E9}"/>
                    </a:ext>
                  </a:extLst>
                </p14:cNvPr>
                <p14:cNvContentPartPr/>
                <p14:nvPr/>
              </p14:nvContentPartPr>
              <p14:xfrm>
                <a:off x="3683978" y="5259454"/>
                <a:ext cx="360" cy="502200"/>
              </p14:xfrm>
            </p:contentPart>
          </mc:Choice>
          <mc:Fallback xmlns="">
            <p:pic>
              <p:nvPicPr>
                <p:cNvPr id="5" name="Freihand 4">
                  <a:extLst>
                    <a:ext uri="{FF2B5EF4-FFF2-40B4-BE49-F238E27FC236}">
                      <a16:creationId xmlns:a16="http://schemas.microsoft.com/office/drawing/2014/main" id="{82AF6577-9104-4437-9DD9-0CE17EE6A9E9}"/>
                    </a:ext>
                  </a:extLst>
                </p:cNvPr>
                <p:cNvPicPr/>
                <p:nvPr/>
              </p:nvPicPr>
              <p:blipFill>
                <a:blip r:embed="rId67"/>
                <a:stretch>
                  <a:fillRect/>
                </a:stretch>
              </p:blipFill>
              <p:spPr>
                <a:xfrm>
                  <a:off x="3675338" y="5250454"/>
                  <a:ext cx="18000" cy="5198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6" name="Freihand 5">
                  <a:extLst>
                    <a:ext uri="{FF2B5EF4-FFF2-40B4-BE49-F238E27FC236}">
                      <a16:creationId xmlns:a16="http://schemas.microsoft.com/office/drawing/2014/main" id="{FE493C1F-4001-4A44-A791-D009C69D6E7A}"/>
                    </a:ext>
                  </a:extLst>
                </p14:cNvPr>
                <p14:cNvContentPartPr/>
                <p14:nvPr/>
              </p14:nvContentPartPr>
              <p14:xfrm>
                <a:off x="4061618" y="5283574"/>
                <a:ext cx="23400" cy="466200"/>
              </p14:xfrm>
            </p:contentPart>
          </mc:Choice>
          <mc:Fallback xmlns="">
            <p:pic>
              <p:nvPicPr>
                <p:cNvPr id="6" name="Freihand 5">
                  <a:extLst>
                    <a:ext uri="{FF2B5EF4-FFF2-40B4-BE49-F238E27FC236}">
                      <a16:creationId xmlns:a16="http://schemas.microsoft.com/office/drawing/2014/main" id="{FE493C1F-4001-4A44-A791-D009C69D6E7A}"/>
                    </a:ext>
                  </a:extLst>
                </p:cNvPr>
                <p:cNvPicPr/>
                <p:nvPr/>
              </p:nvPicPr>
              <p:blipFill>
                <a:blip r:embed="rId69"/>
                <a:stretch>
                  <a:fillRect/>
                </a:stretch>
              </p:blipFill>
              <p:spPr>
                <a:xfrm>
                  <a:off x="4052618" y="5274574"/>
                  <a:ext cx="41040" cy="4838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7" name="Freihand 6">
                  <a:extLst>
                    <a:ext uri="{FF2B5EF4-FFF2-40B4-BE49-F238E27FC236}">
                      <a16:creationId xmlns:a16="http://schemas.microsoft.com/office/drawing/2014/main" id="{DA5671E6-98FA-4F82-A51A-85DB778CFA7E}"/>
                    </a:ext>
                  </a:extLst>
                </p14:cNvPr>
                <p14:cNvContentPartPr/>
                <p14:nvPr/>
              </p14:nvContentPartPr>
              <p14:xfrm>
                <a:off x="3763178" y="5761294"/>
                <a:ext cx="227160" cy="53280"/>
              </p14:xfrm>
            </p:contentPart>
          </mc:Choice>
          <mc:Fallback xmlns="">
            <p:pic>
              <p:nvPicPr>
                <p:cNvPr id="7" name="Freihand 6">
                  <a:extLst>
                    <a:ext uri="{FF2B5EF4-FFF2-40B4-BE49-F238E27FC236}">
                      <a16:creationId xmlns:a16="http://schemas.microsoft.com/office/drawing/2014/main" id="{DA5671E6-98FA-4F82-A51A-85DB778CFA7E}"/>
                    </a:ext>
                  </a:extLst>
                </p:cNvPr>
                <p:cNvPicPr/>
                <p:nvPr/>
              </p:nvPicPr>
              <p:blipFill>
                <a:blip r:embed="rId71"/>
                <a:stretch>
                  <a:fillRect/>
                </a:stretch>
              </p:blipFill>
              <p:spPr>
                <a:xfrm>
                  <a:off x="3754538" y="5752654"/>
                  <a:ext cx="244800" cy="7092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2" name="Freihand 41">
                  <a:extLst>
                    <a:ext uri="{FF2B5EF4-FFF2-40B4-BE49-F238E27FC236}">
                      <a16:creationId xmlns:a16="http://schemas.microsoft.com/office/drawing/2014/main" id="{0C6B743A-1DF9-476C-8D23-9E7C01B49F0F}"/>
                    </a:ext>
                  </a:extLst>
                </p14:cNvPr>
                <p14:cNvContentPartPr/>
                <p14:nvPr/>
              </p14:nvContentPartPr>
              <p14:xfrm>
                <a:off x="3755618" y="5615134"/>
                <a:ext cx="117720" cy="101880"/>
              </p14:xfrm>
            </p:contentPart>
          </mc:Choice>
          <mc:Fallback xmlns="">
            <p:pic>
              <p:nvPicPr>
                <p:cNvPr id="42" name="Freihand 41">
                  <a:extLst>
                    <a:ext uri="{FF2B5EF4-FFF2-40B4-BE49-F238E27FC236}">
                      <a16:creationId xmlns:a16="http://schemas.microsoft.com/office/drawing/2014/main" id="{0C6B743A-1DF9-476C-8D23-9E7C01B49F0F}"/>
                    </a:ext>
                  </a:extLst>
                </p:cNvPr>
                <p:cNvPicPr/>
                <p:nvPr/>
              </p:nvPicPr>
              <p:blipFill>
                <a:blip r:embed="rId73"/>
                <a:stretch>
                  <a:fillRect/>
                </a:stretch>
              </p:blipFill>
              <p:spPr>
                <a:xfrm>
                  <a:off x="3746618" y="5606134"/>
                  <a:ext cx="135360" cy="11952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3" name="Freihand 42">
                  <a:extLst>
                    <a:ext uri="{FF2B5EF4-FFF2-40B4-BE49-F238E27FC236}">
                      <a16:creationId xmlns:a16="http://schemas.microsoft.com/office/drawing/2014/main" id="{394CE4A5-A9B4-433F-ABF5-5A81909A3673}"/>
                    </a:ext>
                  </a:extLst>
                </p14:cNvPr>
                <p14:cNvContentPartPr/>
                <p14:nvPr/>
              </p14:nvContentPartPr>
              <p14:xfrm>
                <a:off x="3778298" y="5557174"/>
                <a:ext cx="88920" cy="143640"/>
              </p14:xfrm>
            </p:contentPart>
          </mc:Choice>
          <mc:Fallback xmlns="">
            <p:pic>
              <p:nvPicPr>
                <p:cNvPr id="43" name="Freihand 42">
                  <a:extLst>
                    <a:ext uri="{FF2B5EF4-FFF2-40B4-BE49-F238E27FC236}">
                      <a16:creationId xmlns:a16="http://schemas.microsoft.com/office/drawing/2014/main" id="{394CE4A5-A9B4-433F-ABF5-5A81909A3673}"/>
                    </a:ext>
                  </a:extLst>
                </p:cNvPr>
                <p:cNvPicPr/>
                <p:nvPr/>
              </p:nvPicPr>
              <p:blipFill>
                <a:blip r:embed="rId75"/>
                <a:stretch>
                  <a:fillRect/>
                </a:stretch>
              </p:blipFill>
              <p:spPr>
                <a:xfrm>
                  <a:off x="3769658" y="5548174"/>
                  <a:ext cx="106560" cy="1612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0" name="Freihand 49">
                  <a:extLst>
                    <a:ext uri="{FF2B5EF4-FFF2-40B4-BE49-F238E27FC236}">
                      <a16:creationId xmlns:a16="http://schemas.microsoft.com/office/drawing/2014/main" id="{F5A92A91-FD17-4DCB-86C3-23A5C9621FCE}"/>
                    </a:ext>
                  </a:extLst>
                </p14:cNvPr>
                <p14:cNvContentPartPr/>
                <p14:nvPr/>
              </p14:nvContentPartPr>
              <p14:xfrm>
                <a:off x="3914378" y="5944894"/>
                <a:ext cx="1185840" cy="460800"/>
              </p14:xfrm>
            </p:contentPart>
          </mc:Choice>
          <mc:Fallback xmlns="">
            <p:pic>
              <p:nvPicPr>
                <p:cNvPr id="50" name="Freihand 49">
                  <a:extLst>
                    <a:ext uri="{FF2B5EF4-FFF2-40B4-BE49-F238E27FC236}">
                      <a16:creationId xmlns:a16="http://schemas.microsoft.com/office/drawing/2014/main" id="{F5A92A91-FD17-4DCB-86C3-23A5C9621FCE}"/>
                    </a:ext>
                  </a:extLst>
                </p:cNvPr>
                <p:cNvPicPr/>
                <p:nvPr/>
              </p:nvPicPr>
              <p:blipFill>
                <a:blip r:embed="rId77"/>
                <a:stretch>
                  <a:fillRect/>
                </a:stretch>
              </p:blipFill>
              <p:spPr>
                <a:xfrm>
                  <a:off x="3905738" y="5935894"/>
                  <a:ext cx="1203480" cy="478440"/>
                </a:xfrm>
                <a:prstGeom prst="rect">
                  <a:avLst/>
                </a:prstGeom>
              </p:spPr>
            </p:pic>
          </mc:Fallback>
        </mc:AlternateContent>
      </p:grpSp>
    </p:spTree>
    <p:extLst>
      <p:ext uri="{BB962C8B-B14F-4D97-AF65-F5344CB8AC3E}">
        <p14:creationId xmlns:p14="http://schemas.microsoft.com/office/powerpoint/2010/main" val="3849216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7443" y="713117"/>
            <a:ext cx="10515600" cy="939823"/>
          </a:xfrm>
        </p:spPr>
        <p:txBody>
          <a:bodyPr/>
          <a:lstStyle/>
          <a:p>
            <a:r>
              <a:rPr lang="en-GB" dirty="0"/>
              <a:t>SQL Server Agent and Log Shipping</a:t>
            </a:r>
          </a:p>
        </p:txBody>
      </p:sp>
      <p:sp>
        <p:nvSpPr>
          <p:cNvPr id="4" name="Content Placeholder 2"/>
          <p:cNvSpPr txBox="1">
            <a:spLocks/>
          </p:cNvSpPr>
          <p:nvPr/>
        </p:nvSpPr>
        <p:spPr>
          <a:xfrm>
            <a:off x="812337" y="1979527"/>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600" b="1" kern="0" dirty="0">
                <a:solidFill>
                  <a:srgbClr val="000000"/>
                </a:solidFill>
              </a:rPr>
              <a:t>LSBackup_</a:t>
            </a:r>
            <a:r>
              <a:rPr lang="en-US" sz="2600" b="1" i="1" kern="0" dirty="0">
                <a:solidFill>
                  <a:srgbClr val="000000"/>
                </a:solidFill>
              </a:rPr>
              <a:t>databasename</a:t>
            </a:r>
            <a:endParaRPr lang="en-US" sz="2600" kern="0" dirty="0">
              <a:solidFill>
                <a:srgbClr val="000000"/>
              </a:solidFill>
            </a:endParaRPr>
          </a:p>
          <a:p>
            <a:pPr lvl="1"/>
            <a:r>
              <a:rPr lang="en-US" kern="0" dirty="0">
                <a:solidFill>
                  <a:srgbClr val="000000"/>
                </a:solidFill>
              </a:rPr>
              <a:t>Auf </a:t>
            </a:r>
            <a:r>
              <a:rPr lang="en-US" kern="0" dirty="0" err="1">
                <a:solidFill>
                  <a:srgbClr val="000000"/>
                </a:solidFill>
              </a:rPr>
              <a:t>Prmärer</a:t>
            </a:r>
            <a:r>
              <a:rPr lang="en-US" kern="0" dirty="0">
                <a:solidFill>
                  <a:srgbClr val="000000"/>
                </a:solidFill>
              </a:rPr>
              <a:t> </a:t>
            </a:r>
            <a:r>
              <a:rPr lang="en-US" kern="0" dirty="0" err="1">
                <a:solidFill>
                  <a:srgbClr val="000000"/>
                </a:solidFill>
              </a:rPr>
              <a:t>Instanz</a:t>
            </a:r>
            <a:endParaRPr lang="en-US" kern="0" dirty="0">
              <a:solidFill>
                <a:srgbClr val="000000"/>
              </a:solidFill>
            </a:endParaRPr>
          </a:p>
          <a:p>
            <a:pPr lvl="0"/>
            <a:r>
              <a:rPr lang="en-US" sz="2600" b="1" kern="0" dirty="0">
                <a:solidFill>
                  <a:srgbClr val="000000"/>
                </a:solidFill>
              </a:rPr>
              <a:t>LSCopy_</a:t>
            </a:r>
            <a:r>
              <a:rPr lang="en-US" sz="2600" b="1" i="1" kern="0" dirty="0">
                <a:solidFill>
                  <a:srgbClr val="000000"/>
                </a:solidFill>
              </a:rPr>
              <a:t>primaryinstancename</a:t>
            </a:r>
            <a:r>
              <a:rPr lang="en-US" sz="2600" b="1" kern="0" dirty="0">
                <a:solidFill>
                  <a:srgbClr val="000000"/>
                </a:solidFill>
              </a:rPr>
              <a:t>_</a:t>
            </a:r>
            <a:r>
              <a:rPr lang="en-US" sz="2600" b="1" i="1" kern="0" dirty="0">
                <a:solidFill>
                  <a:srgbClr val="000000"/>
                </a:solidFill>
              </a:rPr>
              <a:t>databasename</a:t>
            </a:r>
            <a:endParaRPr lang="en-US" sz="2600" kern="0" dirty="0">
              <a:solidFill>
                <a:srgbClr val="000000"/>
              </a:solidFill>
            </a:endParaRPr>
          </a:p>
          <a:p>
            <a:pPr lvl="1"/>
            <a:r>
              <a:rPr lang="en-US" kern="0" dirty="0">
                <a:solidFill>
                  <a:srgbClr val="000000"/>
                </a:solidFill>
              </a:rPr>
              <a:t>Auf </a:t>
            </a:r>
            <a:r>
              <a:rPr lang="en-US" kern="0" dirty="0" err="1">
                <a:solidFill>
                  <a:srgbClr val="000000"/>
                </a:solidFill>
              </a:rPr>
              <a:t>Sekundärer</a:t>
            </a:r>
            <a:r>
              <a:rPr lang="en-US" kern="0" dirty="0">
                <a:solidFill>
                  <a:srgbClr val="000000"/>
                </a:solidFill>
              </a:rPr>
              <a:t> </a:t>
            </a:r>
            <a:r>
              <a:rPr lang="en-US" kern="0" dirty="0" err="1">
                <a:solidFill>
                  <a:srgbClr val="000000"/>
                </a:solidFill>
              </a:rPr>
              <a:t>Instanz</a:t>
            </a:r>
            <a:endParaRPr lang="en-US" kern="0" dirty="0">
              <a:solidFill>
                <a:srgbClr val="000000"/>
              </a:solidFill>
            </a:endParaRPr>
          </a:p>
          <a:p>
            <a:pPr lvl="0"/>
            <a:r>
              <a:rPr lang="en-US" sz="2600" b="1" kern="0" dirty="0">
                <a:solidFill>
                  <a:srgbClr val="000000"/>
                </a:solidFill>
              </a:rPr>
              <a:t>LSRestore_</a:t>
            </a:r>
            <a:r>
              <a:rPr lang="en-US" sz="2600" b="1" i="1" kern="0" dirty="0">
                <a:solidFill>
                  <a:srgbClr val="000000"/>
                </a:solidFill>
              </a:rPr>
              <a:t>primaryinstancename</a:t>
            </a:r>
            <a:r>
              <a:rPr lang="en-US" sz="2600" b="1" kern="0" dirty="0">
                <a:solidFill>
                  <a:srgbClr val="000000"/>
                </a:solidFill>
              </a:rPr>
              <a:t>_</a:t>
            </a:r>
            <a:r>
              <a:rPr lang="en-US" sz="2600" b="1" i="1" kern="0" dirty="0">
                <a:solidFill>
                  <a:srgbClr val="000000"/>
                </a:solidFill>
              </a:rPr>
              <a:t>databasename</a:t>
            </a:r>
            <a:endParaRPr lang="en-US" sz="2600" kern="0" dirty="0">
              <a:solidFill>
                <a:srgbClr val="000000"/>
              </a:solidFill>
            </a:endParaRPr>
          </a:p>
          <a:p>
            <a:pPr lvl="1"/>
            <a:r>
              <a:rPr lang="en-US" kern="0" dirty="0">
                <a:solidFill>
                  <a:srgbClr val="000000"/>
                </a:solidFill>
              </a:rPr>
              <a:t>Auf </a:t>
            </a:r>
            <a:r>
              <a:rPr lang="en-US" kern="0" dirty="0" err="1">
                <a:solidFill>
                  <a:srgbClr val="000000"/>
                </a:solidFill>
              </a:rPr>
              <a:t>Sekundärer</a:t>
            </a:r>
            <a:r>
              <a:rPr lang="en-US" kern="0" dirty="0">
                <a:solidFill>
                  <a:srgbClr val="000000"/>
                </a:solidFill>
              </a:rPr>
              <a:t> </a:t>
            </a:r>
            <a:r>
              <a:rPr lang="en-US" kern="0" dirty="0" err="1">
                <a:solidFill>
                  <a:srgbClr val="000000"/>
                </a:solidFill>
              </a:rPr>
              <a:t>Instanz</a:t>
            </a:r>
            <a:r>
              <a:rPr lang="en-US" kern="0" dirty="0">
                <a:solidFill>
                  <a:srgbClr val="000000"/>
                </a:solidFill>
              </a:rPr>
              <a:t> </a:t>
            </a:r>
          </a:p>
          <a:p>
            <a:r>
              <a:rPr lang="en-US" sz="2400" b="1" kern="0" dirty="0" err="1">
                <a:solidFill>
                  <a:srgbClr val="000000"/>
                </a:solidFill>
              </a:rPr>
              <a:t>LSAlert_</a:t>
            </a:r>
            <a:r>
              <a:rPr lang="en-US" sz="2400" b="1" i="1" kern="0" dirty="0" err="1">
                <a:solidFill>
                  <a:srgbClr val="000000"/>
                </a:solidFill>
              </a:rPr>
              <a:t>servername</a:t>
            </a:r>
            <a:endParaRPr lang="en-US" kern="0" dirty="0">
              <a:solidFill>
                <a:srgbClr val="000000"/>
              </a:solidFill>
            </a:endParaRPr>
          </a:p>
          <a:p>
            <a:pPr lvl="1"/>
            <a:r>
              <a:rPr lang="en-US" kern="0" dirty="0">
                <a:solidFill>
                  <a:srgbClr val="000000"/>
                </a:solidFill>
              </a:rPr>
              <a:t>Auf </a:t>
            </a:r>
            <a:r>
              <a:rPr lang="en-US" kern="0" dirty="0" err="1">
                <a:solidFill>
                  <a:srgbClr val="000000"/>
                </a:solidFill>
              </a:rPr>
              <a:t>jeder</a:t>
            </a:r>
            <a:r>
              <a:rPr lang="en-US" kern="0" dirty="0">
                <a:solidFill>
                  <a:srgbClr val="000000"/>
                </a:solidFill>
              </a:rPr>
              <a:t> </a:t>
            </a:r>
            <a:r>
              <a:rPr lang="en-US" kern="0" dirty="0" err="1">
                <a:solidFill>
                  <a:srgbClr val="000000"/>
                </a:solidFill>
              </a:rPr>
              <a:t>Instanz</a:t>
            </a:r>
            <a:endParaRPr lang="en-US" kern="0" dirty="0">
              <a:solidFill>
                <a:srgbClr val="000000"/>
              </a:solidFill>
            </a:endParaRPr>
          </a:p>
        </p:txBody>
      </p:sp>
    </p:spTree>
    <p:extLst>
      <p:ext uri="{BB962C8B-B14F-4D97-AF65-F5344CB8AC3E}">
        <p14:creationId xmlns:p14="http://schemas.microsoft.com/office/powerpoint/2010/main" val="4044892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566" y="770627"/>
            <a:ext cx="10515600" cy="939823"/>
          </a:xfrm>
        </p:spPr>
        <p:txBody>
          <a:bodyPr/>
          <a:lstStyle/>
          <a:p>
            <a:r>
              <a:rPr lang="en-GB" dirty="0"/>
              <a:t>Log Shipping </a:t>
            </a:r>
            <a:r>
              <a:rPr lang="en-GB" dirty="0" err="1"/>
              <a:t>Vorteile</a:t>
            </a:r>
            <a:endParaRPr lang="en-GB" dirty="0"/>
          </a:p>
        </p:txBody>
      </p:sp>
      <p:sp>
        <p:nvSpPr>
          <p:cNvPr id="4" name="Content Placeholder 2"/>
          <p:cNvSpPr txBox="1">
            <a:spLocks/>
          </p:cNvSpPr>
          <p:nvPr/>
        </p:nvSpPr>
        <p:spPr>
          <a:xfrm>
            <a:off x="784566" y="2044004"/>
            <a:ext cx="10515600"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err="1">
                <a:solidFill>
                  <a:srgbClr val="000000"/>
                </a:solidFill>
              </a:rPr>
              <a:t>Sekundäre</a:t>
            </a:r>
            <a:r>
              <a:rPr lang="en-US" kern="0" dirty="0">
                <a:solidFill>
                  <a:srgbClr val="000000"/>
                </a:solidFill>
              </a:rPr>
              <a:t> DBs </a:t>
            </a:r>
            <a:r>
              <a:rPr lang="en-US" kern="0" dirty="0" err="1">
                <a:solidFill>
                  <a:srgbClr val="000000"/>
                </a:solidFill>
              </a:rPr>
              <a:t>können</a:t>
            </a:r>
            <a:r>
              <a:rPr lang="en-US" kern="0" dirty="0">
                <a:solidFill>
                  <a:srgbClr val="000000"/>
                </a:solidFill>
              </a:rPr>
              <a:t> </a:t>
            </a:r>
            <a:r>
              <a:rPr lang="en-US" kern="0" dirty="0" err="1">
                <a:solidFill>
                  <a:srgbClr val="000000"/>
                </a:solidFill>
              </a:rPr>
              <a:t>lesbar</a:t>
            </a:r>
            <a:r>
              <a:rPr lang="en-US" kern="0" dirty="0">
                <a:solidFill>
                  <a:srgbClr val="000000"/>
                </a:solidFill>
              </a:rPr>
              <a:t> sein</a:t>
            </a:r>
          </a:p>
          <a:p>
            <a:pPr lvl="0"/>
            <a:r>
              <a:rPr lang="en-US" kern="0" dirty="0" err="1">
                <a:solidFill>
                  <a:srgbClr val="000000"/>
                </a:solidFill>
              </a:rPr>
              <a:t>Sekundäre</a:t>
            </a:r>
            <a:r>
              <a:rPr lang="en-US" kern="0" dirty="0">
                <a:solidFill>
                  <a:srgbClr val="000000"/>
                </a:solidFill>
              </a:rPr>
              <a:t> DBs </a:t>
            </a:r>
            <a:r>
              <a:rPr lang="en-US" kern="0" dirty="0" err="1">
                <a:solidFill>
                  <a:srgbClr val="000000"/>
                </a:solidFill>
              </a:rPr>
              <a:t>haben</a:t>
            </a:r>
            <a:r>
              <a:rPr lang="en-US" kern="0" dirty="0">
                <a:solidFill>
                  <a:srgbClr val="000000"/>
                </a:solidFill>
              </a:rPr>
              <a:t> </a:t>
            </a:r>
            <a:r>
              <a:rPr lang="en-US" kern="0" dirty="0" err="1">
                <a:solidFill>
                  <a:srgbClr val="000000"/>
                </a:solidFill>
              </a:rPr>
              <a:t>ein</a:t>
            </a:r>
            <a:r>
              <a:rPr lang="en-US" kern="0" dirty="0">
                <a:solidFill>
                  <a:srgbClr val="000000"/>
                </a:solidFill>
              </a:rPr>
              <a:t> time lag</a:t>
            </a:r>
          </a:p>
          <a:p>
            <a:pPr lvl="0"/>
            <a:r>
              <a:rPr lang="en-US" kern="0" dirty="0" err="1">
                <a:solidFill>
                  <a:srgbClr val="000000"/>
                </a:solidFill>
              </a:rPr>
              <a:t>Kein</a:t>
            </a:r>
            <a:r>
              <a:rPr lang="en-US" kern="0" dirty="0">
                <a:solidFill>
                  <a:srgbClr val="000000"/>
                </a:solidFill>
              </a:rPr>
              <a:t> Limit </a:t>
            </a:r>
            <a:r>
              <a:rPr lang="en-US" kern="0" dirty="0" err="1">
                <a:solidFill>
                  <a:srgbClr val="000000"/>
                </a:solidFill>
              </a:rPr>
              <a:t>für</a:t>
            </a:r>
            <a:r>
              <a:rPr lang="en-US" kern="0" dirty="0">
                <a:solidFill>
                  <a:srgbClr val="000000"/>
                </a:solidFill>
              </a:rPr>
              <a:t> </a:t>
            </a:r>
            <a:r>
              <a:rPr lang="en-US" kern="0" dirty="0" err="1">
                <a:solidFill>
                  <a:srgbClr val="000000"/>
                </a:solidFill>
              </a:rPr>
              <a:t>Sekundäre</a:t>
            </a:r>
            <a:r>
              <a:rPr lang="en-US" kern="0" dirty="0">
                <a:solidFill>
                  <a:srgbClr val="000000"/>
                </a:solidFill>
              </a:rPr>
              <a:t> DBs</a:t>
            </a:r>
          </a:p>
          <a:p>
            <a:pPr lvl="0"/>
            <a:endParaRPr lang="en-US" kern="0" dirty="0">
              <a:solidFill>
                <a:srgbClr val="000000"/>
              </a:solidFill>
            </a:endParaRPr>
          </a:p>
          <a:p>
            <a:pPr lvl="0"/>
            <a:endParaRPr lang="en-US" kern="0" dirty="0">
              <a:solidFill>
                <a:srgbClr val="000000"/>
              </a:solidFill>
            </a:endParaRPr>
          </a:p>
        </p:txBody>
      </p:sp>
    </p:spTree>
    <p:extLst>
      <p:ext uri="{BB962C8B-B14F-4D97-AF65-F5344CB8AC3E}">
        <p14:creationId xmlns:p14="http://schemas.microsoft.com/office/powerpoint/2010/main" val="2833576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EC5D03-8389-499B-B065-1469EF344A39}"/>
              </a:ext>
            </a:extLst>
          </p:cNvPr>
          <p:cNvSpPr>
            <a:spLocks noGrp="1"/>
          </p:cNvSpPr>
          <p:nvPr>
            <p:ph type="title"/>
          </p:nvPr>
        </p:nvSpPr>
        <p:spPr/>
        <p:txBody>
          <a:bodyPr/>
          <a:lstStyle/>
          <a:p>
            <a:endParaRPr lang="de-DE"/>
          </a:p>
        </p:txBody>
      </p:sp>
      <mc:AlternateContent xmlns:mc="http://schemas.openxmlformats.org/markup-compatibility/2006" xmlns:p14="http://schemas.microsoft.com/office/powerpoint/2010/main">
        <mc:Choice Requires="p14">
          <p:contentPart p14:bwMode="auto" r:id="rId2">
            <p14:nvContentPartPr>
              <p14:cNvPr id="87" name="Freihand 86">
                <a:extLst>
                  <a:ext uri="{FF2B5EF4-FFF2-40B4-BE49-F238E27FC236}">
                    <a16:creationId xmlns:a16="http://schemas.microsoft.com/office/drawing/2014/main" id="{29864D8D-B85B-4498-BBAA-1FF7713D6E96}"/>
                  </a:ext>
                </a:extLst>
              </p14:cNvPr>
              <p14:cNvContentPartPr/>
              <p14:nvPr/>
            </p14:nvContentPartPr>
            <p14:xfrm>
              <a:off x="1338938" y="1986334"/>
              <a:ext cx="355320" cy="387000"/>
            </p14:xfrm>
          </p:contentPart>
        </mc:Choice>
        <mc:Fallback xmlns="">
          <p:pic>
            <p:nvPicPr>
              <p:cNvPr id="87" name="Freihand 86">
                <a:extLst>
                  <a:ext uri="{FF2B5EF4-FFF2-40B4-BE49-F238E27FC236}">
                    <a16:creationId xmlns:a16="http://schemas.microsoft.com/office/drawing/2014/main" id="{29864D8D-B85B-4498-BBAA-1FF7713D6E96}"/>
                  </a:ext>
                </a:extLst>
              </p:cNvPr>
              <p:cNvPicPr/>
              <p:nvPr/>
            </p:nvPicPr>
            <p:blipFill>
              <a:blip r:embed="rId3"/>
              <a:stretch>
                <a:fillRect/>
              </a:stretch>
            </p:blipFill>
            <p:spPr>
              <a:xfrm>
                <a:off x="1329938" y="1977334"/>
                <a:ext cx="372960" cy="4046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94" name="Freihand 93">
                <a:extLst>
                  <a:ext uri="{FF2B5EF4-FFF2-40B4-BE49-F238E27FC236}">
                    <a16:creationId xmlns:a16="http://schemas.microsoft.com/office/drawing/2014/main" id="{0C25D182-9FF8-4A9B-9EA4-9FFD5297E218}"/>
                  </a:ext>
                </a:extLst>
              </p14:cNvPr>
              <p14:cNvContentPartPr/>
              <p14:nvPr/>
            </p14:nvContentPartPr>
            <p14:xfrm>
              <a:off x="10394018" y="2952934"/>
              <a:ext cx="297720" cy="32400"/>
            </p14:xfrm>
          </p:contentPart>
        </mc:Choice>
        <mc:Fallback xmlns="">
          <p:pic>
            <p:nvPicPr>
              <p:cNvPr id="94" name="Freihand 93">
                <a:extLst>
                  <a:ext uri="{FF2B5EF4-FFF2-40B4-BE49-F238E27FC236}">
                    <a16:creationId xmlns:a16="http://schemas.microsoft.com/office/drawing/2014/main" id="{0C25D182-9FF8-4A9B-9EA4-9FFD5297E218}"/>
                  </a:ext>
                </a:extLst>
              </p:cNvPr>
              <p:cNvPicPr/>
              <p:nvPr/>
            </p:nvPicPr>
            <p:blipFill>
              <a:blip r:embed="rId5"/>
              <a:stretch>
                <a:fillRect/>
              </a:stretch>
            </p:blipFill>
            <p:spPr>
              <a:xfrm>
                <a:off x="10385018" y="2943934"/>
                <a:ext cx="31536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4" name="Freihand 143">
                <a:extLst>
                  <a:ext uri="{FF2B5EF4-FFF2-40B4-BE49-F238E27FC236}">
                    <a16:creationId xmlns:a16="http://schemas.microsoft.com/office/drawing/2014/main" id="{12198813-DACB-4E91-B64E-183F4AB45A8D}"/>
                  </a:ext>
                </a:extLst>
              </p14:cNvPr>
              <p14:cNvContentPartPr/>
              <p14:nvPr/>
            </p14:nvContentPartPr>
            <p14:xfrm>
              <a:off x="7321778" y="1888774"/>
              <a:ext cx="501480" cy="414000"/>
            </p14:xfrm>
          </p:contentPart>
        </mc:Choice>
        <mc:Fallback xmlns="">
          <p:pic>
            <p:nvPicPr>
              <p:cNvPr id="144" name="Freihand 143">
                <a:extLst>
                  <a:ext uri="{FF2B5EF4-FFF2-40B4-BE49-F238E27FC236}">
                    <a16:creationId xmlns:a16="http://schemas.microsoft.com/office/drawing/2014/main" id="{12198813-DACB-4E91-B64E-183F4AB45A8D}"/>
                  </a:ext>
                </a:extLst>
              </p:cNvPr>
              <p:cNvPicPr/>
              <p:nvPr/>
            </p:nvPicPr>
            <p:blipFill>
              <a:blip r:embed="rId7"/>
              <a:stretch>
                <a:fillRect/>
              </a:stretch>
            </p:blipFill>
            <p:spPr>
              <a:xfrm>
                <a:off x="7312778" y="1880134"/>
                <a:ext cx="519120" cy="431640"/>
              </a:xfrm>
              <a:prstGeom prst="rect">
                <a:avLst/>
              </a:prstGeom>
            </p:spPr>
          </p:pic>
        </mc:Fallback>
      </mc:AlternateContent>
      <p:grpSp>
        <p:nvGrpSpPr>
          <p:cNvPr id="167" name="Gruppieren 166">
            <a:extLst>
              <a:ext uri="{FF2B5EF4-FFF2-40B4-BE49-F238E27FC236}">
                <a16:creationId xmlns:a16="http://schemas.microsoft.com/office/drawing/2014/main" id="{A7FB2889-C93F-4133-905E-DB67A3863E30}"/>
              </a:ext>
            </a:extLst>
          </p:cNvPr>
          <p:cNvGrpSpPr/>
          <p:nvPr/>
        </p:nvGrpSpPr>
        <p:grpSpPr>
          <a:xfrm>
            <a:off x="398978" y="1908574"/>
            <a:ext cx="10424880" cy="3584520"/>
            <a:chOff x="398978" y="1908574"/>
            <a:chExt cx="10424880" cy="3584520"/>
          </a:xfrm>
        </p:grpSpPr>
        <mc:AlternateContent xmlns:mc="http://schemas.openxmlformats.org/markup-compatibility/2006" xmlns:p14="http://schemas.microsoft.com/office/powerpoint/2010/main">
          <mc:Choice Requires="p14">
            <p:contentPart p14:bwMode="auto" r:id="rId8">
              <p14:nvContentPartPr>
                <p14:cNvPr id="50" name="Freihand 49">
                  <a:extLst>
                    <a:ext uri="{FF2B5EF4-FFF2-40B4-BE49-F238E27FC236}">
                      <a16:creationId xmlns:a16="http://schemas.microsoft.com/office/drawing/2014/main" id="{95A55A22-A451-455E-BD64-688F25170223}"/>
                    </a:ext>
                  </a:extLst>
                </p14:cNvPr>
                <p14:cNvContentPartPr/>
                <p14:nvPr/>
              </p14:nvContentPartPr>
              <p14:xfrm>
                <a:off x="9281258" y="3747094"/>
                <a:ext cx="190440" cy="225720"/>
              </p14:xfrm>
            </p:contentPart>
          </mc:Choice>
          <mc:Fallback xmlns="">
            <p:pic>
              <p:nvPicPr>
                <p:cNvPr id="50" name="Freihand 49">
                  <a:extLst>
                    <a:ext uri="{FF2B5EF4-FFF2-40B4-BE49-F238E27FC236}">
                      <a16:creationId xmlns:a16="http://schemas.microsoft.com/office/drawing/2014/main" id="{95A55A22-A451-455E-BD64-688F25170223}"/>
                    </a:ext>
                  </a:extLst>
                </p:cNvPr>
                <p:cNvPicPr/>
                <p:nvPr/>
              </p:nvPicPr>
              <p:blipFill>
                <a:blip r:embed="rId9"/>
                <a:stretch>
                  <a:fillRect/>
                </a:stretch>
              </p:blipFill>
              <p:spPr>
                <a:xfrm>
                  <a:off x="9272618" y="3738454"/>
                  <a:ext cx="20808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1" name="Freihand 50">
                  <a:extLst>
                    <a:ext uri="{FF2B5EF4-FFF2-40B4-BE49-F238E27FC236}">
                      <a16:creationId xmlns:a16="http://schemas.microsoft.com/office/drawing/2014/main" id="{A6B587A3-6425-45C6-A2E0-6CE3AAC021BB}"/>
                    </a:ext>
                  </a:extLst>
                </p14:cNvPr>
                <p14:cNvContentPartPr/>
                <p14:nvPr/>
              </p14:nvContentPartPr>
              <p14:xfrm>
                <a:off x="9515978" y="3882454"/>
                <a:ext cx="114840" cy="360"/>
              </p14:xfrm>
            </p:contentPart>
          </mc:Choice>
          <mc:Fallback xmlns="">
            <p:pic>
              <p:nvPicPr>
                <p:cNvPr id="51" name="Freihand 50">
                  <a:extLst>
                    <a:ext uri="{FF2B5EF4-FFF2-40B4-BE49-F238E27FC236}">
                      <a16:creationId xmlns:a16="http://schemas.microsoft.com/office/drawing/2014/main" id="{A6B587A3-6425-45C6-A2E0-6CE3AAC021BB}"/>
                    </a:ext>
                  </a:extLst>
                </p:cNvPr>
                <p:cNvPicPr/>
                <p:nvPr/>
              </p:nvPicPr>
              <p:blipFill>
                <a:blip r:embed="rId11"/>
                <a:stretch>
                  <a:fillRect/>
                </a:stretch>
              </p:blipFill>
              <p:spPr>
                <a:xfrm>
                  <a:off x="9506978" y="3873454"/>
                  <a:ext cx="1324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52" name="Freihand 51">
                  <a:extLst>
                    <a:ext uri="{FF2B5EF4-FFF2-40B4-BE49-F238E27FC236}">
                      <a16:creationId xmlns:a16="http://schemas.microsoft.com/office/drawing/2014/main" id="{AA835480-48BF-4520-89BC-F20631F136C0}"/>
                    </a:ext>
                  </a:extLst>
                </p14:cNvPr>
                <p14:cNvContentPartPr/>
                <p14:nvPr/>
              </p14:nvContentPartPr>
              <p14:xfrm>
                <a:off x="9535778" y="3821254"/>
                <a:ext cx="103320" cy="45360"/>
              </p14:xfrm>
            </p:contentPart>
          </mc:Choice>
          <mc:Fallback xmlns="">
            <p:pic>
              <p:nvPicPr>
                <p:cNvPr id="52" name="Freihand 51">
                  <a:extLst>
                    <a:ext uri="{FF2B5EF4-FFF2-40B4-BE49-F238E27FC236}">
                      <a16:creationId xmlns:a16="http://schemas.microsoft.com/office/drawing/2014/main" id="{AA835480-48BF-4520-89BC-F20631F136C0}"/>
                    </a:ext>
                  </a:extLst>
                </p:cNvPr>
                <p:cNvPicPr/>
                <p:nvPr/>
              </p:nvPicPr>
              <p:blipFill>
                <a:blip r:embed="rId13"/>
                <a:stretch>
                  <a:fillRect/>
                </a:stretch>
              </p:blipFill>
              <p:spPr>
                <a:xfrm>
                  <a:off x="9527138" y="3812254"/>
                  <a:ext cx="120960" cy="63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53" name="Freihand 52">
                  <a:extLst>
                    <a:ext uri="{FF2B5EF4-FFF2-40B4-BE49-F238E27FC236}">
                      <a16:creationId xmlns:a16="http://schemas.microsoft.com/office/drawing/2014/main" id="{E4BFD151-3878-4661-AEDF-DBDB7A4043B5}"/>
                    </a:ext>
                  </a:extLst>
                </p14:cNvPr>
                <p14:cNvContentPartPr/>
                <p14:nvPr/>
              </p14:nvContentPartPr>
              <p14:xfrm>
                <a:off x="9738818" y="3743494"/>
                <a:ext cx="127080" cy="189720"/>
              </p14:xfrm>
            </p:contentPart>
          </mc:Choice>
          <mc:Fallback xmlns="">
            <p:pic>
              <p:nvPicPr>
                <p:cNvPr id="53" name="Freihand 52">
                  <a:extLst>
                    <a:ext uri="{FF2B5EF4-FFF2-40B4-BE49-F238E27FC236}">
                      <a16:creationId xmlns:a16="http://schemas.microsoft.com/office/drawing/2014/main" id="{E4BFD151-3878-4661-AEDF-DBDB7A4043B5}"/>
                    </a:ext>
                  </a:extLst>
                </p:cNvPr>
                <p:cNvPicPr/>
                <p:nvPr/>
              </p:nvPicPr>
              <p:blipFill>
                <a:blip r:embed="rId15"/>
                <a:stretch>
                  <a:fillRect/>
                </a:stretch>
              </p:blipFill>
              <p:spPr>
                <a:xfrm>
                  <a:off x="9729818" y="3734854"/>
                  <a:ext cx="144720" cy="2073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54" name="Freihand 53">
                  <a:extLst>
                    <a:ext uri="{FF2B5EF4-FFF2-40B4-BE49-F238E27FC236}">
                      <a16:creationId xmlns:a16="http://schemas.microsoft.com/office/drawing/2014/main" id="{53A88526-5A97-4BCE-B421-1AE98D0BEA5F}"/>
                    </a:ext>
                  </a:extLst>
                </p14:cNvPr>
                <p14:cNvContentPartPr/>
                <p14:nvPr/>
              </p14:nvContentPartPr>
              <p14:xfrm>
                <a:off x="9907298" y="3792094"/>
                <a:ext cx="152640" cy="128160"/>
              </p14:xfrm>
            </p:contentPart>
          </mc:Choice>
          <mc:Fallback xmlns="">
            <p:pic>
              <p:nvPicPr>
                <p:cNvPr id="54" name="Freihand 53">
                  <a:extLst>
                    <a:ext uri="{FF2B5EF4-FFF2-40B4-BE49-F238E27FC236}">
                      <a16:creationId xmlns:a16="http://schemas.microsoft.com/office/drawing/2014/main" id="{53A88526-5A97-4BCE-B421-1AE98D0BEA5F}"/>
                    </a:ext>
                  </a:extLst>
                </p:cNvPr>
                <p:cNvPicPr/>
                <p:nvPr/>
              </p:nvPicPr>
              <p:blipFill>
                <a:blip r:embed="rId17"/>
                <a:stretch>
                  <a:fillRect/>
                </a:stretch>
              </p:blipFill>
              <p:spPr>
                <a:xfrm>
                  <a:off x="9898298" y="3783454"/>
                  <a:ext cx="17028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55" name="Freihand 54">
                  <a:extLst>
                    <a:ext uri="{FF2B5EF4-FFF2-40B4-BE49-F238E27FC236}">
                      <a16:creationId xmlns:a16="http://schemas.microsoft.com/office/drawing/2014/main" id="{2E25AC9B-E2ED-46AD-96EF-A0B8DA0C860D}"/>
                    </a:ext>
                  </a:extLst>
                </p14:cNvPr>
                <p14:cNvContentPartPr/>
                <p14:nvPr/>
              </p14:nvContentPartPr>
              <p14:xfrm>
                <a:off x="9907658" y="3787414"/>
                <a:ext cx="275040" cy="138600"/>
              </p14:xfrm>
            </p:contentPart>
          </mc:Choice>
          <mc:Fallback xmlns="">
            <p:pic>
              <p:nvPicPr>
                <p:cNvPr id="55" name="Freihand 54">
                  <a:extLst>
                    <a:ext uri="{FF2B5EF4-FFF2-40B4-BE49-F238E27FC236}">
                      <a16:creationId xmlns:a16="http://schemas.microsoft.com/office/drawing/2014/main" id="{2E25AC9B-E2ED-46AD-96EF-A0B8DA0C860D}"/>
                    </a:ext>
                  </a:extLst>
                </p:cNvPr>
                <p:cNvPicPr/>
                <p:nvPr/>
              </p:nvPicPr>
              <p:blipFill>
                <a:blip r:embed="rId19"/>
                <a:stretch>
                  <a:fillRect/>
                </a:stretch>
              </p:blipFill>
              <p:spPr>
                <a:xfrm>
                  <a:off x="9899018" y="3778774"/>
                  <a:ext cx="292680" cy="1562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56" name="Freihand 55">
                  <a:extLst>
                    <a:ext uri="{FF2B5EF4-FFF2-40B4-BE49-F238E27FC236}">
                      <a16:creationId xmlns:a16="http://schemas.microsoft.com/office/drawing/2014/main" id="{2AF2EC2C-7E6C-4EC2-B381-2A786937BBAB}"/>
                    </a:ext>
                  </a:extLst>
                </p14:cNvPr>
                <p14:cNvContentPartPr/>
                <p14:nvPr/>
              </p14:nvContentPartPr>
              <p14:xfrm>
                <a:off x="10153538" y="3788854"/>
                <a:ext cx="203400" cy="131760"/>
              </p14:xfrm>
            </p:contentPart>
          </mc:Choice>
          <mc:Fallback xmlns="">
            <p:pic>
              <p:nvPicPr>
                <p:cNvPr id="56" name="Freihand 55">
                  <a:extLst>
                    <a:ext uri="{FF2B5EF4-FFF2-40B4-BE49-F238E27FC236}">
                      <a16:creationId xmlns:a16="http://schemas.microsoft.com/office/drawing/2014/main" id="{2AF2EC2C-7E6C-4EC2-B381-2A786937BBAB}"/>
                    </a:ext>
                  </a:extLst>
                </p:cNvPr>
                <p:cNvPicPr/>
                <p:nvPr/>
              </p:nvPicPr>
              <p:blipFill>
                <a:blip r:embed="rId21"/>
                <a:stretch>
                  <a:fillRect/>
                </a:stretch>
              </p:blipFill>
              <p:spPr>
                <a:xfrm>
                  <a:off x="10144898" y="3780214"/>
                  <a:ext cx="221040" cy="1494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61" name="Freihand 60">
                  <a:extLst>
                    <a:ext uri="{FF2B5EF4-FFF2-40B4-BE49-F238E27FC236}">
                      <a16:creationId xmlns:a16="http://schemas.microsoft.com/office/drawing/2014/main" id="{23ABE8AA-9096-44A7-8BCF-749B1183616B}"/>
                    </a:ext>
                  </a:extLst>
                </p14:cNvPr>
                <p14:cNvContentPartPr/>
                <p14:nvPr/>
              </p14:nvContentPartPr>
              <p14:xfrm>
                <a:off x="1424618" y="4749334"/>
                <a:ext cx="23400" cy="19800"/>
              </p14:xfrm>
            </p:contentPart>
          </mc:Choice>
          <mc:Fallback xmlns="">
            <p:pic>
              <p:nvPicPr>
                <p:cNvPr id="61" name="Freihand 60">
                  <a:extLst>
                    <a:ext uri="{FF2B5EF4-FFF2-40B4-BE49-F238E27FC236}">
                      <a16:creationId xmlns:a16="http://schemas.microsoft.com/office/drawing/2014/main" id="{23ABE8AA-9096-44A7-8BCF-749B1183616B}"/>
                    </a:ext>
                  </a:extLst>
                </p:cNvPr>
                <p:cNvPicPr/>
                <p:nvPr/>
              </p:nvPicPr>
              <p:blipFill>
                <a:blip r:embed="rId23"/>
                <a:stretch>
                  <a:fillRect/>
                </a:stretch>
              </p:blipFill>
              <p:spPr>
                <a:xfrm>
                  <a:off x="1415618" y="4740694"/>
                  <a:ext cx="4104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62" name="Freihand 61">
                  <a:extLst>
                    <a:ext uri="{FF2B5EF4-FFF2-40B4-BE49-F238E27FC236}">
                      <a16:creationId xmlns:a16="http://schemas.microsoft.com/office/drawing/2014/main" id="{CE3ED3D2-DC74-49EF-B1A7-CDCE96152C66}"/>
                    </a:ext>
                  </a:extLst>
                </p14:cNvPr>
                <p14:cNvContentPartPr/>
                <p14:nvPr/>
              </p14:nvContentPartPr>
              <p14:xfrm>
                <a:off x="1584818" y="4651414"/>
                <a:ext cx="360" cy="77760"/>
              </p14:xfrm>
            </p:contentPart>
          </mc:Choice>
          <mc:Fallback xmlns="">
            <p:pic>
              <p:nvPicPr>
                <p:cNvPr id="62" name="Freihand 61">
                  <a:extLst>
                    <a:ext uri="{FF2B5EF4-FFF2-40B4-BE49-F238E27FC236}">
                      <a16:creationId xmlns:a16="http://schemas.microsoft.com/office/drawing/2014/main" id="{CE3ED3D2-DC74-49EF-B1A7-CDCE96152C66}"/>
                    </a:ext>
                  </a:extLst>
                </p:cNvPr>
                <p:cNvPicPr/>
                <p:nvPr/>
              </p:nvPicPr>
              <p:blipFill>
                <a:blip r:embed="rId25"/>
                <a:stretch>
                  <a:fillRect/>
                </a:stretch>
              </p:blipFill>
              <p:spPr>
                <a:xfrm>
                  <a:off x="1575818" y="4642414"/>
                  <a:ext cx="18000" cy="954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63" name="Freihand 62">
                  <a:extLst>
                    <a:ext uri="{FF2B5EF4-FFF2-40B4-BE49-F238E27FC236}">
                      <a16:creationId xmlns:a16="http://schemas.microsoft.com/office/drawing/2014/main" id="{BE97C727-33F3-459A-9AC8-DF07D53852D8}"/>
                    </a:ext>
                  </a:extLst>
                </p14:cNvPr>
                <p14:cNvContentPartPr/>
                <p14:nvPr/>
              </p14:nvContentPartPr>
              <p14:xfrm>
                <a:off x="1540898" y="4556014"/>
                <a:ext cx="167400" cy="246960"/>
              </p14:xfrm>
            </p:contentPart>
          </mc:Choice>
          <mc:Fallback xmlns="">
            <p:pic>
              <p:nvPicPr>
                <p:cNvPr id="63" name="Freihand 62">
                  <a:extLst>
                    <a:ext uri="{FF2B5EF4-FFF2-40B4-BE49-F238E27FC236}">
                      <a16:creationId xmlns:a16="http://schemas.microsoft.com/office/drawing/2014/main" id="{BE97C727-33F3-459A-9AC8-DF07D53852D8}"/>
                    </a:ext>
                  </a:extLst>
                </p:cNvPr>
                <p:cNvPicPr/>
                <p:nvPr/>
              </p:nvPicPr>
              <p:blipFill>
                <a:blip r:embed="rId27"/>
                <a:stretch>
                  <a:fillRect/>
                </a:stretch>
              </p:blipFill>
              <p:spPr>
                <a:xfrm>
                  <a:off x="1532258" y="4547374"/>
                  <a:ext cx="185040" cy="2646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64" name="Freihand 63">
                  <a:extLst>
                    <a:ext uri="{FF2B5EF4-FFF2-40B4-BE49-F238E27FC236}">
                      <a16:creationId xmlns:a16="http://schemas.microsoft.com/office/drawing/2014/main" id="{5764B0FB-13B7-45B5-A0D2-722197ED5F71}"/>
                    </a:ext>
                  </a:extLst>
                </p14:cNvPr>
                <p14:cNvContentPartPr/>
                <p14:nvPr/>
              </p14:nvContentPartPr>
              <p14:xfrm>
                <a:off x="1773458" y="4532254"/>
                <a:ext cx="23400" cy="193320"/>
              </p14:xfrm>
            </p:contentPart>
          </mc:Choice>
          <mc:Fallback xmlns="">
            <p:pic>
              <p:nvPicPr>
                <p:cNvPr id="64" name="Freihand 63">
                  <a:extLst>
                    <a:ext uri="{FF2B5EF4-FFF2-40B4-BE49-F238E27FC236}">
                      <a16:creationId xmlns:a16="http://schemas.microsoft.com/office/drawing/2014/main" id="{5764B0FB-13B7-45B5-A0D2-722197ED5F71}"/>
                    </a:ext>
                  </a:extLst>
                </p:cNvPr>
                <p:cNvPicPr/>
                <p:nvPr/>
              </p:nvPicPr>
              <p:blipFill>
                <a:blip r:embed="rId29"/>
                <a:stretch>
                  <a:fillRect/>
                </a:stretch>
              </p:blipFill>
              <p:spPr>
                <a:xfrm>
                  <a:off x="1764818" y="4523254"/>
                  <a:ext cx="41040" cy="2109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65" name="Freihand 64">
                  <a:extLst>
                    <a:ext uri="{FF2B5EF4-FFF2-40B4-BE49-F238E27FC236}">
                      <a16:creationId xmlns:a16="http://schemas.microsoft.com/office/drawing/2014/main" id="{9A18B047-34B1-40DA-8D80-708AD630A77E}"/>
                    </a:ext>
                  </a:extLst>
                </p14:cNvPr>
                <p14:cNvContentPartPr/>
                <p14:nvPr/>
              </p14:nvContentPartPr>
              <p14:xfrm>
                <a:off x="1759058" y="4531534"/>
                <a:ext cx="123480" cy="221040"/>
              </p14:xfrm>
            </p:contentPart>
          </mc:Choice>
          <mc:Fallback xmlns="">
            <p:pic>
              <p:nvPicPr>
                <p:cNvPr id="65" name="Freihand 64">
                  <a:extLst>
                    <a:ext uri="{FF2B5EF4-FFF2-40B4-BE49-F238E27FC236}">
                      <a16:creationId xmlns:a16="http://schemas.microsoft.com/office/drawing/2014/main" id="{9A18B047-34B1-40DA-8D80-708AD630A77E}"/>
                    </a:ext>
                  </a:extLst>
                </p:cNvPr>
                <p:cNvPicPr/>
                <p:nvPr/>
              </p:nvPicPr>
              <p:blipFill>
                <a:blip r:embed="rId31"/>
                <a:stretch>
                  <a:fillRect/>
                </a:stretch>
              </p:blipFill>
              <p:spPr>
                <a:xfrm>
                  <a:off x="1750418" y="4522534"/>
                  <a:ext cx="141120" cy="2386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66" name="Freihand 65">
                  <a:extLst>
                    <a:ext uri="{FF2B5EF4-FFF2-40B4-BE49-F238E27FC236}">
                      <a16:creationId xmlns:a16="http://schemas.microsoft.com/office/drawing/2014/main" id="{771EF942-ED63-4A21-9667-CC2D57A10D4B}"/>
                    </a:ext>
                  </a:extLst>
                </p14:cNvPr>
                <p14:cNvContentPartPr/>
                <p14:nvPr/>
              </p14:nvContentPartPr>
              <p14:xfrm>
                <a:off x="1890818" y="4511374"/>
                <a:ext cx="203400" cy="181440"/>
              </p14:xfrm>
            </p:contentPart>
          </mc:Choice>
          <mc:Fallback xmlns="">
            <p:pic>
              <p:nvPicPr>
                <p:cNvPr id="66" name="Freihand 65">
                  <a:extLst>
                    <a:ext uri="{FF2B5EF4-FFF2-40B4-BE49-F238E27FC236}">
                      <a16:creationId xmlns:a16="http://schemas.microsoft.com/office/drawing/2014/main" id="{771EF942-ED63-4A21-9667-CC2D57A10D4B}"/>
                    </a:ext>
                  </a:extLst>
                </p:cNvPr>
                <p:cNvPicPr/>
                <p:nvPr/>
              </p:nvPicPr>
              <p:blipFill>
                <a:blip r:embed="rId33"/>
                <a:stretch>
                  <a:fillRect/>
                </a:stretch>
              </p:blipFill>
              <p:spPr>
                <a:xfrm>
                  <a:off x="1881818" y="4502374"/>
                  <a:ext cx="221040"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67" name="Freihand 66">
                  <a:extLst>
                    <a:ext uri="{FF2B5EF4-FFF2-40B4-BE49-F238E27FC236}">
                      <a16:creationId xmlns:a16="http://schemas.microsoft.com/office/drawing/2014/main" id="{E0251A17-90E3-49F5-A860-BB003C723480}"/>
                    </a:ext>
                  </a:extLst>
                </p14:cNvPr>
                <p14:cNvContentPartPr/>
                <p14:nvPr/>
              </p14:nvContentPartPr>
              <p14:xfrm>
                <a:off x="2013938" y="4614334"/>
                <a:ext cx="57600" cy="159480"/>
              </p14:xfrm>
            </p:contentPart>
          </mc:Choice>
          <mc:Fallback xmlns="">
            <p:pic>
              <p:nvPicPr>
                <p:cNvPr id="67" name="Freihand 66">
                  <a:extLst>
                    <a:ext uri="{FF2B5EF4-FFF2-40B4-BE49-F238E27FC236}">
                      <a16:creationId xmlns:a16="http://schemas.microsoft.com/office/drawing/2014/main" id="{E0251A17-90E3-49F5-A860-BB003C723480}"/>
                    </a:ext>
                  </a:extLst>
                </p:cNvPr>
                <p:cNvPicPr/>
                <p:nvPr/>
              </p:nvPicPr>
              <p:blipFill>
                <a:blip r:embed="rId35"/>
                <a:stretch>
                  <a:fillRect/>
                </a:stretch>
              </p:blipFill>
              <p:spPr>
                <a:xfrm>
                  <a:off x="2004938" y="4605334"/>
                  <a:ext cx="75240" cy="1771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69" name="Freihand 68">
                  <a:extLst>
                    <a:ext uri="{FF2B5EF4-FFF2-40B4-BE49-F238E27FC236}">
                      <a16:creationId xmlns:a16="http://schemas.microsoft.com/office/drawing/2014/main" id="{A05DF7EB-C236-4337-AB74-C580E2AA01D6}"/>
                    </a:ext>
                  </a:extLst>
                </p14:cNvPr>
                <p14:cNvContentPartPr/>
                <p14:nvPr/>
              </p14:nvContentPartPr>
              <p14:xfrm>
                <a:off x="575018" y="4532254"/>
                <a:ext cx="17640" cy="196560"/>
              </p14:xfrm>
            </p:contentPart>
          </mc:Choice>
          <mc:Fallback xmlns="">
            <p:pic>
              <p:nvPicPr>
                <p:cNvPr id="69" name="Freihand 68">
                  <a:extLst>
                    <a:ext uri="{FF2B5EF4-FFF2-40B4-BE49-F238E27FC236}">
                      <a16:creationId xmlns:a16="http://schemas.microsoft.com/office/drawing/2014/main" id="{A05DF7EB-C236-4337-AB74-C580E2AA01D6}"/>
                    </a:ext>
                  </a:extLst>
                </p:cNvPr>
                <p:cNvPicPr/>
                <p:nvPr/>
              </p:nvPicPr>
              <p:blipFill>
                <a:blip r:embed="rId37"/>
                <a:stretch>
                  <a:fillRect/>
                </a:stretch>
              </p:blipFill>
              <p:spPr>
                <a:xfrm>
                  <a:off x="566378" y="4523254"/>
                  <a:ext cx="35280" cy="2142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70" name="Freihand 69">
                  <a:extLst>
                    <a:ext uri="{FF2B5EF4-FFF2-40B4-BE49-F238E27FC236}">
                      <a16:creationId xmlns:a16="http://schemas.microsoft.com/office/drawing/2014/main" id="{9BD473D1-66C8-487C-A9A9-01D8A83F3B31}"/>
                    </a:ext>
                  </a:extLst>
                </p14:cNvPr>
                <p14:cNvContentPartPr/>
                <p14:nvPr/>
              </p14:nvContentPartPr>
              <p14:xfrm>
                <a:off x="432098" y="4503094"/>
                <a:ext cx="232200" cy="13680"/>
              </p14:xfrm>
            </p:contentPart>
          </mc:Choice>
          <mc:Fallback xmlns="">
            <p:pic>
              <p:nvPicPr>
                <p:cNvPr id="70" name="Freihand 69">
                  <a:extLst>
                    <a:ext uri="{FF2B5EF4-FFF2-40B4-BE49-F238E27FC236}">
                      <a16:creationId xmlns:a16="http://schemas.microsoft.com/office/drawing/2014/main" id="{9BD473D1-66C8-487C-A9A9-01D8A83F3B31}"/>
                    </a:ext>
                  </a:extLst>
                </p:cNvPr>
                <p:cNvPicPr/>
                <p:nvPr/>
              </p:nvPicPr>
              <p:blipFill>
                <a:blip r:embed="rId39"/>
                <a:stretch>
                  <a:fillRect/>
                </a:stretch>
              </p:blipFill>
              <p:spPr>
                <a:xfrm>
                  <a:off x="423458" y="4494454"/>
                  <a:ext cx="249840" cy="313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71" name="Freihand 70">
                  <a:extLst>
                    <a:ext uri="{FF2B5EF4-FFF2-40B4-BE49-F238E27FC236}">
                      <a16:creationId xmlns:a16="http://schemas.microsoft.com/office/drawing/2014/main" id="{1945CA5E-0545-4474-9227-1439123EB3D7}"/>
                    </a:ext>
                  </a:extLst>
                </p14:cNvPr>
                <p14:cNvContentPartPr/>
                <p14:nvPr/>
              </p14:nvContentPartPr>
              <p14:xfrm>
                <a:off x="560978" y="4585174"/>
                <a:ext cx="88920" cy="24480"/>
              </p14:xfrm>
            </p:contentPart>
          </mc:Choice>
          <mc:Fallback xmlns="">
            <p:pic>
              <p:nvPicPr>
                <p:cNvPr id="71" name="Freihand 70">
                  <a:extLst>
                    <a:ext uri="{FF2B5EF4-FFF2-40B4-BE49-F238E27FC236}">
                      <a16:creationId xmlns:a16="http://schemas.microsoft.com/office/drawing/2014/main" id="{1945CA5E-0545-4474-9227-1439123EB3D7}"/>
                    </a:ext>
                  </a:extLst>
                </p:cNvPr>
                <p:cNvPicPr/>
                <p:nvPr/>
              </p:nvPicPr>
              <p:blipFill>
                <a:blip r:embed="rId41"/>
                <a:stretch>
                  <a:fillRect/>
                </a:stretch>
              </p:blipFill>
              <p:spPr>
                <a:xfrm>
                  <a:off x="551978" y="4576534"/>
                  <a:ext cx="106560" cy="421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72" name="Freihand 71">
                  <a:extLst>
                    <a:ext uri="{FF2B5EF4-FFF2-40B4-BE49-F238E27FC236}">
                      <a16:creationId xmlns:a16="http://schemas.microsoft.com/office/drawing/2014/main" id="{BCBAAA45-B4F1-42EC-B9D6-8689D0BF63FF}"/>
                    </a:ext>
                  </a:extLst>
                </p14:cNvPr>
                <p14:cNvContentPartPr/>
                <p14:nvPr/>
              </p14:nvContentPartPr>
              <p14:xfrm>
                <a:off x="743858" y="4491934"/>
                <a:ext cx="28800" cy="199800"/>
              </p14:xfrm>
            </p:contentPart>
          </mc:Choice>
          <mc:Fallback xmlns="">
            <p:pic>
              <p:nvPicPr>
                <p:cNvPr id="72" name="Freihand 71">
                  <a:extLst>
                    <a:ext uri="{FF2B5EF4-FFF2-40B4-BE49-F238E27FC236}">
                      <a16:creationId xmlns:a16="http://schemas.microsoft.com/office/drawing/2014/main" id="{BCBAAA45-B4F1-42EC-B9D6-8689D0BF63FF}"/>
                    </a:ext>
                  </a:extLst>
                </p:cNvPr>
                <p:cNvPicPr/>
                <p:nvPr/>
              </p:nvPicPr>
              <p:blipFill>
                <a:blip r:embed="rId43"/>
                <a:stretch>
                  <a:fillRect/>
                </a:stretch>
              </p:blipFill>
              <p:spPr>
                <a:xfrm>
                  <a:off x="735218" y="4483294"/>
                  <a:ext cx="46440" cy="2174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73" name="Freihand 72">
                  <a:extLst>
                    <a:ext uri="{FF2B5EF4-FFF2-40B4-BE49-F238E27FC236}">
                      <a16:creationId xmlns:a16="http://schemas.microsoft.com/office/drawing/2014/main" id="{C23BF0BB-AD42-4C77-9DE8-112C2708BB51}"/>
                    </a:ext>
                  </a:extLst>
                </p14:cNvPr>
                <p14:cNvContentPartPr/>
                <p14:nvPr/>
              </p14:nvContentPartPr>
              <p14:xfrm>
                <a:off x="852578" y="4486174"/>
                <a:ext cx="194760" cy="228240"/>
              </p14:xfrm>
            </p:contentPart>
          </mc:Choice>
          <mc:Fallback xmlns="">
            <p:pic>
              <p:nvPicPr>
                <p:cNvPr id="73" name="Freihand 72">
                  <a:extLst>
                    <a:ext uri="{FF2B5EF4-FFF2-40B4-BE49-F238E27FC236}">
                      <a16:creationId xmlns:a16="http://schemas.microsoft.com/office/drawing/2014/main" id="{C23BF0BB-AD42-4C77-9DE8-112C2708BB51}"/>
                    </a:ext>
                  </a:extLst>
                </p:cNvPr>
                <p:cNvPicPr/>
                <p:nvPr/>
              </p:nvPicPr>
              <p:blipFill>
                <a:blip r:embed="rId45"/>
                <a:stretch>
                  <a:fillRect/>
                </a:stretch>
              </p:blipFill>
              <p:spPr>
                <a:xfrm>
                  <a:off x="843578" y="4477534"/>
                  <a:ext cx="212400" cy="2458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74" name="Freihand 73">
                  <a:extLst>
                    <a:ext uri="{FF2B5EF4-FFF2-40B4-BE49-F238E27FC236}">
                      <a16:creationId xmlns:a16="http://schemas.microsoft.com/office/drawing/2014/main" id="{02F742A5-918B-4679-B439-4BE1A9242FE3}"/>
                    </a:ext>
                  </a:extLst>
                </p14:cNvPr>
                <p14:cNvContentPartPr/>
                <p14:nvPr/>
              </p14:nvContentPartPr>
              <p14:xfrm>
                <a:off x="1055618" y="4491934"/>
                <a:ext cx="158760" cy="216000"/>
              </p14:xfrm>
            </p:contentPart>
          </mc:Choice>
          <mc:Fallback xmlns="">
            <p:pic>
              <p:nvPicPr>
                <p:cNvPr id="74" name="Freihand 73">
                  <a:extLst>
                    <a:ext uri="{FF2B5EF4-FFF2-40B4-BE49-F238E27FC236}">
                      <a16:creationId xmlns:a16="http://schemas.microsoft.com/office/drawing/2014/main" id="{02F742A5-918B-4679-B439-4BE1A9242FE3}"/>
                    </a:ext>
                  </a:extLst>
                </p:cNvPr>
                <p:cNvPicPr/>
                <p:nvPr/>
              </p:nvPicPr>
              <p:blipFill>
                <a:blip r:embed="rId47"/>
                <a:stretch>
                  <a:fillRect/>
                </a:stretch>
              </p:blipFill>
              <p:spPr>
                <a:xfrm>
                  <a:off x="1046618" y="4483294"/>
                  <a:ext cx="176400" cy="2336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75" name="Freihand 74">
                  <a:extLst>
                    <a:ext uri="{FF2B5EF4-FFF2-40B4-BE49-F238E27FC236}">
                      <a16:creationId xmlns:a16="http://schemas.microsoft.com/office/drawing/2014/main" id="{520A2F0C-E46C-4622-AF4C-712157EB4235}"/>
                    </a:ext>
                  </a:extLst>
                </p14:cNvPr>
                <p14:cNvContentPartPr/>
                <p14:nvPr/>
              </p14:nvContentPartPr>
              <p14:xfrm>
                <a:off x="1064258" y="4598134"/>
                <a:ext cx="109080" cy="27720"/>
              </p14:xfrm>
            </p:contentPart>
          </mc:Choice>
          <mc:Fallback xmlns="">
            <p:pic>
              <p:nvPicPr>
                <p:cNvPr id="75" name="Freihand 74">
                  <a:extLst>
                    <a:ext uri="{FF2B5EF4-FFF2-40B4-BE49-F238E27FC236}">
                      <a16:creationId xmlns:a16="http://schemas.microsoft.com/office/drawing/2014/main" id="{520A2F0C-E46C-4622-AF4C-712157EB4235}"/>
                    </a:ext>
                  </a:extLst>
                </p:cNvPr>
                <p:cNvPicPr/>
                <p:nvPr/>
              </p:nvPicPr>
              <p:blipFill>
                <a:blip r:embed="rId49"/>
                <a:stretch>
                  <a:fillRect/>
                </a:stretch>
              </p:blipFill>
              <p:spPr>
                <a:xfrm>
                  <a:off x="1055258" y="4589494"/>
                  <a:ext cx="12672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76" name="Freihand 75">
                  <a:extLst>
                    <a:ext uri="{FF2B5EF4-FFF2-40B4-BE49-F238E27FC236}">
                      <a16:creationId xmlns:a16="http://schemas.microsoft.com/office/drawing/2014/main" id="{348EBC49-A601-4CBE-9238-B3D08E403D55}"/>
                    </a:ext>
                  </a:extLst>
                </p14:cNvPr>
                <p14:cNvContentPartPr/>
                <p14:nvPr/>
              </p14:nvContentPartPr>
              <p14:xfrm>
                <a:off x="1046978" y="4439014"/>
                <a:ext cx="126360" cy="45360"/>
              </p14:xfrm>
            </p:contentPart>
          </mc:Choice>
          <mc:Fallback xmlns="">
            <p:pic>
              <p:nvPicPr>
                <p:cNvPr id="76" name="Freihand 75">
                  <a:extLst>
                    <a:ext uri="{FF2B5EF4-FFF2-40B4-BE49-F238E27FC236}">
                      <a16:creationId xmlns:a16="http://schemas.microsoft.com/office/drawing/2014/main" id="{348EBC49-A601-4CBE-9238-B3D08E403D55}"/>
                    </a:ext>
                  </a:extLst>
                </p:cNvPr>
                <p:cNvPicPr/>
                <p:nvPr/>
              </p:nvPicPr>
              <p:blipFill>
                <a:blip r:embed="rId51"/>
                <a:stretch>
                  <a:fillRect/>
                </a:stretch>
              </p:blipFill>
              <p:spPr>
                <a:xfrm>
                  <a:off x="1038338" y="4430014"/>
                  <a:ext cx="144000" cy="630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2" name="Freihand 21">
                  <a:extLst>
                    <a:ext uri="{FF2B5EF4-FFF2-40B4-BE49-F238E27FC236}">
                      <a16:creationId xmlns:a16="http://schemas.microsoft.com/office/drawing/2014/main" id="{2A2ABC37-D0D6-4EBE-ACEA-7448154FBFD4}"/>
                    </a:ext>
                  </a:extLst>
                </p14:cNvPr>
                <p14:cNvContentPartPr/>
                <p14:nvPr/>
              </p14:nvContentPartPr>
              <p14:xfrm>
                <a:off x="2202578" y="2767534"/>
                <a:ext cx="123480" cy="212760"/>
              </p14:xfrm>
            </p:contentPart>
          </mc:Choice>
          <mc:Fallback xmlns="">
            <p:pic>
              <p:nvPicPr>
                <p:cNvPr id="22" name="Freihand 21">
                  <a:extLst>
                    <a:ext uri="{FF2B5EF4-FFF2-40B4-BE49-F238E27FC236}">
                      <a16:creationId xmlns:a16="http://schemas.microsoft.com/office/drawing/2014/main" id="{2A2ABC37-D0D6-4EBE-ACEA-7448154FBFD4}"/>
                    </a:ext>
                  </a:extLst>
                </p:cNvPr>
                <p:cNvPicPr/>
                <p:nvPr/>
              </p:nvPicPr>
              <p:blipFill>
                <a:blip r:embed="rId53"/>
                <a:stretch>
                  <a:fillRect/>
                </a:stretch>
              </p:blipFill>
              <p:spPr>
                <a:xfrm>
                  <a:off x="2193578" y="2758534"/>
                  <a:ext cx="14112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25" name="Freihand 24">
                  <a:extLst>
                    <a:ext uri="{FF2B5EF4-FFF2-40B4-BE49-F238E27FC236}">
                      <a16:creationId xmlns:a16="http://schemas.microsoft.com/office/drawing/2014/main" id="{0613DA2A-9CCB-40A8-B1EE-1AFC23C0D6AF}"/>
                    </a:ext>
                  </a:extLst>
                </p14:cNvPr>
                <p14:cNvContentPartPr/>
                <p14:nvPr/>
              </p14:nvContentPartPr>
              <p14:xfrm>
                <a:off x="1455938" y="2080654"/>
                <a:ext cx="80640" cy="119160"/>
              </p14:xfrm>
            </p:contentPart>
          </mc:Choice>
          <mc:Fallback xmlns="">
            <p:pic>
              <p:nvPicPr>
                <p:cNvPr id="25" name="Freihand 24">
                  <a:extLst>
                    <a:ext uri="{FF2B5EF4-FFF2-40B4-BE49-F238E27FC236}">
                      <a16:creationId xmlns:a16="http://schemas.microsoft.com/office/drawing/2014/main" id="{0613DA2A-9CCB-40A8-B1EE-1AFC23C0D6AF}"/>
                    </a:ext>
                  </a:extLst>
                </p:cNvPr>
                <p:cNvPicPr/>
                <p:nvPr/>
              </p:nvPicPr>
              <p:blipFill>
                <a:blip r:embed="rId55"/>
                <a:stretch>
                  <a:fillRect/>
                </a:stretch>
              </p:blipFill>
              <p:spPr>
                <a:xfrm>
                  <a:off x="1447298" y="2071654"/>
                  <a:ext cx="98280"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26" name="Freihand 25">
                  <a:extLst>
                    <a:ext uri="{FF2B5EF4-FFF2-40B4-BE49-F238E27FC236}">
                      <a16:creationId xmlns:a16="http://schemas.microsoft.com/office/drawing/2014/main" id="{DA453659-B587-424E-ACCA-8F64540BE50F}"/>
                    </a:ext>
                  </a:extLst>
                </p14:cNvPr>
                <p14:cNvContentPartPr/>
                <p14:nvPr/>
              </p14:nvContentPartPr>
              <p14:xfrm>
                <a:off x="1361618" y="1992094"/>
                <a:ext cx="342360" cy="351360"/>
              </p14:xfrm>
            </p:contentPart>
          </mc:Choice>
          <mc:Fallback xmlns="">
            <p:pic>
              <p:nvPicPr>
                <p:cNvPr id="26" name="Freihand 25">
                  <a:extLst>
                    <a:ext uri="{FF2B5EF4-FFF2-40B4-BE49-F238E27FC236}">
                      <a16:creationId xmlns:a16="http://schemas.microsoft.com/office/drawing/2014/main" id="{DA453659-B587-424E-ACCA-8F64540BE50F}"/>
                    </a:ext>
                  </a:extLst>
                </p:cNvPr>
                <p:cNvPicPr/>
                <p:nvPr/>
              </p:nvPicPr>
              <p:blipFill>
                <a:blip r:embed="rId57"/>
                <a:stretch>
                  <a:fillRect/>
                </a:stretch>
              </p:blipFill>
              <p:spPr>
                <a:xfrm>
                  <a:off x="1352978" y="1983094"/>
                  <a:ext cx="360000" cy="3690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89" name="Freihand 88">
                  <a:extLst>
                    <a:ext uri="{FF2B5EF4-FFF2-40B4-BE49-F238E27FC236}">
                      <a16:creationId xmlns:a16="http://schemas.microsoft.com/office/drawing/2014/main" id="{409A5D89-C495-4FCE-8676-9A5F55E07BE4}"/>
                    </a:ext>
                  </a:extLst>
                </p14:cNvPr>
                <p14:cNvContentPartPr/>
                <p14:nvPr/>
              </p14:nvContentPartPr>
              <p14:xfrm>
                <a:off x="10130858" y="1942054"/>
                <a:ext cx="60480" cy="135720"/>
              </p14:xfrm>
            </p:contentPart>
          </mc:Choice>
          <mc:Fallback xmlns="">
            <p:pic>
              <p:nvPicPr>
                <p:cNvPr id="89" name="Freihand 88">
                  <a:extLst>
                    <a:ext uri="{FF2B5EF4-FFF2-40B4-BE49-F238E27FC236}">
                      <a16:creationId xmlns:a16="http://schemas.microsoft.com/office/drawing/2014/main" id="{409A5D89-C495-4FCE-8676-9A5F55E07BE4}"/>
                    </a:ext>
                  </a:extLst>
                </p:cNvPr>
                <p:cNvPicPr/>
                <p:nvPr/>
              </p:nvPicPr>
              <p:blipFill>
                <a:blip r:embed="rId59"/>
                <a:stretch>
                  <a:fillRect/>
                </a:stretch>
              </p:blipFill>
              <p:spPr>
                <a:xfrm>
                  <a:off x="10121858" y="1933054"/>
                  <a:ext cx="7812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90" name="Freihand 89">
                  <a:extLst>
                    <a:ext uri="{FF2B5EF4-FFF2-40B4-BE49-F238E27FC236}">
                      <a16:creationId xmlns:a16="http://schemas.microsoft.com/office/drawing/2014/main" id="{8B86DD87-D219-411D-87F2-4EA4DA991058}"/>
                    </a:ext>
                  </a:extLst>
                </p14:cNvPr>
                <p14:cNvContentPartPr/>
                <p14:nvPr/>
              </p14:nvContentPartPr>
              <p14:xfrm>
                <a:off x="10001618" y="1922614"/>
                <a:ext cx="318240" cy="193320"/>
              </p14:xfrm>
            </p:contentPart>
          </mc:Choice>
          <mc:Fallback xmlns="">
            <p:pic>
              <p:nvPicPr>
                <p:cNvPr id="90" name="Freihand 89">
                  <a:extLst>
                    <a:ext uri="{FF2B5EF4-FFF2-40B4-BE49-F238E27FC236}">
                      <a16:creationId xmlns:a16="http://schemas.microsoft.com/office/drawing/2014/main" id="{8B86DD87-D219-411D-87F2-4EA4DA991058}"/>
                    </a:ext>
                  </a:extLst>
                </p:cNvPr>
                <p:cNvPicPr/>
                <p:nvPr/>
              </p:nvPicPr>
              <p:blipFill>
                <a:blip r:embed="rId61"/>
                <a:stretch>
                  <a:fillRect/>
                </a:stretch>
              </p:blipFill>
              <p:spPr>
                <a:xfrm>
                  <a:off x="9992978" y="1913974"/>
                  <a:ext cx="335880" cy="2109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91" name="Freihand 90">
                  <a:extLst>
                    <a:ext uri="{FF2B5EF4-FFF2-40B4-BE49-F238E27FC236}">
                      <a16:creationId xmlns:a16="http://schemas.microsoft.com/office/drawing/2014/main" id="{1F62B36B-CC19-45A5-89BF-EF523B50B584}"/>
                    </a:ext>
                  </a:extLst>
                </p14:cNvPr>
                <p14:cNvContentPartPr/>
                <p14:nvPr/>
              </p14:nvContentPartPr>
              <p14:xfrm>
                <a:off x="10342538" y="1962934"/>
                <a:ext cx="104760" cy="156600"/>
              </p14:xfrm>
            </p:contentPart>
          </mc:Choice>
          <mc:Fallback xmlns="">
            <p:pic>
              <p:nvPicPr>
                <p:cNvPr id="91" name="Freihand 90">
                  <a:extLst>
                    <a:ext uri="{FF2B5EF4-FFF2-40B4-BE49-F238E27FC236}">
                      <a16:creationId xmlns:a16="http://schemas.microsoft.com/office/drawing/2014/main" id="{1F62B36B-CC19-45A5-89BF-EF523B50B584}"/>
                    </a:ext>
                  </a:extLst>
                </p:cNvPr>
                <p:cNvPicPr/>
                <p:nvPr/>
              </p:nvPicPr>
              <p:blipFill>
                <a:blip r:embed="rId63"/>
                <a:stretch>
                  <a:fillRect/>
                </a:stretch>
              </p:blipFill>
              <p:spPr>
                <a:xfrm>
                  <a:off x="10333538" y="1954294"/>
                  <a:ext cx="122400" cy="1742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92" name="Freihand 91">
                  <a:extLst>
                    <a:ext uri="{FF2B5EF4-FFF2-40B4-BE49-F238E27FC236}">
                      <a16:creationId xmlns:a16="http://schemas.microsoft.com/office/drawing/2014/main" id="{824B8B84-8E23-4FF9-A959-D5D06551CA7C}"/>
                    </a:ext>
                  </a:extLst>
                </p14:cNvPr>
                <p14:cNvContentPartPr/>
                <p14:nvPr/>
              </p14:nvContentPartPr>
              <p14:xfrm>
                <a:off x="10473938" y="1938454"/>
                <a:ext cx="209160" cy="204840"/>
              </p14:xfrm>
            </p:contentPart>
          </mc:Choice>
          <mc:Fallback xmlns="">
            <p:pic>
              <p:nvPicPr>
                <p:cNvPr id="92" name="Freihand 91">
                  <a:extLst>
                    <a:ext uri="{FF2B5EF4-FFF2-40B4-BE49-F238E27FC236}">
                      <a16:creationId xmlns:a16="http://schemas.microsoft.com/office/drawing/2014/main" id="{824B8B84-8E23-4FF9-A959-D5D06551CA7C}"/>
                    </a:ext>
                  </a:extLst>
                </p:cNvPr>
                <p:cNvPicPr/>
                <p:nvPr/>
              </p:nvPicPr>
              <p:blipFill>
                <a:blip r:embed="rId65"/>
                <a:stretch>
                  <a:fillRect/>
                </a:stretch>
              </p:blipFill>
              <p:spPr>
                <a:xfrm>
                  <a:off x="10465298" y="1929814"/>
                  <a:ext cx="22680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1" name="Freihand 40">
                  <a:extLst>
                    <a:ext uri="{FF2B5EF4-FFF2-40B4-BE49-F238E27FC236}">
                      <a16:creationId xmlns:a16="http://schemas.microsoft.com/office/drawing/2014/main" id="{7E0B22F6-82FE-497B-A41F-85B49C16F282}"/>
                    </a:ext>
                  </a:extLst>
                </p14:cNvPr>
                <p14:cNvContentPartPr/>
                <p14:nvPr/>
              </p14:nvContentPartPr>
              <p14:xfrm>
                <a:off x="9312938" y="3302854"/>
                <a:ext cx="174960" cy="200880"/>
              </p14:xfrm>
            </p:contentPart>
          </mc:Choice>
          <mc:Fallback xmlns="">
            <p:pic>
              <p:nvPicPr>
                <p:cNvPr id="41" name="Freihand 40">
                  <a:extLst>
                    <a:ext uri="{FF2B5EF4-FFF2-40B4-BE49-F238E27FC236}">
                      <a16:creationId xmlns:a16="http://schemas.microsoft.com/office/drawing/2014/main" id="{7E0B22F6-82FE-497B-A41F-85B49C16F282}"/>
                    </a:ext>
                  </a:extLst>
                </p:cNvPr>
                <p:cNvPicPr/>
                <p:nvPr/>
              </p:nvPicPr>
              <p:blipFill>
                <a:blip r:embed="rId67"/>
                <a:stretch>
                  <a:fillRect/>
                </a:stretch>
              </p:blipFill>
              <p:spPr>
                <a:xfrm>
                  <a:off x="9303938" y="3293854"/>
                  <a:ext cx="192600" cy="2185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2" name="Freihand 41">
                  <a:extLst>
                    <a:ext uri="{FF2B5EF4-FFF2-40B4-BE49-F238E27FC236}">
                      <a16:creationId xmlns:a16="http://schemas.microsoft.com/office/drawing/2014/main" id="{4BD9BA72-5BC4-403E-A16F-7FE87EFC5822}"/>
                    </a:ext>
                  </a:extLst>
                </p14:cNvPr>
                <p14:cNvContentPartPr/>
                <p14:nvPr/>
              </p14:nvContentPartPr>
              <p14:xfrm>
                <a:off x="9550178" y="3438214"/>
                <a:ext cx="80280" cy="8280"/>
              </p14:xfrm>
            </p:contentPart>
          </mc:Choice>
          <mc:Fallback xmlns="">
            <p:pic>
              <p:nvPicPr>
                <p:cNvPr id="42" name="Freihand 41">
                  <a:extLst>
                    <a:ext uri="{FF2B5EF4-FFF2-40B4-BE49-F238E27FC236}">
                      <a16:creationId xmlns:a16="http://schemas.microsoft.com/office/drawing/2014/main" id="{4BD9BA72-5BC4-403E-A16F-7FE87EFC5822}"/>
                    </a:ext>
                  </a:extLst>
                </p:cNvPr>
                <p:cNvPicPr/>
                <p:nvPr/>
              </p:nvPicPr>
              <p:blipFill>
                <a:blip r:embed="rId69"/>
                <a:stretch>
                  <a:fillRect/>
                </a:stretch>
              </p:blipFill>
              <p:spPr>
                <a:xfrm>
                  <a:off x="9541538" y="3429574"/>
                  <a:ext cx="97920" cy="2592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3" name="Freihand 42">
                  <a:extLst>
                    <a:ext uri="{FF2B5EF4-FFF2-40B4-BE49-F238E27FC236}">
                      <a16:creationId xmlns:a16="http://schemas.microsoft.com/office/drawing/2014/main" id="{6B501BDC-500D-4B4B-864C-E87DD6A45077}"/>
                    </a:ext>
                  </a:extLst>
                </p14:cNvPr>
                <p14:cNvContentPartPr/>
                <p14:nvPr/>
              </p14:nvContentPartPr>
              <p14:xfrm>
                <a:off x="9521738" y="3375574"/>
                <a:ext cx="131760" cy="34560"/>
              </p14:xfrm>
            </p:contentPart>
          </mc:Choice>
          <mc:Fallback xmlns="">
            <p:pic>
              <p:nvPicPr>
                <p:cNvPr id="43" name="Freihand 42">
                  <a:extLst>
                    <a:ext uri="{FF2B5EF4-FFF2-40B4-BE49-F238E27FC236}">
                      <a16:creationId xmlns:a16="http://schemas.microsoft.com/office/drawing/2014/main" id="{6B501BDC-500D-4B4B-864C-E87DD6A45077}"/>
                    </a:ext>
                  </a:extLst>
                </p:cNvPr>
                <p:cNvPicPr/>
                <p:nvPr/>
              </p:nvPicPr>
              <p:blipFill>
                <a:blip r:embed="rId71"/>
                <a:stretch>
                  <a:fillRect/>
                </a:stretch>
              </p:blipFill>
              <p:spPr>
                <a:xfrm>
                  <a:off x="9512738" y="3366574"/>
                  <a:ext cx="149400" cy="522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4" name="Freihand 43">
                  <a:extLst>
                    <a:ext uri="{FF2B5EF4-FFF2-40B4-BE49-F238E27FC236}">
                      <a16:creationId xmlns:a16="http://schemas.microsoft.com/office/drawing/2014/main" id="{00FAD684-D862-4F26-AC84-7DC1CC94F738}"/>
                    </a:ext>
                  </a:extLst>
                </p14:cNvPr>
                <p14:cNvContentPartPr/>
                <p14:nvPr/>
              </p14:nvContentPartPr>
              <p14:xfrm>
                <a:off x="9738818" y="3335254"/>
                <a:ext cx="167760" cy="138600"/>
              </p14:xfrm>
            </p:contentPart>
          </mc:Choice>
          <mc:Fallback xmlns="">
            <p:pic>
              <p:nvPicPr>
                <p:cNvPr id="44" name="Freihand 43">
                  <a:extLst>
                    <a:ext uri="{FF2B5EF4-FFF2-40B4-BE49-F238E27FC236}">
                      <a16:creationId xmlns:a16="http://schemas.microsoft.com/office/drawing/2014/main" id="{00FAD684-D862-4F26-AC84-7DC1CC94F738}"/>
                    </a:ext>
                  </a:extLst>
                </p:cNvPr>
                <p:cNvPicPr/>
                <p:nvPr/>
              </p:nvPicPr>
              <p:blipFill>
                <a:blip r:embed="rId73"/>
                <a:stretch>
                  <a:fillRect/>
                </a:stretch>
              </p:blipFill>
              <p:spPr>
                <a:xfrm>
                  <a:off x="9730178" y="3326614"/>
                  <a:ext cx="185400" cy="1562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5" name="Freihand 44">
                  <a:extLst>
                    <a:ext uri="{FF2B5EF4-FFF2-40B4-BE49-F238E27FC236}">
                      <a16:creationId xmlns:a16="http://schemas.microsoft.com/office/drawing/2014/main" id="{91A5B915-1A0D-41A4-9FA9-83CFA4DC50E9}"/>
                    </a:ext>
                  </a:extLst>
                </p14:cNvPr>
                <p14:cNvContentPartPr/>
                <p14:nvPr/>
              </p14:nvContentPartPr>
              <p14:xfrm>
                <a:off x="9927818" y="3380254"/>
                <a:ext cx="81000" cy="113040"/>
              </p14:xfrm>
            </p:contentPart>
          </mc:Choice>
          <mc:Fallback xmlns="">
            <p:pic>
              <p:nvPicPr>
                <p:cNvPr id="45" name="Freihand 44">
                  <a:extLst>
                    <a:ext uri="{FF2B5EF4-FFF2-40B4-BE49-F238E27FC236}">
                      <a16:creationId xmlns:a16="http://schemas.microsoft.com/office/drawing/2014/main" id="{91A5B915-1A0D-41A4-9FA9-83CFA4DC50E9}"/>
                    </a:ext>
                  </a:extLst>
                </p:cNvPr>
                <p:cNvPicPr/>
                <p:nvPr/>
              </p:nvPicPr>
              <p:blipFill>
                <a:blip r:embed="rId75"/>
                <a:stretch>
                  <a:fillRect/>
                </a:stretch>
              </p:blipFill>
              <p:spPr>
                <a:xfrm>
                  <a:off x="9918818" y="3371614"/>
                  <a:ext cx="98640" cy="1306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6" name="Freihand 45">
                  <a:extLst>
                    <a:ext uri="{FF2B5EF4-FFF2-40B4-BE49-F238E27FC236}">
                      <a16:creationId xmlns:a16="http://schemas.microsoft.com/office/drawing/2014/main" id="{40B2BA71-4CEB-44C6-B335-11CB8A70E8B6}"/>
                    </a:ext>
                  </a:extLst>
                </p14:cNvPr>
                <p14:cNvContentPartPr/>
                <p14:nvPr/>
              </p14:nvContentPartPr>
              <p14:xfrm>
                <a:off x="10036538" y="3375214"/>
                <a:ext cx="67680" cy="95400"/>
              </p14:xfrm>
            </p:contentPart>
          </mc:Choice>
          <mc:Fallback xmlns="">
            <p:pic>
              <p:nvPicPr>
                <p:cNvPr id="46" name="Freihand 45">
                  <a:extLst>
                    <a:ext uri="{FF2B5EF4-FFF2-40B4-BE49-F238E27FC236}">
                      <a16:creationId xmlns:a16="http://schemas.microsoft.com/office/drawing/2014/main" id="{40B2BA71-4CEB-44C6-B335-11CB8A70E8B6}"/>
                    </a:ext>
                  </a:extLst>
                </p:cNvPr>
                <p:cNvPicPr/>
                <p:nvPr/>
              </p:nvPicPr>
              <p:blipFill>
                <a:blip r:embed="rId77"/>
                <a:stretch>
                  <a:fillRect/>
                </a:stretch>
              </p:blipFill>
              <p:spPr>
                <a:xfrm>
                  <a:off x="10027538" y="3366574"/>
                  <a:ext cx="85320" cy="11304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47" name="Freihand 46">
                  <a:extLst>
                    <a:ext uri="{FF2B5EF4-FFF2-40B4-BE49-F238E27FC236}">
                      <a16:creationId xmlns:a16="http://schemas.microsoft.com/office/drawing/2014/main" id="{52ECEA98-8E9C-4BC8-8263-7AC3B261764C}"/>
                    </a:ext>
                  </a:extLst>
                </p14:cNvPr>
                <p14:cNvContentPartPr/>
                <p14:nvPr/>
              </p14:nvContentPartPr>
              <p14:xfrm>
                <a:off x="10139498" y="3372334"/>
                <a:ext cx="13680" cy="98640"/>
              </p14:xfrm>
            </p:contentPart>
          </mc:Choice>
          <mc:Fallback xmlns="">
            <p:pic>
              <p:nvPicPr>
                <p:cNvPr id="47" name="Freihand 46">
                  <a:extLst>
                    <a:ext uri="{FF2B5EF4-FFF2-40B4-BE49-F238E27FC236}">
                      <a16:creationId xmlns:a16="http://schemas.microsoft.com/office/drawing/2014/main" id="{52ECEA98-8E9C-4BC8-8263-7AC3B261764C}"/>
                    </a:ext>
                  </a:extLst>
                </p:cNvPr>
                <p:cNvPicPr/>
                <p:nvPr/>
              </p:nvPicPr>
              <p:blipFill>
                <a:blip r:embed="rId79"/>
                <a:stretch>
                  <a:fillRect/>
                </a:stretch>
              </p:blipFill>
              <p:spPr>
                <a:xfrm>
                  <a:off x="10130498" y="3363334"/>
                  <a:ext cx="31320" cy="1162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48" name="Freihand 47">
                  <a:extLst>
                    <a:ext uri="{FF2B5EF4-FFF2-40B4-BE49-F238E27FC236}">
                      <a16:creationId xmlns:a16="http://schemas.microsoft.com/office/drawing/2014/main" id="{FB2D3419-DB99-44F4-AFC2-D2CCC82FBB96}"/>
                    </a:ext>
                  </a:extLst>
                </p14:cNvPr>
                <p14:cNvContentPartPr/>
                <p14:nvPr/>
              </p14:nvContentPartPr>
              <p14:xfrm>
                <a:off x="10204658" y="3401134"/>
                <a:ext cx="100800" cy="82800"/>
              </p14:xfrm>
            </p:contentPart>
          </mc:Choice>
          <mc:Fallback xmlns="">
            <p:pic>
              <p:nvPicPr>
                <p:cNvPr id="48" name="Freihand 47">
                  <a:extLst>
                    <a:ext uri="{FF2B5EF4-FFF2-40B4-BE49-F238E27FC236}">
                      <a16:creationId xmlns:a16="http://schemas.microsoft.com/office/drawing/2014/main" id="{FB2D3419-DB99-44F4-AFC2-D2CCC82FBB96}"/>
                    </a:ext>
                  </a:extLst>
                </p:cNvPr>
                <p:cNvPicPr/>
                <p:nvPr/>
              </p:nvPicPr>
              <p:blipFill>
                <a:blip r:embed="rId81"/>
                <a:stretch>
                  <a:fillRect/>
                </a:stretch>
              </p:blipFill>
              <p:spPr>
                <a:xfrm>
                  <a:off x="10196018" y="3392494"/>
                  <a:ext cx="118440" cy="10044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49" name="Freihand 48">
                  <a:extLst>
                    <a:ext uri="{FF2B5EF4-FFF2-40B4-BE49-F238E27FC236}">
                      <a16:creationId xmlns:a16="http://schemas.microsoft.com/office/drawing/2014/main" id="{4AE30F57-064D-4162-8605-857BB2F61206}"/>
                    </a:ext>
                  </a:extLst>
                </p14:cNvPr>
                <p14:cNvContentPartPr/>
                <p14:nvPr/>
              </p14:nvContentPartPr>
              <p14:xfrm>
                <a:off x="10182338" y="3351454"/>
                <a:ext cx="109080" cy="90360"/>
              </p14:xfrm>
            </p:contentPart>
          </mc:Choice>
          <mc:Fallback xmlns="">
            <p:pic>
              <p:nvPicPr>
                <p:cNvPr id="49" name="Freihand 48">
                  <a:extLst>
                    <a:ext uri="{FF2B5EF4-FFF2-40B4-BE49-F238E27FC236}">
                      <a16:creationId xmlns:a16="http://schemas.microsoft.com/office/drawing/2014/main" id="{4AE30F57-064D-4162-8605-857BB2F61206}"/>
                    </a:ext>
                  </a:extLst>
                </p:cNvPr>
                <p:cNvPicPr/>
                <p:nvPr/>
              </p:nvPicPr>
              <p:blipFill>
                <a:blip r:embed="rId83"/>
                <a:stretch>
                  <a:fillRect/>
                </a:stretch>
              </p:blipFill>
              <p:spPr>
                <a:xfrm>
                  <a:off x="10173338" y="3342454"/>
                  <a:ext cx="126720" cy="1080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33" name="Freihand 32">
                  <a:extLst>
                    <a:ext uri="{FF2B5EF4-FFF2-40B4-BE49-F238E27FC236}">
                      <a16:creationId xmlns:a16="http://schemas.microsoft.com/office/drawing/2014/main" id="{39DDE35F-A1D1-4CB8-8F8A-6CD422ADFB09}"/>
                    </a:ext>
                  </a:extLst>
                </p14:cNvPr>
                <p14:cNvContentPartPr/>
                <p14:nvPr/>
              </p14:nvContentPartPr>
              <p14:xfrm>
                <a:off x="9298538" y="2857534"/>
                <a:ext cx="114840" cy="163800"/>
              </p14:xfrm>
            </p:contentPart>
          </mc:Choice>
          <mc:Fallback xmlns="">
            <p:pic>
              <p:nvPicPr>
                <p:cNvPr id="33" name="Freihand 32">
                  <a:extLst>
                    <a:ext uri="{FF2B5EF4-FFF2-40B4-BE49-F238E27FC236}">
                      <a16:creationId xmlns:a16="http://schemas.microsoft.com/office/drawing/2014/main" id="{39DDE35F-A1D1-4CB8-8F8A-6CD422ADFB09}"/>
                    </a:ext>
                  </a:extLst>
                </p:cNvPr>
                <p:cNvPicPr/>
                <p:nvPr/>
              </p:nvPicPr>
              <p:blipFill>
                <a:blip r:embed="rId85"/>
                <a:stretch>
                  <a:fillRect/>
                </a:stretch>
              </p:blipFill>
              <p:spPr>
                <a:xfrm>
                  <a:off x="9289538" y="2848534"/>
                  <a:ext cx="132480" cy="18144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34" name="Freihand 33">
                  <a:extLst>
                    <a:ext uri="{FF2B5EF4-FFF2-40B4-BE49-F238E27FC236}">
                      <a16:creationId xmlns:a16="http://schemas.microsoft.com/office/drawing/2014/main" id="{2D1642F4-C924-4033-BA01-C72E758B889C}"/>
                    </a:ext>
                  </a:extLst>
                </p14:cNvPr>
                <p14:cNvContentPartPr/>
                <p14:nvPr/>
              </p14:nvContentPartPr>
              <p14:xfrm>
                <a:off x="9507338" y="2984614"/>
                <a:ext cx="74160" cy="2880"/>
              </p14:xfrm>
            </p:contentPart>
          </mc:Choice>
          <mc:Fallback xmlns="">
            <p:pic>
              <p:nvPicPr>
                <p:cNvPr id="34" name="Freihand 33">
                  <a:extLst>
                    <a:ext uri="{FF2B5EF4-FFF2-40B4-BE49-F238E27FC236}">
                      <a16:creationId xmlns:a16="http://schemas.microsoft.com/office/drawing/2014/main" id="{2D1642F4-C924-4033-BA01-C72E758B889C}"/>
                    </a:ext>
                  </a:extLst>
                </p:cNvPr>
                <p:cNvPicPr/>
                <p:nvPr/>
              </p:nvPicPr>
              <p:blipFill>
                <a:blip r:embed="rId87"/>
                <a:stretch>
                  <a:fillRect/>
                </a:stretch>
              </p:blipFill>
              <p:spPr>
                <a:xfrm>
                  <a:off x="9498338" y="2975614"/>
                  <a:ext cx="91800" cy="2052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35" name="Freihand 34">
                  <a:extLst>
                    <a:ext uri="{FF2B5EF4-FFF2-40B4-BE49-F238E27FC236}">
                      <a16:creationId xmlns:a16="http://schemas.microsoft.com/office/drawing/2014/main" id="{E19AD87A-EA21-45CA-B9FF-5E0D0B3CE1CA}"/>
                    </a:ext>
                  </a:extLst>
                </p14:cNvPr>
                <p14:cNvContentPartPr/>
                <p14:nvPr/>
              </p14:nvContentPartPr>
              <p14:xfrm>
                <a:off x="9466658" y="2941414"/>
                <a:ext cx="120960" cy="6840"/>
              </p14:xfrm>
            </p:contentPart>
          </mc:Choice>
          <mc:Fallback xmlns="">
            <p:pic>
              <p:nvPicPr>
                <p:cNvPr id="35" name="Freihand 34">
                  <a:extLst>
                    <a:ext uri="{FF2B5EF4-FFF2-40B4-BE49-F238E27FC236}">
                      <a16:creationId xmlns:a16="http://schemas.microsoft.com/office/drawing/2014/main" id="{E19AD87A-EA21-45CA-B9FF-5E0D0B3CE1CA}"/>
                    </a:ext>
                  </a:extLst>
                </p:cNvPr>
                <p:cNvPicPr/>
                <p:nvPr/>
              </p:nvPicPr>
              <p:blipFill>
                <a:blip r:embed="rId89"/>
                <a:stretch>
                  <a:fillRect/>
                </a:stretch>
              </p:blipFill>
              <p:spPr>
                <a:xfrm>
                  <a:off x="9458018" y="2932414"/>
                  <a:ext cx="138600" cy="2448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36" name="Freihand 35">
                  <a:extLst>
                    <a:ext uri="{FF2B5EF4-FFF2-40B4-BE49-F238E27FC236}">
                      <a16:creationId xmlns:a16="http://schemas.microsoft.com/office/drawing/2014/main" id="{E239827C-B888-43B8-B3D6-829243A41DF6}"/>
                    </a:ext>
                  </a:extLst>
                </p14:cNvPr>
                <p14:cNvContentPartPr/>
                <p14:nvPr/>
              </p14:nvContentPartPr>
              <p14:xfrm>
                <a:off x="9761858" y="2864014"/>
                <a:ext cx="137520" cy="210240"/>
              </p14:xfrm>
            </p:contentPart>
          </mc:Choice>
          <mc:Fallback xmlns="">
            <p:pic>
              <p:nvPicPr>
                <p:cNvPr id="36" name="Freihand 35">
                  <a:extLst>
                    <a:ext uri="{FF2B5EF4-FFF2-40B4-BE49-F238E27FC236}">
                      <a16:creationId xmlns:a16="http://schemas.microsoft.com/office/drawing/2014/main" id="{E239827C-B888-43B8-B3D6-829243A41DF6}"/>
                    </a:ext>
                  </a:extLst>
                </p:cNvPr>
                <p:cNvPicPr/>
                <p:nvPr/>
              </p:nvPicPr>
              <p:blipFill>
                <a:blip r:embed="rId91"/>
                <a:stretch>
                  <a:fillRect/>
                </a:stretch>
              </p:blipFill>
              <p:spPr>
                <a:xfrm>
                  <a:off x="9752858" y="2855374"/>
                  <a:ext cx="155160" cy="22788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37" name="Freihand 36">
                  <a:extLst>
                    <a:ext uri="{FF2B5EF4-FFF2-40B4-BE49-F238E27FC236}">
                      <a16:creationId xmlns:a16="http://schemas.microsoft.com/office/drawing/2014/main" id="{67798C67-A82B-4A29-80E9-78E28694C96D}"/>
                    </a:ext>
                  </a:extLst>
                </p14:cNvPr>
                <p14:cNvContentPartPr/>
                <p14:nvPr/>
              </p14:nvContentPartPr>
              <p14:xfrm>
                <a:off x="9885338" y="2878414"/>
                <a:ext cx="137160" cy="158760"/>
              </p14:xfrm>
            </p:contentPart>
          </mc:Choice>
          <mc:Fallback xmlns="">
            <p:pic>
              <p:nvPicPr>
                <p:cNvPr id="37" name="Freihand 36">
                  <a:extLst>
                    <a:ext uri="{FF2B5EF4-FFF2-40B4-BE49-F238E27FC236}">
                      <a16:creationId xmlns:a16="http://schemas.microsoft.com/office/drawing/2014/main" id="{67798C67-A82B-4A29-80E9-78E28694C96D}"/>
                    </a:ext>
                  </a:extLst>
                </p:cNvPr>
                <p:cNvPicPr/>
                <p:nvPr/>
              </p:nvPicPr>
              <p:blipFill>
                <a:blip r:embed="rId93"/>
                <a:stretch>
                  <a:fillRect/>
                </a:stretch>
              </p:blipFill>
              <p:spPr>
                <a:xfrm>
                  <a:off x="9876698" y="2869414"/>
                  <a:ext cx="154800" cy="17640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38" name="Freihand 37">
                  <a:extLst>
                    <a:ext uri="{FF2B5EF4-FFF2-40B4-BE49-F238E27FC236}">
                      <a16:creationId xmlns:a16="http://schemas.microsoft.com/office/drawing/2014/main" id="{4ED09076-9E63-4953-9FD1-650D769B48CA}"/>
                    </a:ext>
                  </a:extLst>
                </p14:cNvPr>
                <p14:cNvContentPartPr/>
                <p14:nvPr/>
              </p14:nvContentPartPr>
              <p14:xfrm>
                <a:off x="9870578" y="2976694"/>
                <a:ext cx="94680" cy="8280"/>
              </p14:xfrm>
            </p:contentPart>
          </mc:Choice>
          <mc:Fallback xmlns="">
            <p:pic>
              <p:nvPicPr>
                <p:cNvPr id="38" name="Freihand 37">
                  <a:extLst>
                    <a:ext uri="{FF2B5EF4-FFF2-40B4-BE49-F238E27FC236}">
                      <a16:creationId xmlns:a16="http://schemas.microsoft.com/office/drawing/2014/main" id="{4ED09076-9E63-4953-9FD1-650D769B48CA}"/>
                    </a:ext>
                  </a:extLst>
                </p:cNvPr>
                <p:cNvPicPr/>
                <p:nvPr/>
              </p:nvPicPr>
              <p:blipFill>
                <a:blip r:embed="rId95"/>
                <a:stretch>
                  <a:fillRect/>
                </a:stretch>
              </p:blipFill>
              <p:spPr>
                <a:xfrm>
                  <a:off x="9861578" y="2967694"/>
                  <a:ext cx="112320" cy="2592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39" name="Freihand 38">
                  <a:extLst>
                    <a:ext uri="{FF2B5EF4-FFF2-40B4-BE49-F238E27FC236}">
                      <a16:creationId xmlns:a16="http://schemas.microsoft.com/office/drawing/2014/main" id="{ECEBC91E-27AF-4092-99A8-289177EAE346}"/>
                    </a:ext>
                  </a:extLst>
                </p14:cNvPr>
                <p14:cNvContentPartPr/>
                <p14:nvPr/>
              </p14:nvContentPartPr>
              <p14:xfrm>
                <a:off x="10044818" y="2878414"/>
                <a:ext cx="217800" cy="126360"/>
              </p14:xfrm>
            </p:contentPart>
          </mc:Choice>
          <mc:Fallback xmlns="">
            <p:pic>
              <p:nvPicPr>
                <p:cNvPr id="39" name="Freihand 38">
                  <a:extLst>
                    <a:ext uri="{FF2B5EF4-FFF2-40B4-BE49-F238E27FC236}">
                      <a16:creationId xmlns:a16="http://schemas.microsoft.com/office/drawing/2014/main" id="{ECEBC91E-27AF-4092-99A8-289177EAE346}"/>
                    </a:ext>
                  </a:extLst>
                </p:cNvPr>
                <p:cNvPicPr/>
                <p:nvPr/>
              </p:nvPicPr>
              <p:blipFill>
                <a:blip r:embed="rId97"/>
                <a:stretch>
                  <a:fillRect/>
                </a:stretch>
              </p:blipFill>
              <p:spPr>
                <a:xfrm>
                  <a:off x="10036178" y="2869414"/>
                  <a:ext cx="23544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40" name="Freihand 39">
                  <a:extLst>
                    <a:ext uri="{FF2B5EF4-FFF2-40B4-BE49-F238E27FC236}">
                      <a16:creationId xmlns:a16="http://schemas.microsoft.com/office/drawing/2014/main" id="{61D40F72-B845-447A-873C-4935FFEEA204}"/>
                    </a:ext>
                  </a:extLst>
                </p14:cNvPr>
                <p14:cNvContentPartPr/>
                <p14:nvPr/>
              </p14:nvContentPartPr>
              <p14:xfrm>
                <a:off x="10176218" y="2915494"/>
                <a:ext cx="123840" cy="141840"/>
              </p14:xfrm>
            </p:contentPart>
          </mc:Choice>
          <mc:Fallback xmlns="">
            <p:pic>
              <p:nvPicPr>
                <p:cNvPr id="40" name="Freihand 39">
                  <a:extLst>
                    <a:ext uri="{FF2B5EF4-FFF2-40B4-BE49-F238E27FC236}">
                      <a16:creationId xmlns:a16="http://schemas.microsoft.com/office/drawing/2014/main" id="{61D40F72-B845-447A-873C-4935FFEEA204}"/>
                    </a:ext>
                  </a:extLst>
                </p:cNvPr>
                <p:cNvPicPr/>
                <p:nvPr/>
              </p:nvPicPr>
              <p:blipFill>
                <a:blip r:embed="rId99"/>
                <a:stretch>
                  <a:fillRect/>
                </a:stretch>
              </p:blipFill>
              <p:spPr>
                <a:xfrm>
                  <a:off x="10167218" y="2906494"/>
                  <a:ext cx="14148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101" name="Freihand 100">
                  <a:extLst>
                    <a:ext uri="{FF2B5EF4-FFF2-40B4-BE49-F238E27FC236}">
                      <a16:creationId xmlns:a16="http://schemas.microsoft.com/office/drawing/2014/main" id="{D46829AB-8C1C-40D7-BB7A-6BB9128A2AAB}"/>
                    </a:ext>
                  </a:extLst>
                </p14:cNvPr>
                <p14:cNvContentPartPr/>
                <p14:nvPr/>
              </p14:nvContentPartPr>
              <p14:xfrm>
                <a:off x="9108098" y="2765374"/>
                <a:ext cx="1451160" cy="522720"/>
              </p14:xfrm>
            </p:contentPart>
          </mc:Choice>
          <mc:Fallback xmlns="">
            <p:pic>
              <p:nvPicPr>
                <p:cNvPr id="101" name="Freihand 100">
                  <a:extLst>
                    <a:ext uri="{FF2B5EF4-FFF2-40B4-BE49-F238E27FC236}">
                      <a16:creationId xmlns:a16="http://schemas.microsoft.com/office/drawing/2014/main" id="{D46829AB-8C1C-40D7-BB7A-6BB9128A2AAB}"/>
                    </a:ext>
                  </a:extLst>
                </p:cNvPr>
                <p:cNvPicPr/>
                <p:nvPr/>
              </p:nvPicPr>
              <p:blipFill>
                <a:blip r:embed="rId101"/>
                <a:stretch>
                  <a:fillRect/>
                </a:stretch>
              </p:blipFill>
              <p:spPr>
                <a:xfrm>
                  <a:off x="9099098" y="2756734"/>
                  <a:ext cx="1468800" cy="54036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102" name="Freihand 101">
                  <a:extLst>
                    <a:ext uri="{FF2B5EF4-FFF2-40B4-BE49-F238E27FC236}">
                      <a16:creationId xmlns:a16="http://schemas.microsoft.com/office/drawing/2014/main" id="{BBEBBB59-5291-49DF-AA4B-78160A099B8C}"/>
                    </a:ext>
                  </a:extLst>
                </p14:cNvPr>
                <p14:cNvContentPartPr/>
                <p14:nvPr/>
              </p14:nvContentPartPr>
              <p14:xfrm>
                <a:off x="9166778" y="2730454"/>
                <a:ext cx="1657080" cy="528120"/>
              </p14:xfrm>
            </p:contentPart>
          </mc:Choice>
          <mc:Fallback xmlns="">
            <p:pic>
              <p:nvPicPr>
                <p:cNvPr id="102" name="Freihand 101">
                  <a:extLst>
                    <a:ext uri="{FF2B5EF4-FFF2-40B4-BE49-F238E27FC236}">
                      <a16:creationId xmlns:a16="http://schemas.microsoft.com/office/drawing/2014/main" id="{BBEBBB59-5291-49DF-AA4B-78160A099B8C}"/>
                    </a:ext>
                  </a:extLst>
                </p:cNvPr>
                <p:cNvPicPr/>
                <p:nvPr/>
              </p:nvPicPr>
              <p:blipFill>
                <a:blip r:embed="rId103"/>
                <a:stretch>
                  <a:fillRect/>
                </a:stretch>
              </p:blipFill>
              <p:spPr>
                <a:xfrm>
                  <a:off x="9158138" y="2721454"/>
                  <a:ext cx="1674720" cy="54576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3" name="Freihand 2">
                  <a:extLst>
                    <a:ext uri="{FF2B5EF4-FFF2-40B4-BE49-F238E27FC236}">
                      <a16:creationId xmlns:a16="http://schemas.microsoft.com/office/drawing/2014/main" id="{C7A83BAB-0254-4BF6-943A-214B01251CBB}"/>
                    </a:ext>
                  </a:extLst>
                </p14:cNvPr>
                <p14:cNvContentPartPr/>
                <p14:nvPr/>
              </p14:nvContentPartPr>
              <p14:xfrm>
                <a:off x="1433258" y="2408614"/>
                <a:ext cx="14760" cy="792000"/>
              </p14:xfrm>
            </p:contentPart>
          </mc:Choice>
          <mc:Fallback xmlns="">
            <p:pic>
              <p:nvPicPr>
                <p:cNvPr id="3" name="Freihand 2">
                  <a:extLst>
                    <a:ext uri="{FF2B5EF4-FFF2-40B4-BE49-F238E27FC236}">
                      <a16:creationId xmlns:a16="http://schemas.microsoft.com/office/drawing/2014/main" id="{C7A83BAB-0254-4BF6-943A-214B01251CBB}"/>
                    </a:ext>
                  </a:extLst>
                </p:cNvPr>
                <p:cNvPicPr/>
                <p:nvPr/>
              </p:nvPicPr>
              <p:blipFill>
                <a:blip r:embed="rId105"/>
                <a:stretch>
                  <a:fillRect/>
                </a:stretch>
              </p:blipFill>
              <p:spPr>
                <a:xfrm>
                  <a:off x="1424258" y="2399614"/>
                  <a:ext cx="32400" cy="80964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4" name="Freihand 3">
                  <a:extLst>
                    <a:ext uri="{FF2B5EF4-FFF2-40B4-BE49-F238E27FC236}">
                      <a16:creationId xmlns:a16="http://schemas.microsoft.com/office/drawing/2014/main" id="{8DCA8B5A-24EE-4DB8-9C85-4B19712E34A0}"/>
                    </a:ext>
                  </a:extLst>
                </p14:cNvPr>
                <p14:cNvContentPartPr/>
                <p14:nvPr/>
              </p14:nvContentPartPr>
              <p14:xfrm>
                <a:off x="1447298" y="2419774"/>
                <a:ext cx="421560" cy="785520"/>
              </p14:xfrm>
            </p:contentPart>
          </mc:Choice>
          <mc:Fallback xmlns="">
            <p:pic>
              <p:nvPicPr>
                <p:cNvPr id="4" name="Freihand 3">
                  <a:extLst>
                    <a:ext uri="{FF2B5EF4-FFF2-40B4-BE49-F238E27FC236}">
                      <a16:creationId xmlns:a16="http://schemas.microsoft.com/office/drawing/2014/main" id="{8DCA8B5A-24EE-4DB8-9C85-4B19712E34A0}"/>
                    </a:ext>
                  </a:extLst>
                </p:cNvPr>
                <p:cNvPicPr/>
                <p:nvPr/>
              </p:nvPicPr>
              <p:blipFill>
                <a:blip r:embed="rId107"/>
                <a:stretch>
                  <a:fillRect/>
                </a:stretch>
              </p:blipFill>
              <p:spPr>
                <a:xfrm>
                  <a:off x="1438658" y="2411134"/>
                  <a:ext cx="439200" cy="80316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5" name="Freihand 4">
                  <a:extLst>
                    <a:ext uri="{FF2B5EF4-FFF2-40B4-BE49-F238E27FC236}">
                      <a16:creationId xmlns:a16="http://schemas.microsoft.com/office/drawing/2014/main" id="{FB79A3AC-B651-449C-81A5-7430D038E4B3}"/>
                    </a:ext>
                  </a:extLst>
                </p14:cNvPr>
                <p14:cNvContentPartPr/>
                <p14:nvPr/>
              </p14:nvContentPartPr>
              <p14:xfrm>
                <a:off x="1564658" y="2718574"/>
                <a:ext cx="129240" cy="193320"/>
              </p14:xfrm>
            </p:contentPart>
          </mc:Choice>
          <mc:Fallback xmlns="">
            <p:pic>
              <p:nvPicPr>
                <p:cNvPr id="5" name="Freihand 4">
                  <a:extLst>
                    <a:ext uri="{FF2B5EF4-FFF2-40B4-BE49-F238E27FC236}">
                      <a16:creationId xmlns:a16="http://schemas.microsoft.com/office/drawing/2014/main" id="{FB79A3AC-B651-449C-81A5-7430D038E4B3}"/>
                    </a:ext>
                  </a:extLst>
                </p:cNvPr>
                <p:cNvPicPr/>
                <p:nvPr/>
              </p:nvPicPr>
              <p:blipFill>
                <a:blip r:embed="rId109"/>
                <a:stretch>
                  <a:fillRect/>
                </a:stretch>
              </p:blipFill>
              <p:spPr>
                <a:xfrm>
                  <a:off x="1556018" y="2709574"/>
                  <a:ext cx="146880" cy="21096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6" name="Freihand 5">
                  <a:extLst>
                    <a:ext uri="{FF2B5EF4-FFF2-40B4-BE49-F238E27FC236}">
                      <a16:creationId xmlns:a16="http://schemas.microsoft.com/office/drawing/2014/main" id="{C33D136F-4196-479E-9B81-3BED6D10C05C}"/>
                    </a:ext>
                  </a:extLst>
                </p14:cNvPr>
                <p14:cNvContentPartPr/>
                <p14:nvPr/>
              </p14:nvContentPartPr>
              <p14:xfrm>
                <a:off x="1621898" y="2968414"/>
                <a:ext cx="80280" cy="105840"/>
              </p14:xfrm>
            </p:contentPart>
          </mc:Choice>
          <mc:Fallback xmlns="">
            <p:pic>
              <p:nvPicPr>
                <p:cNvPr id="6" name="Freihand 5">
                  <a:extLst>
                    <a:ext uri="{FF2B5EF4-FFF2-40B4-BE49-F238E27FC236}">
                      <a16:creationId xmlns:a16="http://schemas.microsoft.com/office/drawing/2014/main" id="{C33D136F-4196-479E-9B81-3BED6D10C05C}"/>
                    </a:ext>
                  </a:extLst>
                </p:cNvPr>
                <p:cNvPicPr/>
                <p:nvPr/>
              </p:nvPicPr>
              <p:blipFill>
                <a:blip r:embed="rId111"/>
                <a:stretch>
                  <a:fillRect/>
                </a:stretch>
              </p:blipFill>
              <p:spPr>
                <a:xfrm>
                  <a:off x="1613258" y="2959414"/>
                  <a:ext cx="97920" cy="12348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7" name="Freihand 6">
                  <a:extLst>
                    <a:ext uri="{FF2B5EF4-FFF2-40B4-BE49-F238E27FC236}">
                      <a16:creationId xmlns:a16="http://schemas.microsoft.com/office/drawing/2014/main" id="{DE835205-235D-48D2-A063-3045186F7636}"/>
                    </a:ext>
                  </a:extLst>
                </p14:cNvPr>
                <p14:cNvContentPartPr/>
                <p14:nvPr/>
              </p14:nvContentPartPr>
              <p14:xfrm>
                <a:off x="1927898" y="2711014"/>
                <a:ext cx="189000" cy="11520"/>
              </p14:xfrm>
            </p:contentPart>
          </mc:Choice>
          <mc:Fallback xmlns="">
            <p:pic>
              <p:nvPicPr>
                <p:cNvPr id="7" name="Freihand 6">
                  <a:extLst>
                    <a:ext uri="{FF2B5EF4-FFF2-40B4-BE49-F238E27FC236}">
                      <a16:creationId xmlns:a16="http://schemas.microsoft.com/office/drawing/2014/main" id="{DE835205-235D-48D2-A063-3045186F7636}"/>
                    </a:ext>
                  </a:extLst>
                </p:cNvPr>
                <p:cNvPicPr/>
                <p:nvPr/>
              </p:nvPicPr>
              <p:blipFill>
                <a:blip r:embed="rId113"/>
                <a:stretch>
                  <a:fillRect/>
                </a:stretch>
              </p:blipFill>
              <p:spPr>
                <a:xfrm>
                  <a:off x="1919258" y="2702374"/>
                  <a:ext cx="206640" cy="2916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8" name="Freihand 7">
                  <a:extLst>
                    <a:ext uri="{FF2B5EF4-FFF2-40B4-BE49-F238E27FC236}">
                      <a16:creationId xmlns:a16="http://schemas.microsoft.com/office/drawing/2014/main" id="{A2E8850C-3476-4B8D-BF8C-E8BC86F0BF13}"/>
                    </a:ext>
                  </a:extLst>
                </p14:cNvPr>
                <p14:cNvContentPartPr/>
                <p14:nvPr/>
              </p14:nvContentPartPr>
              <p14:xfrm>
                <a:off x="2216978" y="2599774"/>
                <a:ext cx="176040" cy="120600"/>
              </p14:xfrm>
            </p:contentPart>
          </mc:Choice>
          <mc:Fallback xmlns="">
            <p:pic>
              <p:nvPicPr>
                <p:cNvPr id="8" name="Freihand 7">
                  <a:extLst>
                    <a:ext uri="{FF2B5EF4-FFF2-40B4-BE49-F238E27FC236}">
                      <a16:creationId xmlns:a16="http://schemas.microsoft.com/office/drawing/2014/main" id="{A2E8850C-3476-4B8D-BF8C-E8BC86F0BF13}"/>
                    </a:ext>
                  </a:extLst>
                </p:cNvPr>
                <p:cNvPicPr/>
                <p:nvPr/>
              </p:nvPicPr>
              <p:blipFill>
                <a:blip r:embed="rId115"/>
                <a:stretch>
                  <a:fillRect/>
                </a:stretch>
              </p:blipFill>
              <p:spPr>
                <a:xfrm>
                  <a:off x="2207978" y="2590774"/>
                  <a:ext cx="19368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9" name="Freihand 8">
                  <a:extLst>
                    <a:ext uri="{FF2B5EF4-FFF2-40B4-BE49-F238E27FC236}">
                      <a16:creationId xmlns:a16="http://schemas.microsoft.com/office/drawing/2014/main" id="{0D08EB7F-766C-421C-ACD2-0AF6CBE57CA1}"/>
                    </a:ext>
                  </a:extLst>
                </p14:cNvPr>
                <p14:cNvContentPartPr/>
                <p14:nvPr/>
              </p14:nvContentPartPr>
              <p14:xfrm>
                <a:off x="2172698" y="2666014"/>
                <a:ext cx="31320" cy="313920"/>
              </p14:xfrm>
            </p:contentPart>
          </mc:Choice>
          <mc:Fallback xmlns="">
            <p:pic>
              <p:nvPicPr>
                <p:cNvPr id="9" name="Freihand 8">
                  <a:extLst>
                    <a:ext uri="{FF2B5EF4-FFF2-40B4-BE49-F238E27FC236}">
                      <a16:creationId xmlns:a16="http://schemas.microsoft.com/office/drawing/2014/main" id="{0D08EB7F-766C-421C-ACD2-0AF6CBE57CA1}"/>
                    </a:ext>
                  </a:extLst>
                </p:cNvPr>
                <p:cNvPicPr/>
                <p:nvPr/>
              </p:nvPicPr>
              <p:blipFill>
                <a:blip r:embed="rId117"/>
                <a:stretch>
                  <a:fillRect/>
                </a:stretch>
              </p:blipFill>
              <p:spPr>
                <a:xfrm>
                  <a:off x="2164058" y="2657014"/>
                  <a:ext cx="48960" cy="33156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10" name="Freihand 9">
                  <a:extLst>
                    <a:ext uri="{FF2B5EF4-FFF2-40B4-BE49-F238E27FC236}">
                      <a16:creationId xmlns:a16="http://schemas.microsoft.com/office/drawing/2014/main" id="{692E54BD-D319-4A3F-9188-FE3353E4C288}"/>
                    </a:ext>
                  </a:extLst>
                </p14:cNvPr>
                <p14:cNvContentPartPr/>
                <p14:nvPr/>
              </p14:nvContentPartPr>
              <p14:xfrm>
                <a:off x="2354138" y="2673934"/>
                <a:ext cx="17640" cy="298080"/>
              </p14:xfrm>
            </p:contentPart>
          </mc:Choice>
          <mc:Fallback xmlns="">
            <p:pic>
              <p:nvPicPr>
                <p:cNvPr id="10" name="Freihand 9">
                  <a:extLst>
                    <a:ext uri="{FF2B5EF4-FFF2-40B4-BE49-F238E27FC236}">
                      <a16:creationId xmlns:a16="http://schemas.microsoft.com/office/drawing/2014/main" id="{692E54BD-D319-4A3F-9188-FE3353E4C288}"/>
                    </a:ext>
                  </a:extLst>
                </p:cNvPr>
                <p:cNvPicPr/>
                <p:nvPr/>
              </p:nvPicPr>
              <p:blipFill>
                <a:blip r:embed="rId119"/>
                <a:stretch>
                  <a:fillRect/>
                </a:stretch>
              </p:blipFill>
              <p:spPr>
                <a:xfrm>
                  <a:off x="2345138" y="2665294"/>
                  <a:ext cx="35280" cy="31572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11" name="Freihand 10">
                  <a:extLst>
                    <a:ext uri="{FF2B5EF4-FFF2-40B4-BE49-F238E27FC236}">
                      <a16:creationId xmlns:a16="http://schemas.microsoft.com/office/drawing/2014/main" id="{E9FCB8BD-5321-497E-B284-E2CC030E081A}"/>
                    </a:ext>
                  </a:extLst>
                </p14:cNvPr>
                <p14:cNvContentPartPr/>
                <p14:nvPr/>
              </p14:nvContentPartPr>
              <p14:xfrm>
                <a:off x="2196818" y="3016654"/>
                <a:ext cx="143280" cy="13320"/>
              </p14:xfrm>
            </p:contentPart>
          </mc:Choice>
          <mc:Fallback xmlns="">
            <p:pic>
              <p:nvPicPr>
                <p:cNvPr id="11" name="Freihand 10">
                  <a:extLst>
                    <a:ext uri="{FF2B5EF4-FFF2-40B4-BE49-F238E27FC236}">
                      <a16:creationId xmlns:a16="http://schemas.microsoft.com/office/drawing/2014/main" id="{E9FCB8BD-5321-497E-B284-E2CC030E081A}"/>
                    </a:ext>
                  </a:extLst>
                </p:cNvPr>
                <p:cNvPicPr/>
                <p:nvPr/>
              </p:nvPicPr>
              <p:blipFill>
                <a:blip r:embed="rId121"/>
                <a:stretch>
                  <a:fillRect/>
                </a:stretch>
              </p:blipFill>
              <p:spPr>
                <a:xfrm>
                  <a:off x="2187818" y="3008014"/>
                  <a:ext cx="16092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96" name="Freihand 95">
                  <a:extLst>
                    <a:ext uri="{FF2B5EF4-FFF2-40B4-BE49-F238E27FC236}">
                      <a16:creationId xmlns:a16="http://schemas.microsoft.com/office/drawing/2014/main" id="{6E2EDEF1-3AA5-4DA9-BB30-FE710E95B218}"/>
                    </a:ext>
                  </a:extLst>
                </p14:cNvPr>
                <p14:cNvContentPartPr/>
                <p14:nvPr/>
              </p14:nvContentPartPr>
              <p14:xfrm>
                <a:off x="1433258" y="3494014"/>
                <a:ext cx="160560" cy="235440"/>
              </p14:xfrm>
            </p:contentPart>
          </mc:Choice>
          <mc:Fallback xmlns="">
            <p:pic>
              <p:nvPicPr>
                <p:cNvPr id="96" name="Freihand 95">
                  <a:extLst>
                    <a:ext uri="{FF2B5EF4-FFF2-40B4-BE49-F238E27FC236}">
                      <a16:creationId xmlns:a16="http://schemas.microsoft.com/office/drawing/2014/main" id="{6E2EDEF1-3AA5-4DA9-BB30-FE710E95B218}"/>
                    </a:ext>
                  </a:extLst>
                </p:cNvPr>
                <p:cNvPicPr/>
                <p:nvPr/>
              </p:nvPicPr>
              <p:blipFill>
                <a:blip r:embed="rId123"/>
                <a:stretch>
                  <a:fillRect/>
                </a:stretch>
              </p:blipFill>
              <p:spPr>
                <a:xfrm>
                  <a:off x="1424258" y="3485374"/>
                  <a:ext cx="178200" cy="25308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97" name="Freihand 96">
                  <a:extLst>
                    <a:ext uri="{FF2B5EF4-FFF2-40B4-BE49-F238E27FC236}">
                      <a16:creationId xmlns:a16="http://schemas.microsoft.com/office/drawing/2014/main" id="{235111A5-3739-4CAA-93C5-408F20519EAF}"/>
                    </a:ext>
                  </a:extLst>
                </p14:cNvPr>
                <p14:cNvContentPartPr/>
                <p14:nvPr/>
              </p14:nvContentPartPr>
              <p14:xfrm>
                <a:off x="1650698" y="3552334"/>
                <a:ext cx="360" cy="16560"/>
              </p14:xfrm>
            </p:contentPart>
          </mc:Choice>
          <mc:Fallback xmlns="">
            <p:pic>
              <p:nvPicPr>
                <p:cNvPr id="97" name="Freihand 96">
                  <a:extLst>
                    <a:ext uri="{FF2B5EF4-FFF2-40B4-BE49-F238E27FC236}">
                      <a16:creationId xmlns:a16="http://schemas.microsoft.com/office/drawing/2014/main" id="{235111A5-3739-4CAA-93C5-408F20519EAF}"/>
                    </a:ext>
                  </a:extLst>
                </p:cNvPr>
                <p:cNvPicPr/>
                <p:nvPr/>
              </p:nvPicPr>
              <p:blipFill>
                <a:blip r:embed="rId125"/>
                <a:stretch>
                  <a:fillRect/>
                </a:stretch>
              </p:blipFill>
              <p:spPr>
                <a:xfrm>
                  <a:off x="1641698" y="3543694"/>
                  <a:ext cx="18000" cy="3420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98" name="Freihand 97">
                  <a:extLst>
                    <a:ext uri="{FF2B5EF4-FFF2-40B4-BE49-F238E27FC236}">
                      <a16:creationId xmlns:a16="http://schemas.microsoft.com/office/drawing/2014/main" id="{4753D225-C451-44D3-B321-122DC3FAE041}"/>
                    </a:ext>
                  </a:extLst>
                </p14:cNvPr>
                <p14:cNvContentPartPr/>
                <p14:nvPr/>
              </p14:nvContentPartPr>
              <p14:xfrm>
                <a:off x="1658978" y="3682654"/>
                <a:ext cx="6120" cy="8280"/>
              </p14:xfrm>
            </p:contentPart>
          </mc:Choice>
          <mc:Fallback xmlns="">
            <p:pic>
              <p:nvPicPr>
                <p:cNvPr id="98" name="Freihand 97">
                  <a:extLst>
                    <a:ext uri="{FF2B5EF4-FFF2-40B4-BE49-F238E27FC236}">
                      <a16:creationId xmlns:a16="http://schemas.microsoft.com/office/drawing/2014/main" id="{4753D225-C451-44D3-B321-122DC3FAE041}"/>
                    </a:ext>
                  </a:extLst>
                </p:cNvPr>
                <p:cNvPicPr/>
                <p:nvPr/>
              </p:nvPicPr>
              <p:blipFill>
                <a:blip r:embed="rId127"/>
                <a:stretch>
                  <a:fillRect/>
                </a:stretch>
              </p:blipFill>
              <p:spPr>
                <a:xfrm>
                  <a:off x="1650338" y="3674014"/>
                  <a:ext cx="23760" cy="2592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99" name="Freihand 98">
                  <a:extLst>
                    <a:ext uri="{FF2B5EF4-FFF2-40B4-BE49-F238E27FC236}">
                      <a16:creationId xmlns:a16="http://schemas.microsoft.com/office/drawing/2014/main" id="{2A71E79B-72B6-4B26-9ECE-D65D0F662AD8}"/>
                    </a:ext>
                  </a:extLst>
                </p14:cNvPr>
                <p14:cNvContentPartPr/>
                <p14:nvPr/>
              </p14:nvContentPartPr>
              <p14:xfrm>
                <a:off x="1693538" y="3478534"/>
                <a:ext cx="233280" cy="196560"/>
              </p14:xfrm>
            </p:contentPart>
          </mc:Choice>
          <mc:Fallback xmlns="">
            <p:pic>
              <p:nvPicPr>
                <p:cNvPr id="99" name="Freihand 98">
                  <a:extLst>
                    <a:ext uri="{FF2B5EF4-FFF2-40B4-BE49-F238E27FC236}">
                      <a16:creationId xmlns:a16="http://schemas.microsoft.com/office/drawing/2014/main" id="{2A71E79B-72B6-4B26-9ECE-D65D0F662AD8}"/>
                    </a:ext>
                  </a:extLst>
                </p:cNvPr>
                <p:cNvPicPr/>
                <p:nvPr/>
              </p:nvPicPr>
              <p:blipFill>
                <a:blip r:embed="rId129"/>
                <a:stretch>
                  <a:fillRect/>
                </a:stretch>
              </p:blipFill>
              <p:spPr>
                <a:xfrm>
                  <a:off x="1684538" y="3469534"/>
                  <a:ext cx="250920" cy="21420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104" name="Freihand 103">
                  <a:extLst>
                    <a:ext uri="{FF2B5EF4-FFF2-40B4-BE49-F238E27FC236}">
                      <a16:creationId xmlns:a16="http://schemas.microsoft.com/office/drawing/2014/main" id="{919DF6F6-C2D5-40B3-8E20-832826B6004B}"/>
                    </a:ext>
                  </a:extLst>
                </p14:cNvPr>
                <p14:cNvContentPartPr/>
                <p14:nvPr/>
              </p14:nvContentPartPr>
              <p14:xfrm>
                <a:off x="2084858" y="3479254"/>
                <a:ext cx="18000" cy="100800"/>
              </p14:xfrm>
            </p:contentPart>
          </mc:Choice>
          <mc:Fallback xmlns="">
            <p:pic>
              <p:nvPicPr>
                <p:cNvPr id="104" name="Freihand 103">
                  <a:extLst>
                    <a:ext uri="{FF2B5EF4-FFF2-40B4-BE49-F238E27FC236}">
                      <a16:creationId xmlns:a16="http://schemas.microsoft.com/office/drawing/2014/main" id="{919DF6F6-C2D5-40B3-8E20-832826B6004B}"/>
                    </a:ext>
                  </a:extLst>
                </p:cNvPr>
                <p:cNvPicPr/>
                <p:nvPr/>
              </p:nvPicPr>
              <p:blipFill>
                <a:blip r:embed="rId131"/>
                <a:stretch>
                  <a:fillRect/>
                </a:stretch>
              </p:blipFill>
              <p:spPr>
                <a:xfrm>
                  <a:off x="2075858" y="3470614"/>
                  <a:ext cx="3564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105" name="Freihand 104">
                  <a:extLst>
                    <a:ext uri="{FF2B5EF4-FFF2-40B4-BE49-F238E27FC236}">
                      <a16:creationId xmlns:a16="http://schemas.microsoft.com/office/drawing/2014/main" id="{FFF10291-2402-4A7E-9045-2DB551FE794E}"/>
                    </a:ext>
                  </a:extLst>
                </p14:cNvPr>
                <p14:cNvContentPartPr/>
                <p14:nvPr/>
              </p14:nvContentPartPr>
              <p14:xfrm>
                <a:off x="2051738" y="3433174"/>
                <a:ext cx="180360" cy="249840"/>
              </p14:xfrm>
            </p:contentPart>
          </mc:Choice>
          <mc:Fallback xmlns="">
            <p:pic>
              <p:nvPicPr>
                <p:cNvPr id="105" name="Freihand 104">
                  <a:extLst>
                    <a:ext uri="{FF2B5EF4-FFF2-40B4-BE49-F238E27FC236}">
                      <a16:creationId xmlns:a16="http://schemas.microsoft.com/office/drawing/2014/main" id="{FFF10291-2402-4A7E-9045-2DB551FE794E}"/>
                    </a:ext>
                  </a:extLst>
                </p:cNvPr>
                <p:cNvPicPr/>
                <p:nvPr/>
              </p:nvPicPr>
              <p:blipFill>
                <a:blip r:embed="rId133"/>
                <a:stretch>
                  <a:fillRect/>
                </a:stretch>
              </p:blipFill>
              <p:spPr>
                <a:xfrm>
                  <a:off x="2043098" y="3424534"/>
                  <a:ext cx="198000" cy="26748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106" name="Freihand 105">
                  <a:extLst>
                    <a:ext uri="{FF2B5EF4-FFF2-40B4-BE49-F238E27FC236}">
                      <a16:creationId xmlns:a16="http://schemas.microsoft.com/office/drawing/2014/main" id="{F10E821F-CE98-4BDC-80EF-AF134206CFB9}"/>
                    </a:ext>
                  </a:extLst>
                </p14:cNvPr>
                <p14:cNvContentPartPr/>
                <p14:nvPr/>
              </p14:nvContentPartPr>
              <p14:xfrm>
                <a:off x="2291138" y="3425254"/>
                <a:ext cx="15120" cy="213120"/>
              </p14:xfrm>
            </p:contentPart>
          </mc:Choice>
          <mc:Fallback xmlns="">
            <p:pic>
              <p:nvPicPr>
                <p:cNvPr id="106" name="Freihand 105">
                  <a:extLst>
                    <a:ext uri="{FF2B5EF4-FFF2-40B4-BE49-F238E27FC236}">
                      <a16:creationId xmlns:a16="http://schemas.microsoft.com/office/drawing/2014/main" id="{F10E821F-CE98-4BDC-80EF-AF134206CFB9}"/>
                    </a:ext>
                  </a:extLst>
                </p:cNvPr>
                <p:cNvPicPr/>
                <p:nvPr/>
              </p:nvPicPr>
              <p:blipFill>
                <a:blip r:embed="rId135"/>
                <a:stretch>
                  <a:fillRect/>
                </a:stretch>
              </p:blipFill>
              <p:spPr>
                <a:xfrm>
                  <a:off x="2282498" y="3416254"/>
                  <a:ext cx="32760" cy="23076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107" name="Freihand 106">
                  <a:extLst>
                    <a:ext uri="{FF2B5EF4-FFF2-40B4-BE49-F238E27FC236}">
                      <a16:creationId xmlns:a16="http://schemas.microsoft.com/office/drawing/2014/main" id="{BDEC1926-EBD4-4880-8F7F-A3967ABDB8D8}"/>
                    </a:ext>
                  </a:extLst>
                </p14:cNvPr>
                <p14:cNvContentPartPr/>
                <p14:nvPr/>
              </p14:nvContentPartPr>
              <p14:xfrm>
                <a:off x="2305178" y="3462334"/>
                <a:ext cx="100800" cy="171000"/>
              </p14:xfrm>
            </p:contentPart>
          </mc:Choice>
          <mc:Fallback xmlns="">
            <p:pic>
              <p:nvPicPr>
                <p:cNvPr id="107" name="Freihand 106">
                  <a:extLst>
                    <a:ext uri="{FF2B5EF4-FFF2-40B4-BE49-F238E27FC236}">
                      <a16:creationId xmlns:a16="http://schemas.microsoft.com/office/drawing/2014/main" id="{BDEC1926-EBD4-4880-8F7F-A3967ABDB8D8}"/>
                    </a:ext>
                  </a:extLst>
                </p:cNvPr>
                <p:cNvPicPr/>
                <p:nvPr/>
              </p:nvPicPr>
              <p:blipFill>
                <a:blip r:embed="rId137"/>
                <a:stretch>
                  <a:fillRect/>
                </a:stretch>
              </p:blipFill>
              <p:spPr>
                <a:xfrm>
                  <a:off x="2296538" y="3453694"/>
                  <a:ext cx="118440" cy="18864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108" name="Freihand 107">
                  <a:extLst>
                    <a:ext uri="{FF2B5EF4-FFF2-40B4-BE49-F238E27FC236}">
                      <a16:creationId xmlns:a16="http://schemas.microsoft.com/office/drawing/2014/main" id="{A9E86EC2-C29B-4909-83DE-1D123E73453B}"/>
                    </a:ext>
                  </a:extLst>
                </p14:cNvPr>
                <p14:cNvContentPartPr/>
                <p14:nvPr/>
              </p14:nvContentPartPr>
              <p14:xfrm>
                <a:off x="2479778" y="3407614"/>
                <a:ext cx="194760" cy="191880"/>
              </p14:xfrm>
            </p:contentPart>
          </mc:Choice>
          <mc:Fallback xmlns="">
            <p:pic>
              <p:nvPicPr>
                <p:cNvPr id="108" name="Freihand 107">
                  <a:extLst>
                    <a:ext uri="{FF2B5EF4-FFF2-40B4-BE49-F238E27FC236}">
                      <a16:creationId xmlns:a16="http://schemas.microsoft.com/office/drawing/2014/main" id="{A9E86EC2-C29B-4909-83DE-1D123E73453B}"/>
                    </a:ext>
                  </a:extLst>
                </p:cNvPr>
                <p:cNvPicPr/>
                <p:nvPr/>
              </p:nvPicPr>
              <p:blipFill>
                <a:blip r:embed="rId139"/>
                <a:stretch>
                  <a:fillRect/>
                </a:stretch>
              </p:blipFill>
              <p:spPr>
                <a:xfrm>
                  <a:off x="2471138" y="3398974"/>
                  <a:ext cx="21240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109" name="Freihand 108">
                  <a:extLst>
                    <a:ext uri="{FF2B5EF4-FFF2-40B4-BE49-F238E27FC236}">
                      <a16:creationId xmlns:a16="http://schemas.microsoft.com/office/drawing/2014/main" id="{F6E9C373-27A8-4F90-B5BF-8F8EA795CEE9}"/>
                    </a:ext>
                  </a:extLst>
                </p14:cNvPr>
                <p14:cNvContentPartPr/>
                <p14:nvPr/>
              </p14:nvContentPartPr>
              <p14:xfrm>
                <a:off x="2695778" y="3404374"/>
                <a:ext cx="196200" cy="165960"/>
              </p14:xfrm>
            </p:contentPart>
          </mc:Choice>
          <mc:Fallback xmlns="">
            <p:pic>
              <p:nvPicPr>
                <p:cNvPr id="109" name="Freihand 108">
                  <a:extLst>
                    <a:ext uri="{FF2B5EF4-FFF2-40B4-BE49-F238E27FC236}">
                      <a16:creationId xmlns:a16="http://schemas.microsoft.com/office/drawing/2014/main" id="{F6E9C373-27A8-4F90-B5BF-8F8EA795CEE9}"/>
                    </a:ext>
                  </a:extLst>
                </p:cNvPr>
                <p:cNvPicPr/>
                <p:nvPr/>
              </p:nvPicPr>
              <p:blipFill>
                <a:blip r:embed="rId141"/>
                <a:stretch>
                  <a:fillRect/>
                </a:stretch>
              </p:blipFill>
              <p:spPr>
                <a:xfrm>
                  <a:off x="2687138" y="3395734"/>
                  <a:ext cx="213840" cy="18360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110" name="Freihand 109">
                  <a:extLst>
                    <a:ext uri="{FF2B5EF4-FFF2-40B4-BE49-F238E27FC236}">
                      <a16:creationId xmlns:a16="http://schemas.microsoft.com/office/drawing/2014/main" id="{A71E16F4-EB4B-4901-B501-6637E5D7BAEA}"/>
                    </a:ext>
                  </a:extLst>
                </p14:cNvPr>
                <p14:cNvContentPartPr/>
                <p14:nvPr/>
              </p14:nvContentPartPr>
              <p14:xfrm>
                <a:off x="2797298" y="3454414"/>
                <a:ext cx="46080" cy="146880"/>
              </p14:xfrm>
            </p:contentPart>
          </mc:Choice>
          <mc:Fallback xmlns="">
            <p:pic>
              <p:nvPicPr>
                <p:cNvPr id="110" name="Freihand 109">
                  <a:extLst>
                    <a:ext uri="{FF2B5EF4-FFF2-40B4-BE49-F238E27FC236}">
                      <a16:creationId xmlns:a16="http://schemas.microsoft.com/office/drawing/2014/main" id="{A71E16F4-EB4B-4901-B501-6637E5D7BAEA}"/>
                    </a:ext>
                  </a:extLst>
                </p:cNvPr>
                <p:cNvPicPr/>
                <p:nvPr/>
              </p:nvPicPr>
              <p:blipFill>
                <a:blip r:embed="rId143"/>
                <a:stretch>
                  <a:fillRect/>
                </a:stretch>
              </p:blipFill>
              <p:spPr>
                <a:xfrm>
                  <a:off x="2788658" y="3445414"/>
                  <a:ext cx="63720" cy="16452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111" name="Freihand 110">
                  <a:extLst>
                    <a:ext uri="{FF2B5EF4-FFF2-40B4-BE49-F238E27FC236}">
                      <a16:creationId xmlns:a16="http://schemas.microsoft.com/office/drawing/2014/main" id="{C9F98F46-C159-4673-AFFD-55EA828E6FDB}"/>
                    </a:ext>
                  </a:extLst>
                </p14:cNvPr>
                <p14:cNvContentPartPr/>
                <p14:nvPr/>
              </p14:nvContentPartPr>
              <p14:xfrm>
                <a:off x="2978738" y="3420574"/>
                <a:ext cx="89280" cy="172440"/>
              </p14:xfrm>
            </p:contentPart>
          </mc:Choice>
          <mc:Fallback xmlns="">
            <p:pic>
              <p:nvPicPr>
                <p:cNvPr id="111" name="Freihand 110">
                  <a:extLst>
                    <a:ext uri="{FF2B5EF4-FFF2-40B4-BE49-F238E27FC236}">
                      <a16:creationId xmlns:a16="http://schemas.microsoft.com/office/drawing/2014/main" id="{C9F98F46-C159-4673-AFFD-55EA828E6FDB}"/>
                    </a:ext>
                  </a:extLst>
                </p:cNvPr>
                <p:cNvPicPr/>
                <p:nvPr/>
              </p:nvPicPr>
              <p:blipFill>
                <a:blip r:embed="rId145"/>
                <a:stretch>
                  <a:fillRect/>
                </a:stretch>
              </p:blipFill>
              <p:spPr>
                <a:xfrm>
                  <a:off x="2969738" y="3411574"/>
                  <a:ext cx="106920" cy="19008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112" name="Freihand 111">
                  <a:extLst>
                    <a:ext uri="{FF2B5EF4-FFF2-40B4-BE49-F238E27FC236}">
                      <a16:creationId xmlns:a16="http://schemas.microsoft.com/office/drawing/2014/main" id="{E378B04E-F555-482F-8F5A-F809A3C14F50}"/>
                    </a:ext>
                  </a:extLst>
                </p14:cNvPr>
                <p14:cNvContentPartPr/>
                <p14:nvPr/>
              </p14:nvContentPartPr>
              <p14:xfrm>
                <a:off x="3169178" y="3351094"/>
                <a:ext cx="101160" cy="217440"/>
              </p14:xfrm>
            </p:contentPart>
          </mc:Choice>
          <mc:Fallback xmlns="">
            <p:pic>
              <p:nvPicPr>
                <p:cNvPr id="112" name="Freihand 111">
                  <a:extLst>
                    <a:ext uri="{FF2B5EF4-FFF2-40B4-BE49-F238E27FC236}">
                      <a16:creationId xmlns:a16="http://schemas.microsoft.com/office/drawing/2014/main" id="{E378B04E-F555-482F-8F5A-F809A3C14F50}"/>
                    </a:ext>
                  </a:extLst>
                </p:cNvPr>
                <p:cNvPicPr/>
                <p:nvPr/>
              </p:nvPicPr>
              <p:blipFill>
                <a:blip r:embed="rId147"/>
                <a:stretch>
                  <a:fillRect/>
                </a:stretch>
              </p:blipFill>
              <p:spPr>
                <a:xfrm>
                  <a:off x="3160538" y="3342454"/>
                  <a:ext cx="11880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114" name="Freihand 113">
                  <a:extLst>
                    <a:ext uri="{FF2B5EF4-FFF2-40B4-BE49-F238E27FC236}">
                      <a16:creationId xmlns:a16="http://schemas.microsoft.com/office/drawing/2014/main" id="{08451E12-2DFA-492E-8165-2D95089521B2}"/>
                    </a:ext>
                  </a:extLst>
                </p14:cNvPr>
                <p14:cNvContentPartPr/>
                <p14:nvPr/>
              </p14:nvContentPartPr>
              <p14:xfrm>
                <a:off x="398978" y="2836654"/>
                <a:ext cx="977400" cy="992880"/>
              </p14:xfrm>
            </p:contentPart>
          </mc:Choice>
          <mc:Fallback xmlns="">
            <p:pic>
              <p:nvPicPr>
                <p:cNvPr id="114" name="Freihand 113">
                  <a:extLst>
                    <a:ext uri="{FF2B5EF4-FFF2-40B4-BE49-F238E27FC236}">
                      <a16:creationId xmlns:a16="http://schemas.microsoft.com/office/drawing/2014/main" id="{08451E12-2DFA-492E-8165-2D95089521B2}"/>
                    </a:ext>
                  </a:extLst>
                </p:cNvPr>
                <p:cNvPicPr/>
                <p:nvPr/>
              </p:nvPicPr>
              <p:blipFill>
                <a:blip r:embed="rId149"/>
                <a:stretch>
                  <a:fillRect/>
                </a:stretch>
              </p:blipFill>
              <p:spPr>
                <a:xfrm>
                  <a:off x="389978" y="2827654"/>
                  <a:ext cx="995040" cy="101052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115" name="Freihand 114">
                  <a:extLst>
                    <a:ext uri="{FF2B5EF4-FFF2-40B4-BE49-F238E27FC236}">
                      <a16:creationId xmlns:a16="http://schemas.microsoft.com/office/drawing/2014/main" id="{B9B89E42-4761-4BB4-AEBF-A9E7D415DE64}"/>
                    </a:ext>
                  </a:extLst>
                </p14:cNvPr>
                <p14:cNvContentPartPr/>
                <p14:nvPr/>
              </p14:nvContentPartPr>
              <p14:xfrm>
                <a:off x="1172978" y="3756814"/>
                <a:ext cx="48960" cy="167760"/>
              </p14:xfrm>
            </p:contentPart>
          </mc:Choice>
          <mc:Fallback xmlns="">
            <p:pic>
              <p:nvPicPr>
                <p:cNvPr id="115" name="Freihand 114">
                  <a:extLst>
                    <a:ext uri="{FF2B5EF4-FFF2-40B4-BE49-F238E27FC236}">
                      <a16:creationId xmlns:a16="http://schemas.microsoft.com/office/drawing/2014/main" id="{B9B89E42-4761-4BB4-AEBF-A9E7D415DE64}"/>
                    </a:ext>
                  </a:extLst>
                </p:cNvPr>
                <p:cNvPicPr/>
                <p:nvPr/>
              </p:nvPicPr>
              <p:blipFill>
                <a:blip r:embed="rId151"/>
                <a:stretch>
                  <a:fillRect/>
                </a:stretch>
              </p:blipFill>
              <p:spPr>
                <a:xfrm>
                  <a:off x="1163978" y="3747814"/>
                  <a:ext cx="66600" cy="18540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116" name="Freihand 115">
                  <a:extLst>
                    <a:ext uri="{FF2B5EF4-FFF2-40B4-BE49-F238E27FC236}">
                      <a16:creationId xmlns:a16="http://schemas.microsoft.com/office/drawing/2014/main" id="{8A431878-A77D-4AB3-82A2-50E994D56E9B}"/>
                    </a:ext>
                  </a:extLst>
                </p14:cNvPr>
                <p14:cNvContentPartPr/>
                <p14:nvPr/>
              </p14:nvContentPartPr>
              <p14:xfrm>
                <a:off x="512018" y="2907214"/>
                <a:ext cx="124200" cy="141480"/>
              </p14:xfrm>
            </p:contentPart>
          </mc:Choice>
          <mc:Fallback xmlns="">
            <p:pic>
              <p:nvPicPr>
                <p:cNvPr id="116" name="Freihand 115">
                  <a:extLst>
                    <a:ext uri="{FF2B5EF4-FFF2-40B4-BE49-F238E27FC236}">
                      <a16:creationId xmlns:a16="http://schemas.microsoft.com/office/drawing/2014/main" id="{8A431878-A77D-4AB3-82A2-50E994D56E9B}"/>
                    </a:ext>
                  </a:extLst>
                </p:cNvPr>
                <p:cNvPicPr/>
                <p:nvPr/>
              </p:nvPicPr>
              <p:blipFill>
                <a:blip r:embed="rId153"/>
                <a:stretch>
                  <a:fillRect/>
                </a:stretch>
              </p:blipFill>
              <p:spPr>
                <a:xfrm>
                  <a:off x="503378" y="2898574"/>
                  <a:ext cx="14184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17" name="Freihand 116">
                  <a:extLst>
                    <a:ext uri="{FF2B5EF4-FFF2-40B4-BE49-F238E27FC236}">
                      <a16:creationId xmlns:a16="http://schemas.microsoft.com/office/drawing/2014/main" id="{5F48109C-A0C9-4412-B32F-684730F5CDBE}"/>
                    </a:ext>
                  </a:extLst>
                </p14:cNvPr>
                <p14:cNvContentPartPr/>
                <p14:nvPr/>
              </p14:nvContentPartPr>
              <p14:xfrm>
                <a:off x="467018" y="2828014"/>
                <a:ext cx="315360" cy="398520"/>
              </p14:xfrm>
            </p:contentPart>
          </mc:Choice>
          <mc:Fallback xmlns="">
            <p:pic>
              <p:nvPicPr>
                <p:cNvPr id="117" name="Freihand 116">
                  <a:extLst>
                    <a:ext uri="{FF2B5EF4-FFF2-40B4-BE49-F238E27FC236}">
                      <a16:creationId xmlns:a16="http://schemas.microsoft.com/office/drawing/2014/main" id="{5F48109C-A0C9-4412-B32F-684730F5CDBE}"/>
                    </a:ext>
                  </a:extLst>
                </p:cNvPr>
                <p:cNvPicPr/>
                <p:nvPr/>
              </p:nvPicPr>
              <p:blipFill>
                <a:blip r:embed="rId155"/>
                <a:stretch>
                  <a:fillRect/>
                </a:stretch>
              </p:blipFill>
              <p:spPr>
                <a:xfrm>
                  <a:off x="458378" y="2819014"/>
                  <a:ext cx="333000" cy="41616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119" name="Freihand 118">
                  <a:extLst>
                    <a:ext uri="{FF2B5EF4-FFF2-40B4-BE49-F238E27FC236}">
                      <a16:creationId xmlns:a16="http://schemas.microsoft.com/office/drawing/2014/main" id="{E1262963-BD4E-4509-8B70-D7EA4B8C1A6E}"/>
                    </a:ext>
                  </a:extLst>
                </p14:cNvPr>
                <p14:cNvContentPartPr/>
                <p14:nvPr/>
              </p14:nvContentPartPr>
              <p14:xfrm>
                <a:off x="1687778" y="3980374"/>
                <a:ext cx="121320" cy="225720"/>
              </p14:xfrm>
            </p:contentPart>
          </mc:Choice>
          <mc:Fallback xmlns="">
            <p:pic>
              <p:nvPicPr>
                <p:cNvPr id="119" name="Freihand 118">
                  <a:extLst>
                    <a:ext uri="{FF2B5EF4-FFF2-40B4-BE49-F238E27FC236}">
                      <a16:creationId xmlns:a16="http://schemas.microsoft.com/office/drawing/2014/main" id="{E1262963-BD4E-4509-8B70-D7EA4B8C1A6E}"/>
                    </a:ext>
                  </a:extLst>
                </p:cNvPr>
                <p:cNvPicPr/>
                <p:nvPr/>
              </p:nvPicPr>
              <p:blipFill>
                <a:blip r:embed="rId157"/>
                <a:stretch>
                  <a:fillRect/>
                </a:stretch>
              </p:blipFill>
              <p:spPr>
                <a:xfrm>
                  <a:off x="1678778" y="3971734"/>
                  <a:ext cx="13896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20" name="Freihand 119">
                  <a:extLst>
                    <a:ext uri="{FF2B5EF4-FFF2-40B4-BE49-F238E27FC236}">
                      <a16:creationId xmlns:a16="http://schemas.microsoft.com/office/drawing/2014/main" id="{69599AB1-8F34-4FE6-92DC-5DC4EA11BF15}"/>
                    </a:ext>
                  </a:extLst>
                </p14:cNvPr>
                <p14:cNvContentPartPr/>
                <p14:nvPr/>
              </p14:nvContentPartPr>
              <p14:xfrm>
                <a:off x="1740338" y="3951574"/>
                <a:ext cx="149400" cy="241560"/>
              </p14:xfrm>
            </p:contentPart>
          </mc:Choice>
          <mc:Fallback xmlns="">
            <p:pic>
              <p:nvPicPr>
                <p:cNvPr id="120" name="Freihand 119">
                  <a:extLst>
                    <a:ext uri="{FF2B5EF4-FFF2-40B4-BE49-F238E27FC236}">
                      <a16:creationId xmlns:a16="http://schemas.microsoft.com/office/drawing/2014/main" id="{69599AB1-8F34-4FE6-92DC-5DC4EA11BF15}"/>
                    </a:ext>
                  </a:extLst>
                </p:cNvPr>
                <p:cNvPicPr/>
                <p:nvPr/>
              </p:nvPicPr>
              <p:blipFill>
                <a:blip r:embed="rId159"/>
                <a:stretch>
                  <a:fillRect/>
                </a:stretch>
              </p:blipFill>
              <p:spPr>
                <a:xfrm>
                  <a:off x="1731698" y="3942574"/>
                  <a:ext cx="167040" cy="25920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22" name="Freihand 121">
                  <a:extLst>
                    <a:ext uri="{FF2B5EF4-FFF2-40B4-BE49-F238E27FC236}">
                      <a16:creationId xmlns:a16="http://schemas.microsoft.com/office/drawing/2014/main" id="{7BD957AA-264B-43FB-B3F8-CBF785BEDBAB}"/>
                    </a:ext>
                  </a:extLst>
                </p14:cNvPr>
                <p14:cNvContentPartPr/>
                <p14:nvPr/>
              </p14:nvContentPartPr>
              <p14:xfrm>
                <a:off x="1970738" y="3935374"/>
                <a:ext cx="38160" cy="206280"/>
              </p14:xfrm>
            </p:contentPart>
          </mc:Choice>
          <mc:Fallback xmlns="">
            <p:pic>
              <p:nvPicPr>
                <p:cNvPr id="122" name="Freihand 121">
                  <a:extLst>
                    <a:ext uri="{FF2B5EF4-FFF2-40B4-BE49-F238E27FC236}">
                      <a16:creationId xmlns:a16="http://schemas.microsoft.com/office/drawing/2014/main" id="{7BD957AA-264B-43FB-B3F8-CBF785BEDBAB}"/>
                    </a:ext>
                  </a:extLst>
                </p:cNvPr>
                <p:cNvPicPr/>
                <p:nvPr/>
              </p:nvPicPr>
              <p:blipFill>
                <a:blip r:embed="rId161"/>
                <a:stretch>
                  <a:fillRect/>
                </a:stretch>
              </p:blipFill>
              <p:spPr>
                <a:xfrm>
                  <a:off x="1962098" y="3926374"/>
                  <a:ext cx="55800" cy="22392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23" name="Freihand 122">
                  <a:extLst>
                    <a:ext uri="{FF2B5EF4-FFF2-40B4-BE49-F238E27FC236}">
                      <a16:creationId xmlns:a16="http://schemas.microsoft.com/office/drawing/2014/main" id="{87F19471-10AA-493D-BE77-53DFFFF76271}"/>
                    </a:ext>
                  </a:extLst>
                </p14:cNvPr>
                <p14:cNvContentPartPr/>
                <p14:nvPr/>
              </p14:nvContentPartPr>
              <p14:xfrm>
                <a:off x="1962458" y="4025374"/>
                <a:ext cx="117720" cy="32400"/>
              </p14:xfrm>
            </p:contentPart>
          </mc:Choice>
          <mc:Fallback xmlns="">
            <p:pic>
              <p:nvPicPr>
                <p:cNvPr id="123" name="Freihand 122">
                  <a:extLst>
                    <a:ext uri="{FF2B5EF4-FFF2-40B4-BE49-F238E27FC236}">
                      <a16:creationId xmlns:a16="http://schemas.microsoft.com/office/drawing/2014/main" id="{87F19471-10AA-493D-BE77-53DFFFF76271}"/>
                    </a:ext>
                  </a:extLst>
                </p:cNvPr>
                <p:cNvPicPr/>
                <p:nvPr/>
              </p:nvPicPr>
              <p:blipFill>
                <a:blip r:embed="rId163"/>
                <a:stretch>
                  <a:fillRect/>
                </a:stretch>
              </p:blipFill>
              <p:spPr>
                <a:xfrm>
                  <a:off x="1953458" y="4016734"/>
                  <a:ext cx="13536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24" name="Freihand 123">
                  <a:extLst>
                    <a:ext uri="{FF2B5EF4-FFF2-40B4-BE49-F238E27FC236}">
                      <a16:creationId xmlns:a16="http://schemas.microsoft.com/office/drawing/2014/main" id="{86E33049-08BF-40EE-BD3E-DD764675BF15}"/>
                    </a:ext>
                  </a:extLst>
                </p14:cNvPr>
                <p14:cNvContentPartPr/>
                <p14:nvPr/>
              </p14:nvContentPartPr>
              <p14:xfrm>
                <a:off x="2079458" y="3940054"/>
                <a:ext cx="37440" cy="180720"/>
              </p14:xfrm>
            </p:contentPart>
          </mc:Choice>
          <mc:Fallback xmlns="">
            <p:pic>
              <p:nvPicPr>
                <p:cNvPr id="124" name="Freihand 123">
                  <a:extLst>
                    <a:ext uri="{FF2B5EF4-FFF2-40B4-BE49-F238E27FC236}">
                      <a16:creationId xmlns:a16="http://schemas.microsoft.com/office/drawing/2014/main" id="{86E33049-08BF-40EE-BD3E-DD764675BF15}"/>
                    </a:ext>
                  </a:extLst>
                </p:cNvPr>
                <p:cNvPicPr/>
                <p:nvPr/>
              </p:nvPicPr>
              <p:blipFill>
                <a:blip r:embed="rId165"/>
                <a:stretch>
                  <a:fillRect/>
                </a:stretch>
              </p:blipFill>
              <p:spPr>
                <a:xfrm>
                  <a:off x="2070818" y="3931414"/>
                  <a:ext cx="55080" cy="19836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25" name="Freihand 124">
                  <a:extLst>
                    <a:ext uri="{FF2B5EF4-FFF2-40B4-BE49-F238E27FC236}">
                      <a16:creationId xmlns:a16="http://schemas.microsoft.com/office/drawing/2014/main" id="{B95ABAAC-CC18-48A4-84DA-5E5D833D8A17}"/>
                    </a:ext>
                  </a:extLst>
                </p14:cNvPr>
                <p14:cNvContentPartPr/>
                <p14:nvPr/>
              </p14:nvContentPartPr>
              <p14:xfrm>
                <a:off x="2130938" y="3960934"/>
                <a:ext cx="107640" cy="141840"/>
              </p14:xfrm>
            </p:contentPart>
          </mc:Choice>
          <mc:Fallback xmlns="">
            <p:pic>
              <p:nvPicPr>
                <p:cNvPr id="125" name="Freihand 124">
                  <a:extLst>
                    <a:ext uri="{FF2B5EF4-FFF2-40B4-BE49-F238E27FC236}">
                      <a16:creationId xmlns:a16="http://schemas.microsoft.com/office/drawing/2014/main" id="{B95ABAAC-CC18-48A4-84DA-5E5D833D8A17}"/>
                    </a:ext>
                  </a:extLst>
                </p:cNvPr>
                <p:cNvPicPr/>
                <p:nvPr/>
              </p:nvPicPr>
              <p:blipFill>
                <a:blip r:embed="rId167"/>
                <a:stretch>
                  <a:fillRect/>
                </a:stretch>
              </p:blipFill>
              <p:spPr>
                <a:xfrm>
                  <a:off x="2121938" y="3952294"/>
                  <a:ext cx="12528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26" name="Freihand 125">
                  <a:extLst>
                    <a:ext uri="{FF2B5EF4-FFF2-40B4-BE49-F238E27FC236}">
                      <a16:creationId xmlns:a16="http://schemas.microsoft.com/office/drawing/2014/main" id="{4F5E64D9-3F5C-4F1D-9C88-C4B39DD8326D}"/>
                    </a:ext>
                  </a:extLst>
                </p14:cNvPr>
                <p14:cNvContentPartPr/>
                <p14:nvPr/>
              </p14:nvContentPartPr>
              <p14:xfrm>
                <a:off x="2311298" y="4017454"/>
                <a:ext cx="117720" cy="6480"/>
              </p14:xfrm>
            </p:contentPart>
          </mc:Choice>
          <mc:Fallback xmlns="">
            <p:pic>
              <p:nvPicPr>
                <p:cNvPr id="126" name="Freihand 125">
                  <a:extLst>
                    <a:ext uri="{FF2B5EF4-FFF2-40B4-BE49-F238E27FC236}">
                      <a16:creationId xmlns:a16="http://schemas.microsoft.com/office/drawing/2014/main" id="{4F5E64D9-3F5C-4F1D-9C88-C4B39DD8326D}"/>
                    </a:ext>
                  </a:extLst>
                </p:cNvPr>
                <p:cNvPicPr/>
                <p:nvPr/>
              </p:nvPicPr>
              <p:blipFill>
                <a:blip r:embed="rId169"/>
                <a:stretch>
                  <a:fillRect/>
                </a:stretch>
              </p:blipFill>
              <p:spPr>
                <a:xfrm>
                  <a:off x="2302298" y="4008454"/>
                  <a:ext cx="13536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27" name="Freihand 126">
                  <a:extLst>
                    <a:ext uri="{FF2B5EF4-FFF2-40B4-BE49-F238E27FC236}">
                      <a16:creationId xmlns:a16="http://schemas.microsoft.com/office/drawing/2014/main" id="{0D9112B4-3BA8-4861-8B8C-BDD2C4B2D43D}"/>
                    </a:ext>
                  </a:extLst>
                </p14:cNvPr>
                <p14:cNvContentPartPr/>
                <p14:nvPr/>
              </p14:nvContentPartPr>
              <p14:xfrm>
                <a:off x="2480138" y="3951214"/>
                <a:ext cx="123480" cy="133560"/>
              </p14:xfrm>
            </p:contentPart>
          </mc:Choice>
          <mc:Fallback xmlns="">
            <p:pic>
              <p:nvPicPr>
                <p:cNvPr id="127" name="Freihand 126">
                  <a:extLst>
                    <a:ext uri="{FF2B5EF4-FFF2-40B4-BE49-F238E27FC236}">
                      <a16:creationId xmlns:a16="http://schemas.microsoft.com/office/drawing/2014/main" id="{0D9112B4-3BA8-4861-8B8C-BDD2C4B2D43D}"/>
                    </a:ext>
                  </a:extLst>
                </p:cNvPr>
                <p:cNvPicPr/>
                <p:nvPr/>
              </p:nvPicPr>
              <p:blipFill>
                <a:blip r:embed="rId171"/>
                <a:stretch>
                  <a:fillRect/>
                </a:stretch>
              </p:blipFill>
              <p:spPr>
                <a:xfrm>
                  <a:off x="2471138" y="3942214"/>
                  <a:ext cx="141120" cy="15120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28" name="Freihand 127">
                  <a:extLst>
                    <a:ext uri="{FF2B5EF4-FFF2-40B4-BE49-F238E27FC236}">
                      <a16:creationId xmlns:a16="http://schemas.microsoft.com/office/drawing/2014/main" id="{05CA0EB7-FDF9-4CA0-BB29-2C4D7E2218AF}"/>
                    </a:ext>
                  </a:extLst>
                </p14:cNvPr>
                <p14:cNvContentPartPr/>
                <p14:nvPr/>
              </p14:nvContentPartPr>
              <p14:xfrm>
                <a:off x="2659058" y="3964174"/>
                <a:ext cx="81360" cy="77760"/>
              </p14:xfrm>
            </p:contentPart>
          </mc:Choice>
          <mc:Fallback xmlns="">
            <p:pic>
              <p:nvPicPr>
                <p:cNvPr id="128" name="Freihand 127">
                  <a:extLst>
                    <a:ext uri="{FF2B5EF4-FFF2-40B4-BE49-F238E27FC236}">
                      <a16:creationId xmlns:a16="http://schemas.microsoft.com/office/drawing/2014/main" id="{05CA0EB7-FDF9-4CA0-BB29-2C4D7E2218AF}"/>
                    </a:ext>
                  </a:extLst>
                </p:cNvPr>
                <p:cNvPicPr/>
                <p:nvPr/>
              </p:nvPicPr>
              <p:blipFill>
                <a:blip r:embed="rId173"/>
                <a:stretch>
                  <a:fillRect/>
                </a:stretch>
              </p:blipFill>
              <p:spPr>
                <a:xfrm>
                  <a:off x="2650418" y="3955534"/>
                  <a:ext cx="99000" cy="9540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29" name="Freihand 128">
                  <a:extLst>
                    <a:ext uri="{FF2B5EF4-FFF2-40B4-BE49-F238E27FC236}">
                      <a16:creationId xmlns:a16="http://schemas.microsoft.com/office/drawing/2014/main" id="{3C143177-58C4-48F3-BA9F-7D54D145F3CB}"/>
                    </a:ext>
                  </a:extLst>
                </p14:cNvPr>
                <p14:cNvContentPartPr/>
                <p14:nvPr/>
              </p14:nvContentPartPr>
              <p14:xfrm>
                <a:off x="2674538" y="4014214"/>
                <a:ext cx="66240" cy="78120"/>
              </p14:xfrm>
            </p:contentPart>
          </mc:Choice>
          <mc:Fallback xmlns="">
            <p:pic>
              <p:nvPicPr>
                <p:cNvPr id="129" name="Freihand 128">
                  <a:extLst>
                    <a:ext uri="{FF2B5EF4-FFF2-40B4-BE49-F238E27FC236}">
                      <a16:creationId xmlns:a16="http://schemas.microsoft.com/office/drawing/2014/main" id="{3C143177-58C4-48F3-BA9F-7D54D145F3CB}"/>
                    </a:ext>
                  </a:extLst>
                </p:cNvPr>
                <p:cNvPicPr/>
                <p:nvPr/>
              </p:nvPicPr>
              <p:blipFill>
                <a:blip r:embed="rId175"/>
                <a:stretch>
                  <a:fillRect/>
                </a:stretch>
              </p:blipFill>
              <p:spPr>
                <a:xfrm>
                  <a:off x="2665538" y="4005214"/>
                  <a:ext cx="83880" cy="9576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30" name="Freihand 129">
                  <a:extLst>
                    <a:ext uri="{FF2B5EF4-FFF2-40B4-BE49-F238E27FC236}">
                      <a16:creationId xmlns:a16="http://schemas.microsoft.com/office/drawing/2014/main" id="{F9BFEEED-7F76-437A-9DD2-9E94E88CC9A3}"/>
                    </a:ext>
                  </a:extLst>
                </p14:cNvPr>
                <p14:cNvContentPartPr/>
                <p14:nvPr/>
              </p14:nvContentPartPr>
              <p14:xfrm>
                <a:off x="2768858" y="3965254"/>
                <a:ext cx="109080" cy="99360"/>
              </p14:xfrm>
            </p:contentPart>
          </mc:Choice>
          <mc:Fallback xmlns="">
            <p:pic>
              <p:nvPicPr>
                <p:cNvPr id="130" name="Freihand 129">
                  <a:extLst>
                    <a:ext uri="{FF2B5EF4-FFF2-40B4-BE49-F238E27FC236}">
                      <a16:creationId xmlns:a16="http://schemas.microsoft.com/office/drawing/2014/main" id="{F9BFEEED-7F76-437A-9DD2-9E94E88CC9A3}"/>
                    </a:ext>
                  </a:extLst>
                </p:cNvPr>
                <p:cNvPicPr/>
                <p:nvPr/>
              </p:nvPicPr>
              <p:blipFill>
                <a:blip r:embed="rId177"/>
                <a:stretch>
                  <a:fillRect/>
                </a:stretch>
              </p:blipFill>
              <p:spPr>
                <a:xfrm>
                  <a:off x="2759858" y="3956254"/>
                  <a:ext cx="126720" cy="11700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31" name="Freihand 130">
                  <a:extLst>
                    <a:ext uri="{FF2B5EF4-FFF2-40B4-BE49-F238E27FC236}">
                      <a16:creationId xmlns:a16="http://schemas.microsoft.com/office/drawing/2014/main" id="{2C3A8C3B-05B7-4BC8-AF6C-DFA3E562DEE6}"/>
                    </a:ext>
                  </a:extLst>
                </p14:cNvPr>
                <p14:cNvContentPartPr/>
                <p14:nvPr/>
              </p14:nvContentPartPr>
              <p14:xfrm>
                <a:off x="2920418" y="3961654"/>
                <a:ext cx="66240" cy="117360"/>
              </p14:xfrm>
            </p:contentPart>
          </mc:Choice>
          <mc:Fallback xmlns="">
            <p:pic>
              <p:nvPicPr>
                <p:cNvPr id="131" name="Freihand 130">
                  <a:extLst>
                    <a:ext uri="{FF2B5EF4-FFF2-40B4-BE49-F238E27FC236}">
                      <a16:creationId xmlns:a16="http://schemas.microsoft.com/office/drawing/2014/main" id="{2C3A8C3B-05B7-4BC8-AF6C-DFA3E562DEE6}"/>
                    </a:ext>
                  </a:extLst>
                </p:cNvPr>
                <p:cNvPicPr/>
                <p:nvPr/>
              </p:nvPicPr>
              <p:blipFill>
                <a:blip r:embed="rId179"/>
                <a:stretch>
                  <a:fillRect/>
                </a:stretch>
              </p:blipFill>
              <p:spPr>
                <a:xfrm>
                  <a:off x="2911418" y="3952654"/>
                  <a:ext cx="83880" cy="13500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32" name="Freihand 131">
                  <a:extLst>
                    <a:ext uri="{FF2B5EF4-FFF2-40B4-BE49-F238E27FC236}">
                      <a16:creationId xmlns:a16="http://schemas.microsoft.com/office/drawing/2014/main" id="{7A913596-529C-4DA9-B57A-77FEA09AB93E}"/>
                    </a:ext>
                  </a:extLst>
                </p14:cNvPr>
                <p14:cNvContentPartPr/>
                <p14:nvPr/>
              </p14:nvContentPartPr>
              <p14:xfrm>
                <a:off x="3000338" y="3870934"/>
                <a:ext cx="225360" cy="257760"/>
              </p14:xfrm>
            </p:contentPart>
          </mc:Choice>
          <mc:Fallback xmlns="">
            <p:pic>
              <p:nvPicPr>
                <p:cNvPr id="132" name="Freihand 131">
                  <a:extLst>
                    <a:ext uri="{FF2B5EF4-FFF2-40B4-BE49-F238E27FC236}">
                      <a16:creationId xmlns:a16="http://schemas.microsoft.com/office/drawing/2014/main" id="{7A913596-529C-4DA9-B57A-77FEA09AB93E}"/>
                    </a:ext>
                  </a:extLst>
                </p:cNvPr>
                <p:cNvPicPr/>
                <p:nvPr/>
              </p:nvPicPr>
              <p:blipFill>
                <a:blip r:embed="rId181"/>
                <a:stretch>
                  <a:fillRect/>
                </a:stretch>
              </p:blipFill>
              <p:spPr>
                <a:xfrm>
                  <a:off x="2991698" y="3862294"/>
                  <a:ext cx="243000" cy="27540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2" name="Freihand 11">
                  <a:extLst>
                    <a:ext uri="{FF2B5EF4-FFF2-40B4-BE49-F238E27FC236}">
                      <a16:creationId xmlns:a16="http://schemas.microsoft.com/office/drawing/2014/main" id="{EA9A9A18-BE95-4B71-8F5C-B944E65EB4F8}"/>
                    </a:ext>
                  </a:extLst>
                </p14:cNvPr>
                <p14:cNvContentPartPr/>
                <p14:nvPr/>
              </p14:nvContentPartPr>
              <p14:xfrm>
                <a:off x="7648298" y="2332654"/>
                <a:ext cx="684000" cy="700560"/>
              </p14:xfrm>
            </p:contentPart>
          </mc:Choice>
          <mc:Fallback xmlns="">
            <p:pic>
              <p:nvPicPr>
                <p:cNvPr id="12" name="Freihand 11">
                  <a:extLst>
                    <a:ext uri="{FF2B5EF4-FFF2-40B4-BE49-F238E27FC236}">
                      <a16:creationId xmlns:a16="http://schemas.microsoft.com/office/drawing/2014/main" id="{EA9A9A18-BE95-4B71-8F5C-B944E65EB4F8}"/>
                    </a:ext>
                  </a:extLst>
                </p:cNvPr>
                <p:cNvPicPr/>
                <p:nvPr/>
              </p:nvPicPr>
              <p:blipFill>
                <a:blip r:embed="rId183"/>
                <a:stretch>
                  <a:fillRect/>
                </a:stretch>
              </p:blipFill>
              <p:spPr>
                <a:xfrm>
                  <a:off x="7639298" y="2323654"/>
                  <a:ext cx="701640" cy="71820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3" name="Freihand 12">
                  <a:extLst>
                    <a:ext uri="{FF2B5EF4-FFF2-40B4-BE49-F238E27FC236}">
                      <a16:creationId xmlns:a16="http://schemas.microsoft.com/office/drawing/2014/main" id="{AD8351E8-5083-47D3-8AD0-719836475D29}"/>
                    </a:ext>
                  </a:extLst>
                </p14:cNvPr>
                <p14:cNvContentPartPr/>
                <p14:nvPr/>
              </p14:nvContentPartPr>
              <p14:xfrm>
                <a:off x="7633898" y="2294494"/>
                <a:ext cx="684000" cy="698760"/>
              </p14:xfrm>
            </p:contentPart>
          </mc:Choice>
          <mc:Fallback xmlns="">
            <p:pic>
              <p:nvPicPr>
                <p:cNvPr id="13" name="Freihand 12">
                  <a:extLst>
                    <a:ext uri="{FF2B5EF4-FFF2-40B4-BE49-F238E27FC236}">
                      <a16:creationId xmlns:a16="http://schemas.microsoft.com/office/drawing/2014/main" id="{AD8351E8-5083-47D3-8AD0-719836475D29}"/>
                    </a:ext>
                  </a:extLst>
                </p:cNvPr>
                <p:cNvPicPr/>
                <p:nvPr/>
              </p:nvPicPr>
              <p:blipFill>
                <a:blip r:embed="rId185"/>
                <a:stretch>
                  <a:fillRect/>
                </a:stretch>
              </p:blipFill>
              <p:spPr>
                <a:xfrm>
                  <a:off x="7625258" y="2285494"/>
                  <a:ext cx="701640" cy="71640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4" name="Freihand 13">
                  <a:extLst>
                    <a:ext uri="{FF2B5EF4-FFF2-40B4-BE49-F238E27FC236}">
                      <a16:creationId xmlns:a16="http://schemas.microsoft.com/office/drawing/2014/main" id="{36A4C7C5-1623-45E0-BBC5-468919BD33DD}"/>
                    </a:ext>
                  </a:extLst>
                </p14:cNvPr>
                <p14:cNvContentPartPr/>
                <p14:nvPr/>
              </p14:nvContentPartPr>
              <p14:xfrm>
                <a:off x="7785458" y="2506174"/>
                <a:ext cx="221400" cy="250560"/>
              </p14:xfrm>
            </p:contentPart>
          </mc:Choice>
          <mc:Fallback xmlns="">
            <p:pic>
              <p:nvPicPr>
                <p:cNvPr id="14" name="Freihand 13">
                  <a:extLst>
                    <a:ext uri="{FF2B5EF4-FFF2-40B4-BE49-F238E27FC236}">
                      <a16:creationId xmlns:a16="http://schemas.microsoft.com/office/drawing/2014/main" id="{36A4C7C5-1623-45E0-BBC5-468919BD33DD}"/>
                    </a:ext>
                  </a:extLst>
                </p:cNvPr>
                <p:cNvPicPr/>
                <p:nvPr/>
              </p:nvPicPr>
              <p:blipFill>
                <a:blip r:embed="rId187"/>
                <a:stretch>
                  <a:fillRect/>
                </a:stretch>
              </p:blipFill>
              <p:spPr>
                <a:xfrm>
                  <a:off x="7776818" y="2497534"/>
                  <a:ext cx="239040" cy="26820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5" name="Freihand 14">
                  <a:extLst>
                    <a:ext uri="{FF2B5EF4-FFF2-40B4-BE49-F238E27FC236}">
                      <a16:creationId xmlns:a16="http://schemas.microsoft.com/office/drawing/2014/main" id="{74F38A89-79D5-483D-BF3B-89D39A08DB92}"/>
                    </a:ext>
                  </a:extLst>
                </p14:cNvPr>
                <p14:cNvContentPartPr/>
                <p14:nvPr/>
              </p14:nvContentPartPr>
              <p14:xfrm>
                <a:off x="7991378" y="2530294"/>
                <a:ext cx="166320" cy="239040"/>
              </p14:xfrm>
            </p:contentPart>
          </mc:Choice>
          <mc:Fallback xmlns="">
            <p:pic>
              <p:nvPicPr>
                <p:cNvPr id="15" name="Freihand 14">
                  <a:extLst>
                    <a:ext uri="{FF2B5EF4-FFF2-40B4-BE49-F238E27FC236}">
                      <a16:creationId xmlns:a16="http://schemas.microsoft.com/office/drawing/2014/main" id="{74F38A89-79D5-483D-BF3B-89D39A08DB92}"/>
                    </a:ext>
                  </a:extLst>
                </p:cNvPr>
                <p:cNvPicPr/>
                <p:nvPr/>
              </p:nvPicPr>
              <p:blipFill>
                <a:blip r:embed="rId189"/>
                <a:stretch>
                  <a:fillRect/>
                </a:stretch>
              </p:blipFill>
              <p:spPr>
                <a:xfrm>
                  <a:off x="7982738" y="2521294"/>
                  <a:ext cx="183960" cy="25668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8" name="Freihand 17">
                  <a:extLst>
                    <a:ext uri="{FF2B5EF4-FFF2-40B4-BE49-F238E27FC236}">
                      <a16:creationId xmlns:a16="http://schemas.microsoft.com/office/drawing/2014/main" id="{782C1190-2BAC-4840-B673-0F0B6C8351BC}"/>
                    </a:ext>
                  </a:extLst>
                </p14:cNvPr>
                <p14:cNvContentPartPr/>
                <p14:nvPr/>
              </p14:nvContentPartPr>
              <p14:xfrm>
                <a:off x="8323298" y="2437414"/>
                <a:ext cx="197640" cy="360"/>
              </p14:xfrm>
            </p:contentPart>
          </mc:Choice>
          <mc:Fallback xmlns="">
            <p:pic>
              <p:nvPicPr>
                <p:cNvPr id="18" name="Freihand 17">
                  <a:extLst>
                    <a:ext uri="{FF2B5EF4-FFF2-40B4-BE49-F238E27FC236}">
                      <a16:creationId xmlns:a16="http://schemas.microsoft.com/office/drawing/2014/main" id="{782C1190-2BAC-4840-B673-0F0B6C8351BC}"/>
                    </a:ext>
                  </a:extLst>
                </p:cNvPr>
                <p:cNvPicPr/>
                <p:nvPr/>
              </p:nvPicPr>
              <p:blipFill>
                <a:blip r:embed="rId191"/>
                <a:stretch>
                  <a:fillRect/>
                </a:stretch>
              </p:blipFill>
              <p:spPr>
                <a:xfrm>
                  <a:off x="8314298" y="2428774"/>
                  <a:ext cx="2152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9" name="Freihand 18">
                  <a:extLst>
                    <a:ext uri="{FF2B5EF4-FFF2-40B4-BE49-F238E27FC236}">
                      <a16:creationId xmlns:a16="http://schemas.microsoft.com/office/drawing/2014/main" id="{9019BBA1-B335-49EB-A9BF-EAEC6F2373EB}"/>
                    </a:ext>
                  </a:extLst>
                </p14:cNvPr>
                <p14:cNvContentPartPr/>
                <p14:nvPr/>
              </p14:nvContentPartPr>
              <p14:xfrm>
                <a:off x="8614898" y="2347414"/>
                <a:ext cx="152640" cy="72720"/>
              </p14:xfrm>
            </p:contentPart>
          </mc:Choice>
          <mc:Fallback xmlns="">
            <p:pic>
              <p:nvPicPr>
                <p:cNvPr id="19" name="Freihand 18">
                  <a:extLst>
                    <a:ext uri="{FF2B5EF4-FFF2-40B4-BE49-F238E27FC236}">
                      <a16:creationId xmlns:a16="http://schemas.microsoft.com/office/drawing/2014/main" id="{9019BBA1-B335-49EB-A9BF-EAEC6F2373EB}"/>
                    </a:ext>
                  </a:extLst>
                </p:cNvPr>
                <p:cNvPicPr/>
                <p:nvPr/>
              </p:nvPicPr>
              <p:blipFill>
                <a:blip r:embed="rId193"/>
                <a:stretch>
                  <a:fillRect/>
                </a:stretch>
              </p:blipFill>
              <p:spPr>
                <a:xfrm>
                  <a:off x="8606258" y="2338774"/>
                  <a:ext cx="170280" cy="9036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20" name="Freihand 19">
                  <a:extLst>
                    <a:ext uri="{FF2B5EF4-FFF2-40B4-BE49-F238E27FC236}">
                      <a16:creationId xmlns:a16="http://schemas.microsoft.com/office/drawing/2014/main" id="{9F2F82BE-16F0-4720-BDBC-E96F5B212450}"/>
                    </a:ext>
                  </a:extLst>
                </p14:cNvPr>
                <p14:cNvContentPartPr/>
                <p14:nvPr/>
              </p14:nvContentPartPr>
              <p14:xfrm>
                <a:off x="8586458" y="2366854"/>
                <a:ext cx="6120" cy="294840"/>
              </p14:xfrm>
            </p:contentPart>
          </mc:Choice>
          <mc:Fallback xmlns="">
            <p:pic>
              <p:nvPicPr>
                <p:cNvPr id="20" name="Freihand 19">
                  <a:extLst>
                    <a:ext uri="{FF2B5EF4-FFF2-40B4-BE49-F238E27FC236}">
                      <a16:creationId xmlns:a16="http://schemas.microsoft.com/office/drawing/2014/main" id="{9F2F82BE-16F0-4720-BDBC-E96F5B212450}"/>
                    </a:ext>
                  </a:extLst>
                </p:cNvPr>
                <p:cNvPicPr/>
                <p:nvPr/>
              </p:nvPicPr>
              <p:blipFill>
                <a:blip r:embed="rId195"/>
                <a:stretch>
                  <a:fillRect/>
                </a:stretch>
              </p:blipFill>
              <p:spPr>
                <a:xfrm>
                  <a:off x="8577458" y="2357854"/>
                  <a:ext cx="23760" cy="31248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21" name="Freihand 20">
                  <a:extLst>
                    <a:ext uri="{FF2B5EF4-FFF2-40B4-BE49-F238E27FC236}">
                      <a16:creationId xmlns:a16="http://schemas.microsoft.com/office/drawing/2014/main" id="{B8FA22CD-8938-472B-A51C-AEA36BCC7989}"/>
                    </a:ext>
                  </a:extLst>
                </p14:cNvPr>
                <p14:cNvContentPartPr/>
                <p14:nvPr/>
              </p14:nvContentPartPr>
              <p14:xfrm>
                <a:off x="8635058" y="2437414"/>
                <a:ext cx="97560" cy="248040"/>
              </p14:xfrm>
            </p:contentPart>
          </mc:Choice>
          <mc:Fallback xmlns="">
            <p:pic>
              <p:nvPicPr>
                <p:cNvPr id="21" name="Freihand 20">
                  <a:extLst>
                    <a:ext uri="{FF2B5EF4-FFF2-40B4-BE49-F238E27FC236}">
                      <a16:creationId xmlns:a16="http://schemas.microsoft.com/office/drawing/2014/main" id="{B8FA22CD-8938-472B-A51C-AEA36BCC7989}"/>
                    </a:ext>
                  </a:extLst>
                </p:cNvPr>
                <p:cNvPicPr/>
                <p:nvPr/>
              </p:nvPicPr>
              <p:blipFill>
                <a:blip r:embed="rId197"/>
                <a:stretch>
                  <a:fillRect/>
                </a:stretch>
              </p:blipFill>
              <p:spPr>
                <a:xfrm>
                  <a:off x="8626058" y="2428774"/>
                  <a:ext cx="115200" cy="26568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28" name="Freihand 27">
                  <a:extLst>
                    <a:ext uri="{FF2B5EF4-FFF2-40B4-BE49-F238E27FC236}">
                      <a16:creationId xmlns:a16="http://schemas.microsoft.com/office/drawing/2014/main" id="{157C0C57-3392-4EC5-AD6E-EC69347D4C97}"/>
                    </a:ext>
                  </a:extLst>
                </p14:cNvPr>
                <p14:cNvContentPartPr/>
                <p14:nvPr/>
              </p14:nvContentPartPr>
              <p14:xfrm>
                <a:off x="7641458" y="1974814"/>
                <a:ext cx="95760" cy="176760"/>
              </p14:xfrm>
            </p:contentPart>
          </mc:Choice>
          <mc:Fallback xmlns="">
            <p:pic>
              <p:nvPicPr>
                <p:cNvPr id="28" name="Freihand 27">
                  <a:extLst>
                    <a:ext uri="{FF2B5EF4-FFF2-40B4-BE49-F238E27FC236}">
                      <a16:creationId xmlns:a16="http://schemas.microsoft.com/office/drawing/2014/main" id="{157C0C57-3392-4EC5-AD6E-EC69347D4C97}"/>
                    </a:ext>
                  </a:extLst>
                </p:cNvPr>
                <p:cNvPicPr/>
                <p:nvPr/>
              </p:nvPicPr>
              <p:blipFill>
                <a:blip r:embed="rId199"/>
                <a:stretch>
                  <a:fillRect/>
                </a:stretch>
              </p:blipFill>
              <p:spPr>
                <a:xfrm>
                  <a:off x="7632818" y="1966174"/>
                  <a:ext cx="113400" cy="19440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29" name="Freihand 28">
                  <a:extLst>
                    <a:ext uri="{FF2B5EF4-FFF2-40B4-BE49-F238E27FC236}">
                      <a16:creationId xmlns:a16="http://schemas.microsoft.com/office/drawing/2014/main" id="{C80007FD-4C9D-410E-8B4B-EEF4125D8D67}"/>
                    </a:ext>
                  </a:extLst>
                </p14:cNvPr>
                <p14:cNvContentPartPr/>
                <p14:nvPr/>
              </p14:nvContentPartPr>
              <p14:xfrm>
                <a:off x="7430858" y="1908574"/>
                <a:ext cx="430920" cy="365400"/>
              </p14:xfrm>
            </p:contentPart>
          </mc:Choice>
          <mc:Fallback xmlns="">
            <p:pic>
              <p:nvPicPr>
                <p:cNvPr id="29" name="Freihand 28">
                  <a:extLst>
                    <a:ext uri="{FF2B5EF4-FFF2-40B4-BE49-F238E27FC236}">
                      <a16:creationId xmlns:a16="http://schemas.microsoft.com/office/drawing/2014/main" id="{C80007FD-4C9D-410E-8B4B-EEF4125D8D67}"/>
                    </a:ext>
                  </a:extLst>
                </p:cNvPr>
                <p:cNvPicPr/>
                <p:nvPr/>
              </p:nvPicPr>
              <p:blipFill>
                <a:blip r:embed="rId201"/>
                <a:stretch>
                  <a:fillRect/>
                </a:stretch>
              </p:blipFill>
              <p:spPr>
                <a:xfrm>
                  <a:off x="7421858" y="1899934"/>
                  <a:ext cx="44856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31" name="Freihand 30">
                  <a:extLst>
                    <a:ext uri="{FF2B5EF4-FFF2-40B4-BE49-F238E27FC236}">
                      <a16:creationId xmlns:a16="http://schemas.microsoft.com/office/drawing/2014/main" id="{331AD207-0695-448D-B019-CD4042B25B3F}"/>
                    </a:ext>
                  </a:extLst>
                </p14:cNvPr>
                <p14:cNvContentPartPr/>
                <p14:nvPr/>
              </p14:nvContentPartPr>
              <p14:xfrm>
                <a:off x="8194418" y="1962934"/>
                <a:ext cx="157680" cy="190440"/>
              </p14:xfrm>
            </p:contentPart>
          </mc:Choice>
          <mc:Fallback xmlns="">
            <p:pic>
              <p:nvPicPr>
                <p:cNvPr id="31" name="Freihand 30">
                  <a:extLst>
                    <a:ext uri="{FF2B5EF4-FFF2-40B4-BE49-F238E27FC236}">
                      <a16:creationId xmlns:a16="http://schemas.microsoft.com/office/drawing/2014/main" id="{331AD207-0695-448D-B019-CD4042B25B3F}"/>
                    </a:ext>
                  </a:extLst>
                </p:cNvPr>
                <p:cNvPicPr/>
                <p:nvPr/>
              </p:nvPicPr>
              <p:blipFill>
                <a:blip r:embed="rId203"/>
                <a:stretch>
                  <a:fillRect/>
                </a:stretch>
              </p:blipFill>
              <p:spPr>
                <a:xfrm>
                  <a:off x="8185778" y="1953934"/>
                  <a:ext cx="175320" cy="20808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32" name="Freihand 31">
                  <a:extLst>
                    <a:ext uri="{FF2B5EF4-FFF2-40B4-BE49-F238E27FC236}">
                      <a16:creationId xmlns:a16="http://schemas.microsoft.com/office/drawing/2014/main" id="{5EEE51DB-F47C-493A-89E0-D36BDBF9F859}"/>
                    </a:ext>
                  </a:extLst>
                </p14:cNvPr>
                <p14:cNvContentPartPr/>
                <p14:nvPr/>
              </p14:nvContentPartPr>
              <p14:xfrm>
                <a:off x="8033138" y="1917934"/>
                <a:ext cx="436320" cy="361440"/>
              </p14:xfrm>
            </p:contentPart>
          </mc:Choice>
          <mc:Fallback xmlns="">
            <p:pic>
              <p:nvPicPr>
                <p:cNvPr id="32" name="Freihand 31">
                  <a:extLst>
                    <a:ext uri="{FF2B5EF4-FFF2-40B4-BE49-F238E27FC236}">
                      <a16:creationId xmlns:a16="http://schemas.microsoft.com/office/drawing/2014/main" id="{5EEE51DB-F47C-493A-89E0-D36BDBF9F859}"/>
                    </a:ext>
                  </a:extLst>
                </p:cNvPr>
                <p:cNvPicPr/>
                <p:nvPr/>
              </p:nvPicPr>
              <p:blipFill>
                <a:blip r:embed="rId205"/>
                <a:stretch>
                  <a:fillRect/>
                </a:stretch>
              </p:blipFill>
              <p:spPr>
                <a:xfrm>
                  <a:off x="8024138" y="1908934"/>
                  <a:ext cx="453960" cy="37908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34" name="Freihand 133">
                  <a:extLst>
                    <a:ext uri="{FF2B5EF4-FFF2-40B4-BE49-F238E27FC236}">
                      <a16:creationId xmlns:a16="http://schemas.microsoft.com/office/drawing/2014/main" id="{1566CD17-9570-4AF0-B7C1-68D9A7C2023B}"/>
                    </a:ext>
                  </a:extLst>
                </p14:cNvPr>
                <p14:cNvContentPartPr/>
                <p14:nvPr/>
              </p14:nvContentPartPr>
              <p14:xfrm>
                <a:off x="3306698" y="3903334"/>
                <a:ext cx="21960" cy="110520"/>
              </p14:xfrm>
            </p:contentPart>
          </mc:Choice>
          <mc:Fallback xmlns="">
            <p:pic>
              <p:nvPicPr>
                <p:cNvPr id="134" name="Freihand 133">
                  <a:extLst>
                    <a:ext uri="{FF2B5EF4-FFF2-40B4-BE49-F238E27FC236}">
                      <a16:creationId xmlns:a16="http://schemas.microsoft.com/office/drawing/2014/main" id="{1566CD17-9570-4AF0-B7C1-68D9A7C2023B}"/>
                    </a:ext>
                  </a:extLst>
                </p:cNvPr>
                <p:cNvPicPr/>
                <p:nvPr/>
              </p:nvPicPr>
              <p:blipFill>
                <a:blip r:embed="rId207"/>
                <a:stretch>
                  <a:fillRect/>
                </a:stretch>
              </p:blipFill>
              <p:spPr>
                <a:xfrm>
                  <a:off x="3297698" y="3894334"/>
                  <a:ext cx="39600" cy="12816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35" name="Freihand 134">
                  <a:extLst>
                    <a:ext uri="{FF2B5EF4-FFF2-40B4-BE49-F238E27FC236}">
                      <a16:creationId xmlns:a16="http://schemas.microsoft.com/office/drawing/2014/main" id="{46E1ED2C-DAB4-4344-9271-AA36D74FBF04}"/>
                    </a:ext>
                  </a:extLst>
                </p14:cNvPr>
                <p14:cNvContentPartPr/>
                <p14:nvPr/>
              </p14:nvContentPartPr>
              <p14:xfrm>
                <a:off x="3263498" y="3882094"/>
                <a:ext cx="161640" cy="214200"/>
              </p14:xfrm>
            </p:contentPart>
          </mc:Choice>
          <mc:Fallback xmlns="">
            <p:pic>
              <p:nvPicPr>
                <p:cNvPr id="135" name="Freihand 134">
                  <a:extLst>
                    <a:ext uri="{FF2B5EF4-FFF2-40B4-BE49-F238E27FC236}">
                      <a16:creationId xmlns:a16="http://schemas.microsoft.com/office/drawing/2014/main" id="{46E1ED2C-DAB4-4344-9271-AA36D74FBF04}"/>
                    </a:ext>
                  </a:extLst>
                </p:cNvPr>
                <p:cNvPicPr/>
                <p:nvPr/>
              </p:nvPicPr>
              <p:blipFill>
                <a:blip r:embed="rId209"/>
                <a:stretch>
                  <a:fillRect/>
                </a:stretch>
              </p:blipFill>
              <p:spPr>
                <a:xfrm>
                  <a:off x="3254858" y="3873094"/>
                  <a:ext cx="179280" cy="23184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36" name="Freihand 135">
                  <a:extLst>
                    <a:ext uri="{FF2B5EF4-FFF2-40B4-BE49-F238E27FC236}">
                      <a16:creationId xmlns:a16="http://schemas.microsoft.com/office/drawing/2014/main" id="{2F9E99C3-8EFE-4036-BEA5-28A14EFCFBE4}"/>
                    </a:ext>
                  </a:extLst>
                </p14:cNvPr>
                <p14:cNvContentPartPr/>
                <p14:nvPr/>
              </p14:nvContentPartPr>
              <p14:xfrm>
                <a:off x="3466538" y="3890374"/>
                <a:ext cx="21240" cy="159120"/>
              </p14:xfrm>
            </p:contentPart>
          </mc:Choice>
          <mc:Fallback xmlns="">
            <p:pic>
              <p:nvPicPr>
                <p:cNvPr id="136" name="Freihand 135">
                  <a:extLst>
                    <a:ext uri="{FF2B5EF4-FFF2-40B4-BE49-F238E27FC236}">
                      <a16:creationId xmlns:a16="http://schemas.microsoft.com/office/drawing/2014/main" id="{2F9E99C3-8EFE-4036-BEA5-28A14EFCFBE4}"/>
                    </a:ext>
                  </a:extLst>
                </p:cNvPr>
                <p:cNvPicPr/>
                <p:nvPr/>
              </p:nvPicPr>
              <p:blipFill>
                <a:blip r:embed="rId211"/>
                <a:stretch>
                  <a:fillRect/>
                </a:stretch>
              </p:blipFill>
              <p:spPr>
                <a:xfrm>
                  <a:off x="3457898" y="3881374"/>
                  <a:ext cx="3888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37" name="Freihand 136">
                  <a:extLst>
                    <a:ext uri="{FF2B5EF4-FFF2-40B4-BE49-F238E27FC236}">
                      <a16:creationId xmlns:a16="http://schemas.microsoft.com/office/drawing/2014/main" id="{894B70F2-DA3C-4720-953E-F51C74512C18}"/>
                    </a:ext>
                  </a:extLst>
                </p14:cNvPr>
                <p14:cNvContentPartPr/>
                <p14:nvPr/>
              </p14:nvContentPartPr>
              <p14:xfrm>
                <a:off x="3429458" y="3919174"/>
                <a:ext cx="160920" cy="148320"/>
              </p14:xfrm>
            </p:contentPart>
          </mc:Choice>
          <mc:Fallback xmlns="">
            <p:pic>
              <p:nvPicPr>
                <p:cNvPr id="137" name="Freihand 136">
                  <a:extLst>
                    <a:ext uri="{FF2B5EF4-FFF2-40B4-BE49-F238E27FC236}">
                      <a16:creationId xmlns:a16="http://schemas.microsoft.com/office/drawing/2014/main" id="{894B70F2-DA3C-4720-953E-F51C74512C18}"/>
                    </a:ext>
                  </a:extLst>
                </p:cNvPr>
                <p:cNvPicPr/>
                <p:nvPr/>
              </p:nvPicPr>
              <p:blipFill>
                <a:blip r:embed="rId213"/>
                <a:stretch>
                  <a:fillRect/>
                </a:stretch>
              </p:blipFill>
              <p:spPr>
                <a:xfrm>
                  <a:off x="3420818" y="3910174"/>
                  <a:ext cx="178560" cy="16596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38" name="Freihand 137">
                  <a:extLst>
                    <a:ext uri="{FF2B5EF4-FFF2-40B4-BE49-F238E27FC236}">
                      <a16:creationId xmlns:a16="http://schemas.microsoft.com/office/drawing/2014/main" id="{D1E38F74-5B9B-42E5-8329-198F70FD376B}"/>
                    </a:ext>
                  </a:extLst>
                </p14:cNvPr>
                <p14:cNvContentPartPr/>
                <p14:nvPr/>
              </p14:nvContentPartPr>
              <p14:xfrm>
                <a:off x="3661298" y="3882454"/>
                <a:ext cx="131760" cy="141480"/>
              </p14:xfrm>
            </p:contentPart>
          </mc:Choice>
          <mc:Fallback xmlns="">
            <p:pic>
              <p:nvPicPr>
                <p:cNvPr id="138" name="Freihand 137">
                  <a:extLst>
                    <a:ext uri="{FF2B5EF4-FFF2-40B4-BE49-F238E27FC236}">
                      <a16:creationId xmlns:a16="http://schemas.microsoft.com/office/drawing/2014/main" id="{D1E38F74-5B9B-42E5-8329-198F70FD376B}"/>
                    </a:ext>
                  </a:extLst>
                </p:cNvPr>
                <p:cNvPicPr/>
                <p:nvPr/>
              </p:nvPicPr>
              <p:blipFill>
                <a:blip r:embed="rId215"/>
                <a:stretch>
                  <a:fillRect/>
                </a:stretch>
              </p:blipFill>
              <p:spPr>
                <a:xfrm>
                  <a:off x="3652298" y="3873454"/>
                  <a:ext cx="14940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39" name="Freihand 138">
                  <a:extLst>
                    <a:ext uri="{FF2B5EF4-FFF2-40B4-BE49-F238E27FC236}">
                      <a16:creationId xmlns:a16="http://schemas.microsoft.com/office/drawing/2014/main" id="{BBDBC556-296C-4115-ABBA-E04E9EC0B239}"/>
                    </a:ext>
                  </a:extLst>
                </p14:cNvPr>
                <p14:cNvContentPartPr/>
                <p14:nvPr/>
              </p14:nvContentPartPr>
              <p14:xfrm>
                <a:off x="3792698" y="3866254"/>
                <a:ext cx="189360" cy="164520"/>
              </p14:xfrm>
            </p:contentPart>
          </mc:Choice>
          <mc:Fallback xmlns="">
            <p:pic>
              <p:nvPicPr>
                <p:cNvPr id="139" name="Freihand 138">
                  <a:extLst>
                    <a:ext uri="{FF2B5EF4-FFF2-40B4-BE49-F238E27FC236}">
                      <a16:creationId xmlns:a16="http://schemas.microsoft.com/office/drawing/2014/main" id="{BBDBC556-296C-4115-ABBA-E04E9EC0B239}"/>
                    </a:ext>
                  </a:extLst>
                </p:cNvPr>
                <p:cNvPicPr/>
                <p:nvPr/>
              </p:nvPicPr>
              <p:blipFill>
                <a:blip r:embed="rId217"/>
                <a:stretch>
                  <a:fillRect/>
                </a:stretch>
              </p:blipFill>
              <p:spPr>
                <a:xfrm>
                  <a:off x="3783698" y="3857254"/>
                  <a:ext cx="207000" cy="18216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40" name="Freihand 139">
                  <a:extLst>
                    <a:ext uri="{FF2B5EF4-FFF2-40B4-BE49-F238E27FC236}">
                      <a16:creationId xmlns:a16="http://schemas.microsoft.com/office/drawing/2014/main" id="{18FE17BE-D5BF-4435-BA2A-DEC1E157D00A}"/>
                    </a:ext>
                  </a:extLst>
                </p14:cNvPr>
                <p14:cNvContentPartPr/>
                <p14:nvPr/>
              </p14:nvContentPartPr>
              <p14:xfrm>
                <a:off x="3895658" y="3927454"/>
                <a:ext cx="43200" cy="106560"/>
              </p14:xfrm>
            </p:contentPart>
          </mc:Choice>
          <mc:Fallback xmlns="">
            <p:pic>
              <p:nvPicPr>
                <p:cNvPr id="140" name="Freihand 139">
                  <a:extLst>
                    <a:ext uri="{FF2B5EF4-FFF2-40B4-BE49-F238E27FC236}">
                      <a16:creationId xmlns:a16="http://schemas.microsoft.com/office/drawing/2014/main" id="{18FE17BE-D5BF-4435-BA2A-DEC1E157D00A}"/>
                    </a:ext>
                  </a:extLst>
                </p:cNvPr>
                <p:cNvPicPr/>
                <p:nvPr/>
              </p:nvPicPr>
              <p:blipFill>
                <a:blip r:embed="rId219"/>
                <a:stretch>
                  <a:fillRect/>
                </a:stretch>
              </p:blipFill>
              <p:spPr>
                <a:xfrm>
                  <a:off x="3887018" y="3918454"/>
                  <a:ext cx="6084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41" name="Freihand 140">
                  <a:extLst>
                    <a:ext uri="{FF2B5EF4-FFF2-40B4-BE49-F238E27FC236}">
                      <a16:creationId xmlns:a16="http://schemas.microsoft.com/office/drawing/2014/main" id="{2E17FB71-A272-4A4F-8520-70F8E6E3F8A5}"/>
                    </a:ext>
                  </a:extLst>
                </p14:cNvPr>
                <p14:cNvContentPartPr/>
                <p14:nvPr/>
              </p14:nvContentPartPr>
              <p14:xfrm>
                <a:off x="4018778" y="3887494"/>
                <a:ext cx="131760" cy="153000"/>
              </p14:xfrm>
            </p:contentPart>
          </mc:Choice>
          <mc:Fallback xmlns="">
            <p:pic>
              <p:nvPicPr>
                <p:cNvPr id="141" name="Freihand 140">
                  <a:extLst>
                    <a:ext uri="{FF2B5EF4-FFF2-40B4-BE49-F238E27FC236}">
                      <a16:creationId xmlns:a16="http://schemas.microsoft.com/office/drawing/2014/main" id="{2E17FB71-A272-4A4F-8520-70F8E6E3F8A5}"/>
                    </a:ext>
                  </a:extLst>
                </p:cNvPr>
                <p:cNvPicPr/>
                <p:nvPr/>
              </p:nvPicPr>
              <p:blipFill>
                <a:blip r:embed="rId221"/>
                <a:stretch>
                  <a:fillRect/>
                </a:stretch>
              </p:blipFill>
              <p:spPr>
                <a:xfrm>
                  <a:off x="4009778" y="3878494"/>
                  <a:ext cx="149400" cy="17064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42" name="Freihand 141">
                  <a:extLst>
                    <a:ext uri="{FF2B5EF4-FFF2-40B4-BE49-F238E27FC236}">
                      <a16:creationId xmlns:a16="http://schemas.microsoft.com/office/drawing/2014/main" id="{F1756168-9EAF-4C29-BC5C-29BB0AD6B43F}"/>
                    </a:ext>
                  </a:extLst>
                </p14:cNvPr>
                <p14:cNvContentPartPr/>
                <p14:nvPr/>
              </p14:nvContentPartPr>
              <p14:xfrm>
                <a:off x="4207418" y="3870934"/>
                <a:ext cx="100440" cy="169560"/>
              </p14:xfrm>
            </p:contentPart>
          </mc:Choice>
          <mc:Fallback xmlns="">
            <p:pic>
              <p:nvPicPr>
                <p:cNvPr id="142" name="Freihand 141">
                  <a:extLst>
                    <a:ext uri="{FF2B5EF4-FFF2-40B4-BE49-F238E27FC236}">
                      <a16:creationId xmlns:a16="http://schemas.microsoft.com/office/drawing/2014/main" id="{F1756168-9EAF-4C29-BC5C-29BB0AD6B43F}"/>
                    </a:ext>
                  </a:extLst>
                </p:cNvPr>
                <p:cNvPicPr/>
                <p:nvPr/>
              </p:nvPicPr>
              <p:blipFill>
                <a:blip r:embed="rId223"/>
                <a:stretch>
                  <a:fillRect/>
                </a:stretch>
              </p:blipFill>
              <p:spPr>
                <a:xfrm>
                  <a:off x="4198778" y="3861934"/>
                  <a:ext cx="11808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46" name="Freihand 145">
                  <a:extLst>
                    <a:ext uri="{FF2B5EF4-FFF2-40B4-BE49-F238E27FC236}">
                      <a16:creationId xmlns:a16="http://schemas.microsoft.com/office/drawing/2014/main" id="{3BC3A931-F750-463E-9610-FF725A5F8054}"/>
                    </a:ext>
                  </a:extLst>
                </p14:cNvPr>
                <p14:cNvContentPartPr/>
                <p14:nvPr/>
              </p14:nvContentPartPr>
              <p14:xfrm>
                <a:off x="3581018" y="4041214"/>
                <a:ext cx="3538440" cy="1311840"/>
              </p14:xfrm>
            </p:contentPart>
          </mc:Choice>
          <mc:Fallback xmlns="">
            <p:pic>
              <p:nvPicPr>
                <p:cNvPr id="146" name="Freihand 145">
                  <a:extLst>
                    <a:ext uri="{FF2B5EF4-FFF2-40B4-BE49-F238E27FC236}">
                      <a16:creationId xmlns:a16="http://schemas.microsoft.com/office/drawing/2014/main" id="{3BC3A931-F750-463E-9610-FF725A5F8054}"/>
                    </a:ext>
                  </a:extLst>
                </p:cNvPr>
                <p:cNvPicPr/>
                <p:nvPr/>
              </p:nvPicPr>
              <p:blipFill>
                <a:blip r:embed="rId225"/>
                <a:stretch>
                  <a:fillRect/>
                </a:stretch>
              </p:blipFill>
              <p:spPr>
                <a:xfrm>
                  <a:off x="3572378" y="4032574"/>
                  <a:ext cx="3556080" cy="132948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47" name="Freihand 146">
                  <a:extLst>
                    <a:ext uri="{FF2B5EF4-FFF2-40B4-BE49-F238E27FC236}">
                      <a16:creationId xmlns:a16="http://schemas.microsoft.com/office/drawing/2014/main" id="{561F115B-FBDE-4BBD-AB6B-7C9FF81BA22E}"/>
                    </a:ext>
                  </a:extLst>
                </p14:cNvPr>
                <p14:cNvContentPartPr/>
                <p14:nvPr/>
              </p14:nvContentPartPr>
              <p14:xfrm>
                <a:off x="7161938" y="3951214"/>
                <a:ext cx="175680" cy="214200"/>
              </p14:xfrm>
            </p:contentPart>
          </mc:Choice>
          <mc:Fallback xmlns="">
            <p:pic>
              <p:nvPicPr>
                <p:cNvPr id="147" name="Freihand 146">
                  <a:extLst>
                    <a:ext uri="{FF2B5EF4-FFF2-40B4-BE49-F238E27FC236}">
                      <a16:creationId xmlns:a16="http://schemas.microsoft.com/office/drawing/2014/main" id="{561F115B-FBDE-4BBD-AB6B-7C9FF81BA22E}"/>
                    </a:ext>
                  </a:extLst>
                </p:cNvPr>
                <p:cNvPicPr/>
                <p:nvPr/>
              </p:nvPicPr>
              <p:blipFill>
                <a:blip r:embed="rId227"/>
                <a:stretch>
                  <a:fillRect/>
                </a:stretch>
              </p:blipFill>
              <p:spPr>
                <a:xfrm>
                  <a:off x="7153298" y="3942574"/>
                  <a:ext cx="193320" cy="23184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148" name="Freihand 147">
                  <a:extLst>
                    <a:ext uri="{FF2B5EF4-FFF2-40B4-BE49-F238E27FC236}">
                      <a16:creationId xmlns:a16="http://schemas.microsoft.com/office/drawing/2014/main" id="{9464A5D8-4E5F-4AE4-A190-9E6FC231EFD2}"/>
                    </a:ext>
                  </a:extLst>
                </p14:cNvPr>
                <p14:cNvContentPartPr/>
                <p14:nvPr/>
              </p14:nvContentPartPr>
              <p14:xfrm>
                <a:off x="7350578" y="3996574"/>
                <a:ext cx="9000" cy="45360"/>
              </p14:xfrm>
            </p:contentPart>
          </mc:Choice>
          <mc:Fallback xmlns="">
            <p:pic>
              <p:nvPicPr>
                <p:cNvPr id="148" name="Freihand 147">
                  <a:extLst>
                    <a:ext uri="{FF2B5EF4-FFF2-40B4-BE49-F238E27FC236}">
                      <a16:creationId xmlns:a16="http://schemas.microsoft.com/office/drawing/2014/main" id="{9464A5D8-4E5F-4AE4-A190-9E6FC231EFD2}"/>
                    </a:ext>
                  </a:extLst>
                </p:cNvPr>
                <p:cNvPicPr/>
                <p:nvPr/>
              </p:nvPicPr>
              <p:blipFill>
                <a:blip r:embed="rId229"/>
                <a:stretch>
                  <a:fillRect/>
                </a:stretch>
              </p:blipFill>
              <p:spPr>
                <a:xfrm>
                  <a:off x="7341938" y="3987574"/>
                  <a:ext cx="26640" cy="6300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149" name="Freihand 148">
                  <a:extLst>
                    <a:ext uri="{FF2B5EF4-FFF2-40B4-BE49-F238E27FC236}">
                      <a16:creationId xmlns:a16="http://schemas.microsoft.com/office/drawing/2014/main" id="{6A8B81D0-06E2-4532-B0DE-05E124C52F4A}"/>
                    </a:ext>
                  </a:extLst>
                </p14:cNvPr>
                <p14:cNvContentPartPr/>
                <p14:nvPr/>
              </p14:nvContentPartPr>
              <p14:xfrm>
                <a:off x="7336538" y="4094494"/>
                <a:ext cx="360" cy="29160"/>
              </p14:xfrm>
            </p:contentPart>
          </mc:Choice>
          <mc:Fallback xmlns="">
            <p:pic>
              <p:nvPicPr>
                <p:cNvPr id="149" name="Freihand 148">
                  <a:extLst>
                    <a:ext uri="{FF2B5EF4-FFF2-40B4-BE49-F238E27FC236}">
                      <a16:creationId xmlns:a16="http://schemas.microsoft.com/office/drawing/2014/main" id="{6A8B81D0-06E2-4532-B0DE-05E124C52F4A}"/>
                    </a:ext>
                  </a:extLst>
                </p:cNvPr>
                <p:cNvPicPr/>
                <p:nvPr/>
              </p:nvPicPr>
              <p:blipFill>
                <a:blip r:embed="rId231"/>
                <a:stretch>
                  <a:fillRect/>
                </a:stretch>
              </p:blipFill>
              <p:spPr>
                <a:xfrm>
                  <a:off x="7327538" y="4085854"/>
                  <a:ext cx="18000" cy="4680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150" name="Freihand 149">
                  <a:extLst>
                    <a:ext uri="{FF2B5EF4-FFF2-40B4-BE49-F238E27FC236}">
                      <a16:creationId xmlns:a16="http://schemas.microsoft.com/office/drawing/2014/main" id="{486B49AC-41E6-4FA4-A8AD-B296BD1C924A}"/>
                    </a:ext>
                  </a:extLst>
                </p14:cNvPr>
                <p14:cNvContentPartPr/>
                <p14:nvPr/>
              </p14:nvContentPartPr>
              <p14:xfrm>
                <a:off x="7379378" y="3972454"/>
                <a:ext cx="129600" cy="225720"/>
              </p14:xfrm>
            </p:contentPart>
          </mc:Choice>
          <mc:Fallback xmlns="">
            <p:pic>
              <p:nvPicPr>
                <p:cNvPr id="150" name="Freihand 149">
                  <a:extLst>
                    <a:ext uri="{FF2B5EF4-FFF2-40B4-BE49-F238E27FC236}">
                      <a16:creationId xmlns:a16="http://schemas.microsoft.com/office/drawing/2014/main" id="{486B49AC-41E6-4FA4-A8AD-B296BD1C924A}"/>
                    </a:ext>
                  </a:extLst>
                </p:cNvPr>
                <p:cNvPicPr/>
                <p:nvPr/>
              </p:nvPicPr>
              <p:blipFill>
                <a:blip r:embed="rId233"/>
                <a:stretch>
                  <a:fillRect/>
                </a:stretch>
              </p:blipFill>
              <p:spPr>
                <a:xfrm>
                  <a:off x="7370378" y="3963454"/>
                  <a:ext cx="14724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151" name="Freihand 150">
                  <a:extLst>
                    <a:ext uri="{FF2B5EF4-FFF2-40B4-BE49-F238E27FC236}">
                      <a16:creationId xmlns:a16="http://schemas.microsoft.com/office/drawing/2014/main" id="{353CCA36-98D3-46F8-BF61-5881CBF05AEB}"/>
                    </a:ext>
                  </a:extLst>
                </p14:cNvPr>
                <p14:cNvContentPartPr/>
                <p14:nvPr/>
              </p14:nvContentPartPr>
              <p14:xfrm>
                <a:off x="7562258" y="4046254"/>
                <a:ext cx="28800" cy="93600"/>
              </p14:xfrm>
            </p:contentPart>
          </mc:Choice>
          <mc:Fallback xmlns="">
            <p:pic>
              <p:nvPicPr>
                <p:cNvPr id="151" name="Freihand 150">
                  <a:extLst>
                    <a:ext uri="{FF2B5EF4-FFF2-40B4-BE49-F238E27FC236}">
                      <a16:creationId xmlns:a16="http://schemas.microsoft.com/office/drawing/2014/main" id="{353CCA36-98D3-46F8-BF61-5881CBF05AEB}"/>
                    </a:ext>
                  </a:extLst>
                </p:cNvPr>
                <p:cNvPicPr/>
                <p:nvPr/>
              </p:nvPicPr>
              <p:blipFill>
                <a:blip r:embed="rId235"/>
                <a:stretch>
                  <a:fillRect/>
                </a:stretch>
              </p:blipFill>
              <p:spPr>
                <a:xfrm>
                  <a:off x="7553618" y="4037614"/>
                  <a:ext cx="46440" cy="11124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152" name="Freihand 151">
                  <a:extLst>
                    <a:ext uri="{FF2B5EF4-FFF2-40B4-BE49-F238E27FC236}">
                      <a16:creationId xmlns:a16="http://schemas.microsoft.com/office/drawing/2014/main" id="{88A285C6-84BA-4BC6-A768-01E28FF70087}"/>
                    </a:ext>
                  </a:extLst>
                </p14:cNvPr>
                <p14:cNvContentPartPr/>
                <p14:nvPr/>
              </p14:nvContentPartPr>
              <p14:xfrm>
                <a:off x="7520498" y="3977134"/>
                <a:ext cx="194040" cy="228960"/>
              </p14:xfrm>
            </p:contentPart>
          </mc:Choice>
          <mc:Fallback xmlns="">
            <p:pic>
              <p:nvPicPr>
                <p:cNvPr id="152" name="Freihand 151">
                  <a:extLst>
                    <a:ext uri="{FF2B5EF4-FFF2-40B4-BE49-F238E27FC236}">
                      <a16:creationId xmlns:a16="http://schemas.microsoft.com/office/drawing/2014/main" id="{88A285C6-84BA-4BC6-A768-01E28FF70087}"/>
                    </a:ext>
                  </a:extLst>
                </p:cNvPr>
                <p:cNvPicPr/>
                <p:nvPr/>
              </p:nvPicPr>
              <p:blipFill>
                <a:blip r:embed="rId237"/>
                <a:stretch>
                  <a:fillRect/>
                </a:stretch>
              </p:blipFill>
              <p:spPr>
                <a:xfrm>
                  <a:off x="7511498" y="3968494"/>
                  <a:ext cx="21168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153" name="Freihand 152">
                  <a:extLst>
                    <a:ext uri="{FF2B5EF4-FFF2-40B4-BE49-F238E27FC236}">
                      <a16:creationId xmlns:a16="http://schemas.microsoft.com/office/drawing/2014/main" id="{4683922C-82D8-442B-98B2-F5B41C50FA9E}"/>
                    </a:ext>
                  </a:extLst>
                </p14:cNvPr>
                <p14:cNvContentPartPr/>
                <p14:nvPr/>
              </p14:nvContentPartPr>
              <p14:xfrm>
                <a:off x="7712378" y="3964174"/>
                <a:ext cx="167760" cy="199800"/>
              </p14:xfrm>
            </p:contentPart>
          </mc:Choice>
          <mc:Fallback xmlns="">
            <p:pic>
              <p:nvPicPr>
                <p:cNvPr id="153" name="Freihand 152">
                  <a:extLst>
                    <a:ext uri="{FF2B5EF4-FFF2-40B4-BE49-F238E27FC236}">
                      <a16:creationId xmlns:a16="http://schemas.microsoft.com/office/drawing/2014/main" id="{4683922C-82D8-442B-98B2-F5B41C50FA9E}"/>
                    </a:ext>
                  </a:extLst>
                </p:cNvPr>
                <p:cNvPicPr/>
                <p:nvPr/>
              </p:nvPicPr>
              <p:blipFill>
                <a:blip r:embed="rId239"/>
                <a:stretch>
                  <a:fillRect/>
                </a:stretch>
              </p:blipFill>
              <p:spPr>
                <a:xfrm>
                  <a:off x="7703738" y="3955534"/>
                  <a:ext cx="185400" cy="21744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54" name="Freihand 153">
                  <a:extLst>
                    <a:ext uri="{FF2B5EF4-FFF2-40B4-BE49-F238E27FC236}">
                      <a16:creationId xmlns:a16="http://schemas.microsoft.com/office/drawing/2014/main" id="{522FDF21-7327-4764-8495-1F272266BD12}"/>
                    </a:ext>
                  </a:extLst>
                </p14:cNvPr>
                <p14:cNvContentPartPr/>
                <p14:nvPr/>
              </p14:nvContentPartPr>
              <p14:xfrm>
                <a:off x="7708418" y="4078654"/>
                <a:ext cx="109080" cy="29160"/>
              </p14:xfrm>
            </p:contentPart>
          </mc:Choice>
          <mc:Fallback xmlns="">
            <p:pic>
              <p:nvPicPr>
                <p:cNvPr id="154" name="Freihand 153">
                  <a:extLst>
                    <a:ext uri="{FF2B5EF4-FFF2-40B4-BE49-F238E27FC236}">
                      <a16:creationId xmlns:a16="http://schemas.microsoft.com/office/drawing/2014/main" id="{522FDF21-7327-4764-8495-1F272266BD12}"/>
                    </a:ext>
                  </a:extLst>
                </p:cNvPr>
                <p:cNvPicPr/>
                <p:nvPr/>
              </p:nvPicPr>
              <p:blipFill>
                <a:blip r:embed="rId241"/>
                <a:stretch>
                  <a:fillRect/>
                </a:stretch>
              </p:blipFill>
              <p:spPr>
                <a:xfrm>
                  <a:off x="7699418" y="4069654"/>
                  <a:ext cx="126720" cy="4680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155" name="Freihand 154">
                  <a:extLst>
                    <a:ext uri="{FF2B5EF4-FFF2-40B4-BE49-F238E27FC236}">
                      <a16:creationId xmlns:a16="http://schemas.microsoft.com/office/drawing/2014/main" id="{83B76A05-1AF6-4E27-90BE-05F460552A24}"/>
                    </a:ext>
                  </a:extLst>
                </p14:cNvPr>
                <p14:cNvContentPartPr/>
                <p14:nvPr/>
              </p14:nvContentPartPr>
              <p14:xfrm>
                <a:off x="7874018" y="3983974"/>
                <a:ext cx="160560" cy="148320"/>
              </p14:xfrm>
            </p:contentPart>
          </mc:Choice>
          <mc:Fallback xmlns="">
            <p:pic>
              <p:nvPicPr>
                <p:cNvPr id="155" name="Freihand 154">
                  <a:extLst>
                    <a:ext uri="{FF2B5EF4-FFF2-40B4-BE49-F238E27FC236}">
                      <a16:creationId xmlns:a16="http://schemas.microsoft.com/office/drawing/2014/main" id="{83B76A05-1AF6-4E27-90BE-05F460552A24}"/>
                    </a:ext>
                  </a:extLst>
                </p:cNvPr>
                <p:cNvPicPr/>
                <p:nvPr/>
              </p:nvPicPr>
              <p:blipFill>
                <a:blip r:embed="rId243"/>
                <a:stretch>
                  <a:fillRect/>
                </a:stretch>
              </p:blipFill>
              <p:spPr>
                <a:xfrm>
                  <a:off x="7865378" y="3975334"/>
                  <a:ext cx="178200" cy="16596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156" name="Freihand 155">
                  <a:extLst>
                    <a:ext uri="{FF2B5EF4-FFF2-40B4-BE49-F238E27FC236}">
                      <a16:creationId xmlns:a16="http://schemas.microsoft.com/office/drawing/2014/main" id="{AC4DBF4E-36B2-4641-8570-65FB09740FE3}"/>
                    </a:ext>
                  </a:extLst>
                </p14:cNvPr>
                <p14:cNvContentPartPr/>
                <p14:nvPr/>
              </p14:nvContentPartPr>
              <p14:xfrm>
                <a:off x="8019818" y="3983974"/>
                <a:ext cx="130320" cy="145440"/>
              </p14:xfrm>
            </p:contentPart>
          </mc:Choice>
          <mc:Fallback xmlns="">
            <p:pic>
              <p:nvPicPr>
                <p:cNvPr id="156" name="Freihand 155">
                  <a:extLst>
                    <a:ext uri="{FF2B5EF4-FFF2-40B4-BE49-F238E27FC236}">
                      <a16:creationId xmlns:a16="http://schemas.microsoft.com/office/drawing/2014/main" id="{AC4DBF4E-36B2-4641-8570-65FB09740FE3}"/>
                    </a:ext>
                  </a:extLst>
                </p:cNvPr>
                <p:cNvPicPr/>
                <p:nvPr/>
              </p:nvPicPr>
              <p:blipFill>
                <a:blip r:embed="rId245"/>
                <a:stretch>
                  <a:fillRect/>
                </a:stretch>
              </p:blipFill>
              <p:spPr>
                <a:xfrm>
                  <a:off x="8011178" y="3974974"/>
                  <a:ext cx="14796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157" name="Freihand 156">
                  <a:extLst>
                    <a:ext uri="{FF2B5EF4-FFF2-40B4-BE49-F238E27FC236}">
                      <a16:creationId xmlns:a16="http://schemas.microsoft.com/office/drawing/2014/main" id="{94D2B355-9457-48C5-8294-B0FBCD8DFA3D}"/>
                    </a:ext>
                  </a:extLst>
                </p14:cNvPr>
                <p14:cNvContentPartPr/>
                <p14:nvPr/>
              </p14:nvContentPartPr>
              <p14:xfrm>
                <a:off x="8085698" y="4022134"/>
                <a:ext cx="48960" cy="106560"/>
              </p14:xfrm>
            </p:contentPart>
          </mc:Choice>
          <mc:Fallback xmlns="">
            <p:pic>
              <p:nvPicPr>
                <p:cNvPr id="157" name="Freihand 156">
                  <a:extLst>
                    <a:ext uri="{FF2B5EF4-FFF2-40B4-BE49-F238E27FC236}">
                      <a16:creationId xmlns:a16="http://schemas.microsoft.com/office/drawing/2014/main" id="{94D2B355-9457-48C5-8294-B0FBCD8DFA3D}"/>
                    </a:ext>
                  </a:extLst>
                </p:cNvPr>
                <p:cNvPicPr/>
                <p:nvPr/>
              </p:nvPicPr>
              <p:blipFill>
                <a:blip r:embed="rId247"/>
                <a:stretch>
                  <a:fillRect/>
                </a:stretch>
              </p:blipFill>
              <p:spPr>
                <a:xfrm>
                  <a:off x="8077058" y="4013494"/>
                  <a:ext cx="6660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158" name="Freihand 157">
                  <a:extLst>
                    <a:ext uri="{FF2B5EF4-FFF2-40B4-BE49-F238E27FC236}">
                      <a16:creationId xmlns:a16="http://schemas.microsoft.com/office/drawing/2014/main" id="{0A3E675D-3E91-499A-B50A-7B36120B43DB}"/>
                    </a:ext>
                  </a:extLst>
                </p14:cNvPr>
                <p14:cNvContentPartPr/>
                <p14:nvPr/>
              </p14:nvContentPartPr>
              <p14:xfrm>
                <a:off x="8171378" y="4022134"/>
                <a:ext cx="132120" cy="132120"/>
              </p14:xfrm>
            </p:contentPart>
          </mc:Choice>
          <mc:Fallback xmlns="">
            <p:pic>
              <p:nvPicPr>
                <p:cNvPr id="158" name="Freihand 157">
                  <a:extLst>
                    <a:ext uri="{FF2B5EF4-FFF2-40B4-BE49-F238E27FC236}">
                      <a16:creationId xmlns:a16="http://schemas.microsoft.com/office/drawing/2014/main" id="{0A3E675D-3E91-499A-B50A-7B36120B43DB}"/>
                    </a:ext>
                  </a:extLst>
                </p:cNvPr>
                <p:cNvPicPr/>
                <p:nvPr/>
              </p:nvPicPr>
              <p:blipFill>
                <a:blip r:embed="rId249"/>
                <a:stretch>
                  <a:fillRect/>
                </a:stretch>
              </p:blipFill>
              <p:spPr>
                <a:xfrm>
                  <a:off x="8162738" y="4013134"/>
                  <a:ext cx="14976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159" name="Freihand 158">
                  <a:extLst>
                    <a:ext uri="{FF2B5EF4-FFF2-40B4-BE49-F238E27FC236}">
                      <a16:creationId xmlns:a16="http://schemas.microsoft.com/office/drawing/2014/main" id="{49324C55-6975-4918-ACA3-A97B09BD9071}"/>
                    </a:ext>
                  </a:extLst>
                </p14:cNvPr>
                <p14:cNvContentPartPr/>
                <p14:nvPr/>
              </p14:nvContentPartPr>
              <p14:xfrm>
                <a:off x="8331938" y="3963814"/>
                <a:ext cx="132840" cy="191520"/>
              </p14:xfrm>
            </p:contentPart>
          </mc:Choice>
          <mc:Fallback xmlns="">
            <p:pic>
              <p:nvPicPr>
                <p:cNvPr id="159" name="Freihand 158">
                  <a:extLst>
                    <a:ext uri="{FF2B5EF4-FFF2-40B4-BE49-F238E27FC236}">
                      <a16:creationId xmlns:a16="http://schemas.microsoft.com/office/drawing/2014/main" id="{49324C55-6975-4918-ACA3-A97B09BD9071}"/>
                    </a:ext>
                  </a:extLst>
                </p:cNvPr>
                <p:cNvPicPr/>
                <p:nvPr/>
              </p:nvPicPr>
              <p:blipFill>
                <a:blip r:embed="rId251"/>
                <a:stretch>
                  <a:fillRect/>
                </a:stretch>
              </p:blipFill>
              <p:spPr>
                <a:xfrm>
                  <a:off x="8322938" y="3955174"/>
                  <a:ext cx="15048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161" name="Freihand 160">
                  <a:extLst>
                    <a:ext uri="{FF2B5EF4-FFF2-40B4-BE49-F238E27FC236}">
                      <a16:creationId xmlns:a16="http://schemas.microsoft.com/office/drawing/2014/main" id="{469D5ED6-D77D-47E7-B1DD-2E1C8912F94D}"/>
                    </a:ext>
                  </a:extLst>
                </p14:cNvPr>
                <p14:cNvContentPartPr/>
                <p14:nvPr/>
              </p14:nvContentPartPr>
              <p14:xfrm>
                <a:off x="5551658" y="5193214"/>
                <a:ext cx="166320" cy="206280"/>
              </p14:xfrm>
            </p:contentPart>
          </mc:Choice>
          <mc:Fallback xmlns="">
            <p:pic>
              <p:nvPicPr>
                <p:cNvPr id="161" name="Freihand 160">
                  <a:extLst>
                    <a:ext uri="{FF2B5EF4-FFF2-40B4-BE49-F238E27FC236}">
                      <a16:creationId xmlns:a16="http://schemas.microsoft.com/office/drawing/2014/main" id="{469D5ED6-D77D-47E7-B1DD-2E1C8912F94D}"/>
                    </a:ext>
                  </a:extLst>
                </p:cNvPr>
                <p:cNvPicPr/>
                <p:nvPr/>
              </p:nvPicPr>
              <p:blipFill>
                <a:blip r:embed="rId253"/>
                <a:stretch>
                  <a:fillRect/>
                </a:stretch>
              </p:blipFill>
              <p:spPr>
                <a:xfrm>
                  <a:off x="5543018" y="5184574"/>
                  <a:ext cx="183960" cy="22392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162" name="Freihand 161">
                  <a:extLst>
                    <a:ext uri="{FF2B5EF4-FFF2-40B4-BE49-F238E27FC236}">
                      <a16:creationId xmlns:a16="http://schemas.microsoft.com/office/drawing/2014/main" id="{7EF6B34B-225B-4467-9E49-8861AFC87CF8}"/>
                    </a:ext>
                  </a:extLst>
                </p14:cNvPr>
                <p14:cNvContentPartPr/>
                <p14:nvPr/>
              </p14:nvContentPartPr>
              <p14:xfrm>
                <a:off x="5381378" y="5018254"/>
                <a:ext cx="455760" cy="474840"/>
              </p14:xfrm>
            </p:contentPart>
          </mc:Choice>
          <mc:Fallback xmlns="">
            <p:pic>
              <p:nvPicPr>
                <p:cNvPr id="162" name="Freihand 161">
                  <a:extLst>
                    <a:ext uri="{FF2B5EF4-FFF2-40B4-BE49-F238E27FC236}">
                      <a16:creationId xmlns:a16="http://schemas.microsoft.com/office/drawing/2014/main" id="{7EF6B34B-225B-4467-9E49-8861AFC87CF8}"/>
                    </a:ext>
                  </a:extLst>
                </p:cNvPr>
                <p:cNvPicPr/>
                <p:nvPr/>
              </p:nvPicPr>
              <p:blipFill>
                <a:blip r:embed="rId255"/>
                <a:stretch>
                  <a:fillRect/>
                </a:stretch>
              </p:blipFill>
              <p:spPr>
                <a:xfrm>
                  <a:off x="5372738" y="5009254"/>
                  <a:ext cx="473400" cy="492480"/>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164" name="Freihand 163">
                  <a:extLst>
                    <a:ext uri="{FF2B5EF4-FFF2-40B4-BE49-F238E27FC236}">
                      <a16:creationId xmlns:a16="http://schemas.microsoft.com/office/drawing/2014/main" id="{05D36CBC-3FAD-4DF2-8BC5-52986159CC05}"/>
                    </a:ext>
                  </a:extLst>
                </p14:cNvPr>
                <p14:cNvContentPartPr/>
                <p14:nvPr/>
              </p14:nvContentPartPr>
              <p14:xfrm>
                <a:off x="8011538" y="3181534"/>
                <a:ext cx="945720" cy="1334880"/>
              </p14:xfrm>
            </p:contentPart>
          </mc:Choice>
          <mc:Fallback xmlns="">
            <p:pic>
              <p:nvPicPr>
                <p:cNvPr id="164" name="Freihand 163">
                  <a:extLst>
                    <a:ext uri="{FF2B5EF4-FFF2-40B4-BE49-F238E27FC236}">
                      <a16:creationId xmlns:a16="http://schemas.microsoft.com/office/drawing/2014/main" id="{05D36CBC-3FAD-4DF2-8BC5-52986159CC05}"/>
                    </a:ext>
                  </a:extLst>
                </p:cNvPr>
                <p:cNvPicPr/>
                <p:nvPr/>
              </p:nvPicPr>
              <p:blipFill>
                <a:blip r:embed="rId257"/>
                <a:stretch>
                  <a:fillRect/>
                </a:stretch>
              </p:blipFill>
              <p:spPr>
                <a:xfrm>
                  <a:off x="8002538" y="3172534"/>
                  <a:ext cx="963360" cy="1352520"/>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165" name="Freihand 164">
                  <a:extLst>
                    <a:ext uri="{FF2B5EF4-FFF2-40B4-BE49-F238E27FC236}">
                      <a16:creationId xmlns:a16="http://schemas.microsoft.com/office/drawing/2014/main" id="{CA668DE2-189C-4FA5-9116-BEF75B4830CD}"/>
                    </a:ext>
                  </a:extLst>
                </p14:cNvPr>
                <p14:cNvContentPartPr/>
                <p14:nvPr/>
              </p14:nvContentPartPr>
              <p14:xfrm>
                <a:off x="8506178" y="3159934"/>
                <a:ext cx="166320" cy="176760"/>
              </p14:xfrm>
            </p:contentPart>
          </mc:Choice>
          <mc:Fallback xmlns="">
            <p:pic>
              <p:nvPicPr>
                <p:cNvPr id="165" name="Freihand 164">
                  <a:extLst>
                    <a:ext uri="{FF2B5EF4-FFF2-40B4-BE49-F238E27FC236}">
                      <a16:creationId xmlns:a16="http://schemas.microsoft.com/office/drawing/2014/main" id="{CA668DE2-189C-4FA5-9116-BEF75B4830CD}"/>
                    </a:ext>
                  </a:extLst>
                </p:cNvPr>
                <p:cNvPicPr/>
                <p:nvPr/>
              </p:nvPicPr>
              <p:blipFill>
                <a:blip r:embed="rId259"/>
                <a:stretch>
                  <a:fillRect/>
                </a:stretch>
              </p:blipFill>
              <p:spPr>
                <a:xfrm>
                  <a:off x="8497538" y="3150934"/>
                  <a:ext cx="183960" cy="19440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166" name="Freihand 165">
                  <a:extLst>
                    <a:ext uri="{FF2B5EF4-FFF2-40B4-BE49-F238E27FC236}">
                      <a16:creationId xmlns:a16="http://schemas.microsoft.com/office/drawing/2014/main" id="{DF8F6E4C-BE83-427B-874B-4DE8F10FBD26}"/>
                    </a:ext>
                  </a:extLst>
                </p14:cNvPr>
                <p14:cNvContentPartPr/>
                <p14:nvPr/>
              </p14:nvContentPartPr>
              <p14:xfrm>
                <a:off x="8387738" y="3074614"/>
                <a:ext cx="394920" cy="354600"/>
              </p14:xfrm>
            </p:contentPart>
          </mc:Choice>
          <mc:Fallback xmlns="">
            <p:pic>
              <p:nvPicPr>
                <p:cNvPr id="166" name="Freihand 165">
                  <a:extLst>
                    <a:ext uri="{FF2B5EF4-FFF2-40B4-BE49-F238E27FC236}">
                      <a16:creationId xmlns:a16="http://schemas.microsoft.com/office/drawing/2014/main" id="{DF8F6E4C-BE83-427B-874B-4DE8F10FBD26}"/>
                    </a:ext>
                  </a:extLst>
                </p:cNvPr>
                <p:cNvPicPr/>
                <p:nvPr/>
              </p:nvPicPr>
              <p:blipFill>
                <a:blip r:embed="rId261"/>
                <a:stretch>
                  <a:fillRect/>
                </a:stretch>
              </p:blipFill>
              <p:spPr>
                <a:xfrm>
                  <a:off x="8379098" y="3065974"/>
                  <a:ext cx="412560" cy="372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62">
            <p14:nvContentPartPr>
              <p14:cNvPr id="168" name="Freihand 167">
                <a:extLst>
                  <a:ext uri="{FF2B5EF4-FFF2-40B4-BE49-F238E27FC236}">
                    <a16:creationId xmlns:a16="http://schemas.microsoft.com/office/drawing/2014/main" id="{FB80A469-40EC-4087-80F4-3FD7C830A5FD}"/>
                  </a:ext>
                </a:extLst>
              </p14:cNvPr>
              <p14:cNvContentPartPr/>
              <p14:nvPr/>
            </p14:nvContentPartPr>
            <p14:xfrm>
              <a:off x="4387778" y="3783814"/>
              <a:ext cx="9000" cy="283320"/>
            </p14:xfrm>
          </p:contentPart>
        </mc:Choice>
        <mc:Fallback xmlns="">
          <p:pic>
            <p:nvPicPr>
              <p:cNvPr id="168" name="Freihand 167">
                <a:extLst>
                  <a:ext uri="{FF2B5EF4-FFF2-40B4-BE49-F238E27FC236}">
                    <a16:creationId xmlns:a16="http://schemas.microsoft.com/office/drawing/2014/main" id="{FB80A469-40EC-4087-80F4-3FD7C830A5FD}"/>
                  </a:ext>
                </a:extLst>
              </p:cNvPr>
              <p:cNvPicPr/>
              <p:nvPr/>
            </p:nvPicPr>
            <p:blipFill>
              <a:blip r:embed="rId263"/>
              <a:stretch>
                <a:fillRect/>
              </a:stretch>
            </p:blipFill>
            <p:spPr>
              <a:xfrm>
                <a:off x="4378778" y="3774814"/>
                <a:ext cx="26640" cy="30096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169" name="Freihand 168">
                <a:extLst>
                  <a:ext uri="{FF2B5EF4-FFF2-40B4-BE49-F238E27FC236}">
                    <a16:creationId xmlns:a16="http://schemas.microsoft.com/office/drawing/2014/main" id="{1AA9318C-CCF0-42C2-A4FF-F487321525A3}"/>
                  </a:ext>
                </a:extLst>
              </p14:cNvPr>
              <p14:cNvContentPartPr/>
              <p14:nvPr/>
            </p14:nvContentPartPr>
            <p14:xfrm>
              <a:off x="3438098" y="3294934"/>
              <a:ext cx="14760" cy="285120"/>
            </p14:xfrm>
          </p:contentPart>
        </mc:Choice>
        <mc:Fallback xmlns="">
          <p:pic>
            <p:nvPicPr>
              <p:cNvPr id="169" name="Freihand 168">
                <a:extLst>
                  <a:ext uri="{FF2B5EF4-FFF2-40B4-BE49-F238E27FC236}">
                    <a16:creationId xmlns:a16="http://schemas.microsoft.com/office/drawing/2014/main" id="{1AA9318C-CCF0-42C2-A4FF-F487321525A3}"/>
                  </a:ext>
                </a:extLst>
              </p:cNvPr>
              <p:cNvPicPr/>
              <p:nvPr/>
            </p:nvPicPr>
            <p:blipFill>
              <a:blip r:embed="rId265"/>
              <a:stretch>
                <a:fillRect/>
              </a:stretch>
            </p:blipFill>
            <p:spPr>
              <a:xfrm>
                <a:off x="3429458" y="3286294"/>
                <a:ext cx="32400" cy="302760"/>
              </a:xfrm>
              <a:prstGeom prst="rect">
                <a:avLst/>
              </a:prstGeom>
            </p:spPr>
          </p:pic>
        </mc:Fallback>
      </mc:AlternateContent>
      <p:grpSp>
        <p:nvGrpSpPr>
          <p:cNvPr id="176" name="Gruppieren 175">
            <a:extLst>
              <a:ext uri="{FF2B5EF4-FFF2-40B4-BE49-F238E27FC236}">
                <a16:creationId xmlns:a16="http://schemas.microsoft.com/office/drawing/2014/main" id="{FF9EE4DE-4C30-4CEB-A522-605A2E912461}"/>
              </a:ext>
            </a:extLst>
          </p:cNvPr>
          <p:cNvGrpSpPr/>
          <p:nvPr/>
        </p:nvGrpSpPr>
        <p:grpSpPr>
          <a:xfrm>
            <a:off x="2036618" y="1975894"/>
            <a:ext cx="835560" cy="221040"/>
            <a:chOff x="2036618" y="1975894"/>
            <a:chExt cx="835560" cy="221040"/>
          </a:xfrm>
        </p:grpSpPr>
        <mc:AlternateContent xmlns:mc="http://schemas.openxmlformats.org/markup-compatibility/2006" xmlns:p14="http://schemas.microsoft.com/office/powerpoint/2010/main">
          <mc:Choice Requires="p14">
            <p:contentPart p14:bwMode="auto" r:id="rId266">
              <p14:nvContentPartPr>
                <p14:cNvPr id="170" name="Freihand 169">
                  <a:extLst>
                    <a:ext uri="{FF2B5EF4-FFF2-40B4-BE49-F238E27FC236}">
                      <a16:creationId xmlns:a16="http://schemas.microsoft.com/office/drawing/2014/main" id="{9BDC5C3F-6A7F-4DF1-B3F5-ACBBEABF3A1F}"/>
                    </a:ext>
                  </a:extLst>
                </p14:cNvPr>
                <p14:cNvContentPartPr/>
                <p14:nvPr/>
              </p14:nvContentPartPr>
              <p14:xfrm>
                <a:off x="2036618" y="2009374"/>
                <a:ext cx="94680" cy="179280"/>
              </p14:xfrm>
            </p:contentPart>
          </mc:Choice>
          <mc:Fallback xmlns="">
            <p:pic>
              <p:nvPicPr>
                <p:cNvPr id="170" name="Freihand 169">
                  <a:extLst>
                    <a:ext uri="{FF2B5EF4-FFF2-40B4-BE49-F238E27FC236}">
                      <a16:creationId xmlns:a16="http://schemas.microsoft.com/office/drawing/2014/main" id="{9BDC5C3F-6A7F-4DF1-B3F5-ACBBEABF3A1F}"/>
                    </a:ext>
                  </a:extLst>
                </p:cNvPr>
                <p:cNvPicPr/>
                <p:nvPr/>
              </p:nvPicPr>
              <p:blipFill>
                <a:blip r:embed="rId267"/>
                <a:stretch>
                  <a:fillRect/>
                </a:stretch>
              </p:blipFill>
              <p:spPr>
                <a:xfrm>
                  <a:off x="2027978" y="2000374"/>
                  <a:ext cx="11232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268">
              <p14:nvContentPartPr>
                <p14:cNvPr id="171" name="Freihand 170">
                  <a:extLst>
                    <a:ext uri="{FF2B5EF4-FFF2-40B4-BE49-F238E27FC236}">
                      <a16:creationId xmlns:a16="http://schemas.microsoft.com/office/drawing/2014/main" id="{AB664C3E-D1AE-42F2-BE58-39C261EF45B9}"/>
                    </a:ext>
                  </a:extLst>
                </p14:cNvPr>
                <p14:cNvContentPartPr/>
                <p14:nvPr/>
              </p14:nvContentPartPr>
              <p14:xfrm>
                <a:off x="2108258" y="2016214"/>
                <a:ext cx="80280" cy="159480"/>
              </p14:xfrm>
            </p:contentPart>
          </mc:Choice>
          <mc:Fallback xmlns="">
            <p:pic>
              <p:nvPicPr>
                <p:cNvPr id="171" name="Freihand 170">
                  <a:extLst>
                    <a:ext uri="{FF2B5EF4-FFF2-40B4-BE49-F238E27FC236}">
                      <a16:creationId xmlns:a16="http://schemas.microsoft.com/office/drawing/2014/main" id="{AB664C3E-D1AE-42F2-BE58-39C261EF45B9}"/>
                    </a:ext>
                  </a:extLst>
                </p:cNvPr>
                <p:cNvPicPr/>
                <p:nvPr/>
              </p:nvPicPr>
              <p:blipFill>
                <a:blip r:embed="rId269"/>
                <a:stretch>
                  <a:fillRect/>
                </a:stretch>
              </p:blipFill>
              <p:spPr>
                <a:xfrm>
                  <a:off x="2099258" y="2007214"/>
                  <a:ext cx="97920" cy="177120"/>
                </a:xfrm>
                <a:prstGeom prst="rect">
                  <a:avLst/>
                </a:prstGeom>
              </p:spPr>
            </p:pic>
          </mc:Fallback>
        </mc:AlternateContent>
        <mc:AlternateContent xmlns:mc="http://schemas.openxmlformats.org/markup-compatibility/2006" xmlns:p14="http://schemas.microsoft.com/office/powerpoint/2010/main">
          <mc:Choice Requires="p14">
            <p:contentPart p14:bwMode="auto" r:id="rId270">
              <p14:nvContentPartPr>
                <p14:cNvPr id="172" name="Freihand 171">
                  <a:extLst>
                    <a:ext uri="{FF2B5EF4-FFF2-40B4-BE49-F238E27FC236}">
                      <a16:creationId xmlns:a16="http://schemas.microsoft.com/office/drawing/2014/main" id="{8DC5E640-5E4F-4DA3-81C4-C2AA336D7227}"/>
                    </a:ext>
                  </a:extLst>
                </p14:cNvPr>
                <p14:cNvContentPartPr/>
                <p14:nvPr/>
              </p14:nvContentPartPr>
              <p14:xfrm>
                <a:off x="2081258" y="2127094"/>
                <a:ext cx="115920" cy="16920"/>
              </p14:xfrm>
            </p:contentPart>
          </mc:Choice>
          <mc:Fallback xmlns="">
            <p:pic>
              <p:nvPicPr>
                <p:cNvPr id="172" name="Freihand 171">
                  <a:extLst>
                    <a:ext uri="{FF2B5EF4-FFF2-40B4-BE49-F238E27FC236}">
                      <a16:creationId xmlns:a16="http://schemas.microsoft.com/office/drawing/2014/main" id="{8DC5E640-5E4F-4DA3-81C4-C2AA336D7227}"/>
                    </a:ext>
                  </a:extLst>
                </p:cNvPr>
                <p:cNvPicPr/>
                <p:nvPr/>
              </p:nvPicPr>
              <p:blipFill>
                <a:blip r:embed="rId271"/>
                <a:stretch>
                  <a:fillRect/>
                </a:stretch>
              </p:blipFill>
              <p:spPr>
                <a:xfrm>
                  <a:off x="2072258" y="2118094"/>
                  <a:ext cx="13356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272">
              <p14:nvContentPartPr>
                <p14:cNvPr id="173" name="Freihand 172">
                  <a:extLst>
                    <a:ext uri="{FF2B5EF4-FFF2-40B4-BE49-F238E27FC236}">
                      <a16:creationId xmlns:a16="http://schemas.microsoft.com/office/drawing/2014/main" id="{B55EE0F1-888C-4514-B0A1-EE959BE0DB2E}"/>
                    </a:ext>
                  </a:extLst>
                </p14:cNvPr>
                <p14:cNvContentPartPr/>
                <p14:nvPr/>
              </p14:nvContentPartPr>
              <p14:xfrm>
                <a:off x="2238218" y="2028454"/>
                <a:ext cx="262080" cy="168480"/>
              </p14:xfrm>
            </p:contentPart>
          </mc:Choice>
          <mc:Fallback xmlns="">
            <p:pic>
              <p:nvPicPr>
                <p:cNvPr id="173" name="Freihand 172">
                  <a:extLst>
                    <a:ext uri="{FF2B5EF4-FFF2-40B4-BE49-F238E27FC236}">
                      <a16:creationId xmlns:a16="http://schemas.microsoft.com/office/drawing/2014/main" id="{B55EE0F1-888C-4514-B0A1-EE959BE0DB2E}"/>
                    </a:ext>
                  </a:extLst>
                </p:cNvPr>
                <p:cNvPicPr/>
                <p:nvPr/>
              </p:nvPicPr>
              <p:blipFill>
                <a:blip r:embed="rId273"/>
                <a:stretch>
                  <a:fillRect/>
                </a:stretch>
              </p:blipFill>
              <p:spPr>
                <a:xfrm>
                  <a:off x="2229578" y="2019814"/>
                  <a:ext cx="27972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274">
              <p14:nvContentPartPr>
                <p14:cNvPr id="174" name="Freihand 173">
                  <a:extLst>
                    <a:ext uri="{FF2B5EF4-FFF2-40B4-BE49-F238E27FC236}">
                      <a16:creationId xmlns:a16="http://schemas.microsoft.com/office/drawing/2014/main" id="{3D4D0031-2E76-4892-8D91-366FDBD16CFF}"/>
                    </a:ext>
                  </a:extLst>
                </p14:cNvPr>
                <p14:cNvContentPartPr/>
                <p14:nvPr/>
              </p14:nvContentPartPr>
              <p14:xfrm>
                <a:off x="2391218" y="2064094"/>
                <a:ext cx="298080" cy="108360"/>
              </p14:xfrm>
            </p:contentPart>
          </mc:Choice>
          <mc:Fallback xmlns="">
            <p:pic>
              <p:nvPicPr>
                <p:cNvPr id="174" name="Freihand 173">
                  <a:extLst>
                    <a:ext uri="{FF2B5EF4-FFF2-40B4-BE49-F238E27FC236}">
                      <a16:creationId xmlns:a16="http://schemas.microsoft.com/office/drawing/2014/main" id="{3D4D0031-2E76-4892-8D91-366FDBD16CFF}"/>
                    </a:ext>
                  </a:extLst>
                </p:cNvPr>
                <p:cNvPicPr/>
                <p:nvPr/>
              </p:nvPicPr>
              <p:blipFill>
                <a:blip r:embed="rId275"/>
                <a:stretch>
                  <a:fillRect/>
                </a:stretch>
              </p:blipFill>
              <p:spPr>
                <a:xfrm>
                  <a:off x="2382578" y="2055454"/>
                  <a:ext cx="31572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276">
              <p14:nvContentPartPr>
                <p14:cNvPr id="175" name="Freihand 174">
                  <a:extLst>
                    <a:ext uri="{FF2B5EF4-FFF2-40B4-BE49-F238E27FC236}">
                      <a16:creationId xmlns:a16="http://schemas.microsoft.com/office/drawing/2014/main" id="{020CA612-3848-4DD8-8697-506C350DCABD}"/>
                    </a:ext>
                  </a:extLst>
                </p14:cNvPr>
                <p14:cNvContentPartPr/>
                <p14:nvPr/>
              </p14:nvContentPartPr>
              <p14:xfrm>
                <a:off x="2688218" y="1975894"/>
                <a:ext cx="183960" cy="219600"/>
              </p14:xfrm>
            </p:contentPart>
          </mc:Choice>
          <mc:Fallback xmlns="">
            <p:pic>
              <p:nvPicPr>
                <p:cNvPr id="175" name="Freihand 174">
                  <a:extLst>
                    <a:ext uri="{FF2B5EF4-FFF2-40B4-BE49-F238E27FC236}">
                      <a16:creationId xmlns:a16="http://schemas.microsoft.com/office/drawing/2014/main" id="{020CA612-3848-4DD8-8697-506C350DCABD}"/>
                    </a:ext>
                  </a:extLst>
                </p:cNvPr>
                <p:cNvPicPr/>
                <p:nvPr/>
              </p:nvPicPr>
              <p:blipFill>
                <a:blip r:embed="rId277"/>
                <a:stretch>
                  <a:fillRect/>
                </a:stretch>
              </p:blipFill>
              <p:spPr>
                <a:xfrm>
                  <a:off x="2679218" y="1966894"/>
                  <a:ext cx="201600" cy="237240"/>
                </a:xfrm>
                <a:prstGeom prst="rect">
                  <a:avLst/>
                </a:prstGeom>
              </p:spPr>
            </p:pic>
          </mc:Fallback>
        </mc:AlternateContent>
      </p:grpSp>
      <p:grpSp>
        <p:nvGrpSpPr>
          <p:cNvPr id="179" name="Gruppieren 178">
            <a:extLst>
              <a:ext uri="{FF2B5EF4-FFF2-40B4-BE49-F238E27FC236}">
                <a16:creationId xmlns:a16="http://schemas.microsoft.com/office/drawing/2014/main" id="{CEFBAA6B-A89F-4E88-B34B-3F301ED0582A}"/>
              </a:ext>
            </a:extLst>
          </p:cNvPr>
          <p:cNvGrpSpPr/>
          <p:nvPr/>
        </p:nvGrpSpPr>
        <p:grpSpPr>
          <a:xfrm>
            <a:off x="3589658" y="3331294"/>
            <a:ext cx="326880" cy="160920"/>
            <a:chOff x="3589658" y="3331294"/>
            <a:chExt cx="326880" cy="160920"/>
          </a:xfrm>
        </p:grpSpPr>
        <mc:AlternateContent xmlns:mc="http://schemas.openxmlformats.org/markup-compatibility/2006" xmlns:p14="http://schemas.microsoft.com/office/powerpoint/2010/main">
          <mc:Choice Requires="p14">
            <p:contentPart p14:bwMode="auto" r:id="rId278">
              <p14:nvContentPartPr>
                <p14:cNvPr id="177" name="Freihand 176">
                  <a:extLst>
                    <a:ext uri="{FF2B5EF4-FFF2-40B4-BE49-F238E27FC236}">
                      <a16:creationId xmlns:a16="http://schemas.microsoft.com/office/drawing/2014/main" id="{56F19323-2BA6-4896-AA15-83D44F11B05B}"/>
                    </a:ext>
                  </a:extLst>
                </p14:cNvPr>
                <p14:cNvContentPartPr/>
                <p14:nvPr/>
              </p14:nvContentPartPr>
              <p14:xfrm>
                <a:off x="3589658" y="3344254"/>
                <a:ext cx="137520" cy="147960"/>
              </p14:xfrm>
            </p:contentPart>
          </mc:Choice>
          <mc:Fallback xmlns="">
            <p:pic>
              <p:nvPicPr>
                <p:cNvPr id="177" name="Freihand 176">
                  <a:extLst>
                    <a:ext uri="{FF2B5EF4-FFF2-40B4-BE49-F238E27FC236}">
                      <a16:creationId xmlns:a16="http://schemas.microsoft.com/office/drawing/2014/main" id="{56F19323-2BA6-4896-AA15-83D44F11B05B}"/>
                    </a:ext>
                  </a:extLst>
                </p:cNvPr>
                <p:cNvPicPr/>
                <p:nvPr/>
              </p:nvPicPr>
              <p:blipFill>
                <a:blip r:embed="rId279"/>
                <a:stretch>
                  <a:fillRect/>
                </a:stretch>
              </p:blipFill>
              <p:spPr>
                <a:xfrm>
                  <a:off x="3581018" y="3335254"/>
                  <a:ext cx="15516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280">
              <p14:nvContentPartPr>
                <p14:cNvPr id="178" name="Freihand 177">
                  <a:extLst>
                    <a:ext uri="{FF2B5EF4-FFF2-40B4-BE49-F238E27FC236}">
                      <a16:creationId xmlns:a16="http://schemas.microsoft.com/office/drawing/2014/main" id="{1792053A-E226-4F62-9813-F1552E2269DF}"/>
                    </a:ext>
                  </a:extLst>
                </p14:cNvPr>
                <p14:cNvContentPartPr/>
                <p14:nvPr/>
              </p14:nvContentPartPr>
              <p14:xfrm>
                <a:off x="3778298" y="3331294"/>
                <a:ext cx="138240" cy="148680"/>
              </p14:xfrm>
            </p:contentPart>
          </mc:Choice>
          <mc:Fallback xmlns="">
            <p:pic>
              <p:nvPicPr>
                <p:cNvPr id="178" name="Freihand 177">
                  <a:extLst>
                    <a:ext uri="{FF2B5EF4-FFF2-40B4-BE49-F238E27FC236}">
                      <a16:creationId xmlns:a16="http://schemas.microsoft.com/office/drawing/2014/main" id="{1792053A-E226-4F62-9813-F1552E2269DF}"/>
                    </a:ext>
                  </a:extLst>
                </p:cNvPr>
                <p:cNvPicPr/>
                <p:nvPr/>
              </p:nvPicPr>
              <p:blipFill>
                <a:blip r:embed="rId281"/>
                <a:stretch>
                  <a:fillRect/>
                </a:stretch>
              </p:blipFill>
              <p:spPr>
                <a:xfrm>
                  <a:off x="3769658" y="3322654"/>
                  <a:ext cx="155880" cy="166320"/>
                </a:xfrm>
                <a:prstGeom prst="rect">
                  <a:avLst/>
                </a:prstGeom>
              </p:spPr>
            </p:pic>
          </mc:Fallback>
        </mc:AlternateContent>
      </p:grpSp>
      <p:grpSp>
        <p:nvGrpSpPr>
          <p:cNvPr id="184" name="Gruppieren 183">
            <a:extLst>
              <a:ext uri="{FF2B5EF4-FFF2-40B4-BE49-F238E27FC236}">
                <a16:creationId xmlns:a16="http://schemas.microsoft.com/office/drawing/2014/main" id="{00A9EDB4-EB46-4FAB-9177-A2927A9A84B4}"/>
              </a:ext>
            </a:extLst>
          </p:cNvPr>
          <p:cNvGrpSpPr/>
          <p:nvPr/>
        </p:nvGrpSpPr>
        <p:grpSpPr>
          <a:xfrm>
            <a:off x="3771818" y="4131574"/>
            <a:ext cx="181440" cy="486360"/>
            <a:chOff x="3771818" y="4131574"/>
            <a:chExt cx="181440" cy="486360"/>
          </a:xfrm>
        </p:grpSpPr>
        <mc:AlternateContent xmlns:mc="http://schemas.openxmlformats.org/markup-compatibility/2006" xmlns:p14="http://schemas.microsoft.com/office/powerpoint/2010/main">
          <mc:Choice Requires="p14">
            <p:contentPart p14:bwMode="auto" r:id="rId282">
              <p14:nvContentPartPr>
                <p14:cNvPr id="180" name="Freihand 179">
                  <a:extLst>
                    <a:ext uri="{FF2B5EF4-FFF2-40B4-BE49-F238E27FC236}">
                      <a16:creationId xmlns:a16="http://schemas.microsoft.com/office/drawing/2014/main" id="{0B1131A2-40AA-48A5-BF27-650DAF24CED3}"/>
                    </a:ext>
                  </a:extLst>
                </p14:cNvPr>
                <p14:cNvContentPartPr/>
                <p14:nvPr/>
              </p14:nvContentPartPr>
              <p14:xfrm>
                <a:off x="3881258" y="4189534"/>
                <a:ext cx="360" cy="219960"/>
              </p14:xfrm>
            </p:contentPart>
          </mc:Choice>
          <mc:Fallback xmlns="">
            <p:pic>
              <p:nvPicPr>
                <p:cNvPr id="180" name="Freihand 179">
                  <a:extLst>
                    <a:ext uri="{FF2B5EF4-FFF2-40B4-BE49-F238E27FC236}">
                      <a16:creationId xmlns:a16="http://schemas.microsoft.com/office/drawing/2014/main" id="{0B1131A2-40AA-48A5-BF27-650DAF24CED3}"/>
                    </a:ext>
                  </a:extLst>
                </p:cNvPr>
                <p:cNvPicPr/>
                <p:nvPr/>
              </p:nvPicPr>
              <p:blipFill>
                <a:blip r:embed="rId283"/>
                <a:stretch>
                  <a:fillRect/>
                </a:stretch>
              </p:blipFill>
              <p:spPr>
                <a:xfrm>
                  <a:off x="3872618" y="4180894"/>
                  <a:ext cx="18000" cy="237600"/>
                </a:xfrm>
                <a:prstGeom prst="rect">
                  <a:avLst/>
                </a:prstGeom>
              </p:spPr>
            </p:pic>
          </mc:Fallback>
        </mc:AlternateContent>
        <mc:AlternateContent xmlns:mc="http://schemas.openxmlformats.org/markup-compatibility/2006" xmlns:p14="http://schemas.microsoft.com/office/powerpoint/2010/main">
          <mc:Choice Requires="p14">
            <p:contentPart p14:bwMode="auto" r:id="rId284">
              <p14:nvContentPartPr>
                <p14:cNvPr id="181" name="Freihand 180">
                  <a:extLst>
                    <a:ext uri="{FF2B5EF4-FFF2-40B4-BE49-F238E27FC236}">
                      <a16:creationId xmlns:a16="http://schemas.microsoft.com/office/drawing/2014/main" id="{AC636667-3AA2-40E2-BF30-DFB54AC55565}"/>
                    </a:ext>
                  </a:extLst>
                </p14:cNvPr>
                <p14:cNvContentPartPr/>
                <p14:nvPr/>
              </p14:nvContentPartPr>
              <p14:xfrm>
                <a:off x="3771818" y="4131574"/>
                <a:ext cx="153000" cy="127440"/>
              </p14:xfrm>
            </p:contentPart>
          </mc:Choice>
          <mc:Fallback xmlns="">
            <p:pic>
              <p:nvPicPr>
                <p:cNvPr id="181" name="Freihand 180">
                  <a:extLst>
                    <a:ext uri="{FF2B5EF4-FFF2-40B4-BE49-F238E27FC236}">
                      <a16:creationId xmlns:a16="http://schemas.microsoft.com/office/drawing/2014/main" id="{AC636667-3AA2-40E2-BF30-DFB54AC55565}"/>
                    </a:ext>
                  </a:extLst>
                </p:cNvPr>
                <p:cNvPicPr/>
                <p:nvPr/>
              </p:nvPicPr>
              <p:blipFill>
                <a:blip r:embed="rId285"/>
                <a:stretch>
                  <a:fillRect/>
                </a:stretch>
              </p:blipFill>
              <p:spPr>
                <a:xfrm>
                  <a:off x="3762818" y="4122934"/>
                  <a:ext cx="17064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286">
              <p14:nvContentPartPr>
                <p14:cNvPr id="182" name="Freihand 181">
                  <a:extLst>
                    <a:ext uri="{FF2B5EF4-FFF2-40B4-BE49-F238E27FC236}">
                      <a16:creationId xmlns:a16="http://schemas.microsoft.com/office/drawing/2014/main" id="{0AC1D309-D0EA-4094-8670-A23FA683D8B2}"/>
                    </a:ext>
                  </a:extLst>
                </p14:cNvPr>
                <p14:cNvContentPartPr/>
                <p14:nvPr/>
              </p14:nvContentPartPr>
              <p14:xfrm>
                <a:off x="3829778" y="4524334"/>
                <a:ext cx="123480" cy="65520"/>
              </p14:xfrm>
            </p:contentPart>
          </mc:Choice>
          <mc:Fallback xmlns="">
            <p:pic>
              <p:nvPicPr>
                <p:cNvPr id="182" name="Freihand 181">
                  <a:extLst>
                    <a:ext uri="{FF2B5EF4-FFF2-40B4-BE49-F238E27FC236}">
                      <a16:creationId xmlns:a16="http://schemas.microsoft.com/office/drawing/2014/main" id="{0AC1D309-D0EA-4094-8670-A23FA683D8B2}"/>
                    </a:ext>
                  </a:extLst>
                </p:cNvPr>
                <p:cNvPicPr/>
                <p:nvPr/>
              </p:nvPicPr>
              <p:blipFill>
                <a:blip r:embed="rId287"/>
                <a:stretch>
                  <a:fillRect/>
                </a:stretch>
              </p:blipFill>
              <p:spPr>
                <a:xfrm>
                  <a:off x="3821138" y="4515334"/>
                  <a:ext cx="14112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288">
              <p14:nvContentPartPr>
                <p14:cNvPr id="183" name="Freihand 182">
                  <a:extLst>
                    <a:ext uri="{FF2B5EF4-FFF2-40B4-BE49-F238E27FC236}">
                      <a16:creationId xmlns:a16="http://schemas.microsoft.com/office/drawing/2014/main" id="{E3B7C5BB-9938-4E6B-AEDC-D800AEC1EE30}"/>
                    </a:ext>
                  </a:extLst>
                </p14:cNvPr>
                <p14:cNvContentPartPr/>
                <p14:nvPr/>
              </p14:nvContentPartPr>
              <p14:xfrm>
                <a:off x="3807098" y="4463134"/>
                <a:ext cx="146160" cy="154800"/>
              </p14:xfrm>
            </p:contentPart>
          </mc:Choice>
          <mc:Fallback xmlns="">
            <p:pic>
              <p:nvPicPr>
                <p:cNvPr id="183" name="Freihand 182">
                  <a:extLst>
                    <a:ext uri="{FF2B5EF4-FFF2-40B4-BE49-F238E27FC236}">
                      <a16:creationId xmlns:a16="http://schemas.microsoft.com/office/drawing/2014/main" id="{E3B7C5BB-9938-4E6B-AEDC-D800AEC1EE30}"/>
                    </a:ext>
                  </a:extLst>
                </p:cNvPr>
                <p:cNvPicPr/>
                <p:nvPr/>
              </p:nvPicPr>
              <p:blipFill>
                <a:blip r:embed="rId289"/>
                <a:stretch>
                  <a:fillRect/>
                </a:stretch>
              </p:blipFill>
              <p:spPr>
                <a:xfrm>
                  <a:off x="3798098" y="4454134"/>
                  <a:ext cx="163800" cy="1724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90">
            <p14:nvContentPartPr>
              <p14:cNvPr id="185" name="Freihand 184">
                <a:extLst>
                  <a:ext uri="{FF2B5EF4-FFF2-40B4-BE49-F238E27FC236}">
                    <a16:creationId xmlns:a16="http://schemas.microsoft.com/office/drawing/2014/main" id="{8B396455-6ECD-401A-B408-424E47894238}"/>
                  </a:ext>
                </a:extLst>
              </p14:cNvPr>
              <p14:cNvContentPartPr/>
              <p14:nvPr/>
            </p14:nvContentPartPr>
            <p14:xfrm>
              <a:off x="7801658" y="2907214"/>
              <a:ext cx="313200" cy="130680"/>
            </p14:xfrm>
          </p:contentPart>
        </mc:Choice>
        <mc:Fallback xmlns="">
          <p:pic>
            <p:nvPicPr>
              <p:cNvPr id="185" name="Freihand 184">
                <a:extLst>
                  <a:ext uri="{FF2B5EF4-FFF2-40B4-BE49-F238E27FC236}">
                    <a16:creationId xmlns:a16="http://schemas.microsoft.com/office/drawing/2014/main" id="{8B396455-6ECD-401A-B408-424E47894238}"/>
                  </a:ext>
                </a:extLst>
              </p:cNvPr>
              <p:cNvPicPr/>
              <p:nvPr/>
            </p:nvPicPr>
            <p:blipFill>
              <a:blip r:embed="rId291"/>
              <a:stretch>
                <a:fillRect/>
              </a:stretch>
            </p:blipFill>
            <p:spPr>
              <a:xfrm>
                <a:off x="7793018" y="2898574"/>
                <a:ext cx="330840" cy="148320"/>
              </a:xfrm>
              <a:prstGeom prst="rect">
                <a:avLst/>
              </a:prstGeom>
            </p:spPr>
          </p:pic>
        </mc:Fallback>
      </mc:AlternateContent>
      <p:grpSp>
        <p:nvGrpSpPr>
          <p:cNvPr id="191" name="Gruppieren 190">
            <a:extLst>
              <a:ext uri="{FF2B5EF4-FFF2-40B4-BE49-F238E27FC236}">
                <a16:creationId xmlns:a16="http://schemas.microsoft.com/office/drawing/2014/main" id="{EFD21034-16C1-43AC-B9B1-74B8937A410E}"/>
              </a:ext>
            </a:extLst>
          </p:cNvPr>
          <p:cNvGrpSpPr/>
          <p:nvPr/>
        </p:nvGrpSpPr>
        <p:grpSpPr>
          <a:xfrm>
            <a:off x="8672138" y="1831174"/>
            <a:ext cx="712440" cy="242280"/>
            <a:chOff x="8672138" y="1831174"/>
            <a:chExt cx="712440" cy="242280"/>
          </a:xfrm>
        </p:grpSpPr>
        <mc:AlternateContent xmlns:mc="http://schemas.openxmlformats.org/markup-compatibility/2006" xmlns:p14="http://schemas.microsoft.com/office/powerpoint/2010/main">
          <mc:Choice Requires="p14">
            <p:contentPart p14:bwMode="auto" r:id="rId292">
              <p14:nvContentPartPr>
                <p14:cNvPr id="186" name="Freihand 185">
                  <a:extLst>
                    <a:ext uri="{FF2B5EF4-FFF2-40B4-BE49-F238E27FC236}">
                      <a16:creationId xmlns:a16="http://schemas.microsoft.com/office/drawing/2014/main" id="{402E3BAE-CA23-4C3C-B5B7-6EE349AEA6A1}"/>
                    </a:ext>
                  </a:extLst>
                </p14:cNvPr>
                <p14:cNvContentPartPr/>
                <p14:nvPr/>
              </p14:nvContentPartPr>
              <p14:xfrm>
                <a:off x="8672138" y="1831174"/>
                <a:ext cx="88920" cy="198360"/>
              </p14:xfrm>
            </p:contentPart>
          </mc:Choice>
          <mc:Fallback xmlns="">
            <p:pic>
              <p:nvPicPr>
                <p:cNvPr id="186" name="Freihand 185">
                  <a:extLst>
                    <a:ext uri="{FF2B5EF4-FFF2-40B4-BE49-F238E27FC236}">
                      <a16:creationId xmlns:a16="http://schemas.microsoft.com/office/drawing/2014/main" id="{402E3BAE-CA23-4C3C-B5B7-6EE349AEA6A1}"/>
                    </a:ext>
                  </a:extLst>
                </p:cNvPr>
                <p:cNvPicPr/>
                <p:nvPr/>
              </p:nvPicPr>
              <p:blipFill>
                <a:blip r:embed="rId293"/>
                <a:stretch>
                  <a:fillRect/>
                </a:stretch>
              </p:blipFill>
              <p:spPr>
                <a:xfrm>
                  <a:off x="8663138" y="1822534"/>
                  <a:ext cx="10656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94">
              <p14:nvContentPartPr>
                <p14:cNvPr id="187" name="Freihand 186">
                  <a:extLst>
                    <a:ext uri="{FF2B5EF4-FFF2-40B4-BE49-F238E27FC236}">
                      <a16:creationId xmlns:a16="http://schemas.microsoft.com/office/drawing/2014/main" id="{FCEB9F84-78E4-46FB-9943-B55F86C607FD}"/>
                    </a:ext>
                  </a:extLst>
                </p14:cNvPr>
                <p14:cNvContentPartPr/>
                <p14:nvPr/>
              </p14:nvContentPartPr>
              <p14:xfrm>
                <a:off x="8710298" y="1848454"/>
                <a:ext cx="85320" cy="198000"/>
              </p14:xfrm>
            </p:contentPart>
          </mc:Choice>
          <mc:Fallback xmlns="">
            <p:pic>
              <p:nvPicPr>
                <p:cNvPr id="187" name="Freihand 186">
                  <a:extLst>
                    <a:ext uri="{FF2B5EF4-FFF2-40B4-BE49-F238E27FC236}">
                      <a16:creationId xmlns:a16="http://schemas.microsoft.com/office/drawing/2014/main" id="{FCEB9F84-78E4-46FB-9943-B55F86C607FD}"/>
                    </a:ext>
                  </a:extLst>
                </p:cNvPr>
                <p:cNvPicPr/>
                <p:nvPr/>
              </p:nvPicPr>
              <p:blipFill>
                <a:blip r:embed="rId295"/>
                <a:stretch>
                  <a:fillRect/>
                </a:stretch>
              </p:blipFill>
              <p:spPr>
                <a:xfrm>
                  <a:off x="8701298" y="1839814"/>
                  <a:ext cx="102960" cy="215640"/>
                </a:xfrm>
                <a:prstGeom prst="rect">
                  <a:avLst/>
                </a:prstGeom>
              </p:spPr>
            </p:pic>
          </mc:Fallback>
        </mc:AlternateContent>
        <mc:AlternateContent xmlns:mc="http://schemas.openxmlformats.org/markup-compatibility/2006" xmlns:p14="http://schemas.microsoft.com/office/powerpoint/2010/main">
          <mc:Choice Requires="p14">
            <p:contentPart p14:bwMode="auto" r:id="rId296">
              <p14:nvContentPartPr>
                <p14:cNvPr id="188" name="Freihand 187">
                  <a:extLst>
                    <a:ext uri="{FF2B5EF4-FFF2-40B4-BE49-F238E27FC236}">
                      <a16:creationId xmlns:a16="http://schemas.microsoft.com/office/drawing/2014/main" id="{7C600F7E-2B7F-4941-B819-F0CDBF7E0111}"/>
                    </a:ext>
                  </a:extLst>
                </p14:cNvPr>
                <p14:cNvContentPartPr/>
                <p14:nvPr/>
              </p14:nvContentPartPr>
              <p14:xfrm>
                <a:off x="8839538" y="1892734"/>
                <a:ext cx="99720" cy="137160"/>
              </p14:xfrm>
            </p:contentPart>
          </mc:Choice>
          <mc:Fallback xmlns="">
            <p:pic>
              <p:nvPicPr>
                <p:cNvPr id="188" name="Freihand 187">
                  <a:extLst>
                    <a:ext uri="{FF2B5EF4-FFF2-40B4-BE49-F238E27FC236}">
                      <a16:creationId xmlns:a16="http://schemas.microsoft.com/office/drawing/2014/main" id="{7C600F7E-2B7F-4941-B819-F0CDBF7E0111}"/>
                    </a:ext>
                  </a:extLst>
                </p:cNvPr>
                <p:cNvPicPr/>
                <p:nvPr/>
              </p:nvPicPr>
              <p:blipFill>
                <a:blip r:embed="rId297"/>
                <a:stretch>
                  <a:fillRect/>
                </a:stretch>
              </p:blipFill>
              <p:spPr>
                <a:xfrm>
                  <a:off x="8830538" y="1883734"/>
                  <a:ext cx="11736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298">
              <p14:nvContentPartPr>
                <p14:cNvPr id="189" name="Freihand 188">
                  <a:extLst>
                    <a:ext uri="{FF2B5EF4-FFF2-40B4-BE49-F238E27FC236}">
                      <a16:creationId xmlns:a16="http://schemas.microsoft.com/office/drawing/2014/main" id="{EE0DB2F6-EA5A-4217-9676-33450A6CBEBD}"/>
                    </a:ext>
                  </a:extLst>
                </p14:cNvPr>
                <p14:cNvContentPartPr/>
                <p14:nvPr/>
              </p14:nvContentPartPr>
              <p14:xfrm>
                <a:off x="8955458" y="1910014"/>
                <a:ext cx="297720" cy="146880"/>
              </p14:xfrm>
            </p:contentPart>
          </mc:Choice>
          <mc:Fallback xmlns="">
            <p:pic>
              <p:nvPicPr>
                <p:cNvPr id="189" name="Freihand 188">
                  <a:extLst>
                    <a:ext uri="{FF2B5EF4-FFF2-40B4-BE49-F238E27FC236}">
                      <a16:creationId xmlns:a16="http://schemas.microsoft.com/office/drawing/2014/main" id="{EE0DB2F6-EA5A-4217-9676-33450A6CBEBD}"/>
                    </a:ext>
                  </a:extLst>
                </p:cNvPr>
                <p:cNvPicPr/>
                <p:nvPr/>
              </p:nvPicPr>
              <p:blipFill>
                <a:blip r:embed="rId299"/>
                <a:stretch>
                  <a:fillRect/>
                </a:stretch>
              </p:blipFill>
              <p:spPr>
                <a:xfrm>
                  <a:off x="8946458" y="1901014"/>
                  <a:ext cx="315360" cy="164520"/>
                </a:xfrm>
                <a:prstGeom prst="rect">
                  <a:avLst/>
                </a:prstGeom>
              </p:spPr>
            </p:pic>
          </mc:Fallback>
        </mc:AlternateContent>
        <mc:AlternateContent xmlns:mc="http://schemas.openxmlformats.org/markup-compatibility/2006" xmlns:p14="http://schemas.microsoft.com/office/powerpoint/2010/main">
          <mc:Choice Requires="p14">
            <p:contentPart p14:bwMode="auto" r:id="rId300">
              <p14:nvContentPartPr>
                <p14:cNvPr id="190" name="Freihand 189">
                  <a:extLst>
                    <a:ext uri="{FF2B5EF4-FFF2-40B4-BE49-F238E27FC236}">
                      <a16:creationId xmlns:a16="http://schemas.microsoft.com/office/drawing/2014/main" id="{595BDF99-74B8-42CC-BBE4-C624AF76013E}"/>
                    </a:ext>
                  </a:extLst>
                </p14:cNvPr>
                <p14:cNvContentPartPr/>
                <p14:nvPr/>
              </p14:nvContentPartPr>
              <p14:xfrm>
                <a:off x="9246338" y="1864654"/>
                <a:ext cx="138240" cy="208800"/>
              </p14:xfrm>
            </p:contentPart>
          </mc:Choice>
          <mc:Fallback xmlns="">
            <p:pic>
              <p:nvPicPr>
                <p:cNvPr id="190" name="Freihand 189">
                  <a:extLst>
                    <a:ext uri="{FF2B5EF4-FFF2-40B4-BE49-F238E27FC236}">
                      <a16:creationId xmlns:a16="http://schemas.microsoft.com/office/drawing/2014/main" id="{595BDF99-74B8-42CC-BBE4-C624AF76013E}"/>
                    </a:ext>
                  </a:extLst>
                </p:cNvPr>
                <p:cNvPicPr/>
                <p:nvPr/>
              </p:nvPicPr>
              <p:blipFill>
                <a:blip r:embed="rId301"/>
                <a:stretch>
                  <a:fillRect/>
                </a:stretch>
              </p:blipFill>
              <p:spPr>
                <a:xfrm>
                  <a:off x="9237698" y="1856014"/>
                  <a:ext cx="155880" cy="226440"/>
                </a:xfrm>
                <a:prstGeom prst="rect">
                  <a:avLst/>
                </a:prstGeom>
              </p:spPr>
            </p:pic>
          </mc:Fallback>
        </mc:AlternateContent>
      </p:grpSp>
      <p:grpSp>
        <p:nvGrpSpPr>
          <p:cNvPr id="194" name="Gruppieren 193">
            <a:extLst>
              <a:ext uri="{FF2B5EF4-FFF2-40B4-BE49-F238E27FC236}">
                <a16:creationId xmlns:a16="http://schemas.microsoft.com/office/drawing/2014/main" id="{066AFCD5-B155-4724-B710-7C7FABD2C7DA}"/>
              </a:ext>
            </a:extLst>
          </p:cNvPr>
          <p:cNvGrpSpPr/>
          <p:nvPr/>
        </p:nvGrpSpPr>
        <p:grpSpPr>
          <a:xfrm>
            <a:off x="4104458" y="3212854"/>
            <a:ext cx="342000" cy="313920"/>
            <a:chOff x="4104458" y="3212854"/>
            <a:chExt cx="342000" cy="313920"/>
          </a:xfrm>
        </p:grpSpPr>
        <mc:AlternateContent xmlns:mc="http://schemas.openxmlformats.org/markup-compatibility/2006" xmlns:p14="http://schemas.microsoft.com/office/powerpoint/2010/main">
          <mc:Choice Requires="p14">
            <p:contentPart p14:bwMode="auto" r:id="rId302">
              <p14:nvContentPartPr>
                <p14:cNvPr id="192" name="Freihand 191">
                  <a:extLst>
                    <a:ext uri="{FF2B5EF4-FFF2-40B4-BE49-F238E27FC236}">
                      <a16:creationId xmlns:a16="http://schemas.microsoft.com/office/drawing/2014/main" id="{42582EC2-175C-4534-B4B0-77E014EBD8BC}"/>
                    </a:ext>
                  </a:extLst>
                </p14:cNvPr>
                <p14:cNvContentPartPr/>
                <p14:nvPr/>
              </p14:nvContentPartPr>
              <p14:xfrm>
                <a:off x="4104458" y="3212854"/>
                <a:ext cx="23400" cy="313920"/>
              </p14:xfrm>
            </p:contentPart>
          </mc:Choice>
          <mc:Fallback xmlns="">
            <p:pic>
              <p:nvPicPr>
                <p:cNvPr id="192" name="Freihand 191">
                  <a:extLst>
                    <a:ext uri="{FF2B5EF4-FFF2-40B4-BE49-F238E27FC236}">
                      <a16:creationId xmlns:a16="http://schemas.microsoft.com/office/drawing/2014/main" id="{42582EC2-175C-4534-B4B0-77E014EBD8BC}"/>
                    </a:ext>
                  </a:extLst>
                </p:cNvPr>
                <p:cNvPicPr/>
                <p:nvPr/>
              </p:nvPicPr>
              <p:blipFill>
                <a:blip r:embed="rId303"/>
                <a:stretch>
                  <a:fillRect/>
                </a:stretch>
              </p:blipFill>
              <p:spPr>
                <a:xfrm>
                  <a:off x="4095818" y="3204214"/>
                  <a:ext cx="41040" cy="331560"/>
                </a:xfrm>
                <a:prstGeom prst="rect">
                  <a:avLst/>
                </a:prstGeom>
              </p:spPr>
            </p:pic>
          </mc:Fallback>
        </mc:AlternateContent>
        <mc:AlternateContent xmlns:mc="http://schemas.openxmlformats.org/markup-compatibility/2006" xmlns:p14="http://schemas.microsoft.com/office/powerpoint/2010/main">
          <mc:Choice Requires="p14">
            <p:contentPart p14:bwMode="auto" r:id="rId304">
              <p14:nvContentPartPr>
                <p14:cNvPr id="193" name="Freihand 192">
                  <a:extLst>
                    <a:ext uri="{FF2B5EF4-FFF2-40B4-BE49-F238E27FC236}">
                      <a16:creationId xmlns:a16="http://schemas.microsoft.com/office/drawing/2014/main" id="{099AA51F-46A9-4710-9E6E-5A7230A92D31}"/>
                    </a:ext>
                  </a:extLst>
                </p14:cNvPr>
                <p14:cNvContentPartPr/>
                <p14:nvPr/>
              </p14:nvContentPartPr>
              <p14:xfrm>
                <a:off x="4258178" y="3319054"/>
                <a:ext cx="188280" cy="172440"/>
              </p14:xfrm>
            </p:contentPart>
          </mc:Choice>
          <mc:Fallback xmlns="">
            <p:pic>
              <p:nvPicPr>
                <p:cNvPr id="193" name="Freihand 192">
                  <a:extLst>
                    <a:ext uri="{FF2B5EF4-FFF2-40B4-BE49-F238E27FC236}">
                      <a16:creationId xmlns:a16="http://schemas.microsoft.com/office/drawing/2014/main" id="{099AA51F-46A9-4710-9E6E-5A7230A92D31}"/>
                    </a:ext>
                  </a:extLst>
                </p:cNvPr>
                <p:cNvPicPr/>
                <p:nvPr/>
              </p:nvPicPr>
              <p:blipFill>
                <a:blip r:embed="rId305"/>
                <a:stretch>
                  <a:fillRect/>
                </a:stretch>
              </p:blipFill>
              <p:spPr>
                <a:xfrm>
                  <a:off x="4249538" y="3310414"/>
                  <a:ext cx="205920" cy="1900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06">
            <p14:nvContentPartPr>
              <p14:cNvPr id="195" name="Freihand 194">
                <a:extLst>
                  <a:ext uri="{FF2B5EF4-FFF2-40B4-BE49-F238E27FC236}">
                    <a16:creationId xmlns:a16="http://schemas.microsoft.com/office/drawing/2014/main" id="{ED823283-7663-40F1-9028-CA50D326B2F8}"/>
                  </a:ext>
                </a:extLst>
              </p14:cNvPr>
              <p14:cNvContentPartPr/>
              <p14:nvPr/>
            </p14:nvContentPartPr>
            <p14:xfrm>
              <a:off x="4576418" y="3845374"/>
              <a:ext cx="181800" cy="169560"/>
            </p14:xfrm>
          </p:contentPart>
        </mc:Choice>
        <mc:Fallback xmlns="">
          <p:pic>
            <p:nvPicPr>
              <p:cNvPr id="195" name="Freihand 194">
                <a:extLst>
                  <a:ext uri="{FF2B5EF4-FFF2-40B4-BE49-F238E27FC236}">
                    <a16:creationId xmlns:a16="http://schemas.microsoft.com/office/drawing/2014/main" id="{ED823283-7663-40F1-9028-CA50D326B2F8}"/>
                  </a:ext>
                </a:extLst>
              </p:cNvPr>
              <p:cNvPicPr/>
              <p:nvPr/>
            </p:nvPicPr>
            <p:blipFill>
              <a:blip r:embed="rId307"/>
              <a:stretch>
                <a:fillRect/>
              </a:stretch>
            </p:blipFill>
            <p:spPr>
              <a:xfrm>
                <a:off x="4567778" y="3836374"/>
                <a:ext cx="199440" cy="187200"/>
              </a:xfrm>
              <a:prstGeom prst="rect">
                <a:avLst/>
              </a:prstGeom>
            </p:spPr>
          </p:pic>
        </mc:Fallback>
      </mc:AlternateContent>
      <p:grpSp>
        <p:nvGrpSpPr>
          <p:cNvPr id="213" name="Gruppieren 212">
            <a:extLst>
              <a:ext uri="{FF2B5EF4-FFF2-40B4-BE49-F238E27FC236}">
                <a16:creationId xmlns:a16="http://schemas.microsoft.com/office/drawing/2014/main" id="{FE5F2C1E-8FF1-4615-A83D-175786DA1E03}"/>
              </a:ext>
            </a:extLst>
          </p:cNvPr>
          <p:cNvGrpSpPr/>
          <p:nvPr/>
        </p:nvGrpSpPr>
        <p:grpSpPr>
          <a:xfrm>
            <a:off x="6950258" y="3171094"/>
            <a:ext cx="2399040" cy="2166840"/>
            <a:chOff x="6950258" y="3171094"/>
            <a:chExt cx="2399040" cy="2166840"/>
          </a:xfrm>
        </p:grpSpPr>
        <mc:AlternateContent xmlns:mc="http://schemas.openxmlformats.org/markup-compatibility/2006" xmlns:p14="http://schemas.microsoft.com/office/powerpoint/2010/main">
          <mc:Choice Requires="p14">
            <p:contentPart p14:bwMode="auto" r:id="rId308">
              <p14:nvContentPartPr>
                <p14:cNvPr id="196" name="Freihand 195">
                  <a:extLst>
                    <a:ext uri="{FF2B5EF4-FFF2-40B4-BE49-F238E27FC236}">
                      <a16:creationId xmlns:a16="http://schemas.microsoft.com/office/drawing/2014/main" id="{52616E82-19A6-4718-8428-3DC9559622E2}"/>
                    </a:ext>
                  </a:extLst>
                </p14:cNvPr>
                <p14:cNvContentPartPr/>
                <p14:nvPr/>
              </p14:nvContentPartPr>
              <p14:xfrm>
                <a:off x="7656938" y="4556374"/>
                <a:ext cx="203400" cy="185400"/>
              </p14:xfrm>
            </p:contentPart>
          </mc:Choice>
          <mc:Fallback xmlns="">
            <p:pic>
              <p:nvPicPr>
                <p:cNvPr id="196" name="Freihand 195">
                  <a:extLst>
                    <a:ext uri="{FF2B5EF4-FFF2-40B4-BE49-F238E27FC236}">
                      <a16:creationId xmlns:a16="http://schemas.microsoft.com/office/drawing/2014/main" id="{52616E82-19A6-4718-8428-3DC9559622E2}"/>
                    </a:ext>
                  </a:extLst>
                </p:cNvPr>
                <p:cNvPicPr/>
                <p:nvPr/>
              </p:nvPicPr>
              <p:blipFill>
                <a:blip r:embed="rId309"/>
                <a:stretch>
                  <a:fillRect/>
                </a:stretch>
              </p:blipFill>
              <p:spPr>
                <a:xfrm>
                  <a:off x="7647938" y="4547374"/>
                  <a:ext cx="221040" cy="203040"/>
                </a:xfrm>
                <a:prstGeom prst="rect">
                  <a:avLst/>
                </a:prstGeom>
              </p:spPr>
            </p:pic>
          </mc:Fallback>
        </mc:AlternateContent>
        <mc:AlternateContent xmlns:mc="http://schemas.openxmlformats.org/markup-compatibility/2006" xmlns:p14="http://schemas.microsoft.com/office/powerpoint/2010/main">
          <mc:Choice Requires="p14">
            <p:contentPart p14:bwMode="auto" r:id="rId310">
              <p14:nvContentPartPr>
                <p14:cNvPr id="197" name="Freihand 196">
                  <a:extLst>
                    <a:ext uri="{FF2B5EF4-FFF2-40B4-BE49-F238E27FC236}">
                      <a16:creationId xmlns:a16="http://schemas.microsoft.com/office/drawing/2014/main" id="{1AC25C32-7692-4C61-B458-AC1BCE71821E}"/>
                    </a:ext>
                  </a:extLst>
                </p14:cNvPr>
                <p14:cNvContentPartPr/>
                <p14:nvPr/>
              </p14:nvContentPartPr>
              <p14:xfrm>
                <a:off x="7888418" y="4576174"/>
                <a:ext cx="166320" cy="173520"/>
              </p14:xfrm>
            </p:contentPart>
          </mc:Choice>
          <mc:Fallback xmlns="">
            <p:pic>
              <p:nvPicPr>
                <p:cNvPr id="197" name="Freihand 196">
                  <a:extLst>
                    <a:ext uri="{FF2B5EF4-FFF2-40B4-BE49-F238E27FC236}">
                      <a16:creationId xmlns:a16="http://schemas.microsoft.com/office/drawing/2014/main" id="{1AC25C32-7692-4C61-B458-AC1BCE71821E}"/>
                    </a:ext>
                  </a:extLst>
                </p:cNvPr>
                <p:cNvPicPr/>
                <p:nvPr/>
              </p:nvPicPr>
              <p:blipFill>
                <a:blip r:embed="rId311"/>
                <a:stretch>
                  <a:fillRect/>
                </a:stretch>
              </p:blipFill>
              <p:spPr>
                <a:xfrm>
                  <a:off x="7879778" y="4567534"/>
                  <a:ext cx="18396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312">
              <p14:nvContentPartPr>
                <p14:cNvPr id="199" name="Freihand 198">
                  <a:extLst>
                    <a:ext uri="{FF2B5EF4-FFF2-40B4-BE49-F238E27FC236}">
                      <a16:creationId xmlns:a16="http://schemas.microsoft.com/office/drawing/2014/main" id="{49D9744D-6955-4C7C-90CE-008DA1684021}"/>
                    </a:ext>
                  </a:extLst>
                </p14:cNvPr>
                <p14:cNvContentPartPr/>
                <p14:nvPr/>
              </p14:nvContentPartPr>
              <p14:xfrm>
                <a:off x="7874018" y="3404734"/>
                <a:ext cx="1475280" cy="1933200"/>
              </p14:xfrm>
            </p:contentPart>
          </mc:Choice>
          <mc:Fallback xmlns="">
            <p:pic>
              <p:nvPicPr>
                <p:cNvPr id="199" name="Freihand 198">
                  <a:extLst>
                    <a:ext uri="{FF2B5EF4-FFF2-40B4-BE49-F238E27FC236}">
                      <a16:creationId xmlns:a16="http://schemas.microsoft.com/office/drawing/2014/main" id="{49D9744D-6955-4C7C-90CE-008DA1684021}"/>
                    </a:ext>
                  </a:extLst>
                </p:cNvPr>
                <p:cNvPicPr/>
                <p:nvPr/>
              </p:nvPicPr>
              <p:blipFill>
                <a:blip r:embed="rId313"/>
                <a:stretch>
                  <a:fillRect/>
                </a:stretch>
              </p:blipFill>
              <p:spPr>
                <a:xfrm>
                  <a:off x="7865378" y="3395734"/>
                  <a:ext cx="1492920" cy="1950840"/>
                </a:xfrm>
                <a:prstGeom prst="rect">
                  <a:avLst/>
                </a:prstGeom>
              </p:spPr>
            </p:pic>
          </mc:Fallback>
        </mc:AlternateContent>
        <mc:AlternateContent xmlns:mc="http://schemas.openxmlformats.org/markup-compatibility/2006" xmlns:p14="http://schemas.microsoft.com/office/powerpoint/2010/main">
          <mc:Choice Requires="p14">
            <p:contentPart p14:bwMode="auto" r:id="rId314">
              <p14:nvContentPartPr>
                <p14:cNvPr id="201" name="Freihand 200">
                  <a:extLst>
                    <a:ext uri="{FF2B5EF4-FFF2-40B4-BE49-F238E27FC236}">
                      <a16:creationId xmlns:a16="http://schemas.microsoft.com/office/drawing/2014/main" id="{DD2592D4-F1FC-45E7-BA77-BD397F7CF1A1}"/>
                    </a:ext>
                  </a:extLst>
                </p14:cNvPr>
                <p14:cNvContentPartPr/>
                <p14:nvPr/>
              </p14:nvContentPartPr>
              <p14:xfrm>
                <a:off x="6950258" y="3171094"/>
                <a:ext cx="132120" cy="186120"/>
              </p14:xfrm>
            </p:contentPart>
          </mc:Choice>
          <mc:Fallback xmlns="">
            <p:pic>
              <p:nvPicPr>
                <p:cNvPr id="201" name="Freihand 200">
                  <a:extLst>
                    <a:ext uri="{FF2B5EF4-FFF2-40B4-BE49-F238E27FC236}">
                      <a16:creationId xmlns:a16="http://schemas.microsoft.com/office/drawing/2014/main" id="{DD2592D4-F1FC-45E7-BA77-BD397F7CF1A1}"/>
                    </a:ext>
                  </a:extLst>
                </p:cNvPr>
                <p:cNvPicPr/>
                <p:nvPr/>
              </p:nvPicPr>
              <p:blipFill>
                <a:blip r:embed="rId315"/>
                <a:stretch>
                  <a:fillRect/>
                </a:stretch>
              </p:blipFill>
              <p:spPr>
                <a:xfrm>
                  <a:off x="6941258" y="3162454"/>
                  <a:ext cx="14976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316">
              <p14:nvContentPartPr>
                <p14:cNvPr id="202" name="Freihand 201">
                  <a:extLst>
                    <a:ext uri="{FF2B5EF4-FFF2-40B4-BE49-F238E27FC236}">
                      <a16:creationId xmlns:a16="http://schemas.microsoft.com/office/drawing/2014/main" id="{EFF1E760-FDC7-4581-8B84-6AD5ABBCCB3C}"/>
                    </a:ext>
                  </a:extLst>
                </p14:cNvPr>
                <p14:cNvContentPartPr/>
                <p14:nvPr/>
              </p14:nvContentPartPr>
              <p14:xfrm>
                <a:off x="7104698" y="3261454"/>
                <a:ext cx="14760" cy="34200"/>
              </p14:xfrm>
            </p:contentPart>
          </mc:Choice>
          <mc:Fallback xmlns="">
            <p:pic>
              <p:nvPicPr>
                <p:cNvPr id="202" name="Freihand 201">
                  <a:extLst>
                    <a:ext uri="{FF2B5EF4-FFF2-40B4-BE49-F238E27FC236}">
                      <a16:creationId xmlns:a16="http://schemas.microsoft.com/office/drawing/2014/main" id="{EFF1E760-FDC7-4581-8B84-6AD5ABBCCB3C}"/>
                    </a:ext>
                  </a:extLst>
                </p:cNvPr>
                <p:cNvPicPr/>
                <p:nvPr/>
              </p:nvPicPr>
              <p:blipFill>
                <a:blip r:embed="rId317"/>
                <a:stretch>
                  <a:fillRect/>
                </a:stretch>
              </p:blipFill>
              <p:spPr>
                <a:xfrm>
                  <a:off x="7096058" y="3252454"/>
                  <a:ext cx="3240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318">
              <p14:nvContentPartPr>
                <p14:cNvPr id="203" name="Freihand 202">
                  <a:extLst>
                    <a:ext uri="{FF2B5EF4-FFF2-40B4-BE49-F238E27FC236}">
                      <a16:creationId xmlns:a16="http://schemas.microsoft.com/office/drawing/2014/main" id="{AFDF96FE-2ADA-4719-98D6-42E426B2DBD2}"/>
                    </a:ext>
                  </a:extLst>
                </p14:cNvPr>
                <p14:cNvContentPartPr/>
                <p14:nvPr/>
              </p14:nvContentPartPr>
              <p14:xfrm>
                <a:off x="7096058" y="3225814"/>
                <a:ext cx="131760" cy="122760"/>
              </p14:xfrm>
            </p:contentPart>
          </mc:Choice>
          <mc:Fallback xmlns="">
            <p:pic>
              <p:nvPicPr>
                <p:cNvPr id="203" name="Freihand 202">
                  <a:extLst>
                    <a:ext uri="{FF2B5EF4-FFF2-40B4-BE49-F238E27FC236}">
                      <a16:creationId xmlns:a16="http://schemas.microsoft.com/office/drawing/2014/main" id="{AFDF96FE-2ADA-4719-98D6-42E426B2DBD2}"/>
                    </a:ext>
                  </a:extLst>
                </p:cNvPr>
                <p:cNvPicPr/>
                <p:nvPr/>
              </p:nvPicPr>
              <p:blipFill>
                <a:blip r:embed="rId319"/>
                <a:stretch>
                  <a:fillRect/>
                </a:stretch>
              </p:blipFill>
              <p:spPr>
                <a:xfrm>
                  <a:off x="7087418" y="3217174"/>
                  <a:ext cx="149400" cy="140400"/>
                </a:xfrm>
                <a:prstGeom prst="rect">
                  <a:avLst/>
                </a:prstGeom>
              </p:spPr>
            </p:pic>
          </mc:Fallback>
        </mc:AlternateContent>
        <mc:AlternateContent xmlns:mc="http://schemas.openxmlformats.org/markup-compatibility/2006" xmlns:p14="http://schemas.microsoft.com/office/powerpoint/2010/main">
          <mc:Choice Requires="p14">
            <p:contentPart p14:bwMode="auto" r:id="rId320">
              <p14:nvContentPartPr>
                <p14:cNvPr id="204" name="Freihand 203">
                  <a:extLst>
                    <a:ext uri="{FF2B5EF4-FFF2-40B4-BE49-F238E27FC236}">
                      <a16:creationId xmlns:a16="http://schemas.microsoft.com/office/drawing/2014/main" id="{A519279A-C764-4B96-A23C-731AC323F3CC}"/>
                    </a:ext>
                  </a:extLst>
                </p14:cNvPr>
                <p14:cNvContentPartPr/>
                <p14:nvPr/>
              </p14:nvContentPartPr>
              <p14:xfrm>
                <a:off x="7250498" y="3208174"/>
                <a:ext cx="95400" cy="127440"/>
              </p14:xfrm>
            </p:contentPart>
          </mc:Choice>
          <mc:Fallback xmlns="">
            <p:pic>
              <p:nvPicPr>
                <p:cNvPr id="204" name="Freihand 203">
                  <a:extLst>
                    <a:ext uri="{FF2B5EF4-FFF2-40B4-BE49-F238E27FC236}">
                      <a16:creationId xmlns:a16="http://schemas.microsoft.com/office/drawing/2014/main" id="{A519279A-C764-4B96-A23C-731AC323F3CC}"/>
                    </a:ext>
                  </a:extLst>
                </p:cNvPr>
                <p:cNvPicPr/>
                <p:nvPr/>
              </p:nvPicPr>
              <p:blipFill>
                <a:blip r:embed="rId321"/>
                <a:stretch>
                  <a:fillRect/>
                </a:stretch>
              </p:blipFill>
              <p:spPr>
                <a:xfrm>
                  <a:off x="7241858" y="3199534"/>
                  <a:ext cx="11304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322">
              <p14:nvContentPartPr>
                <p14:cNvPr id="205" name="Freihand 204">
                  <a:extLst>
                    <a:ext uri="{FF2B5EF4-FFF2-40B4-BE49-F238E27FC236}">
                      <a16:creationId xmlns:a16="http://schemas.microsoft.com/office/drawing/2014/main" id="{37812BEB-B9CD-4B32-80AD-D6F92F97FE51}"/>
                    </a:ext>
                  </a:extLst>
                </p14:cNvPr>
                <p14:cNvContentPartPr/>
                <p14:nvPr/>
              </p14:nvContentPartPr>
              <p14:xfrm>
                <a:off x="7345178" y="3221134"/>
                <a:ext cx="95040" cy="115920"/>
              </p14:xfrm>
            </p:contentPart>
          </mc:Choice>
          <mc:Fallback xmlns="">
            <p:pic>
              <p:nvPicPr>
                <p:cNvPr id="205" name="Freihand 204">
                  <a:extLst>
                    <a:ext uri="{FF2B5EF4-FFF2-40B4-BE49-F238E27FC236}">
                      <a16:creationId xmlns:a16="http://schemas.microsoft.com/office/drawing/2014/main" id="{37812BEB-B9CD-4B32-80AD-D6F92F97FE51}"/>
                    </a:ext>
                  </a:extLst>
                </p:cNvPr>
                <p:cNvPicPr/>
                <p:nvPr/>
              </p:nvPicPr>
              <p:blipFill>
                <a:blip r:embed="rId323"/>
                <a:stretch>
                  <a:fillRect/>
                </a:stretch>
              </p:blipFill>
              <p:spPr>
                <a:xfrm>
                  <a:off x="7336178" y="3212134"/>
                  <a:ext cx="11268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324">
              <p14:nvContentPartPr>
                <p14:cNvPr id="206" name="Freihand 205">
                  <a:extLst>
                    <a:ext uri="{FF2B5EF4-FFF2-40B4-BE49-F238E27FC236}">
                      <a16:creationId xmlns:a16="http://schemas.microsoft.com/office/drawing/2014/main" id="{9EA23B03-7A83-4479-BBAA-F9738F215E1D}"/>
                    </a:ext>
                  </a:extLst>
                </p14:cNvPr>
                <p14:cNvContentPartPr/>
                <p14:nvPr/>
              </p14:nvContentPartPr>
              <p14:xfrm>
                <a:off x="7359218" y="3287014"/>
                <a:ext cx="80280" cy="65520"/>
              </p14:xfrm>
            </p:contentPart>
          </mc:Choice>
          <mc:Fallback xmlns="">
            <p:pic>
              <p:nvPicPr>
                <p:cNvPr id="206" name="Freihand 205">
                  <a:extLst>
                    <a:ext uri="{FF2B5EF4-FFF2-40B4-BE49-F238E27FC236}">
                      <a16:creationId xmlns:a16="http://schemas.microsoft.com/office/drawing/2014/main" id="{9EA23B03-7A83-4479-BBAA-F9738F215E1D}"/>
                    </a:ext>
                  </a:extLst>
                </p:cNvPr>
                <p:cNvPicPr/>
                <p:nvPr/>
              </p:nvPicPr>
              <p:blipFill>
                <a:blip r:embed="rId325"/>
                <a:stretch>
                  <a:fillRect/>
                </a:stretch>
              </p:blipFill>
              <p:spPr>
                <a:xfrm>
                  <a:off x="7350578" y="3278374"/>
                  <a:ext cx="9792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326">
              <p14:nvContentPartPr>
                <p14:cNvPr id="207" name="Freihand 206">
                  <a:extLst>
                    <a:ext uri="{FF2B5EF4-FFF2-40B4-BE49-F238E27FC236}">
                      <a16:creationId xmlns:a16="http://schemas.microsoft.com/office/drawing/2014/main" id="{834DEAB0-4A85-4363-971A-7990E3AF1B7F}"/>
                    </a:ext>
                  </a:extLst>
                </p14:cNvPr>
                <p14:cNvContentPartPr/>
                <p14:nvPr/>
              </p14:nvContentPartPr>
              <p14:xfrm>
                <a:off x="7453898" y="3269374"/>
                <a:ext cx="80280" cy="66600"/>
              </p14:xfrm>
            </p:contentPart>
          </mc:Choice>
          <mc:Fallback xmlns="">
            <p:pic>
              <p:nvPicPr>
                <p:cNvPr id="207" name="Freihand 206">
                  <a:extLst>
                    <a:ext uri="{FF2B5EF4-FFF2-40B4-BE49-F238E27FC236}">
                      <a16:creationId xmlns:a16="http://schemas.microsoft.com/office/drawing/2014/main" id="{834DEAB0-4A85-4363-971A-7990E3AF1B7F}"/>
                    </a:ext>
                  </a:extLst>
                </p:cNvPr>
                <p:cNvPicPr/>
                <p:nvPr/>
              </p:nvPicPr>
              <p:blipFill>
                <a:blip r:embed="rId327"/>
                <a:stretch>
                  <a:fillRect/>
                </a:stretch>
              </p:blipFill>
              <p:spPr>
                <a:xfrm>
                  <a:off x="7444898" y="3260374"/>
                  <a:ext cx="97920" cy="84240"/>
                </a:xfrm>
                <a:prstGeom prst="rect">
                  <a:avLst/>
                </a:prstGeom>
              </p:spPr>
            </p:pic>
          </mc:Fallback>
        </mc:AlternateContent>
        <mc:AlternateContent xmlns:mc="http://schemas.openxmlformats.org/markup-compatibility/2006" xmlns:p14="http://schemas.microsoft.com/office/powerpoint/2010/main">
          <mc:Choice Requires="p14">
            <p:contentPart p14:bwMode="auto" r:id="rId328">
              <p14:nvContentPartPr>
                <p14:cNvPr id="208" name="Freihand 207">
                  <a:extLst>
                    <a:ext uri="{FF2B5EF4-FFF2-40B4-BE49-F238E27FC236}">
                      <a16:creationId xmlns:a16="http://schemas.microsoft.com/office/drawing/2014/main" id="{B4B67FF7-D636-4106-9C86-E58EF2369564}"/>
                    </a:ext>
                  </a:extLst>
                </p14:cNvPr>
                <p14:cNvContentPartPr/>
                <p14:nvPr/>
              </p14:nvContentPartPr>
              <p14:xfrm>
                <a:off x="7590698" y="3233374"/>
                <a:ext cx="87120" cy="99360"/>
              </p14:xfrm>
            </p:contentPart>
          </mc:Choice>
          <mc:Fallback xmlns="">
            <p:pic>
              <p:nvPicPr>
                <p:cNvPr id="208" name="Freihand 207">
                  <a:extLst>
                    <a:ext uri="{FF2B5EF4-FFF2-40B4-BE49-F238E27FC236}">
                      <a16:creationId xmlns:a16="http://schemas.microsoft.com/office/drawing/2014/main" id="{B4B67FF7-D636-4106-9C86-E58EF2369564}"/>
                    </a:ext>
                  </a:extLst>
                </p:cNvPr>
                <p:cNvPicPr/>
                <p:nvPr/>
              </p:nvPicPr>
              <p:blipFill>
                <a:blip r:embed="rId329"/>
                <a:stretch>
                  <a:fillRect/>
                </a:stretch>
              </p:blipFill>
              <p:spPr>
                <a:xfrm>
                  <a:off x="7582058" y="3224734"/>
                  <a:ext cx="104760" cy="117000"/>
                </a:xfrm>
                <a:prstGeom prst="rect">
                  <a:avLst/>
                </a:prstGeom>
              </p:spPr>
            </p:pic>
          </mc:Fallback>
        </mc:AlternateContent>
        <mc:AlternateContent xmlns:mc="http://schemas.openxmlformats.org/markup-compatibility/2006" xmlns:p14="http://schemas.microsoft.com/office/powerpoint/2010/main">
          <mc:Choice Requires="p14">
            <p:contentPart p14:bwMode="auto" r:id="rId330">
              <p14:nvContentPartPr>
                <p14:cNvPr id="209" name="Freihand 208">
                  <a:extLst>
                    <a:ext uri="{FF2B5EF4-FFF2-40B4-BE49-F238E27FC236}">
                      <a16:creationId xmlns:a16="http://schemas.microsoft.com/office/drawing/2014/main" id="{149D42A0-74BB-42EC-A722-9B3D252F5166}"/>
                    </a:ext>
                  </a:extLst>
                </p14:cNvPr>
                <p14:cNvContentPartPr/>
                <p14:nvPr/>
              </p14:nvContentPartPr>
              <p14:xfrm>
                <a:off x="7684658" y="3212854"/>
                <a:ext cx="101880" cy="124200"/>
              </p14:xfrm>
            </p:contentPart>
          </mc:Choice>
          <mc:Fallback xmlns="">
            <p:pic>
              <p:nvPicPr>
                <p:cNvPr id="209" name="Freihand 208">
                  <a:extLst>
                    <a:ext uri="{FF2B5EF4-FFF2-40B4-BE49-F238E27FC236}">
                      <a16:creationId xmlns:a16="http://schemas.microsoft.com/office/drawing/2014/main" id="{149D42A0-74BB-42EC-A722-9B3D252F5166}"/>
                    </a:ext>
                  </a:extLst>
                </p:cNvPr>
                <p:cNvPicPr/>
                <p:nvPr/>
              </p:nvPicPr>
              <p:blipFill>
                <a:blip r:embed="rId331"/>
                <a:stretch>
                  <a:fillRect/>
                </a:stretch>
              </p:blipFill>
              <p:spPr>
                <a:xfrm>
                  <a:off x="7675658" y="3203854"/>
                  <a:ext cx="119520" cy="141840"/>
                </a:xfrm>
                <a:prstGeom prst="rect">
                  <a:avLst/>
                </a:prstGeom>
              </p:spPr>
            </p:pic>
          </mc:Fallback>
        </mc:AlternateContent>
        <mc:AlternateContent xmlns:mc="http://schemas.openxmlformats.org/markup-compatibility/2006" xmlns:p14="http://schemas.microsoft.com/office/powerpoint/2010/main">
          <mc:Choice Requires="p14">
            <p:contentPart p14:bwMode="auto" r:id="rId332">
              <p14:nvContentPartPr>
                <p14:cNvPr id="211" name="Freihand 210">
                  <a:extLst>
                    <a:ext uri="{FF2B5EF4-FFF2-40B4-BE49-F238E27FC236}">
                      <a16:creationId xmlns:a16="http://schemas.microsoft.com/office/drawing/2014/main" id="{2CE5C08A-0176-4271-8486-6D5180126C10}"/>
                    </a:ext>
                  </a:extLst>
                </p14:cNvPr>
                <p14:cNvContentPartPr/>
                <p14:nvPr/>
              </p14:nvContentPartPr>
              <p14:xfrm>
                <a:off x="7321778" y="3454414"/>
                <a:ext cx="151200" cy="143640"/>
              </p14:xfrm>
            </p:contentPart>
          </mc:Choice>
          <mc:Fallback xmlns="">
            <p:pic>
              <p:nvPicPr>
                <p:cNvPr id="211" name="Freihand 210">
                  <a:extLst>
                    <a:ext uri="{FF2B5EF4-FFF2-40B4-BE49-F238E27FC236}">
                      <a16:creationId xmlns:a16="http://schemas.microsoft.com/office/drawing/2014/main" id="{2CE5C08A-0176-4271-8486-6D5180126C10}"/>
                    </a:ext>
                  </a:extLst>
                </p:cNvPr>
                <p:cNvPicPr/>
                <p:nvPr/>
              </p:nvPicPr>
              <p:blipFill>
                <a:blip r:embed="rId333"/>
                <a:stretch>
                  <a:fillRect/>
                </a:stretch>
              </p:blipFill>
              <p:spPr>
                <a:xfrm>
                  <a:off x="7313138" y="3445414"/>
                  <a:ext cx="168840" cy="161280"/>
                </a:xfrm>
                <a:prstGeom prst="rect">
                  <a:avLst/>
                </a:prstGeom>
              </p:spPr>
            </p:pic>
          </mc:Fallback>
        </mc:AlternateContent>
        <mc:AlternateContent xmlns:mc="http://schemas.openxmlformats.org/markup-compatibility/2006" xmlns:p14="http://schemas.microsoft.com/office/powerpoint/2010/main">
          <mc:Choice Requires="p14">
            <p:contentPart p14:bwMode="auto" r:id="rId334">
              <p14:nvContentPartPr>
                <p14:cNvPr id="212" name="Freihand 211">
                  <a:extLst>
                    <a:ext uri="{FF2B5EF4-FFF2-40B4-BE49-F238E27FC236}">
                      <a16:creationId xmlns:a16="http://schemas.microsoft.com/office/drawing/2014/main" id="{42D8A219-4BA9-4034-8524-AD6245BD861C}"/>
                    </a:ext>
                  </a:extLst>
                </p14:cNvPr>
                <p14:cNvContentPartPr/>
                <p14:nvPr/>
              </p14:nvContentPartPr>
              <p14:xfrm>
                <a:off x="7525178" y="3461254"/>
                <a:ext cx="94680" cy="169200"/>
              </p14:xfrm>
            </p:contentPart>
          </mc:Choice>
          <mc:Fallback xmlns="">
            <p:pic>
              <p:nvPicPr>
                <p:cNvPr id="212" name="Freihand 211">
                  <a:extLst>
                    <a:ext uri="{FF2B5EF4-FFF2-40B4-BE49-F238E27FC236}">
                      <a16:creationId xmlns:a16="http://schemas.microsoft.com/office/drawing/2014/main" id="{42D8A219-4BA9-4034-8524-AD6245BD861C}"/>
                    </a:ext>
                  </a:extLst>
                </p:cNvPr>
                <p:cNvPicPr/>
                <p:nvPr/>
              </p:nvPicPr>
              <p:blipFill>
                <a:blip r:embed="rId335"/>
                <a:stretch>
                  <a:fillRect/>
                </a:stretch>
              </p:blipFill>
              <p:spPr>
                <a:xfrm>
                  <a:off x="7516538" y="3452254"/>
                  <a:ext cx="112320" cy="186840"/>
                </a:xfrm>
                <a:prstGeom prst="rect">
                  <a:avLst/>
                </a:prstGeom>
              </p:spPr>
            </p:pic>
          </mc:Fallback>
        </mc:AlternateContent>
      </p:grpSp>
      <p:grpSp>
        <p:nvGrpSpPr>
          <p:cNvPr id="227" name="Gruppieren 226">
            <a:extLst>
              <a:ext uri="{FF2B5EF4-FFF2-40B4-BE49-F238E27FC236}">
                <a16:creationId xmlns:a16="http://schemas.microsoft.com/office/drawing/2014/main" id="{69C8F33F-0EA6-4903-9625-4D58D369E894}"/>
              </a:ext>
            </a:extLst>
          </p:cNvPr>
          <p:cNvGrpSpPr/>
          <p:nvPr/>
        </p:nvGrpSpPr>
        <p:grpSpPr>
          <a:xfrm>
            <a:off x="3816458" y="1894174"/>
            <a:ext cx="1146600" cy="359280"/>
            <a:chOff x="3816458" y="1894174"/>
            <a:chExt cx="1146600" cy="359280"/>
          </a:xfrm>
        </p:grpSpPr>
        <mc:AlternateContent xmlns:mc="http://schemas.openxmlformats.org/markup-compatibility/2006" xmlns:p14="http://schemas.microsoft.com/office/powerpoint/2010/main">
          <mc:Choice Requires="p14">
            <p:contentPart p14:bwMode="auto" r:id="rId336">
              <p14:nvContentPartPr>
                <p14:cNvPr id="214" name="Freihand 213">
                  <a:extLst>
                    <a:ext uri="{FF2B5EF4-FFF2-40B4-BE49-F238E27FC236}">
                      <a16:creationId xmlns:a16="http://schemas.microsoft.com/office/drawing/2014/main" id="{08D76816-64D6-41EB-A761-ABEC38BDD538}"/>
                    </a:ext>
                  </a:extLst>
                </p14:cNvPr>
                <p14:cNvContentPartPr/>
                <p14:nvPr/>
              </p14:nvContentPartPr>
              <p14:xfrm>
                <a:off x="3816458" y="1949254"/>
                <a:ext cx="173880" cy="157320"/>
              </p14:xfrm>
            </p:contentPart>
          </mc:Choice>
          <mc:Fallback xmlns="">
            <p:pic>
              <p:nvPicPr>
                <p:cNvPr id="214" name="Freihand 213">
                  <a:extLst>
                    <a:ext uri="{FF2B5EF4-FFF2-40B4-BE49-F238E27FC236}">
                      <a16:creationId xmlns:a16="http://schemas.microsoft.com/office/drawing/2014/main" id="{08D76816-64D6-41EB-A761-ABEC38BDD538}"/>
                    </a:ext>
                  </a:extLst>
                </p:cNvPr>
                <p:cNvPicPr/>
                <p:nvPr/>
              </p:nvPicPr>
              <p:blipFill>
                <a:blip r:embed="rId337"/>
                <a:stretch>
                  <a:fillRect/>
                </a:stretch>
              </p:blipFill>
              <p:spPr>
                <a:xfrm>
                  <a:off x="3807818" y="1940254"/>
                  <a:ext cx="19152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338">
              <p14:nvContentPartPr>
                <p14:cNvPr id="215" name="Freihand 214">
                  <a:extLst>
                    <a:ext uri="{FF2B5EF4-FFF2-40B4-BE49-F238E27FC236}">
                      <a16:creationId xmlns:a16="http://schemas.microsoft.com/office/drawing/2014/main" id="{B4287C59-032C-4ABF-AF5C-421613977444}"/>
                    </a:ext>
                  </a:extLst>
                </p14:cNvPr>
                <p14:cNvContentPartPr/>
                <p14:nvPr/>
              </p14:nvContentPartPr>
              <p14:xfrm>
                <a:off x="4018778" y="2007934"/>
                <a:ext cx="72000" cy="245520"/>
              </p14:xfrm>
            </p:contentPart>
          </mc:Choice>
          <mc:Fallback xmlns="">
            <p:pic>
              <p:nvPicPr>
                <p:cNvPr id="215" name="Freihand 214">
                  <a:extLst>
                    <a:ext uri="{FF2B5EF4-FFF2-40B4-BE49-F238E27FC236}">
                      <a16:creationId xmlns:a16="http://schemas.microsoft.com/office/drawing/2014/main" id="{B4287C59-032C-4ABF-AF5C-421613977444}"/>
                    </a:ext>
                  </a:extLst>
                </p:cNvPr>
                <p:cNvPicPr/>
                <p:nvPr/>
              </p:nvPicPr>
              <p:blipFill>
                <a:blip r:embed="rId339"/>
                <a:stretch>
                  <a:fillRect/>
                </a:stretch>
              </p:blipFill>
              <p:spPr>
                <a:xfrm>
                  <a:off x="4009778" y="1998934"/>
                  <a:ext cx="89640" cy="263160"/>
                </a:xfrm>
                <a:prstGeom prst="rect">
                  <a:avLst/>
                </a:prstGeom>
              </p:spPr>
            </p:pic>
          </mc:Fallback>
        </mc:AlternateContent>
        <mc:AlternateContent xmlns:mc="http://schemas.openxmlformats.org/markup-compatibility/2006" xmlns:p14="http://schemas.microsoft.com/office/powerpoint/2010/main">
          <mc:Choice Requires="p14">
            <p:contentPart p14:bwMode="auto" r:id="rId340">
              <p14:nvContentPartPr>
                <p14:cNvPr id="216" name="Freihand 215">
                  <a:extLst>
                    <a:ext uri="{FF2B5EF4-FFF2-40B4-BE49-F238E27FC236}">
                      <a16:creationId xmlns:a16="http://schemas.microsoft.com/office/drawing/2014/main" id="{A99A8B8B-6584-4703-B8E8-A41AD33AA6E7}"/>
                    </a:ext>
                  </a:extLst>
                </p14:cNvPr>
                <p14:cNvContentPartPr/>
                <p14:nvPr/>
              </p14:nvContentPartPr>
              <p14:xfrm>
                <a:off x="4141538" y="1901734"/>
                <a:ext cx="86040" cy="225720"/>
              </p14:xfrm>
            </p:contentPart>
          </mc:Choice>
          <mc:Fallback xmlns="">
            <p:pic>
              <p:nvPicPr>
                <p:cNvPr id="216" name="Freihand 215">
                  <a:extLst>
                    <a:ext uri="{FF2B5EF4-FFF2-40B4-BE49-F238E27FC236}">
                      <a16:creationId xmlns:a16="http://schemas.microsoft.com/office/drawing/2014/main" id="{A99A8B8B-6584-4703-B8E8-A41AD33AA6E7}"/>
                    </a:ext>
                  </a:extLst>
                </p:cNvPr>
                <p:cNvPicPr/>
                <p:nvPr/>
              </p:nvPicPr>
              <p:blipFill>
                <a:blip r:embed="rId341"/>
                <a:stretch>
                  <a:fillRect/>
                </a:stretch>
              </p:blipFill>
              <p:spPr>
                <a:xfrm>
                  <a:off x="4132898" y="1893094"/>
                  <a:ext cx="10368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342">
              <p14:nvContentPartPr>
                <p14:cNvPr id="217" name="Freihand 216">
                  <a:extLst>
                    <a:ext uri="{FF2B5EF4-FFF2-40B4-BE49-F238E27FC236}">
                      <a16:creationId xmlns:a16="http://schemas.microsoft.com/office/drawing/2014/main" id="{77BD5379-964B-458C-92E4-01264B0185E2}"/>
                    </a:ext>
                  </a:extLst>
                </p14:cNvPr>
                <p14:cNvContentPartPr/>
                <p14:nvPr/>
              </p14:nvContentPartPr>
              <p14:xfrm>
                <a:off x="4344218" y="1894174"/>
                <a:ext cx="122760" cy="220320"/>
              </p14:xfrm>
            </p:contentPart>
          </mc:Choice>
          <mc:Fallback xmlns="">
            <p:pic>
              <p:nvPicPr>
                <p:cNvPr id="217" name="Freihand 216">
                  <a:extLst>
                    <a:ext uri="{FF2B5EF4-FFF2-40B4-BE49-F238E27FC236}">
                      <a16:creationId xmlns:a16="http://schemas.microsoft.com/office/drawing/2014/main" id="{77BD5379-964B-458C-92E4-01264B0185E2}"/>
                    </a:ext>
                  </a:extLst>
                </p:cNvPr>
                <p:cNvPicPr/>
                <p:nvPr/>
              </p:nvPicPr>
              <p:blipFill>
                <a:blip r:embed="rId343"/>
                <a:stretch>
                  <a:fillRect/>
                </a:stretch>
              </p:blipFill>
              <p:spPr>
                <a:xfrm>
                  <a:off x="4335578" y="1885534"/>
                  <a:ext cx="140400" cy="237960"/>
                </a:xfrm>
                <a:prstGeom prst="rect">
                  <a:avLst/>
                </a:prstGeom>
              </p:spPr>
            </p:pic>
          </mc:Fallback>
        </mc:AlternateContent>
        <mc:AlternateContent xmlns:mc="http://schemas.openxmlformats.org/markup-compatibility/2006" xmlns:p14="http://schemas.microsoft.com/office/powerpoint/2010/main">
          <mc:Choice Requires="p14">
            <p:contentPart p14:bwMode="auto" r:id="rId344">
              <p14:nvContentPartPr>
                <p14:cNvPr id="218" name="Freihand 217">
                  <a:extLst>
                    <a:ext uri="{FF2B5EF4-FFF2-40B4-BE49-F238E27FC236}">
                      <a16:creationId xmlns:a16="http://schemas.microsoft.com/office/drawing/2014/main" id="{4D1A0B86-542E-4B3B-B4E9-FD43A7DB3D9C}"/>
                    </a:ext>
                  </a:extLst>
                </p14:cNvPr>
                <p14:cNvContentPartPr/>
                <p14:nvPr/>
              </p14:nvContentPartPr>
              <p14:xfrm>
                <a:off x="4496498" y="2045014"/>
                <a:ext cx="95040" cy="189360"/>
              </p14:xfrm>
            </p:contentPart>
          </mc:Choice>
          <mc:Fallback xmlns="">
            <p:pic>
              <p:nvPicPr>
                <p:cNvPr id="218" name="Freihand 217">
                  <a:extLst>
                    <a:ext uri="{FF2B5EF4-FFF2-40B4-BE49-F238E27FC236}">
                      <a16:creationId xmlns:a16="http://schemas.microsoft.com/office/drawing/2014/main" id="{4D1A0B86-542E-4B3B-B4E9-FD43A7DB3D9C}"/>
                    </a:ext>
                  </a:extLst>
                </p:cNvPr>
                <p:cNvPicPr/>
                <p:nvPr/>
              </p:nvPicPr>
              <p:blipFill>
                <a:blip r:embed="rId345"/>
                <a:stretch>
                  <a:fillRect/>
                </a:stretch>
              </p:blipFill>
              <p:spPr>
                <a:xfrm>
                  <a:off x="4487498" y="2036014"/>
                  <a:ext cx="11268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346">
              <p14:nvContentPartPr>
                <p14:cNvPr id="219" name="Freihand 218">
                  <a:extLst>
                    <a:ext uri="{FF2B5EF4-FFF2-40B4-BE49-F238E27FC236}">
                      <a16:creationId xmlns:a16="http://schemas.microsoft.com/office/drawing/2014/main" id="{8A44ADFA-17D8-4409-A2A9-D5BCB38EDD8D}"/>
                    </a:ext>
                  </a:extLst>
                </p14:cNvPr>
                <p14:cNvContentPartPr/>
                <p14:nvPr/>
              </p14:nvContentPartPr>
              <p14:xfrm>
                <a:off x="4519178" y="2048614"/>
                <a:ext cx="340560" cy="90000"/>
              </p14:xfrm>
            </p:contentPart>
          </mc:Choice>
          <mc:Fallback xmlns="">
            <p:pic>
              <p:nvPicPr>
                <p:cNvPr id="219" name="Freihand 218">
                  <a:extLst>
                    <a:ext uri="{FF2B5EF4-FFF2-40B4-BE49-F238E27FC236}">
                      <a16:creationId xmlns:a16="http://schemas.microsoft.com/office/drawing/2014/main" id="{8A44ADFA-17D8-4409-A2A9-D5BCB38EDD8D}"/>
                    </a:ext>
                  </a:extLst>
                </p:cNvPr>
                <p:cNvPicPr/>
                <p:nvPr/>
              </p:nvPicPr>
              <p:blipFill>
                <a:blip r:embed="rId347"/>
                <a:stretch>
                  <a:fillRect/>
                </a:stretch>
              </p:blipFill>
              <p:spPr>
                <a:xfrm>
                  <a:off x="4510538" y="2039614"/>
                  <a:ext cx="358200" cy="107640"/>
                </a:xfrm>
                <a:prstGeom prst="rect">
                  <a:avLst/>
                </a:prstGeom>
              </p:spPr>
            </p:pic>
          </mc:Fallback>
        </mc:AlternateContent>
        <mc:AlternateContent xmlns:mc="http://schemas.openxmlformats.org/markup-compatibility/2006" xmlns:p14="http://schemas.microsoft.com/office/powerpoint/2010/main">
          <mc:Choice Requires="p14">
            <p:contentPart p14:bwMode="auto" r:id="rId348">
              <p14:nvContentPartPr>
                <p14:cNvPr id="220" name="Freihand 219">
                  <a:extLst>
                    <a:ext uri="{FF2B5EF4-FFF2-40B4-BE49-F238E27FC236}">
                      <a16:creationId xmlns:a16="http://schemas.microsoft.com/office/drawing/2014/main" id="{E140107A-F44C-437E-9ADC-79840117DAB9}"/>
                    </a:ext>
                  </a:extLst>
                </p14:cNvPr>
                <p14:cNvContentPartPr/>
                <p14:nvPr/>
              </p14:nvContentPartPr>
              <p14:xfrm>
                <a:off x="4933898" y="1955014"/>
                <a:ext cx="29160" cy="164880"/>
              </p14:xfrm>
            </p:contentPart>
          </mc:Choice>
          <mc:Fallback xmlns="">
            <p:pic>
              <p:nvPicPr>
                <p:cNvPr id="220" name="Freihand 219">
                  <a:extLst>
                    <a:ext uri="{FF2B5EF4-FFF2-40B4-BE49-F238E27FC236}">
                      <a16:creationId xmlns:a16="http://schemas.microsoft.com/office/drawing/2014/main" id="{E140107A-F44C-437E-9ADC-79840117DAB9}"/>
                    </a:ext>
                  </a:extLst>
                </p:cNvPr>
                <p:cNvPicPr/>
                <p:nvPr/>
              </p:nvPicPr>
              <p:blipFill>
                <a:blip r:embed="rId349"/>
                <a:stretch>
                  <a:fillRect/>
                </a:stretch>
              </p:blipFill>
              <p:spPr>
                <a:xfrm>
                  <a:off x="4925258" y="1946014"/>
                  <a:ext cx="46800" cy="182520"/>
                </a:xfrm>
                <a:prstGeom prst="rect">
                  <a:avLst/>
                </a:prstGeom>
              </p:spPr>
            </p:pic>
          </mc:Fallback>
        </mc:AlternateContent>
      </p:grpSp>
      <p:grpSp>
        <p:nvGrpSpPr>
          <p:cNvPr id="226" name="Gruppieren 225">
            <a:extLst>
              <a:ext uri="{FF2B5EF4-FFF2-40B4-BE49-F238E27FC236}">
                <a16:creationId xmlns:a16="http://schemas.microsoft.com/office/drawing/2014/main" id="{E6DEDDCC-7B79-4B66-9887-50B33EA7BA90}"/>
              </a:ext>
            </a:extLst>
          </p:cNvPr>
          <p:cNvGrpSpPr/>
          <p:nvPr/>
        </p:nvGrpSpPr>
        <p:grpSpPr>
          <a:xfrm>
            <a:off x="5251418" y="1975894"/>
            <a:ext cx="1496520" cy="146880"/>
            <a:chOff x="5251418" y="1975894"/>
            <a:chExt cx="1496520" cy="146880"/>
          </a:xfrm>
        </p:grpSpPr>
        <mc:AlternateContent xmlns:mc="http://schemas.openxmlformats.org/markup-compatibility/2006" xmlns:p14="http://schemas.microsoft.com/office/powerpoint/2010/main">
          <mc:Choice Requires="p14">
            <p:contentPart p14:bwMode="auto" r:id="rId350">
              <p14:nvContentPartPr>
                <p14:cNvPr id="222" name="Freihand 221">
                  <a:extLst>
                    <a:ext uri="{FF2B5EF4-FFF2-40B4-BE49-F238E27FC236}">
                      <a16:creationId xmlns:a16="http://schemas.microsoft.com/office/drawing/2014/main" id="{65FD9093-48BF-4418-90CC-9F88351E7786}"/>
                    </a:ext>
                  </a:extLst>
                </p14:cNvPr>
                <p14:cNvContentPartPr/>
                <p14:nvPr/>
              </p14:nvContentPartPr>
              <p14:xfrm>
                <a:off x="5251418" y="2028814"/>
                <a:ext cx="1150200" cy="16560"/>
              </p14:xfrm>
            </p:contentPart>
          </mc:Choice>
          <mc:Fallback xmlns="">
            <p:pic>
              <p:nvPicPr>
                <p:cNvPr id="222" name="Freihand 221">
                  <a:extLst>
                    <a:ext uri="{FF2B5EF4-FFF2-40B4-BE49-F238E27FC236}">
                      <a16:creationId xmlns:a16="http://schemas.microsoft.com/office/drawing/2014/main" id="{65FD9093-48BF-4418-90CC-9F88351E7786}"/>
                    </a:ext>
                  </a:extLst>
                </p:cNvPr>
                <p:cNvPicPr/>
                <p:nvPr/>
              </p:nvPicPr>
              <p:blipFill>
                <a:blip r:embed="rId351"/>
                <a:stretch>
                  <a:fillRect/>
                </a:stretch>
              </p:blipFill>
              <p:spPr>
                <a:xfrm>
                  <a:off x="5242778" y="2020174"/>
                  <a:ext cx="1167840" cy="34200"/>
                </a:xfrm>
                <a:prstGeom prst="rect">
                  <a:avLst/>
                </a:prstGeom>
              </p:spPr>
            </p:pic>
          </mc:Fallback>
        </mc:AlternateContent>
        <mc:AlternateContent xmlns:mc="http://schemas.openxmlformats.org/markup-compatibility/2006" xmlns:p14="http://schemas.microsoft.com/office/powerpoint/2010/main">
          <mc:Choice Requires="p14">
            <p:contentPart p14:bwMode="auto" r:id="rId352">
              <p14:nvContentPartPr>
                <p14:cNvPr id="223" name="Freihand 222">
                  <a:extLst>
                    <a:ext uri="{FF2B5EF4-FFF2-40B4-BE49-F238E27FC236}">
                      <a16:creationId xmlns:a16="http://schemas.microsoft.com/office/drawing/2014/main" id="{7A9519AB-DAE8-4D40-80A6-DD642F787912}"/>
                    </a:ext>
                  </a:extLst>
                </p14:cNvPr>
                <p14:cNvContentPartPr/>
                <p14:nvPr/>
              </p14:nvContentPartPr>
              <p14:xfrm>
                <a:off x="6624458" y="1975894"/>
                <a:ext cx="123480" cy="146880"/>
              </p14:xfrm>
            </p:contentPart>
          </mc:Choice>
          <mc:Fallback xmlns="">
            <p:pic>
              <p:nvPicPr>
                <p:cNvPr id="223" name="Freihand 222">
                  <a:extLst>
                    <a:ext uri="{FF2B5EF4-FFF2-40B4-BE49-F238E27FC236}">
                      <a16:creationId xmlns:a16="http://schemas.microsoft.com/office/drawing/2014/main" id="{7A9519AB-DAE8-4D40-80A6-DD642F787912}"/>
                    </a:ext>
                  </a:extLst>
                </p:cNvPr>
                <p:cNvPicPr/>
                <p:nvPr/>
              </p:nvPicPr>
              <p:blipFill>
                <a:blip r:embed="rId353"/>
                <a:stretch>
                  <a:fillRect/>
                </a:stretch>
              </p:blipFill>
              <p:spPr>
                <a:xfrm>
                  <a:off x="6615458" y="1966894"/>
                  <a:ext cx="141120" cy="164520"/>
                </a:xfrm>
                <a:prstGeom prst="rect">
                  <a:avLst/>
                </a:prstGeom>
              </p:spPr>
            </p:pic>
          </mc:Fallback>
        </mc:AlternateContent>
      </p:grpSp>
      <p:grpSp>
        <p:nvGrpSpPr>
          <p:cNvPr id="225" name="Gruppieren 224">
            <a:extLst>
              <a:ext uri="{FF2B5EF4-FFF2-40B4-BE49-F238E27FC236}">
                <a16:creationId xmlns:a16="http://schemas.microsoft.com/office/drawing/2014/main" id="{58F6A386-D065-4388-9D23-468AF4975102}"/>
              </a:ext>
            </a:extLst>
          </p:cNvPr>
          <p:cNvGrpSpPr/>
          <p:nvPr/>
        </p:nvGrpSpPr>
        <p:grpSpPr>
          <a:xfrm>
            <a:off x="3109058" y="2003254"/>
            <a:ext cx="423720" cy="262440"/>
            <a:chOff x="3109058" y="2003254"/>
            <a:chExt cx="423720" cy="262440"/>
          </a:xfrm>
        </p:grpSpPr>
        <mc:AlternateContent xmlns:mc="http://schemas.openxmlformats.org/markup-compatibility/2006" xmlns:p14="http://schemas.microsoft.com/office/powerpoint/2010/main">
          <mc:Choice Requires="p14">
            <p:contentPart p14:bwMode="auto" r:id="rId354">
              <p14:nvContentPartPr>
                <p14:cNvPr id="221" name="Freihand 220">
                  <a:extLst>
                    <a:ext uri="{FF2B5EF4-FFF2-40B4-BE49-F238E27FC236}">
                      <a16:creationId xmlns:a16="http://schemas.microsoft.com/office/drawing/2014/main" id="{FC1D00C3-3C33-4602-853F-20FE94B80C4B}"/>
                    </a:ext>
                  </a:extLst>
                </p14:cNvPr>
                <p14:cNvContentPartPr/>
                <p14:nvPr/>
              </p14:nvContentPartPr>
              <p14:xfrm>
                <a:off x="3197618" y="2096494"/>
                <a:ext cx="335160" cy="23040"/>
              </p14:xfrm>
            </p:contentPart>
          </mc:Choice>
          <mc:Fallback xmlns="">
            <p:pic>
              <p:nvPicPr>
                <p:cNvPr id="221" name="Freihand 220">
                  <a:extLst>
                    <a:ext uri="{FF2B5EF4-FFF2-40B4-BE49-F238E27FC236}">
                      <a16:creationId xmlns:a16="http://schemas.microsoft.com/office/drawing/2014/main" id="{FC1D00C3-3C33-4602-853F-20FE94B80C4B}"/>
                    </a:ext>
                  </a:extLst>
                </p:cNvPr>
                <p:cNvPicPr/>
                <p:nvPr/>
              </p:nvPicPr>
              <p:blipFill>
                <a:blip r:embed="rId355"/>
                <a:stretch>
                  <a:fillRect/>
                </a:stretch>
              </p:blipFill>
              <p:spPr>
                <a:xfrm>
                  <a:off x="3188978" y="2087494"/>
                  <a:ext cx="352800" cy="40680"/>
                </a:xfrm>
                <a:prstGeom prst="rect">
                  <a:avLst/>
                </a:prstGeom>
              </p:spPr>
            </p:pic>
          </mc:Fallback>
        </mc:AlternateContent>
        <mc:AlternateContent xmlns:mc="http://schemas.openxmlformats.org/markup-compatibility/2006" xmlns:p14="http://schemas.microsoft.com/office/powerpoint/2010/main">
          <mc:Choice Requires="p14">
            <p:contentPart p14:bwMode="auto" r:id="rId356">
              <p14:nvContentPartPr>
                <p14:cNvPr id="224" name="Freihand 223">
                  <a:extLst>
                    <a:ext uri="{FF2B5EF4-FFF2-40B4-BE49-F238E27FC236}">
                      <a16:creationId xmlns:a16="http://schemas.microsoft.com/office/drawing/2014/main" id="{8852CEDD-B6B8-4031-A0EB-5C73D8E98354}"/>
                    </a:ext>
                  </a:extLst>
                </p14:cNvPr>
                <p14:cNvContentPartPr/>
                <p14:nvPr/>
              </p14:nvContentPartPr>
              <p14:xfrm>
                <a:off x="3109058" y="2003254"/>
                <a:ext cx="183600" cy="262440"/>
              </p14:xfrm>
            </p:contentPart>
          </mc:Choice>
          <mc:Fallback xmlns="">
            <p:pic>
              <p:nvPicPr>
                <p:cNvPr id="224" name="Freihand 223">
                  <a:extLst>
                    <a:ext uri="{FF2B5EF4-FFF2-40B4-BE49-F238E27FC236}">
                      <a16:creationId xmlns:a16="http://schemas.microsoft.com/office/drawing/2014/main" id="{8852CEDD-B6B8-4031-A0EB-5C73D8E98354}"/>
                    </a:ext>
                  </a:extLst>
                </p:cNvPr>
                <p:cNvPicPr/>
                <p:nvPr/>
              </p:nvPicPr>
              <p:blipFill>
                <a:blip r:embed="rId357"/>
                <a:stretch>
                  <a:fillRect/>
                </a:stretch>
              </p:blipFill>
              <p:spPr>
                <a:xfrm>
                  <a:off x="3100058" y="1994254"/>
                  <a:ext cx="201240" cy="280080"/>
                </a:xfrm>
                <a:prstGeom prst="rect">
                  <a:avLst/>
                </a:prstGeom>
              </p:spPr>
            </p:pic>
          </mc:Fallback>
        </mc:AlternateContent>
      </p:grpSp>
      <p:grpSp>
        <p:nvGrpSpPr>
          <p:cNvPr id="230" name="Gruppieren 229">
            <a:extLst>
              <a:ext uri="{FF2B5EF4-FFF2-40B4-BE49-F238E27FC236}">
                <a16:creationId xmlns:a16="http://schemas.microsoft.com/office/drawing/2014/main" id="{95E7BC39-5EE7-4C28-9599-A0B3E9D3A767}"/>
              </a:ext>
            </a:extLst>
          </p:cNvPr>
          <p:cNvGrpSpPr/>
          <p:nvPr/>
        </p:nvGrpSpPr>
        <p:grpSpPr>
          <a:xfrm>
            <a:off x="560978" y="2873374"/>
            <a:ext cx="641160" cy="883440"/>
            <a:chOff x="560978" y="2873374"/>
            <a:chExt cx="641160" cy="883440"/>
          </a:xfrm>
        </p:grpSpPr>
        <mc:AlternateContent xmlns:mc="http://schemas.openxmlformats.org/markup-compatibility/2006" xmlns:p14="http://schemas.microsoft.com/office/powerpoint/2010/main">
          <mc:Choice Requires="p14">
            <p:contentPart p14:bwMode="auto" r:id="rId358">
              <p14:nvContentPartPr>
                <p14:cNvPr id="228" name="Freihand 227">
                  <a:extLst>
                    <a:ext uri="{FF2B5EF4-FFF2-40B4-BE49-F238E27FC236}">
                      <a16:creationId xmlns:a16="http://schemas.microsoft.com/office/drawing/2014/main" id="{281590E6-4318-4296-9F9E-BD93AB733BD5}"/>
                    </a:ext>
                  </a:extLst>
                </p14:cNvPr>
                <p14:cNvContentPartPr/>
                <p14:nvPr/>
              </p14:nvContentPartPr>
              <p14:xfrm>
                <a:off x="560978" y="2873374"/>
                <a:ext cx="641160" cy="883440"/>
              </p14:xfrm>
            </p:contentPart>
          </mc:Choice>
          <mc:Fallback xmlns="">
            <p:pic>
              <p:nvPicPr>
                <p:cNvPr id="228" name="Freihand 227">
                  <a:extLst>
                    <a:ext uri="{FF2B5EF4-FFF2-40B4-BE49-F238E27FC236}">
                      <a16:creationId xmlns:a16="http://schemas.microsoft.com/office/drawing/2014/main" id="{281590E6-4318-4296-9F9E-BD93AB733BD5}"/>
                    </a:ext>
                  </a:extLst>
                </p:cNvPr>
                <p:cNvPicPr/>
                <p:nvPr/>
              </p:nvPicPr>
              <p:blipFill>
                <a:blip r:embed="rId359"/>
                <a:stretch>
                  <a:fillRect/>
                </a:stretch>
              </p:blipFill>
              <p:spPr>
                <a:xfrm>
                  <a:off x="551978" y="2864734"/>
                  <a:ext cx="658800" cy="901080"/>
                </a:xfrm>
                <a:prstGeom prst="rect">
                  <a:avLst/>
                </a:prstGeom>
              </p:spPr>
            </p:pic>
          </mc:Fallback>
        </mc:AlternateContent>
        <mc:AlternateContent xmlns:mc="http://schemas.openxmlformats.org/markup-compatibility/2006" xmlns:p14="http://schemas.microsoft.com/office/powerpoint/2010/main">
          <mc:Choice Requires="p14">
            <p:contentPart p14:bwMode="auto" r:id="rId360">
              <p14:nvContentPartPr>
                <p14:cNvPr id="229" name="Freihand 228">
                  <a:extLst>
                    <a:ext uri="{FF2B5EF4-FFF2-40B4-BE49-F238E27FC236}">
                      <a16:creationId xmlns:a16="http://schemas.microsoft.com/office/drawing/2014/main" id="{3DE5D3E0-E5EC-4D76-BEAE-BF2959C2607C}"/>
                    </a:ext>
                  </a:extLst>
                </p14:cNvPr>
                <p14:cNvContentPartPr/>
                <p14:nvPr/>
              </p14:nvContentPartPr>
              <p14:xfrm>
                <a:off x="1070018" y="3661774"/>
                <a:ext cx="43200" cy="37440"/>
              </p14:xfrm>
            </p:contentPart>
          </mc:Choice>
          <mc:Fallback xmlns="">
            <p:pic>
              <p:nvPicPr>
                <p:cNvPr id="229" name="Freihand 228">
                  <a:extLst>
                    <a:ext uri="{FF2B5EF4-FFF2-40B4-BE49-F238E27FC236}">
                      <a16:creationId xmlns:a16="http://schemas.microsoft.com/office/drawing/2014/main" id="{3DE5D3E0-E5EC-4D76-BEAE-BF2959C2607C}"/>
                    </a:ext>
                  </a:extLst>
                </p:cNvPr>
                <p:cNvPicPr/>
                <p:nvPr/>
              </p:nvPicPr>
              <p:blipFill>
                <a:blip r:embed="rId361"/>
                <a:stretch>
                  <a:fillRect/>
                </a:stretch>
              </p:blipFill>
              <p:spPr>
                <a:xfrm>
                  <a:off x="1061018" y="3653134"/>
                  <a:ext cx="60840" cy="55080"/>
                </a:xfrm>
                <a:prstGeom prst="rect">
                  <a:avLst/>
                </a:prstGeom>
              </p:spPr>
            </p:pic>
          </mc:Fallback>
        </mc:AlternateContent>
      </p:grpSp>
      <p:grpSp>
        <p:nvGrpSpPr>
          <p:cNvPr id="264" name="Gruppieren 263">
            <a:extLst>
              <a:ext uri="{FF2B5EF4-FFF2-40B4-BE49-F238E27FC236}">
                <a16:creationId xmlns:a16="http://schemas.microsoft.com/office/drawing/2014/main" id="{4AC353F2-4F38-4410-B84E-A2B70865DF5B}"/>
              </a:ext>
            </a:extLst>
          </p:cNvPr>
          <p:cNvGrpSpPr/>
          <p:nvPr/>
        </p:nvGrpSpPr>
        <p:grpSpPr>
          <a:xfrm>
            <a:off x="2682458" y="4495174"/>
            <a:ext cx="234360" cy="423000"/>
            <a:chOff x="2682458" y="4495174"/>
            <a:chExt cx="234360" cy="423000"/>
          </a:xfrm>
        </p:grpSpPr>
        <mc:AlternateContent xmlns:mc="http://schemas.openxmlformats.org/markup-compatibility/2006" xmlns:p14="http://schemas.microsoft.com/office/powerpoint/2010/main">
          <mc:Choice Requires="p14">
            <p:contentPart p14:bwMode="auto" r:id="rId362">
              <p14:nvContentPartPr>
                <p14:cNvPr id="262" name="Freihand 261">
                  <a:extLst>
                    <a:ext uri="{FF2B5EF4-FFF2-40B4-BE49-F238E27FC236}">
                      <a16:creationId xmlns:a16="http://schemas.microsoft.com/office/drawing/2014/main" id="{FE989EAE-419C-48C8-AAC8-AE6EE8D31BAD}"/>
                    </a:ext>
                  </a:extLst>
                </p14:cNvPr>
                <p14:cNvContentPartPr/>
                <p14:nvPr/>
              </p14:nvContentPartPr>
              <p14:xfrm>
                <a:off x="2754458" y="4495174"/>
                <a:ext cx="162360" cy="302760"/>
              </p14:xfrm>
            </p:contentPart>
          </mc:Choice>
          <mc:Fallback xmlns="">
            <p:pic>
              <p:nvPicPr>
                <p:cNvPr id="262" name="Freihand 261">
                  <a:extLst>
                    <a:ext uri="{FF2B5EF4-FFF2-40B4-BE49-F238E27FC236}">
                      <a16:creationId xmlns:a16="http://schemas.microsoft.com/office/drawing/2014/main" id="{FE989EAE-419C-48C8-AAC8-AE6EE8D31BAD}"/>
                    </a:ext>
                  </a:extLst>
                </p:cNvPr>
                <p:cNvPicPr/>
                <p:nvPr/>
              </p:nvPicPr>
              <p:blipFill>
                <a:blip r:embed="rId363"/>
                <a:stretch>
                  <a:fillRect/>
                </a:stretch>
              </p:blipFill>
              <p:spPr>
                <a:xfrm>
                  <a:off x="2745818" y="4486534"/>
                  <a:ext cx="180000" cy="320400"/>
                </a:xfrm>
                <a:prstGeom prst="rect">
                  <a:avLst/>
                </a:prstGeom>
              </p:spPr>
            </p:pic>
          </mc:Fallback>
        </mc:AlternateContent>
        <mc:AlternateContent xmlns:mc="http://schemas.openxmlformats.org/markup-compatibility/2006" xmlns:p14="http://schemas.microsoft.com/office/powerpoint/2010/main">
          <mc:Choice Requires="p14">
            <p:contentPart p14:bwMode="auto" r:id="rId364">
              <p14:nvContentPartPr>
                <p14:cNvPr id="263" name="Freihand 262">
                  <a:extLst>
                    <a:ext uri="{FF2B5EF4-FFF2-40B4-BE49-F238E27FC236}">
                      <a16:creationId xmlns:a16="http://schemas.microsoft.com/office/drawing/2014/main" id="{244FD3B1-81C5-4AA9-9341-D6740906B27A}"/>
                    </a:ext>
                  </a:extLst>
                </p14:cNvPr>
                <p14:cNvContentPartPr/>
                <p14:nvPr/>
              </p14:nvContentPartPr>
              <p14:xfrm>
                <a:off x="2682458" y="4736734"/>
                <a:ext cx="86760" cy="181440"/>
              </p14:xfrm>
            </p:contentPart>
          </mc:Choice>
          <mc:Fallback xmlns="">
            <p:pic>
              <p:nvPicPr>
                <p:cNvPr id="263" name="Freihand 262">
                  <a:extLst>
                    <a:ext uri="{FF2B5EF4-FFF2-40B4-BE49-F238E27FC236}">
                      <a16:creationId xmlns:a16="http://schemas.microsoft.com/office/drawing/2014/main" id="{244FD3B1-81C5-4AA9-9341-D6740906B27A}"/>
                    </a:ext>
                  </a:extLst>
                </p:cNvPr>
                <p:cNvPicPr/>
                <p:nvPr/>
              </p:nvPicPr>
              <p:blipFill>
                <a:blip r:embed="rId365"/>
                <a:stretch>
                  <a:fillRect/>
                </a:stretch>
              </p:blipFill>
              <p:spPr>
                <a:xfrm>
                  <a:off x="2673818" y="4727734"/>
                  <a:ext cx="104400" cy="1990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66">
            <p14:nvContentPartPr>
              <p14:cNvPr id="265" name="Freihand 264">
                <a:extLst>
                  <a:ext uri="{FF2B5EF4-FFF2-40B4-BE49-F238E27FC236}">
                    <a16:creationId xmlns:a16="http://schemas.microsoft.com/office/drawing/2014/main" id="{C6545FDE-964A-4DAD-919B-C0ED9B862079}"/>
                  </a:ext>
                </a:extLst>
              </p14:cNvPr>
              <p14:cNvContentPartPr/>
              <p14:nvPr/>
            </p14:nvContentPartPr>
            <p14:xfrm>
              <a:off x="3000338" y="4418494"/>
              <a:ext cx="167760" cy="159480"/>
            </p14:xfrm>
          </p:contentPart>
        </mc:Choice>
        <mc:Fallback xmlns="">
          <p:pic>
            <p:nvPicPr>
              <p:cNvPr id="265" name="Freihand 264">
                <a:extLst>
                  <a:ext uri="{FF2B5EF4-FFF2-40B4-BE49-F238E27FC236}">
                    <a16:creationId xmlns:a16="http://schemas.microsoft.com/office/drawing/2014/main" id="{C6545FDE-964A-4DAD-919B-C0ED9B862079}"/>
                  </a:ext>
                </a:extLst>
              </p:cNvPr>
              <p:cNvPicPr/>
              <p:nvPr/>
            </p:nvPicPr>
            <p:blipFill>
              <a:blip r:embed="rId367"/>
              <a:stretch>
                <a:fillRect/>
              </a:stretch>
            </p:blipFill>
            <p:spPr>
              <a:xfrm>
                <a:off x="2991698" y="4409854"/>
                <a:ext cx="185400" cy="177120"/>
              </a:xfrm>
              <a:prstGeom prst="rect">
                <a:avLst/>
              </a:prstGeom>
            </p:spPr>
          </p:pic>
        </mc:Fallback>
      </mc:AlternateContent>
      <p:grpSp>
        <p:nvGrpSpPr>
          <p:cNvPr id="271" name="Gruppieren 270">
            <a:extLst>
              <a:ext uri="{FF2B5EF4-FFF2-40B4-BE49-F238E27FC236}">
                <a16:creationId xmlns:a16="http://schemas.microsoft.com/office/drawing/2014/main" id="{01A8B9F5-B3A6-4D3F-A1D4-9149EDA0D535}"/>
              </a:ext>
            </a:extLst>
          </p:cNvPr>
          <p:cNvGrpSpPr/>
          <p:nvPr/>
        </p:nvGrpSpPr>
        <p:grpSpPr>
          <a:xfrm>
            <a:off x="815498" y="4944094"/>
            <a:ext cx="3543120" cy="1361880"/>
            <a:chOff x="815498" y="4944094"/>
            <a:chExt cx="3543120" cy="1361880"/>
          </a:xfrm>
        </p:grpSpPr>
        <mc:AlternateContent xmlns:mc="http://schemas.openxmlformats.org/markup-compatibility/2006" xmlns:p14="http://schemas.microsoft.com/office/powerpoint/2010/main">
          <mc:Choice Requires="p14">
            <p:contentPart p14:bwMode="auto" r:id="rId368">
              <p14:nvContentPartPr>
                <p14:cNvPr id="231" name="Freihand 230">
                  <a:extLst>
                    <a:ext uri="{FF2B5EF4-FFF2-40B4-BE49-F238E27FC236}">
                      <a16:creationId xmlns:a16="http://schemas.microsoft.com/office/drawing/2014/main" id="{05C1B94F-7495-4237-A4FD-527E34271303}"/>
                    </a:ext>
                  </a:extLst>
                </p14:cNvPr>
                <p14:cNvContentPartPr/>
                <p14:nvPr/>
              </p14:nvContentPartPr>
              <p14:xfrm>
                <a:off x="815498" y="5201494"/>
                <a:ext cx="249120" cy="274680"/>
              </p14:xfrm>
            </p:contentPart>
          </mc:Choice>
          <mc:Fallback xmlns="">
            <p:pic>
              <p:nvPicPr>
                <p:cNvPr id="231" name="Freihand 230">
                  <a:extLst>
                    <a:ext uri="{FF2B5EF4-FFF2-40B4-BE49-F238E27FC236}">
                      <a16:creationId xmlns:a16="http://schemas.microsoft.com/office/drawing/2014/main" id="{05C1B94F-7495-4237-A4FD-527E34271303}"/>
                    </a:ext>
                  </a:extLst>
                </p:cNvPr>
                <p:cNvPicPr/>
                <p:nvPr/>
              </p:nvPicPr>
              <p:blipFill>
                <a:blip r:embed="rId369"/>
                <a:stretch>
                  <a:fillRect/>
                </a:stretch>
              </p:blipFill>
              <p:spPr>
                <a:xfrm>
                  <a:off x="806498" y="5192854"/>
                  <a:ext cx="266760" cy="292320"/>
                </a:xfrm>
                <a:prstGeom prst="rect">
                  <a:avLst/>
                </a:prstGeom>
              </p:spPr>
            </p:pic>
          </mc:Fallback>
        </mc:AlternateContent>
        <mc:AlternateContent xmlns:mc="http://schemas.openxmlformats.org/markup-compatibility/2006" xmlns:p14="http://schemas.microsoft.com/office/powerpoint/2010/main">
          <mc:Choice Requires="p14">
            <p:contentPart p14:bwMode="auto" r:id="rId370">
              <p14:nvContentPartPr>
                <p14:cNvPr id="232" name="Freihand 231">
                  <a:extLst>
                    <a:ext uri="{FF2B5EF4-FFF2-40B4-BE49-F238E27FC236}">
                      <a16:creationId xmlns:a16="http://schemas.microsoft.com/office/drawing/2014/main" id="{6A83159D-A869-474C-A12C-B883A5E7F174}"/>
                    </a:ext>
                  </a:extLst>
                </p14:cNvPr>
                <p14:cNvContentPartPr/>
                <p14:nvPr/>
              </p14:nvContentPartPr>
              <p14:xfrm>
                <a:off x="1172978" y="5262694"/>
                <a:ext cx="6120" cy="34200"/>
              </p14:xfrm>
            </p:contentPart>
          </mc:Choice>
          <mc:Fallback xmlns="">
            <p:pic>
              <p:nvPicPr>
                <p:cNvPr id="232" name="Freihand 231">
                  <a:extLst>
                    <a:ext uri="{FF2B5EF4-FFF2-40B4-BE49-F238E27FC236}">
                      <a16:creationId xmlns:a16="http://schemas.microsoft.com/office/drawing/2014/main" id="{6A83159D-A869-474C-A12C-B883A5E7F174}"/>
                    </a:ext>
                  </a:extLst>
                </p:cNvPr>
                <p:cNvPicPr/>
                <p:nvPr/>
              </p:nvPicPr>
              <p:blipFill>
                <a:blip r:embed="rId371"/>
                <a:stretch>
                  <a:fillRect/>
                </a:stretch>
              </p:blipFill>
              <p:spPr>
                <a:xfrm>
                  <a:off x="1163978" y="5253694"/>
                  <a:ext cx="2376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372">
              <p14:nvContentPartPr>
                <p14:cNvPr id="233" name="Freihand 232">
                  <a:extLst>
                    <a:ext uri="{FF2B5EF4-FFF2-40B4-BE49-F238E27FC236}">
                      <a16:creationId xmlns:a16="http://schemas.microsoft.com/office/drawing/2014/main" id="{EC1ABA3A-59D6-46A9-AE53-BB0E390B7D96}"/>
                    </a:ext>
                  </a:extLst>
                </p14:cNvPr>
                <p14:cNvContentPartPr/>
                <p14:nvPr/>
              </p14:nvContentPartPr>
              <p14:xfrm>
                <a:off x="1164338" y="5410654"/>
                <a:ext cx="9000" cy="11520"/>
              </p14:xfrm>
            </p:contentPart>
          </mc:Choice>
          <mc:Fallback xmlns="">
            <p:pic>
              <p:nvPicPr>
                <p:cNvPr id="233" name="Freihand 232">
                  <a:extLst>
                    <a:ext uri="{FF2B5EF4-FFF2-40B4-BE49-F238E27FC236}">
                      <a16:creationId xmlns:a16="http://schemas.microsoft.com/office/drawing/2014/main" id="{EC1ABA3A-59D6-46A9-AE53-BB0E390B7D96}"/>
                    </a:ext>
                  </a:extLst>
                </p:cNvPr>
                <p:cNvPicPr/>
                <p:nvPr/>
              </p:nvPicPr>
              <p:blipFill>
                <a:blip r:embed="rId373"/>
                <a:stretch>
                  <a:fillRect/>
                </a:stretch>
              </p:blipFill>
              <p:spPr>
                <a:xfrm>
                  <a:off x="1155338" y="5402014"/>
                  <a:ext cx="26640" cy="29160"/>
                </a:xfrm>
                <a:prstGeom prst="rect">
                  <a:avLst/>
                </a:prstGeom>
              </p:spPr>
            </p:pic>
          </mc:Fallback>
        </mc:AlternateContent>
        <mc:AlternateContent xmlns:mc="http://schemas.openxmlformats.org/markup-compatibility/2006" xmlns:p14="http://schemas.microsoft.com/office/powerpoint/2010/main">
          <mc:Choice Requires="p14">
            <p:contentPart p14:bwMode="auto" r:id="rId374">
              <p14:nvContentPartPr>
                <p14:cNvPr id="234" name="Freihand 233">
                  <a:extLst>
                    <a:ext uri="{FF2B5EF4-FFF2-40B4-BE49-F238E27FC236}">
                      <a16:creationId xmlns:a16="http://schemas.microsoft.com/office/drawing/2014/main" id="{658F2917-270D-442F-93C1-F55181DF7E53}"/>
                    </a:ext>
                  </a:extLst>
                </p14:cNvPr>
                <p14:cNvContentPartPr/>
                <p14:nvPr/>
              </p14:nvContentPartPr>
              <p14:xfrm>
                <a:off x="1207178" y="5190334"/>
                <a:ext cx="249120" cy="232200"/>
              </p14:xfrm>
            </p:contentPart>
          </mc:Choice>
          <mc:Fallback xmlns="">
            <p:pic>
              <p:nvPicPr>
                <p:cNvPr id="234" name="Freihand 233">
                  <a:extLst>
                    <a:ext uri="{FF2B5EF4-FFF2-40B4-BE49-F238E27FC236}">
                      <a16:creationId xmlns:a16="http://schemas.microsoft.com/office/drawing/2014/main" id="{658F2917-270D-442F-93C1-F55181DF7E53}"/>
                    </a:ext>
                  </a:extLst>
                </p:cNvPr>
                <p:cNvPicPr/>
                <p:nvPr/>
              </p:nvPicPr>
              <p:blipFill>
                <a:blip r:embed="rId375"/>
                <a:stretch>
                  <a:fillRect/>
                </a:stretch>
              </p:blipFill>
              <p:spPr>
                <a:xfrm>
                  <a:off x="1198538" y="5181334"/>
                  <a:ext cx="266760" cy="249840"/>
                </a:xfrm>
                <a:prstGeom prst="rect">
                  <a:avLst/>
                </a:prstGeom>
              </p:spPr>
            </p:pic>
          </mc:Fallback>
        </mc:AlternateContent>
        <mc:AlternateContent xmlns:mc="http://schemas.openxmlformats.org/markup-compatibility/2006" xmlns:p14="http://schemas.microsoft.com/office/powerpoint/2010/main">
          <mc:Choice Requires="p14">
            <p:contentPart p14:bwMode="auto" r:id="rId376">
              <p14:nvContentPartPr>
                <p14:cNvPr id="235" name="Freihand 234">
                  <a:extLst>
                    <a:ext uri="{FF2B5EF4-FFF2-40B4-BE49-F238E27FC236}">
                      <a16:creationId xmlns:a16="http://schemas.microsoft.com/office/drawing/2014/main" id="{16E16266-C6F1-4C65-8356-304199238275}"/>
                    </a:ext>
                  </a:extLst>
                </p14:cNvPr>
                <p14:cNvContentPartPr/>
                <p14:nvPr/>
              </p14:nvContentPartPr>
              <p14:xfrm>
                <a:off x="1541978" y="5185294"/>
                <a:ext cx="166680" cy="221760"/>
              </p14:xfrm>
            </p:contentPart>
          </mc:Choice>
          <mc:Fallback xmlns="">
            <p:pic>
              <p:nvPicPr>
                <p:cNvPr id="235" name="Freihand 234">
                  <a:extLst>
                    <a:ext uri="{FF2B5EF4-FFF2-40B4-BE49-F238E27FC236}">
                      <a16:creationId xmlns:a16="http://schemas.microsoft.com/office/drawing/2014/main" id="{16E16266-C6F1-4C65-8356-304199238275}"/>
                    </a:ext>
                  </a:extLst>
                </p:cNvPr>
                <p:cNvPicPr/>
                <p:nvPr/>
              </p:nvPicPr>
              <p:blipFill>
                <a:blip r:embed="rId377"/>
                <a:stretch>
                  <a:fillRect/>
                </a:stretch>
              </p:blipFill>
              <p:spPr>
                <a:xfrm>
                  <a:off x="1532978" y="5176294"/>
                  <a:ext cx="184320" cy="239400"/>
                </a:xfrm>
                <a:prstGeom prst="rect">
                  <a:avLst/>
                </a:prstGeom>
              </p:spPr>
            </p:pic>
          </mc:Fallback>
        </mc:AlternateContent>
        <mc:AlternateContent xmlns:mc="http://schemas.openxmlformats.org/markup-compatibility/2006" xmlns:p14="http://schemas.microsoft.com/office/powerpoint/2010/main">
          <mc:Choice Requires="p14">
            <p:contentPart p14:bwMode="auto" r:id="rId378">
              <p14:nvContentPartPr>
                <p14:cNvPr id="236" name="Freihand 235">
                  <a:extLst>
                    <a:ext uri="{FF2B5EF4-FFF2-40B4-BE49-F238E27FC236}">
                      <a16:creationId xmlns:a16="http://schemas.microsoft.com/office/drawing/2014/main" id="{83D9904E-CCFE-4171-B337-313070F2B2E6}"/>
                    </a:ext>
                  </a:extLst>
                </p14:cNvPr>
                <p14:cNvContentPartPr/>
                <p14:nvPr/>
              </p14:nvContentPartPr>
              <p14:xfrm>
                <a:off x="1753298" y="5161174"/>
                <a:ext cx="143640" cy="200160"/>
              </p14:xfrm>
            </p:contentPart>
          </mc:Choice>
          <mc:Fallback xmlns="">
            <p:pic>
              <p:nvPicPr>
                <p:cNvPr id="236" name="Freihand 235">
                  <a:extLst>
                    <a:ext uri="{FF2B5EF4-FFF2-40B4-BE49-F238E27FC236}">
                      <a16:creationId xmlns:a16="http://schemas.microsoft.com/office/drawing/2014/main" id="{83D9904E-CCFE-4171-B337-313070F2B2E6}"/>
                    </a:ext>
                  </a:extLst>
                </p:cNvPr>
                <p:cNvPicPr/>
                <p:nvPr/>
              </p:nvPicPr>
              <p:blipFill>
                <a:blip r:embed="rId379"/>
                <a:stretch>
                  <a:fillRect/>
                </a:stretch>
              </p:blipFill>
              <p:spPr>
                <a:xfrm>
                  <a:off x="1744658" y="5152534"/>
                  <a:ext cx="161280" cy="217800"/>
                </a:xfrm>
                <a:prstGeom prst="rect">
                  <a:avLst/>
                </a:prstGeom>
              </p:spPr>
            </p:pic>
          </mc:Fallback>
        </mc:AlternateContent>
        <mc:AlternateContent xmlns:mc="http://schemas.openxmlformats.org/markup-compatibility/2006" xmlns:p14="http://schemas.microsoft.com/office/powerpoint/2010/main">
          <mc:Choice Requires="p14">
            <p:contentPart p14:bwMode="auto" r:id="rId380">
              <p14:nvContentPartPr>
                <p14:cNvPr id="237" name="Freihand 236">
                  <a:extLst>
                    <a:ext uri="{FF2B5EF4-FFF2-40B4-BE49-F238E27FC236}">
                      <a16:creationId xmlns:a16="http://schemas.microsoft.com/office/drawing/2014/main" id="{E1834BCE-782F-487D-8B47-4DF079DC89B7}"/>
                    </a:ext>
                  </a:extLst>
                </p14:cNvPr>
                <p14:cNvContentPartPr/>
                <p14:nvPr/>
              </p14:nvContentPartPr>
              <p14:xfrm>
                <a:off x="1969298" y="5144254"/>
                <a:ext cx="153720" cy="206640"/>
              </p14:xfrm>
            </p:contentPart>
          </mc:Choice>
          <mc:Fallback xmlns="">
            <p:pic>
              <p:nvPicPr>
                <p:cNvPr id="237" name="Freihand 236">
                  <a:extLst>
                    <a:ext uri="{FF2B5EF4-FFF2-40B4-BE49-F238E27FC236}">
                      <a16:creationId xmlns:a16="http://schemas.microsoft.com/office/drawing/2014/main" id="{E1834BCE-782F-487D-8B47-4DF079DC89B7}"/>
                    </a:ext>
                  </a:extLst>
                </p:cNvPr>
                <p:cNvPicPr/>
                <p:nvPr/>
              </p:nvPicPr>
              <p:blipFill>
                <a:blip r:embed="rId381"/>
                <a:stretch>
                  <a:fillRect/>
                </a:stretch>
              </p:blipFill>
              <p:spPr>
                <a:xfrm>
                  <a:off x="1960298" y="5135614"/>
                  <a:ext cx="171360" cy="224280"/>
                </a:xfrm>
                <a:prstGeom prst="rect">
                  <a:avLst/>
                </a:prstGeom>
              </p:spPr>
            </p:pic>
          </mc:Fallback>
        </mc:AlternateContent>
        <mc:AlternateContent xmlns:mc="http://schemas.openxmlformats.org/markup-compatibility/2006" xmlns:p14="http://schemas.microsoft.com/office/powerpoint/2010/main">
          <mc:Choice Requires="p14">
            <p:contentPart p14:bwMode="auto" r:id="rId382">
              <p14:nvContentPartPr>
                <p14:cNvPr id="238" name="Freihand 237">
                  <a:extLst>
                    <a:ext uri="{FF2B5EF4-FFF2-40B4-BE49-F238E27FC236}">
                      <a16:creationId xmlns:a16="http://schemas.microsoft.com/office/drawing/2014/main" id="{677A8C73-A093-4F09-A92E-6C10D7E1EB4D}"/>
                    </a:ext>
                  </a:extLst>
                </p14:cNvPr>
                <p14:cNvContentPartPr/>
                <p14:nvPr/>
              </p14:nvContentPartPr>
              <p14:xfrm>
                <a:off x="2144978" y="5132374"/>
                <a:ext cx="181080" cy="193680"/>
              </p14:xfrm>
            </p:contentPart>
          </mc:Choice>
          <mc:Fallback xmlns="">
            <p:pic>
              <p:nvPicPr>
                <p:cNvPr id="238" name="Freihand 237">
                  <a:extLst>
                    <a:ext uri="{FF2B5EF4-FFF2-40B4-BE49-F238E27FC236}">
                      <a16:creationId xmlns:a16="http://schemas.microsoft.com/office/drawing/2014/main" id="{677A8C73-A093-4F09-A92E-6C10D7E1EB4D}"/>
                    </a:ext>
                  </a:extLst>
                </p:cNvPr>
                <p:cNvPicPr/>
                <p:nvPr/>
              </p:nvPicPr>
              <p:blipFill>
                <a:blip r:embed="rId383"/>
                <a:stretch>
                  <a:fillRect/>
                </a:stretch>
              </p:blipFill>
              <p:spPr>
                <a:xfrm>
                  <a:off x="2135978" y="5123374"/>
                  <a:ext cx="198720" cy="211320"/>
                </a:xfrm>
                <a:prstGeom prst="rect">
                  <a:avLst/>
                </a:prstGeom>
              </p:spPr>
            </p:pic>
          </mc:Fallback>
        </mc:AlternateContent>
        <mc:AlternateContent xmlns:mc="http://schemas.openxmlformats.org/markup-compatibility/2006" xmlns:p14="http://schemas.microsoft.com/office/powerpoint/2010/main">
          <mc:Choice Requires="p14">
            <p:contentPart p14:bwMode="auto" r:id="rId384">
              <p14:nvContentPartPr>
                <p14:cNvPr id="239" name="Freihand 238">
                  <a:extLst>
                    <a:ext uri="{FF2B5EF4-FFF2-40B4-BE49-F238E27FC236}">
                      <a16:creationId xmlns:a16="http://schemas.microsoft.com/office/drawing/2014/main" id="{19F77AA7-E3FD-427B-ABC6-37F10AACBAB9}"/>
                    </a:ext>
                  </a:extLst>
                </p14:cNvPr>
                <p14:cNvContentPartPr/>
                <p14:nvPr/>
              </p14:nvContentPartPr>
              <p14:xfrm>
                <a:off x="2268458" y="5182054"/>
                <a:ext cx="80280" cy="143640"/>
              </p14:xfrm>
            </p:contentPart>
          </mc:Choice>
          <mc:Fallback xmlns="">
            <p:pic>
              <p:nvPicPr>
                <p:cNvPr id="239" name="Freihand 238">
                  <a:extLst>
                    <a:ext uri="{FF2B5EF4-FFF2-40B4-BE49-F238E27FC236}">
                      <a16:creationId xmlns:a16="http://schemas.microsoft.com/office/drawing/2014/main" id="{19F77AA7-E3FD-427B-ABC6-37F10AACBAB9}"/>
                    </a:ext>
                  </a:extLst>
                </p:cNvPr>
                <p:cNvPicPr/>
                <p:nvPr/>
              </p:nvPicPr>
              <p:blipFill>
                <a:blip r:embed="rId385"/>
                <a:stretch>
                  <a:fillRect/>
                </a:stretch>
              </p:blipFill>
              <p:spPr>
                <a:xfrm>
                  <a:off x="2259458" y="5173414"/>
                  <a:ext cx="97920" cy="161280"/>
                </a:xfrm>
                <a:prstGeom prst="rect">
                  <a:avLst/>
                </a:prstGeom>
              </p:spPr>
            </p:pic>
          </mc:Fallback>
        </mc:AlternateContent>
        <mc:AlternateContent xmlns:mc="http://schemas.openxmlformats.org/markup-compatibility/2006" xmlns:p14="http://schemas.microsoft.com/office/powerpoint/2010/main">
          <mc:Choice Requires="p14">
            <p:contentPart p14:bwMode="auto" r:id="rId386">
              <p14:nvContentPartPr>
                <p14:cNvPr id="240" name="Freihand 239">
                  <a:extLst>
                    <a:ext uri="{FF2B5EF4-FFF2-40B4-BE49-F238E27FC236}">
                      <a16:creationId xmlns:a16="http://schemas.microsoft.com/office/drawing/2014/main" id="{EEC5531E-76F9-47F8-870E-B98D81D25616}"/>
                    </a:ext>
                  </a:extLst>
                </p14:cNvPr>
                <p14:cNvContentPartPr/>
                <p14:nvPr/>
              </p14:nvContentPartPr>
              <p14:xfrm>
                <a:off x="2427938" y="5145334"/>
                <a:ext cx="109440" cy="183960"/>
              </p14:xfrm>
            </p:contentPart>
          </mc:Choice>
          <mc:Fallback xmlns="">
            <p:pic>
              <p:nvPicPr>
                <p:cNvPr id="240" name="Freihand 239">
                  <a:extLst>
                    <a:ext uri="{FF2B5EF4-FFF2-40B4-BE49-F238E27FC236}">
                      <a16:creationId xmlns:a16="http://schemas.microsoft.com/office/drawing/2014/main" id="{EEC5531E-76F9-47F8-870E-B98D81D25616}"/>
                    </a:ext>
                  </a:extLst>
                </p:cNvPr>
                <p:cNvPicPr/>
                <p:nvPr/>
              </p:nvPicPr>
              <p:blipFill>
                <a:blip r:embed="rId387"/>
                <a:stretch>
                  <a:fillRect/>
                </a:stretch>
              </p:blipFill>
              <p:spPr>
                <a:xfrm>
                  <a:off x="2419298" y="5136334"/>
                  <a:ext cx="127080" cy="201600"/>
                </a:xfrm>
                <a:prstGeom prst="rect">
                  <a:avLst/>
                </a:prstGeom>
              </p:spPr>
            </p:pic>
          </mc:Fallback>
        </mc:AlternateContent>
        <mc:AlternateContent xmlns:mc="http://schemas.openxmlformats.org/markup-compatibility/2006" xmlns:p14="http://schemas.microsoft.com/office/powerpoint/2010/main">
          <mc:Choice Requires="p14">
            <p:contentPart p14:bwMode="auto" r:id="rId388">
              <p14:nvContentPartPr>
                <p14:cNvPr id="241" name="Freihand 240">
                  <a:extLst>
                    <a:ext uri="{FF2B5EF4-FFF2-40B4-BE49-F238E27FC236}">
                      <a16:creationId xmlns:a16="http://schemas.microsoft.com/office/drawing/2014/main" id="{4C0C94C0-AB15-4BCD-8A62-964795E70110}"/>
                    </a:ext>
                  </a:extLst>
                </p14:cNvPr>
                <p14:cNvContentPartPr/>
                <p14:nvPr/>
              </p14:nvContentPartPr>
              <p14:xfrm>
                <a:off x="2574458" y="5053534"/>
                <a:ext cx="109080" cy="217440"/>
              </p14:xfrm>
            </p:contentPart>
          </mc:Choice>
          <mc:Fallback xmlns="">
            <p:pic>
              <p:nvPicPr>
                <p:cNvPr id="241" name="Freihand 240">
                  <a:extLst>
                    <a:ext uri="{FF2B5EF4-FFF2-40B4-BE49-F238E27FC236}">
                      <a16:creationId xmlns:a16="http://schemas.microsoft.com/office/drawing/2014/main" id="{4C0C94C0-AB15-4BCD-8A62-964795E70110}"/>
                    </a:ext>
                  </a:extLst>
                </p:cNvPr>
                <p:cNvPicPr/>
                <p:nvPr/>
              </p:nvPicPr>
              <p:blipFill>
                <a:blip r:embed="rId389"/>
                <a:stretch>
                  <a:fillRect/>
                </a:stretch>
              </p:blipFill>
              <p:spPr>
                <a:xfrm>
                  <a:off x="2565458" y="5044894"/>
                  <a:ext cx="12672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390">
              <p14:nvContentPartPr>
                <p14:cNvPr id="243" name="Freihand 242">
                  <a:extLst>
                    <a:ext uri="{FF2B5EF4-FFF2-40B4-BE49-F238E27FC236}">
                      <a16:creationId xmlns:a16="http://schemas.microsoft.com/office/drawing/2014/main" id="{0E426D51-8617-4939-AF60-86E0F52B152C}"/>
                    </a:ext>
                  </a:extLst>
                </p14:cNvPr>
                <p14:cNvContentPartPr/>
                <p14:nvPr/>
              </p14:nvContentPartPr>
              <p14:xfrm>
                <a:off x="2688578" y="4944094"/>
                <a:ext cx="335160" cy="428400"/>
              </p14:xfrm>
            </p:contentPart>
          </mc:Choice>
          <mc:Fallback xmlns="">
            <p:pic>
              <p:nvPicPr>
                <p:cNvPr id="243" name="Freihand 242">
                  <a:extLst>
                    <a:ext uri="{FF2B5EF4-FFF2-40B4-BE49-F238E27FC236}">
                      <a16:creationId xmlns:a16="http://schemas.microsoft.com/office/drawing/2014/main" id="{0E426D51-8617-4939-AF60-86E0F52B152C}"/>
                    </a:ext>
                  </a:extLst>
                </p:cNvPr>
                <p:cNvPicPr/>
                <p:nvPr/>
              </p:nvPicPr>
              <p:blipFill>
                <a:blip r:embed="rId391"/>
                <a:stretch>
                  <a:fillRect/>
                </a:stretch>
              </p:blipFill>
              <p:spPr>
                <a:xfrm>
                  <a:off x="2679938" y="4935454"/>
                  <a:ext cx="352800" cy="446040"/>
                </a:xfrm>
                <a:prstGeom prst="rect">
                  <a:avLst/>
                </a:prstGeom>
              </p:spPr>
            </p:pic>
          </mc:Fallback>
        </mc:AlternateContent>
        <mc:AlternateContent xmlns:mc="http://schemas.openxmlformats.org/markup-compatibility/2006" xmlns:p14="http://schemas.microsoft.com/office/powerpoint/2010/main">
          <mc:Choice Requires="p14">
            <p:contentPart p14:bwMode="auto" r:id="rId392">
              <p14:nvContentPartPr>
                <p14:cNvPr id="245" name="Freihand 244">
                  <a:extLst>
                    <a:ext uri="{FF2B5EF4-FFF2-40B4-BE49-F238E27FC236}">
                      <a16:creationId xmlns:a16="http://schemas.microsoft.com/office/drawing/2014/main" id="{587326CB-219F-4C48-9CF3-2032D131CFD0}"/>
                    </a:ext>
                  </a:extLst>
                </p14:cNvPr>
                <p14:cNvContentPartPr/>
                <p14:nvPr/>
              </p14:nvContentPartPr>
              <p14:xfrm>
                <a:off x="2791538" y="5679214"/>
                <a:ext cx="360" cy="360"/>
              </p14:xfrm>
            </p:contentPart>
          </mc:Choice>
          <mc:Fallback xmlns="">
            <p:pic>
              <p:nvPicPr>
                <p:cNvPr id="245" name="Freihand 244">
                  <a:extLst>
                    <a:ext uri="{FF2B5EF4-FFF2-40B4-BE49-F238E27FC236}">
                      <a16:creationId xmlns:a16="http://schemas.microsoft.com/office/drawing/2014/main" id="{587326CB-219F-4C48-9CF3-2032D131CFD0}"/>
                    </a:ext>
                  </a:extLst>
                </p:cNvPr>
                <p:cNvPicPr/>
                <p:nvPr/>
              </p:nvPicPr>
              <p:blipFill>
                <a:blip r:embed="rId393"/>
                <a:stretch>
                  <a:fillRect/>
                </a:stretch>
              </p:blipFill>
              <p:spPr>
                <a:xfrm>
                  <a:off x="2782898" y="567057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94">
              <p14:nvContentPartPr>
                <p14:cNvPr id="246" name="Freihand 245">
                  <a:extLst>
                    <a:ext uri="{FF2B5EF4-FFF2-40B4-BE49-F238E27FC236}">
                      <a16:creationId xmlns:a16="http://schemas.microsoft.com/office/drawing/2014/main" id="{6A98FA5A-361F-43A8-B29A-0C5A41EB6C9A}"/>
                    </a:ext>
                  </a:extLst>
                </p14:cNvPr>
                <p14:cNvContentPartPr/>
                <p14:nvPr/>
              </p14:nvContentPartPr>
              <p14:xfrm>
                <a:off x="2791538" y="5605414"/>
                <a:ext cx="146520" cy="226800"/>
              </p14:xfrm>
            </p:contentPart>
          </mc:Choice>
          <mc:Fallback xmlns="">
            <p:pic>
              <p:nvPicPr>
                <p:cNvPr id="246" name="Freihand 245">
                  <a:extLst>
                    <a:ext uri="{FF2B5EF4-FFF2-40B4-BE49-F238E27FC236}">
                      <a16:creationId xmlns:a16="http://schemas.microsoft.com/office/drawing/2014/main" id="{6A98FA5A-361F-43A8-B29A-0C5A41EB6C9A}"/>
                    </a:ext>
                  </a:extLst>
                </p:cNvPr>
                <p:cNvPicPr/>
                <p:nvPr/>
              </p:nvPicPr>
              <p:blipFill>
                <a:blip r:embed="rId395"/>
                <a:stretch>
                  <a:fillRect/>
                </a:stretch>
              </p:blipFill>
              <p:spPr>
                <a:xfrm>
                  <a:off x="2782898" y="5596774"/>
                  <a:ext cx="164160" cy="244440"/>
                </a:xfrm>
                <a:prstGeom prst="rect">
                  <a:avLst/>
                </a:prstGeom>
              </p:spPr>
            </p:pic>
          </mc:Fallback>
        </mc:AlternateContent>
        <mc:AlternateContent xmlns:mc="http://schemas.openxmlformats.org/markup-compatibility/2006" xmlns:p14="http://schemas.microsoft.com/office/powerpoint/2010/main">
          <mc:Choice Requires="p14">
            <p:contentPart p14:bwMode="auto" r:id="rId396">
              <p14:nvContentPartPr>
                <p14:cNvPr id="247" name="Freihand 246">
                  <a:extLst>
                    <a:ext uri="{FF2B5EF4-FFF2-40B4-BE49-F238E27FC236}">
                      <a16:creationId xmlns:a16="http://schemas.microsoft.com/office/drawing/2014/main" id="{26F2FFF7-10E3-4492-8A4B-706D233C4830}"/>
                    </a:ext>
                  </a:extLst>
                </p14:cNvPr>
                <p14:cNvContentPartPr/>
                <p14:nvPr/>
              </p14:nvContentPartPr>
              <p14:xfrm>
                <a:off x="2980538" y="5628454"/>
                <a:ext cx="160920" cy="178200"/>
              </p14:xfrm>
            </p:contentPart>
          </mc:Choice>
          <mc:Fallback xmlns="">
            <p:pic>
              <p:nvPicPr>
                <p:cNvPr id="247" name="Freihand 246">
                  <a:extLst>
                    <a:ext uri="{FF2B5EF4-FFF2-40B4-BE49-F238E27FC236}">
                      <a16:creationId xmlns:a16="http://schemas.microsoft.com/office/drawing/2014/main" id="{26F2FFF7-10E3-4492-8A4B-706D233C4830}"/>
                    </a:ext>
                  </a:extLst>
                </p:cNvPr>
                <p:cNvPicPr/>
                <p:nvPr/>
              </p:nvPicPr>
              <p:blipFill>
                <a:blip r:embed="rId397"/>
                <a:stretch>
                  <a:fillRect/>
                </a:stretch>
              </p:blipFill>
              <p:spPr>
                <a:xfrm>
                  <a:off x="2971538" y="5619454"/>
                  <a:ext cx="178560" cy="195840"/>
                </a:xfrm>
                <a:prstGeom prst="rect">
                  <a:avLst/>
                </a:prstGeom>
              </p:spPr>
            </p:pic>
          </mc:Fallback>
        </mc:AlternateContent>
        <mc:AlternateContent xmlns:mc="http://schemas.openxmlformats.org/markup-compatibility/2006" xmlns:p14="http://schemas.microsoft.com/office/powerpoint/2010/main">
          <mc:Choice Requires="p14">
            <p:contentPart p14:bwMode="auto" r:id="rId398">
              <p14:nvContentPartPr>
                <p14:cNvPr id="248" name="Freihand 247">
                  <a:extLst>
                    <a:ext uri="{FF2B5EF4-FFF2-40B4-BE49-F238E27FC236}">
                      <a16:creationId xmlns:a16="http://schemas.microsoft.com/office/drawing/2014/main" id="{DF75FFC0-1ED3-4486-A108-574ACF0A873A}"/>
                    </a:ext>
                  </a:extLst>
                </p14:cNvPr>
                <p14:cNvContentPartPr/>
                <p14:nvPr/>
              </p14:nvContentPartPr>
              <p14:xfrm>
                <a:off x="3255218" y="5803054"/>
                <a:ext cx="360" cy="8280"/>
              </p14:xfrm>
            </p:contentPart>
          </mc:Choice>
          <mc:Fallback xmlns="">
            <p:pic>
              <p:nvPicPr>
                <p:cNvPr id="248" name="Freihand 247">
                  <a:extLst>
                    <a:ext uri="{FF2B5EF4-FFF2-40B4-BE49-F238E27FC236}">
                      <a16:creationId xmlns:a16="http://schemas.microsoft.com/office/drawing/2014/main" id="{DF75FFC0-1ED3-4486-A108-574ACF0A873A}"/>
                    </a:ext>
                  </a:extLst>
                </p:cNvPr>
                <p:cNvPicPr/>
                <p:nvPr/>
              </p:nvPicPr>
              <p:blipFill>
                <a:blip r:embed="rId399"/>
                <a:stretch>
                  <a:fillRect/>
                </a:stretch>
              </p:blipFill>
              <p:spPr>
                <a:xfrm>
                  <a:off x="3246218" y="5794414"/>
                  <a:ext cx="18000" cy="25920"/>
                </a:xfrm>
                <a:prstGeom prst="rect">
                  <a:avLst/>
                </a:prstGeom>
              </p:spPr>
            </p:pic>
          </mc:Fallback>
        </mc:AlternateContent>
        <mc:AlternateContent xmlns:mc="http://schemas.openxmlformats.org/markup-compatibility/2006" xmlns:p14="http://schemas.microsoft.com/office/powerpoint/2010/main">
          <mc:Choice Requires="p14">
            <p:contentPart p14:bwMode="auto" r:id="rId400">
              <p14:nvContentPartPr>
                <p14:cNvPr id="249" name="Freihand 248">
                  <a:extLst>
                    <a:ext uri="{FF2B5EF4-FFF2-40B4-BE49-F238E27FC236}">
                      <a16:creationId xmlns:a16="http://schemas.microsoft.com/office/drawing/2014/main" id="{ACF3409F-5CFE-453C-BA94-528BD4129DE7}"/>
                    </a:ext>
                  </a:extLst>
                </p14:cNvPr>
                <p14:cNvContentPartPr/>
                <p14:nvPr/>
              </p14:nvContentPartPr>
              <p14:xfrm>
                <a:off x="3329378" y="5590654"/>
                <a:ext cx="218160" cy="229320"/>
              </p14:xfrm>
            </p:contentPart>
          </mc:Choice>
          <mc:Fallback xmlns="">
            <p:pic>
              <p:nvPicPr>
                <p:cNvPr id="249" name="Freihand 248">
                  <a:extLst>
                    <a:ext uri="{FF2B5EF4-FFF2-40B4-BE49-F238E27FC236}">
                      <a16:creationId xmlns:a16="http://schemas.microsoft.com/office/drawing/2014/main" id="{ACF3409F-5CFE-453C-BA94-528BD4129DE7}"/>
                    </a:ext>
                  </a:extLst>
                </p:cNvPr>
                <p:cNvPicPr/>
                <p:nvPr/>
              </p:nvPicPr>
              <p:blipFill>
                <a:blip r:embed="rId401"/>
                <a:stretch>
                  <a:fillRect/>
                </a:stretch>
              </p:blipFill>
              <p:spPr>
                <a:xfrm>
                  <a:off x="3320738" y="5582014"/>
                  <a:ext cx="235800" cy="246960"/>
                </a:xfrm>
                <a:prstGeom prst="rect">
                  <a:avLst/>
                </a:prstGeom>
              </p:spPr>
            </p:pic>
          </mc:Fallback>
        </mc:AlternateContent>
        <mc:AlternateContent xmlns:mc="http://schemas.openxmlformats.org/markup-compatibility/2006" xmlns:p14="http://schemas.microsoft.com/office/powerpoint/2010/main">
          <mc:Choice Requires="p14">
            <p:contentPart p14:bwMode="auto" r:id="rId402">
              <p14:nvContentPartPr>
                <p14:cNvPr id="250" name="Freihand 249">
                  <a:extLst>
                    <a:ext uri="{FF2B5EF4-FFF2-40B4-BE49-F238E27FC236}">
                      <a16:creationId xmlns:a16="http://schemas.microsoft.com/office/drawing/2014/main" id="{6242674D-7621-485E-AB8F-C778FC7242C7}"/>
                    </a:ext>
                  </a:extLst>
                </p14:cNvPr>
                <p14:cNvContentPartPr/>
                <p14:nvPr/>
              </p14:nvContentPartPr>
              <p14:xfrm>
                <a:off x="3581018" y="5623054"/>
                <a:ext cx="61560" cy="167040"/>
              </p14:xfrm>
            </p:contentPart>
          </mc:Choice>
          <mc:Fallback xmlns="">
            <p:pic>
              <p:nvPicPr>
                <p:cNvPr id="250" name="Freihand 249">
                  <a:extLst>
                    <a:ext uri="{FF2B5EF4-FFF2-40B4-BE49-F238E27FC236}">
                      <a16:creationId xmlns:a16="http://schemas.microsoft.com/office/drawing/2014/main" id="{6242674D-7621-485E-AB8F-C778FC7242C7}"/>
                    </a:ext>
                  </a:extLst>
                </p:cNvPr>
                <p:cNvPicPr/>
                <p:nvPr/>
              </p:nvPicPr>
              <p:blipFill>
                <a:blip r:embed="rId403"/>
                <a:stretch>
                  <a:fillRect/>
                </a:stretch>
              </p:blipFill>
              <p:spPr>
                <a:xfrm>
                  <a:off x="3572378" y="5614054"/>
                  <a:ext cx="7920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404">
              <p14:nvContentPartPr>
                <p14:cNvPr id="251" name="Freihand 250">
                  <a:extLst>
                    <a:ext uri="{FF2B5EF4-FFF2-40B4-BE49-F238E27FC236}">
                      <a16:creationId xmlns:a16="http://schemas.microsoft.com/office/drawing/2014/main" id="{DDF65921-4550-4022-9692-58F8AB62BD4E}"/>
                    </a:ext>
                  </a:extLst>
                </p14:cNvPr>
                <p14:cNvContentPartPr/>
                <p14:nvPr/>
              </p14:nvContentPartPr>
              <p14:xfrm>
                <a:off x="3617378" y="5610094"/>
                <a:ext cx="81360" cy="167760"/>
              </p14:xfrm>
            </p:contentPart>
          </mc:Choice>
          <mc:Fallback xmlns="">
            <p:pic>
              <p:nvPicPr>
                <p:cNvPr id="251" name="Freihand 250">
                  <a:extLst>
                    <a:ext uri="{FF2B5EF4-FFF2-40B4-BE49-F238E27FC236}">
                      <a16:creationId xmlns:a16="http://schemas.microsoft.com/office/drawing/2014/main" id="{DDF65921-4550-4022-9692-58F8AB62BD4E}"/>
                    </a:ext>
                  </a:extLst>
                </p:cNvPr>
                <p:cNvPicPr/>
                <p:nvPr/>
              </p:nvPicPr>
              <p:blipFill>
                <a:blip r:embed="rId405"/>
                <a:stretch>
                  <a:fillRect/>
                </a:stretch>
              </p:blipFill>
              <p:spPr>
                <a:xfrm>
                  <a:off x="3608378" y="5601454"/>
                  <a:ext cx="99000" cy="185400"/>
                </a:xfrm>
                <a:prstGeom prst="rect">
                  <a:avLst/>
                </a:prstGeom>
              </p:spPr>
            </p:pic>
          </mc:Fallback>
        </mc:AlternateContent>
        <mc:AlternateContent xmlns:mc="http://schemas.openxmlformats.org/markup-compatibility/2006" xmlns:p14="http://schemas.microsoft.com/office/powerpoint/2010/main">
          <mc:Choice Requires="p14">
            <p:contentPart p14:bwMode="auto" r:id="rId406">
              <p14:nvContentPartPr>
                <p14:cNvPr id="252" name="Freihand 251">
                  <a:extLst>
                    <a:ext uri="{FF2B5EF4-FFF2-40B4-BE49-F238E27FC236}">
                      <a16:creationId xmlns:a16="http://schemas.microsoft.com/office/drawing/2014/main" id="{A695E44E-1320-416D-8A45-F30BE978A3A6}"/>
                    </a:ext>
                  </a:extLst>
                </p14:cNvPr>
                <p14:cNvContentPartPr/>
                <p14:nvPr/>
              </p14:nvContentPartPr>
              <p14:xfrm>
                <a:off x="3755258" y="5602894"/>
                <a:ext cx="169560" cy="148320"/>
              </p14:xfrm>
            </p:contentPart>
          </mc:Choice>
          <mc:Fallback xmlns="">
            <p:pic>
              <p:nvPicPr>
                <p:cNvPr id="252" name="Freihand 251">
                  <a:extLst>
                    <a:ext uri="{FF2B5EF4-FFF2-40B4-BE49-F238E27FC236}">
                      <a16:creationId xmlns:a16="http://schemas.microsoft.com/office/drawing/2014/main" id="{A695E44E-1320-416D-8A45-F30BE978A3A6}"/>
                    </a:ext>
                  </a:extLst>
                </p:cNvPr>
                <p:cNvPicPr/>
                <p:nvPr/>
              </p:nvPicPr>
              <p:blipFill>
                <a:blip r:embed="rId407"/>
                <a:stretch>
                  <a:fillRect/>
                </a:stretch>
              </p:blipFill>
              <p:spPr>
                <a:xfrm>
                  <a:off x="3746618" y="5594254"/>
                  <a:ext cx="187200" cy="165960"/>
                </a:xfrm>
                <a:prstGeom prst="rect">
                  <a:avLst/>
                </a:prstGeom>
              </p:spPr>
            </p:pic>
          </mc:Fallback>
        </mc:AlternateContent>
        <mc:AlternateContent xmlns:mc="http://schemas.openxmlformats.org/markup-compatibility/2006" xmlns:p14="http://schemas.microsoft.com/office/powerpoint/2010/main">
          <mc:Choice Requires="p14">
            <p:contentPart p14:bwMode="auto" r:id="rId408">
              <p14:nvContentPartPr>
                <p14:cNvPr id="253" name="Freihand 252">
                  <a:extLst>
                    <a:ext uri="{FF2B5EF4-FFF2-40B4-BE49-F238E27FC236}">
                      <a16:creationId xmlns:a16="http://schemas.microsoft.com/office/drawing/2014/main" id="{BD792C5F-B5C1-4F1C-A48F-8EA375571ECA}"/>
                    </a:ext>
                  </a:extLst>
                </p14:cNvPr>
                <p14:cNvContentPartPr/>
                <p14:nvPr/>
              </p14:nvContentPartPr>
              <p14:xfrm>
                <a:off x="3881258" y="5630974"/>
                <a:ext cx="34560" cy="175680"/>
              </p14:xfrm>
            </p:contentPart>
          </mc:Choice>
          <mc:Fallback xmlns="">
            <p:pic>
              <p:nvPicPr>
                <p:cNvPr id="253" name="Freihand 252">
                  <a:extLst>
                    <a:ext uri="{FF2B5EF4-FFF2-40B4-BE49-F238E27FC236}">
                      <a16:creationId xmlns:a16="http://schemas.microsoft.com/office/drawing/2014/main" id="{BD792C5F-B5C1-4F1C-A48F-8EA375571ECA}"/>
                    </a:ext>
                  </a:extLst>
                </p:cNvPr>
                <p:cNvPicPr/>
                <p:nvPr/>
              </p:nvPicPr>
              <p:blipFill>
                <a:blip r:embed="rId409"/>
                <a:stretch>
                  <a:fillRect/>
                </a:stretch>
              </p:blipFill>
              <p:spPr>
                <a:xfrm>
                  <a:off x="3872618" y="5622334"/>
                  <a:ext cx="5220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410">
              <p14:nvContentPartPr>
                <p14:cNvPr id="254" name="Freihand 253">
                  <a:extLst>
                    <a:ext uri="{FF2B5EF4-FFF2-40B4-BE49-F238E27FC236}">
                      <a16:creationId xmlns:a16="http://schemas.microsoft.com/office/drawing/2014/main" id="{518859F7-8E70-4BA9-A6DC-131BE1994212}"/>
                    </a:ext>
                  </a:extLst>
                </p14:cNvPr>
                <p14:cNvContentPartPr/>
                <p14:nvPr/>
              </p14:nvContentPartPr>
              <p14:xfrm>
                <a:off x="2763098" y="5957494"/>
                <a:ext cx="247680" cy="242640"/>
              </p14:xfrm>
            </p:contentPart>
          </mc:Choice>
          <mc:Fallback xmlns="">
            <p:pic>
              <p:nvPicPr>
                <p:cNvPr id="254" name="Freihand 253">
                  <a:extLst>
                    <a:ext uri="{FF2B5EF4-FFF2-40B4-BE49-F238E27FC236}">
                      <a16:creationId xmlns:a16="http://schemas.microsoft.com/office/drawing/2014/main" id="{518859F7-8E70-4BA9-A6DC-131BE1994212}"/>
                    </a:ext>
                  </a:extLst>
                </p:cNvPr>
                <p:cNvPicPr/>
                <p:nvPr/>
              </p:nvPicPr>
              <p:blipFill>
                <a:blip r:embed="rId411"/>
                <a:stretch>
                  <a:fillRect/>
                </a:stretch>
              </p:blipFill>
              <p:spPr>
                <a:xfrm>
                  <a:off x="2754458" y="5948494"/>
                  <a:ext cx="265320" cy="260280"/>
                </a:xfrm>
                <a:prstGeom prst="rect">
                  <a:avLst/>
                </a:prstGeom>
              </p:spPr>
            </p:pic>
          </mc:Fallback>
        </mc:AlternateContent>
        <mc:AlternateContent xmlns:mc="http://schemas.openxmlformats.org/markup-compatibility/2006" xmlns:p14="http://schemas.microsoft.com/office/powerpoint/2010/main">
          <mc:Choice Requires="p14">
            <p:contentPart p14:bwMode="auto" r:id="rId412">
              <p14:nvContentPartPr>
                <p14:cNvPr id="255" name="Freihand 254">
                  <a:extLst>
                    <a:ext uri="{FF2B5EF4-FFF2-40B4-BE49-F238E27FC236}">
                      <a16:creationId xmlns:a16="http://schemas.microsoft.com/office/drawing/2014/main" id="{2B45114D-F254-4FBF-8837-17D22674E77B}"/>
                    </a:ext>
                  </a:extLst>
                </p14:cNvPr>
                <p14:cNvContentPartPr/>
                <p14:nvPr/>
              </p14:nvContentPartPr>
              <p14:xfrm>
                <a:off x="2994938" y="6018694"/>
                <a:ext cx="87120" cy="143640"/>
              </p14:xfrm>
            </p:contentPart>
          </mc:Choice>
          <mc:Fallback xmlns="">
            <p:pic>
              <p:nvPicPr>
                <p:cNvPr id="255" name="Freihand 254">
                  <a:extLst>
                    <a:ext uri="{FF2B5EF4-FFF2-40B4-BE49-F238E27FC236}">
                      <a16:creationId xmlns:a16="http://schemas.microsoft.com/office/drawing/2014/main" id="{2B45114D-F254-4FBF-8837-17D22674E77B}"/>
                    </a:ext>
                  </a:extLst>
                </p:cNvPr>
                <p:cNvPicPr/>
                <p:nvPr/>
              </p:nvPicPr>
              <p:blipFill>
                <a:blip r:embed="rId413"/>
                <a:stretch>
                  <a:fillRect/>
                </a:stretch>
              </p:blipFill>
              <p:spPr>
                <a:xfrm>
                  <a:off x="2985938" y="6010054"/>
                  <a:ext cx="104760" cy="161280"/>
                </a:xfrm>
                <a:prstGeom prst="rect">
                  <a:avLst/>
                </a:prstGeom>
              </p:spPr>
            </p:pic>
          </mc:Fallback>
        </mc:AlternateContent>
        <mc:AlternateContent xmlns:mc="http://schemas.openxmlformats.org/markup-compatibility/2006" xmlns:p14="http://schemas.microsoft.com/office/powerpoint/2010/main">
          <mc:Choice Requires="p14">
            <p:contentPart p14:bwMode="auto" r:id="rId414">
              <p14:nvContentPartPr>
                <p14:cNvPr id="256" name="Freihand 255">
                  <a:extLst>
                    <a:ext uri="{FF2B5EF4-FFF2-40B4-BE49-F238E27FC236}">
                      <a16:creationId xmlns:a16="http://schemas.microsoft.com/office/drawing/2014/main" id="{68C57DAB-2C1D-4673-8F40-7C3D4A09862C}"/>
                    </a:ext>
                  </a:extLst>
                </p14:cNvPr>
                <p14:cNvContentPartPr/>
                <p14:nvPr/>
              </p14:nvContentPartPr>
              <p14:xfrm>
                <a:off x="3174938" y="6190774"/>
                <a:ext cx="23400" cy="16560"/>
              </p14:xfrm>
            </p:contentPart>
          </mc:Choice>
          <mc:Fallback xmlns="">
            <p:pic>
              <p:nvPicPr>
                <p:cNvPr id="256" name="Freihand 255">
                  <a:extLst>
                    <a:ext uri="{FF2B5EF4-FFF2-40B4-BE49-F238E27FC236}">
                      <a16:creationId xmlns:a16="http://schemas.microsoft.com/office/drawing/2014/main" id="{68C57DAB-2C1D-4673-8F40-7C3D4A09862C}"/>
                    </a:ext>
                  </a:extLst>
                </p:cNvPr>
                <p:cNvPicPr/>
                <p:nvPr/>
              </p:nvPicPr>
              <p:blipFill>
                <a:blip r:embed="rId415"/>
                <a:stretch>
                  <a:fillRect/>
                </a:stretch>
              </p:blipFill>
              <p:spPr>
                <a:xfrm>
                  <a:off x="3166298" y="6182134"/>
                  <a:ext cx="41040" cy="34200"/>
                </a:xfrm>
                <a:prstGeom prst="rect">
                  <a:avLst/>
                </a:prstGeom>
              </p:spPr>
            </p:pic>
          </mc:Fallback>
        </mc:AlternateContent>
        <mc:AlternateContent xmlns:mc="http://schemas.openxmlformats.org/markup-compatibility/2006" xmlns:p14="http://schemas.microsoft.com/office/powerpoint/2010/main">
          <mc:Choice Requires="p14">
            <p:contentPart p14:bwMode="auto" r:id="rId416">
              <p14:nvContentPartPr>
                <p14:cNvPr id="257" name="Freihand 256">
                  <a:extLst>
                    <a:ext uri="{FF2B5EF4-FFF2-40B4-BE49-F238E27FC236}">
                      <a16:creationId xmlns:a16="http://schemas.microsoft.com/office/drawing/2014/main" id="{89E68FCB-9523-4E19-A4C5-2D16246FA5FD}"/>
                    </a:ext>
                  </a:extLst>
                </p14:cNvPr>
                <p14:cNvContentPartPr/>
                <p14:nvPr/>
              </p14:nvContentPartPr>
              <p14:xfrm>
                <a:off x="3377618" y="5973694"/>
                <a:ext cx="146520" cy="180720"/>
              </p14:xfrm>
            </p:contentPart>
          </mc:Choice>
          <mc:Fallback xmlns="">
            <p:pic>
              <p:nvPicPr>
                <p:cNvPr id="257" name="Freihand 256">
                  <a:extLst>
                    <a:ext uri="{FF2B5EF4-FFF2-40B4-BE49-F238E27FC236}">
                      <a16:creationId xmlns:a16="http://schemas.microsoft.com/office/drawing/2014/main" id="{89E68FCB-9523-4E19-A4C5-2D16246FA5FD}"/>
                    </a:ext>
                  </a:extLst>
                </p:cNvPr>
                <p:cNvPicPr/>
                <p:nvPr/>
              </p:nvPicPr>
              <p:blipFill>
                <a:blip r:embed="rId417"/>
                <a:stretch>
                  <a:fillRect/>
                </a:stretch>
              </p:blipFill>
              <p:spPr>
                <a:xfrm>
                  <a:off x="3368978" y="5965054"/>
                  <a:ext cx="164160" cy="198360"/>
                </a:xfrm>
                <a:prstGeom prst="rect">
                  <a:avLst/>
                </a:prstGeom>
              </p:spPr>
            </p:pic>
          </mc:Fallback>
        </mc:AlternateContent>
        <mc:AlternateContent xmlns:mc="http://schemas.openxmlformats.org/markup-compatibility/2006" xmlns:p14="http://schemas.microsoft.com/office/powerpoint/2010/main">
          <mc:Choice Requires="p14">
            <p:contentPart p14:bwMode="auto" r:id="rId418">
              <p14:nvContentPartPr>
                <p14:cNvPr id="258" name="Freihand 257">
                  <a:extLst>
                    <a:ext uri="{FF2B5EF4-FFF2-40B4-BE49-F238E27FC236}">
                      <a16:creationId xmlns:a16="http://schemas.microsoft.com/office/drawing/2014/main" id="{AD394AAC-529F-43F1-996C-E5A81BD9418F}"/>
                    </a:ext>
                  </a:extLst>
                </p14:cNvPr>
                <p14:cNvContentPartPr/>
                <p14:nvPr/>
              </p14:nvContentPartPr>
              <p14:xfrm>
                <a:off x="3509738" y="5933374"/>
                <a:ext cx="414720" cy="191880"/>
              </p14:xfrm>
            </p:contentPart>
          </mc:Choice>
          <mc:Fallback xmlns="">
            <p:pic>
              <p:nvPicPr>
                <p:cNvPr id="258" name="Freihand 257">
                  <a:extLst>
                    <a:ext uri="{FF2B5EF4-FFF2-40B4-BE49-F238E27FC236}">
                      <a16:creationId xmlns:a16="http://schemas.microsoft.com/office/drawing/2014/main" id="{AD394AAC-529F-43F1-996C-E5A81BD9418F}"/>
                    </a:ext>
                  </a:extLst>
                </p:cNvPr>
                <p:cNvPicPr/>
                <p:nvPr/>
              </p:nvPicPr>
              <p:blipFill>
                <a:blip r:embed="rId419"/>
                <a:stretch>
                  <a:fillRect/>
                </a:stretch>
              </p:blipFill>
              <p:spPr>
                <a:xfrm>
                  <a:off x="3500738" y="5924734"/>
                  <a:ext cx="43236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420">
              <p14:nvContentPartPr>
                <p14:cNvPr id="259" name="Freihand 258">
                  <a:extLst>
                    <a:ext uri="{FF2B5EF4-FFF2-40B4-BE49-F238E27FC236}">
                      <a16:creationId xmlns:a16="http://schemas.microsoft.com/office/drawing/2014/main" id="{AFF34EF3-63FF-493E-B8C2-3C58D3DA4D7C}"/>
                    </a:ext>
                  </a:extLst>
                </p14:cNvPr>
                <p14:cNvContentPartPr/>
                <p14:nvPr/>
              </p14:nvContentPartPr>
              <p14:xfrm>
                <a:off x="3844178" y="5986654"/>
                <a:ext cx="80280" cy="178920"/>
              </p14:xfrm>
            </p:contentPart>
          </mc:Choice>
          <mc:Fallback xmlns="">
            <p:pic>
              <p:nvPicPr>
                <p:cNvPr id="259" name="Freihand 258">
                  <a:extLst>
                    <a:ext uri="{FF2B5EF4-FFF2-40B4-BE49-F238E27FC236}">
                      <a16:creationId xmlns:a16="http://schemas.microsoft.com/office/drawing/2014/main" id="{AFF34EF3-63FF-493E-B8C2-3C58D3DA4D7C}"/>
                    </a:ext>
                  </a:extLst>
                </p:cNvPr>
                <p:cNvPicPr/>
                <p:nvPr/>
              </p:nvPicPr>
              <p:blipFill>
                <a:blip r:embed="rId421"/>
                <a:stretch>
                  <a:fillRect/>
                </a:stretch>
              </p:blipFill>
              <p:spPr>
                <a:xfrm>
                  <a:off x="3835538" y="5977654"/>
                  <a:ext cx="9792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422">
              <p14:nvContentPartPr>
                <p14:cNvPr id="266" name="Freihand 265">
                  <a:extLst>
                    <a:ext uri="{FF2B5EF4-FFF2-40B4-BE49-F238E27FC236}">
                      <a16:creationId xmlns:a16="http://schemas.microsoft.com/office/drawing/2014/main" id="{C78DCDAB-2F2A-4849-8676-E510DCD8DFA1}"/>
                    </a:ext>
                  </a:extLst>
                </p14:cNvPr>
                <p14:cNvContentPartPr/>
                <p14:nvPr/>
              </p14:nvContentPartPr>
              <p14:xfrm>
                <a:off x="3523778" y="5371774"/>
                <a:ext cx="735480" cy="769680"/>
              </p14:xfrm>
            </p:contentPart>
          </mc:Choice>
          <mc:Fallback xmlns="">
            <p:pic>
              <p:nvPicPr>
                <p:cNvPr id="266" name="Freihand 265">
                  <a:extLst>
                    <a:ext uri="{FF2B5EF4-FFF2-40B4-BE49-F238E27FC236}">
                      <a16:creationId xmlns:a16="http://schemas.microsoft.com/office/drawing/2014/main" id="{C78DCDAB-2F2A-4849-8676-E510DCD8DFA1}"/>
                    </a:ext>
                  </a:extLst>
                </p:cNvPr>
                <p:cNvPicPr/>
                <p:nvPr/>
              </p:nvPicPr>
              <p:blipFill>
                <a:blip r:embed="rId423"/>
                <a:stretch>
                  <a:fillRect/>
                </a:stretch>
              </p:blipFill>
              <p:spPr>
                <a:xfrm>
                  <a:off x="3515138" y="5362774"/>
                  <a:ext cx="753120" cy="787320"/>
                </a:xfrm>
                <a:prstGeom prst="rect">
                  <a:avLst/>
                </a:prstGeom>
              </p:spPr>
            </p:pic>
          </mc:Fallback>
        </mc:AlternateContent>
        <mc:AlternateContent xmlns:mc="http://schemas.openxmlformats.org/markup-compatibility/2006" xmlns:p14="http://schemas.microsoft.com/office/powerpoint/2010/main">
          <mc:Choice Requires="p14">
            <p:contentPart p14:bwMode="auto" r:id="rId424">
              <p14:nvContentPartPr>
                <p14:cNvPr id="267" name="Freihand 266">
                  <a:extLst>
                    <a:ext uri="{FF2B5EF4-FFF2-40B4-BE49-F238E27FC236}">
                      <a16:creationId xmlns:a16="http://schemas.microsoft.com/office/drawing/2014/main" id="{54FF8BE4-54A1-4D8A-80B2-704CC9082C3B}"/>
                    </a:ext>
                  </a:extLst>
                </p14:cNvPr>
                <p14:cNvContentPartPr/>
                <p14:nvPr/>
              </p14:nvContentPartPr>
              <p14:xfrm>
                <a:off x="4127498" y="6141094"/>
                <a:ext cx="160920" cy="8280"/>
              </p14:xfrm>
            </p:contentPart>
          </mc:Choice>
          <mc:Fallback xmlns="">
            <p:pic>
              <p:nvPicPr>
                <p:cNvPr id="267" name="Freihand 266">
                  <a:extLst>
                    <a:ext uri="{FF2B5EF4-FFF2-40B4-BE49-F238E27FC236}">
                      <a16:creationId xmlns:a16="http://schemas.microsoft.com/office/drawing/2014/main" id="{54FF8BE4-54A1-4D8A-80B2-704CC9082C3B}"/>
                    </a:ext>
                  </a:extLst>
                </p:cNvPr>
                <p:cNvPicPr/>
                <p:nvPr/>
              </p:nvPicPr>
              <p:blipFill>
                <a:blip r:embed="rId425"/>
                <a:stretch>
                  <a:fillRect/>
                </a:stretch>
              </p:blipFill>
              <p:spPr>
                <a:xfrm>
                  <a:off x="4118498" y="6132094"/>
                  <a:ext cx="178560" cy="25920"/>
                </a:xfrm>
                <a:prstGeom prst="rect">
                  <a:avLst/>
                </a:prstGeom>
              </p:spPr>
            </p:pic>
          </mc:Fallback>
        </mc:AlternateContent>
        <mc:AlternateContent xmlns:mc="http://schemas.openxmlformats.org/markup-compatibility/2006" xmlns:p14="http://schemas.microsoft.com/office/powerpoint/2010/main">
          <mc:Choice Requires="p14">
            <p:contentPart p14:bwMode="auto" r:id="rId426">
              <p14:nvContentPartPr>
                <p14:cNvPr id="268" name="Freihand 267">
                  <a:extLst>
                    <a:ext uri="{FF2B5EF4-FFF2-40B4-BE49-F238E27FC236}">
                      <a16:creationId xmlns:a16="http://schemas.microsoft.com/office/drawing/2014/main" id="{45E36615-919F-4C8E-9BB4-3664285D4DC4}"/>
                    </a:ext>
                  </a:extLst>
                </p14:cNvPr>
                <p14:cNvContentPartPr/>
                <p14:nvPr/>
              </p14:nvContentPartPr>
              <p14:xfrm>
                <a:off x="4127138" y="6092854"/>
                <a:ext cx="160560" cy="213120"/>
              </p14:xfrm>
            </p:contentPart>
          </mc:Choice>
          <mc:Fallback xmlns="">
            <p:pic>
              <p:nvPicPr>
                <p:cNvPr id="268" name="Freihand 267">
                  <a:extLst>
                    <a:ext uri="{FF2B5EF4-FFF2-40B4-BE49-F238E27FC236}">
                      <a16:creationId xmlns:a16="http://schemas.microsoft.com/office/drawing/2014/main" id="{45E36615-919F-4C8E-9BB4-3664285D4DC4}"/>
                    </a:ext>
                  </a:extLst>
                </p:cNvPr>
                <p:cNvPicPr/>
                <p:nvPr/>
              </p:nvPicPr>
              <p:blipFill>
                <a:blip r:embed="rId427"/>
                <a:stretch>
                  <a:fillRect/>
                </a:stretch>
              </p:blipFill>
              <p:spPr>
                <a:xfrm>
                  <a:off x="4118498" y="6083854"/>
                  <a:ext cx="178200" cy="230760"/>
                </a:xfrm>
                <a:prstGeom prst="rect">
                  <a:avLst/>
                </a:prstGeom>
              </p:spPr>
            </p:pic>
          </mc:Fallback>
        </mc:AlternateContent>
        <mc:AlternateContent xmlns:mc="http://schemas.openxmlformats.org/markup-compatibility/2006" xmlns:p14="http://schemas.microsoft.com/office/powerpoint/2010/main">
          <mc:Choice Requires="p14">
            <p:contentPart p14:bwMode="auto" r:id="rId428">
              <p14:nvContentPartPr>
                <p14:cNvPr id="269" name="Freihand 268">
                  <a:extLst>
                    <a:ext uri="{FF2B5EF4-FFF2-40B4-BE49-F238E27FC236}">
                      <a16:creationId xmlns:a16="http://schemas.microsoft.com/office/drawing/2014/main" id="{E53A95B5-9374-4E0D-B64D-C8F80C2EEFAF}"/>
                    </a:ext>
                  </a:extLst>
                </p14:cNvPr>
                <p14:cNvContentPartPr/>
                <p14:nvPr/>
              </p14:nvContentPartPr>
              <p14:xfrm>
                <a:off x="4055858" y="5757694"/>
                <a:ext cx="302760" cy="102240"/>
              </p14:xfrm>
            </p:contentPart>
          </mc:Choice>
          <mc:Fallback xmlns="">
            <p:pic>
              <p:nvPicPr>
                <p:cNvPr id="269" name="Freihand 268">
                  <a:extLst>
                    <a:ext uri="{FF2B5EF4-FFF2-40B4-BE49-F238E27FC236}">
                      <a16:creationId xmlns:a16="http://schemas.microsoft.com/office/drawing/2014/main" id="{E53A95B5-9374-4E0D-B64D-C8F80C2EEFAF}"/>
                    </a:ext>
                  </a:extLst>
                </p:cNvPr>
                <p:cNvPicPr/>
                <p:nvPr/>
              </p:nvPicPr>
              <p:blipFill>
                <a:blip r:embed="rId429"/>
                <a:stretch>
                  <a:fillRect/>
                </a:stretch>
              </p:blipFill>
              <p:spPr>
                <a:xfrm>
                  <a:off x="4047218" y="5749054"/>
                  <a:ext cx="320400" cy="119880"/>
                </a:xfrm>
                <a:prstGeom prst="rect">
                  <a:avLst/>
                </a:prstGeom>
              </p:spPr>
            </p:pic>
          </mc:Fallback>
        </mc:AlternateContent>
        <mc:AlternateContent xmlns:mc="http://schemas.openxmlformats.org/markup-compatibility/2006" xmlns:p14="http://schemas.microsoft.com/office/powerpoint/2010/main">
          <mc:Choice Requires="p14">
            <p:contentPart p14:bwMode="auto" r:id="rId430">
              <p14:nvContentPartPr>
                <p14:cNvPr id="270" name="Freihand 269">
                  <a:extLst>
                    <a:ext uri="{FF2B5EF4-FFF2-40B4-BE49-F238E27FC236}">
                      <a16:creationId xmlns:a16="http://schemas.microsoft.com/office/drawing/2014/main" id="{47E871D2-FD38-4325-8B92-6161262B020C}"/>
                    </a:ext>
                  </a:extLst>
                </p14:cNvPr>
                <p14:cNvContentPartPr/>
                <p14:nvPr/>
              </p14:nvContentPartPr>
              <p14:xfrm>
                <a:off x="4018778" y="5610094"/>
                <a:ext cx="312120" cy="311040"/>
              </p14:xfrm>
            </p:contentPart>
          </mc:Choice>
          <mc:Fallback xmlns="">
            <p:pic>
              <p:nvPicPr>
                <p:cNvPr id="270" name="Freihand 269">
                  <a:extLst>
                    <a:ext uri="{FF2B5EF4-FFF2-40B4-BE49-F238E27FC236}">
                      <a16:creationId xmlns:a16="http://schemas.microsoft.com/office/drawing/2014/main" id="{47E871D2-FD38-4325-8B92-6161262B020C}"/>
                    </a:ext>
                  </a:extLst>
                </p:cNvPr>
                <p:cNvPicPr/>
                <p:nvPr/>
              </p:nvPicPr>
              <p:blipFill>
                <a:blip r:embed="rId431"/>
                <a:stretch>
                  <a:fillRect/>
                </a:stretch>
              </p:blipFill>
              <p:spPr>
                <a:xfrm>
                  <a:off x="4009778" y="5601454"/>
                  <a:ext cx="329760" cy="328680"/>
                </a:xfrm>
                <a:prstGeom prst="rect">
                  <a:avLst/>
                </a:prstGeom>
              </p:spPr>
            </p:pic>
          </mc:Fallback>
        </mc:AlternateContent>
      </p:grpSp>
    </p:spTree>
    <p:extLst>
      <p:ext uri="{BB962C8B-B14F-4D97-AF65-F5344CB8AC3E}">
        <p14:creationId xmlns:p14="http://schemas.microsoft.com/office/powerpoint/2010/main" val="1089835452"/>
      </p:ext>
    </p:extLst>
  </p:cSld>
  <p:clrMapOvr>
    <a:masterClrMapping/>
  </p:clrMapOvr>
</p:sld>
</file>

<file path=ppt/theme/theme1.xml><?xml version="1.0" encoding="utf-8"?>
<a:theme xmlns:a="http://schemas.openxmlformats.org/drawingml/2006/main" name="Design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edvVorlage.potx" id="{56F7CCA9-518F-42EE-86CB-D55FB61D559D}" vid="{1F9B6467-4DB2-4C8B-B990-CE4F0227D29C}"/>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BF391AEE31C99448A543937035626E06" ma:contentTypeVersion="16" ma:contentTypeDescription="Ein neues Dokument erstellen." ma:contentTypeScope="" ma:versionID="056af482641e7e412ce98e55d58baef4">
  <xsd:schema xmlns:xsd="http://www.w3.org/2001/XMLSchema" xmlns:xs="http://www.w3.org/2001/XMLSchema" xmlns:p="http://schemas.microsoft.com/office/2006/metadata/properties" xmlns:ns1="http://schemas.microsoft.com/sharepoint/v3" xmlns:ns2="6c0c9536-4234-4ee5-917d-0db1094ec3d5" xmlns:ns3="965790fa-1676-40e9-a1b2-ba5f45c567ff" targetNamespace="http://schemas.microsoft.com/office/2006/metadata/properties" ma:root="true" ma:fieldsID="cc8c11f7c62b477d8dbd326f9b93f965" ns1:_="" ns2:_="" ns3:_="">
    <xsd:import namespace="http://schemas.microsoft.com/sharepoint/v3"/>
    <xsd:import namespace="6c0c9536-4234-4ee5-917d-0db1094ec3d5"/>
    <xsd:import namespace="965790fa-1676-40e9-a1b2-ba5f45c567ff"/>
    <xsd:element name="properties">
      <xsd:complexType>
        <xsd:sequence>
          <xsd:element name="documentManagement">
            <xsd:complexType>
              <xsd:all>
                <xsd:element ref="ns1:PublishingStartDate" minOccurs="0"/>
                <xsd:element ref="ns1:PublishingExpirationDate" minOccurs="0"/>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Geplantes Startdatum" ma:description="Geplantes Startdatum ist eine Websitespalte, die über das Feature zum Veröffentlichen erstellt wird. Es wird zur Angabe des Datums und der Uhrzeit verwendet, wann diese Seite Besuchern zum ersten Mal angezeigt wird." ma:internalName="PublishingStartDate">
      <xsd:simpleType>
        <xsd:restriction base="dms:Unknown"/>
      </xsd:simpleType>
    </xsd:element>
    <xsd:element name="PublishingExpirationDate" ma:index="9" nillable="true" ma:displayName="Geplantes Enddatum" ma:description="Geplantes Enddatum ist eine Websitespalte, die über das Feature zum Veröffentlichen erstellt wird. Es wird zur Angabe des Datums und der Uhrzeit verwendet, wann diese Seite Besuchern nicht mehr angezeigt wird."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c0c9536-4234-4ee5-917d-0db1094ec3d5"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Bildmarkierungen" ma:readOnly="false" ma:fieldId="{5cf76f15-5ced-4ddc-b409-7134ff3c332f}" ma:taxonomyMulti="true" ma:sspId="f5bf87e0-b9a9-40f7-828e-82e0fd796cd7"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65790fa-1676-40e9-a1b2-ba5f45c567ff" elementFormDefault="qualified">
    <xsd:import namespace="http://schemas.microsoft.com/office/2006/documentManagement/types"/>
    <xsd:import namespace="http://schemas.microsoft.com/office/infopath/2007/PartnerControls"/>
    <xsd:element name="SharedWithUsers" ma:index="20"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Freigegeben für - Details" ma:internalName="SharedWithDetails" ma:readOnly="true">
      <xsd:simpleType>
        <xsd:restriction base="dms:Note">
          <xsd:maxLength value="255"/>
        </xsd:restriction>
      </xsd:simpleType>
    </xsd:element>
    <xsd:element name="TaxCatchAll" ma:index="24" nillable="true" ma:displayName="Taxonomy Catch All Column" ma:hidden="true" ma:list="{b1df5dc2-97ce-41de-9242-1a08c11d8deb}" ma:internalName="TaxCatchAll" ma:showField="CatchAllData" ma:web="965790fa-1676-40e9-a1b2-ba5f45c567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TaxCatchAll xmlns="965790fa-1676-40e9-a1b2-ba5f45c567ff" xsi:nil="true"/>
    <lcf76f155ced4ddcb4097134ff3c332f xmlns="6c0c9536-4234-4ee5-917d-0db1094ec3d5">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F3E6F826-4F57-4606-9DB6-7D008AB645F7}">
  <ds:schemaRefs>
    <ds:schemaRef ds:uri="http://schemas.microsoft.com/sharepoint/v3/contenttype/forms"/>
  </ds:schemaRefs>
</ds:datastoreItem>
</file>

<file path=customXml/itemProps2.xml><?xml version="1.0" encoding="utf-8"?>
<ds:datastoreItem xmlns:ds="http://schemas.openxmlformats.org/officeDocument/2006/customXml" ds:itemID="{FD17D57B-CB35-4B9A-B78D-9F3942E12AD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c0c9536-4234-4ee5-917d-0db1094ec3d5"/>
    <ds:schemaRef ds:uri="965790fa-1676-40e9-a1b2-ba5f45c567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9F95C00-1760-4EBE-B0F1-FC82C0EB1AA5}">
  <ds:schemaRefs>
    <ds:schemaRef ds:uri="http://schemas.microsoft.com/office/2006/documentManagement/types"/>
    <ds:schemaRef ds:uri="http://purl.org/dc/terms/"/>
    <ds:schemaRef ds:uri="http://purl.org/dc/dcmitype/"/>
    <ds:schemaRef ds:uri="http://purl.org/dc/elements/1.1/"/>
    <ds:schemaRef ds:uri="http://schemas.microsoft.com/office/2006/metadata/properties"/>
    <ds:schemaRef ds:uri="http://www.w3.org/XML/1998/namespace"/>
    <ds:schemaRef ds:uri="http://schemas.microsoft.com/office/infopath/2007/PartnerControls"/>
    <ds:schemaRef ds:uri="http://schemas.openxmlformats.org/package/2006/metadata/core-properties"/>
    <ds:schemaRef ds:uri="http://schemas.microsoft.com/sharepoint/v3"/>
    <ds:schemaRef ds:uri="965790fa-1676-40e9-a1b2-ba5f45c567ff"/>
    <ds:schemaRef ds:uri="6c0c9536-4234-4ee5-917d-0db1094ec3d5"/>
  </ds:schemaRefs>
</ds:datastoreItem>
</file>

<file path=docProps/app.xml><?xml version="1.0" encoding="utf-8"?>
<Properties xmlns="http://schemas.openxmlformats.org/officeDocument/2006/extended-properties" xmlns:vt="http://schemas.openxmlformats.org/officeDocument/2006/docPropsVTypes">
  <Template>ppedvVorlage</Template>
  <TotalTime>0</TotalTime>
  <Words>313</Words>
  <Application>Microsoft Office PowerPoint</Application>
  <PresentationFormat>Breitbild</PresentationFormat>
  <Paragraphs>95</Paragraphs>
  <Slides>12</Slides>
  <Notes>5</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12</vt:i4>
      </vt:variant>
    </vt:vector>
  </HeadingPairs>
  <TitlesOfParts>
    <vt:vector size="17" baseType="lpstr">
      <vt:lpstr>Arial</vt:lpstr>
      <vt:lpstr>Calibri</vt:lpstr>
      <vt:lpstr>Calibri Light</vt:lpstr>
      <vt:lpstr>Segoe UI</vt:lpstr>
      <vt:lpstr>Design1</vt:lpstr>
      <vt:lpstr>SQL Server Hochverfügbarkeitslösungen Modul 2 - Logshipping</vt:lpstr>
      <vt:lpstr>Modul 1: Überblick</vt:lpstr>
      <vt:lpstr>Log Shipping</vt:lpstr>
      <vt:lpstr>LogShipping Prinzip</vt:lpstr>
      <vt:lpstr>Log Shipping</vt:lpstr>
      <vt:lpstr>Nachteile</vt:lpstr>
      <vt:lpstr>SQL Server Agent and Log Shipping</vt:lpstr>
      <vt:lpstr>Log Shipping Vorteile</vt:lpstr>
      <vt:lpstr>PowerPoint-Präsentation</vt:lpstr>
      <vt:lpstr>PowerPoint-Präsentation</vt:lpstr>
      <vt:lpstr>Logshipping toDO</vt:lpstr>
      <vt:lpstr>LogShipping Pro und Contra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Vollständiger Name des Kurses</dc:title>
  <dc:creator>Jens Zimmermann</dc:creator>
  <cp:lastModifiedBy>Andreas Rauch</cp:lastModifiedBy>
  <cp:revision>2</cp:revision>
  <dcterms:created xsi:type="dcterms:W3CDTF">2021-08-31T09:50:45Z</dcterms:created>
  <dcterms:modified xsi:type="dcterms:W3CDTF">2022-11-24T09:56:06Z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urstitel">
    <vt:lpwstr>3;#nicht zugeordnet|019c91e6-bb0e-43eb-99bf-aee28d7ce2ce</vt:lpwstr>
  </property>
  <property fmtid="{D5CDD505-2E9C-101B-9397-08002B2CF9AE}" pid="3" name="Thema">
    <vt:lpwstr>47;#nicht zugeordnet|83dd853b-6e4a-474a-9180-31ee9b61d86a</vt:lpwstr>
  </property>
  <property fmtid="{D5CDD505-2E9C-101B-9397-08002B2CF9AE}" pid="4" name="ContentTypeId">
    <vt:lpwstr>0x010100BF391AEE31C99448A543937035626E06</vt:lpwstr>
  </property>
  <property fmtid="{D5CDD505-2E9C-101B-9397-08002B2CF9AE}" pid="5" name="MediaServiceImageTags">
    <vt:lpwstr/>
  </property>
</Properties>
</file>