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8" r:id="rId5"/>
    <p:sldId id="377" r:id="rId6"/>
    <p:sldId id="270" r:id="rId7"/>
    <p:sldId id="271" r:id="rId8"/>
    <p:sldId id="272" r:id="rId9"/>
    <p:sldId id="273" r:id="rId10"/>
    <p:sldId id="276" r:id="rId11"/>
    <p:sldId id="386" r:id="rId12"/>
    <p:sldId id="387" r:id="rId13"/>
    <p:sldId id="277" r:id="rId14"/>
    <p:sldId id="285" r:id="rId15"/>
    <p:sldId id="385" r:id="rId16"/>
    <p:sldId id="384" r:id="rId17"/>
    <p:sldId id="289" r:id="rId18"/>
    <p:sldId id="288" r:id="rId19"/>
    <p:sldId id="358" r:id="rId20"/>
    <p:sldId id="359" r:id="rId21"/>
    <p:sldId id="361" r:id="rId22"/>
    <p:sldId id="346" r:id="rId23"/>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BCCE9-ABFE-499D-8399-DAD9D03F620D}" v="23" dt="2022-03-23T14:12:11.38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98" d="100"/>
          <a:sy n="98" d="100"/>
        </p:scale>
        <p:origin x="72" y="27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Rauch" userId="fa8c94ca-7b83-4339-bb00-1e4fd2bc6b5c" providerId="ADAL" clId="{295BCCE9-ABFE-499D-8399-DAD9D03F620D}"/>
    <pc:docChg chg="custSel addSld modSld modShowInfo">
      <pc:chgData name="Andreas Rauch" userId="fa8c94ca-7b83-4339-bb00-1e4fd2bc6b5c" providerId="ADAL" clId="{295BCCE9-ABFE-499D-8399-DAD9D03F620D}" dt="2022-03-23T14:12:44.125" v="96" actId="2744"/>
      <pc:docMkLst>
        <pc:docMk/>
      </pc:docMkLst>
      <pc:sldChg chg="addSp delSp modSp new mod">
        <pc:chgData name="Andreas Rauch" userId="fa8c94ca-7b83-4339-bb00-1e4fd2bc6b5c" providerId="ADAL" clId="{295BCCE9-ABFE-499D-8399-DAD9D03F620D}" dt="2022-03-23T13:58:45.596" v="77"/>
        <pc:sldMkLst>
          <pc:docMk/>
          <pc:sldMk cId="3145243513" sldId="386"/>
        </pc:sldMkLst>
        <pc:grpChg chg="del mod">
          <ac:chgData name="Andreas Rauch" userId="fa8c94ca-7b83-4339-bb00-1e4fd2bc6b5c" providerId="ADAL" clId="{295BCCE9-ABFE-499D-8399-DAD9D03F620D}" dt="2022-03-23T13:57:00.261" v="9"/>
          <ac:grpSpMkLst>
            <pc:docMk/>
            <pc:sldMk cId="3145243513" sldId="386"/>
            <ac:grpSpMk id="7" creationId="{7745CA54-0E71-4F1F-9918-631AD0058F09}"/>
          </ac:grpSpMkLst>
        </pc:grpChg>
        <pc:grpChg chg="del mod">
          <ac:chgData name="Andreas Rauch" userId="fa8c94ca-7b83-4339-bb00-1e4fd2bc6b5c" providerId="ADAL" clId="{295BCCE9-ABFE-499D-8399-DAD9D03F620D}" dt="2022-03-23T13:57:09.836" v="20"/>
          <ac:grpSpMkLst>
            <pc:docMk/>
            <pc:sldMk cId="3145243513" sldId="386"/>
            <ac:grpSpMk id="11" creationId="{02DAB532-74BA-4A4B-B331-7E890679996F}"/>
          </ac:grpSpMkLst>
        </pc:grpChg>
        <pc:grpChg chg="del mod">
          <ac:chgData name="Andreas Rauch" userId="fa8c94ca-7b83-4339-bb00-1e4fd2bc6b5c" providerId="ADAL" clId="{295BCCE9-ABFE-499D-8399-DAD9D03F620D}" dt="2022-03-23T13:57:30.987" v="27"/>
          <ac:grpSpMkLst>
            <pc:docMk/>
            <pc:sldMk cId="3145243513" sldId="386"/>
            <ac:grpSpMk id="20" creationId="{55B0B3BE-F2B3-48F8-A342-540B5B628EB6}"/>
          </ac:grpSpMkLst>
        </pc:grpChg>
        <pc:grpChg chg="del mod">
          <ac:chgData name="Andreas Rauch" userId="fa8c94ca-7b83-4339-bb00-1e4fd2bc6b5c" providerId="ADAL" clId="{295BCCE9-ABFE-499D-8399-DAD9D03F620D}" dt="2022-03-23T13:57:14.853" v="25"/>
          <ac:grpSpMkLst>
            <pc:docMk/>
            <pc:sldMk cId="3145243513" sldId="386"/>
            <ac:grpSpMk id="22" creationId="{1C1BB963-F52C-4994-B086-A76F70ABB660}"/>
          </ac:grpSpMkLst>
        </pc:grpChg>
        <pc:grpChg chg="del mod">
          <ac:chgData name="Andreas Rauch" userId="fa8c94ca-7b83-4339-bb00-1e4fd2bc6b5c" providerId="ADAL" clId="{295BCCE9-ABFE-499D-8399-DAD9D03F620D}" dt="2022-03-23T13:57:32.828" v="31"/>
          <ac:grpSpMkLst>
            <pc:docMk/>
            <pc:sldMk cId="3145243513" sldId="386"/>
            <ac:grpSpMk id="27" creationId="{43EC8378-71A6-4A04-9239-C12B854BE750}"/>
          </ac:grpSpMkLst>
        </pc:grpChg>
        <pc:grpChg chg="del mod">
          <ac:chgData name="Andreas Rauch" userId="fa8c94ca-7b83-4339-bb00-1e4fd2bc6b5c" providerId="ADAL" clId="{295BCCE9-ABFE-499D-8399-DAD9D03F620D}" dt="2022-03-23T13:57:32.828" v="31"/>
          <ac:grpSpMkLst>
            <pc:docMk/>
            <pc:sldMk cId="3145243513" sldId="386"/>
            <ac:grpSpMk id="29" creationId="{056EA41E-97C3-429C-A5E5-7E8C3E818E0E}"/>
          </ac:grpSpMkLst>
        </pc:grpChg>
        <pc:grpChg chg="del mod">
          <ac:chgData name="Andreas Rauch" userId="fa8c94ca-7b83-4339-bb00-1e4fd2bc6b5c" providerId="ADAL" clId="{295BCCE9-ABFE-499D-8399-DAD9D03F620D}" dt="2022-03-23T13:57:33.988" v="34"/>
          <ac:grpSpMkLst>
            <pc:docMk/>
            <pc:sldMk cId="3145243513" sldId="386"/>
            <ac:grpSpMk id="33" creationId="{E5403F8F-7220-4018-A342-4ADD47AED118}"/>
          </ac:grpSpMkLst>
        </pc:grpChg>
        <pc:grpChg chg="del mod">
          <ac:chgData name="Andreas Rauch" userId="fa8c94ca-7b83-4339-bb00-1e4fd2bc6b5c" providerId="ADAL" clId="{295BCCE9-ABFE-499D-8399-DAD9D03F620D}" dt="2022-03-23T13:57:38.277" v="40"/>
          <ac:grpSpMkLst>
            <pc:docMk/>
            <pc:sldMk cId="3145243513" sldId="386"/>
            <ac:grpSpMk id="36" creationId="{836DCC9E-1A5B-4A49-9C2B-B4F7F643B690}"/>
          </ac:grpSpMkLst>
        </pc:grpChg>
        <pc:grpChg chg="del mod">
          <ac:chgData name="Andreas Rauch" userId="fa8c94ca-7b83-4339-bb00-1e4fd2bc6b5c" providerId="ADAL" clId="{295BCCE9-ABFE-499D-8399-DAD9D03F620D}" dt="2022-03-23T13:57:47.369" v="52"/>
          <ac:grpSpMkLst>
            <pc:docMk/>
            <pc:sldMk cId="3145243513" sldId="386"/>
            <ac:grpSpMk id="42" creationId="{D19E2C62-FD7A-410B-9B3C-2E946C676827}"/>
          </ac:grpSpMkLst>
        </pc:grpChg>
        <pc:grpChg chg="del mod">
          <ac:chgData name="Andreas Rauch" userId="fa8c94ca-7b83-4339-bb00-1e4fd2bc6b5c" providerId="ADAL" clId="{295BCCE9-ABFE-499D-8399-DAD9D03F620D}" dt="2022-03-23T13:57:50.412" v="56"/>
          <ac:grpSpMkLst>
            <pc:docMk/>
            <pc:sldMk cId="3145243513" sldId="386"/>
            <ac:grpSpMk id="54" creationId="{949DDC48-7F91-43ED-AFFD-2BBEF706417D}"/>
          </ac:grpSpMkLst>
        </pc:grpChg>
        <pc:grpChg chg="del mod">
          <ac:chgData name="Andreas Rauch" userId="fa8c94ca-7b83-4339-bb00-1e4fd2bc6b5c" providerId="ADAL" clId="{295BCCE9-ABFE-499D-8399-DAD9D03F620D}" dt="2022-03-23T13:57:52.826" v="60"/>
          <ac:grpSpMkLst>
            <pc:docMk/>
            <pc:sldMk cId="3145243513" sldId="386"/>
            <ac:grpSpMk id="58" creationId="{DB4E1548-AD47-46C2-833E-39984B24F407}"/>
          </ac:grpSpMkLst>
        </pc:grpChg>
        <pc:grpChg chg="del mod">
          <ac:chgData name="Andreas Rauch" userId="fa8c94ca-7b83-4339-bb00-1e4fd2bc6b5c" providerId="ADAL" clId="{295BCCE9-ABFE-499D-8399-DAD9D03F620D}" dt="2022-03-23T13:58:20.056" v="65"/>
          <ac:grpSpMkLst>
            <pc:docMk/>
            <pc:sldMk cId="3145243513" sldId="386"/>
            <ac:grpSpMk id="62" creationId="{D9A40C1C-D030-4116-8975-1514374D3048}"/>
          </ac:grpSpMkLst>
        </pc:grpChg>
        <pc:grpChg chg="del mod">
          <ac:chgData name="Andreas Rauch" userId="fa8c94ca-7b83-4339-bb00-1e4fd2bc6b5c" providerId="ADAL" clId="{295BCCE9-ABFE-499D-8399-DAD9D03F620D}" dt="2022-03-23T13:58:26.979" v="67"/>
          <ac:grpSpMkLst>
            <pc:docMk/>
            <pc:sldMk cId="3145243513" sldId="386"/>
            <ac:grpSpMk id="67" creationId="{82E54330-25AD-43B0-B63B-BD3B571A4C24}"/>
          </ac:grpSpMkLst>
        </pc:grpChg>
        <pc:grpChg chg="del mod">
          <ac:chgData name="Andreas Rauch" userId="fa8c94ca-7b83-4339-bb00-1e4fd2bc6b5c" providerId="ADAL" clId="{295BCCE9-ABFE-499D-8399-DAD9D03F620D}" dt="2022-03-23T13:58:28.437" v="69"/>
          <ac:grpSpMkLst>
            <pc:docMk/>
            <pc:sldMk cId="3145243513" sldId="386"/>
            <ac:grpSpMk id="69" creationId="{A7F7DD10-B1FB-408B-B6FD-44AB8EB8DD7B}"/>
          </ac:grpSpMkLst>
        </pc:grpChg>
        <pc:grpChg chg="del mod">
          <ac:chgData name="Andreas Rauch" userId="fa8c94ca-7b83-4339-bb00-1e4fd2bc6b5c" providerId="ADAL" clId="{295BCCE9-ABFE-499D-8399-DAD9D03F620D}" dt="2022-03-23T13:58:37.557" v="72"/>
          <ac:grpSpMkLst>
            <pc:docMk/>
            <pc:sldMk cId="3145243513" sldId="386"/>
            <ac:grpSpMk id="71" creationId="{E697790B-80FC-413B-9839-2EF1725146A2}"/>
          </ac:grpSpMkLst>
        </pc:grpChg>
        <pc:grpChg chg="del mod">
          <ac:chgData name="Andreas Rauch" userId="fa8c94ca-7b83-4339-bb00-1e4fd2bc6b5c" providerId="ADAL" clId="{295BCCE9-ABFE-499D-8399-DAD9D03F620D}" dt="2022-03-23T13:58:38.743" v="75"/>
          <ac:grpSpMkLst>
            <pc:docMk/>
            <pc:sldMk cId="3145243513" sldId="386"/>
            <ac:grpSpMk id="74" creationId="{70DBAE01-A4D3-451F-8E2D-CC94C9F04165}"/>
          </ac:grpSpMkLst>
        </pc:grpChg>
        <pc:grpChg chg="del mod">
          <ac:chgData name="Andreas Rauch" userId="fa8c94ca-7b83-4339-bb00-1e4fd2bc6b5c" providerId="ADAL" clId="{295BCCE9-ABFE-499D-8399-DAD9D03F620D}" dt="2022-03-23T13:58:45.596" v="77"/>
          <ac:grpSpMkLst>
            <pc:docMk/>
            <pc:sldMk cId="3145243513" sldId="386"/>
            <ac:grpSpMk id="77" creationId="{89EF0C5C-C2A1-4DD1-94E7-2B00581DFB7F}"/>
          </ac:grpSpMkLst>
        </pc:grpChg>
        <pc:grpChg chg="mod">
          <ac:chgData name="Andreas Rauch" userId="fa8c94ca-7b83-4339-bb00-1e4fd2bc6b5c" providerId="ADAL" clId="{295BCCE9-ABFE-499D-8399-DAD9D03F620D}" dt="2022-03-23T13:58:45.596" v="77"/>
          <ac:grpSpMkLst>
            <pc:docMk/>
            <pc:sldMk cId="3145243513" sldId="386"/>
            <ac:grpSpMk id="79" creationId="{74937D65-FD14-42C8-9CDE-F62B03C37C99}"/>
          </ac:grpSpMkLst>
        </pc:grpChg>
        <pc:inkChg chg="add mod">
          <ac:chgData name="Andreas Rauch" userId="fa8c94ca-7b83-4339-bb00-1e4fd2bc6b5c" providerId="ADAL" clId="{295BCCE9-ABFE-499D-8399-DAD9D03F620D}" dt="2022-03-23T13:58:45.596" v="77"/>
          <ac:inkMkLst>
            <pc:docMk/>
            <pc:sldMk cId="3145243513" sldId="386"/>
            <ac:inkMk id="3" creationId="{593D2F46-1C3F-4D39-82B2-CAAAB056FA46}"/>
          </ac:inkMkLst>
        </pc:inkChg>
        <pc:inkChg chg="add mod">
          <ac:chgData name="Andreas Rauch" userId="fa8c94ca-7b83-4339-bb00-1e4fd2bc6b5c" providerId="ADAL" clId="{295BCCE9-ABFE-499D-8399-DAD9D03F620D}" dt="2022-03-23T13:58:45.596" v="77"/>
          <ac:inkMkLst>
            <pc:docMk/>
            <pc:sldMk cId="3145243513" sldId="386"/>
            <ac:inkMk id="4" creationId="{59B72AA8-3D57-4D18-919B-5153A524A283}"/>
          </ac:inkMkLst>
        </pc:inkChg>
        <pc:inkChg chg="add mod">
          <ac:chgData name="Andreas Rauch" userId="fa8c94ca-7b83-4339-bb00-1e4fd2bc6b5c" providerId="ADAL" clId="{295BCCE9-ABFE-499D-8399-DAD9D03F620D}" dt="2022-03-23T13:58:45.596" v="77"/>
          <ac:inkMkLst>
            <pc:docMk/>
            <pc:sldMk cId="3145243513" sldId="386"/>
            <ac:inkMk id="5" creationId="{A49F87CA-9394-46E5-B0CD-08B61786B75E}"/>
          </ac:inkMkLst>
        </pc:inkChg>
        <pc:inkChg chg="add mod">
          <ac:chgData name="Andreas Rauch" userId="fa8c94ca-7b83-4339-bb00-1e4fd2bc6b5c" providerId="ADAL" clId="{295BCCE9-ABFE-499D-8399-DAD9D03F620D}" dt="2022-03-23T13:58:45.596" v="77"/>
          <ac:inkMkLst>
            <pc:docMk/>
            <pc:sldMk cId="3145243513" sldId="386"/>
            <ac:inkMk id="6" creationId="{534CE42F-C5E4-4A39-AF28-0CCB2F8CCD50}"/>
          </ac:inkMkLst>
        </pc:inkChg>
        <pc:inkChg chg="add mod">
          <ac:chgData name="Andreas Rauch" userId="fa8c94ca-7b83-4339-bb00-1e4fd2bc6b5c" providerId="ADAL" clId="{295BCCE9-ABFE-499D-8399-DAD9D03F620D}" dt="2022-03-23T13:58:45.596" v="77"/>
          <ac:inkMkLst>
            <pc:docMk/>
            <pc:sldMk cId="3145243513" sldId="386"/>
            <ac:inkMk id="8" creationId="{61BB33BB-A97D-4BE0-A3CE-99B65AEC5025}"/>
          </ac:inkMkLst>
        </pc:inkChg>
        <pc:inkChg chg="add mod">
          <ac:chgData name="Andreas Rauch" userId="fa8c94ca-7b83-4339-bb00-1e4fd2bc6b5c" providerId="ADAL" clId="{295BCCE9-ABFE-499D-8399-DAD9D03F620D}" dt="2022-03-23T13:58:45.596" v="77"/>
          <ac:inkMkLst>
            <pc:docMk/>
            <pc:sldMk cId="3145243513" sldId="386"/>
            <ac:inkMk id="9" creationId="{98932823-F250-4E5E-A879-EDDD44C84D25}"/>
          </ac:inkMkLst>
        </pc:inkChg>
        <pc:inkChg chg="add mod">
          <ac:chgData name="Andreas Rauch" userId="fa8c94ca-7b83-4339-bb00-1e4fd2bc6b5c" providerId="ADAL" clId="{295BCCE9-ABFE-499D-8399-DAD9D03F620D}" dt="2022-03-23T13:58:45.596" v="77"/>
          <ac:inkMkLst>
            <pc:docMk/>
            <pc:sldMk cId="3145243513" sldId="386"/>
            <ac:inkMk id="10" creationId="{C6D00BCF-8812-48DC-86FD-00B0010E16FB}"/>
          </ac:inkMkLst>
        </pc:inkChg>
        <pc:inkChg chg="add mod">
          <ac:chgData name="Andreas Rauch" userId="fa8c94ca-7b83-4339-bb00-1e4fd2bc6b5c" providerId="ADAL" clId="{295BCCE9-ABFE-499D-8399-DAD9D03F620D}" dt="2022-03-23T13:58:45.596" v="77"/>
          <ac:inkMkLst>
            <pc:docMk/>
            <pc:sldMk cId="3145243513" sldId="386"/>
            <ac:inkMk id="12" creationId="{530F5582-4B6A-451C-8029-019464C5784E}"/>
          </ac:inkMkLst>
        </pc:inkChg>
        <pc:inkChg chg="add mod">
          <ac:chgData name="Andreas Rauch" userId="fa8c94ca-7b83-4339-bb00-1e4fd2bc6b5c" providerId="ADAL" clId="{295BCCE9-ABFE-499D-8399-DAD9D03F620D}" dt="2022-03-23T13:58:45.596" v="77"/>
          <ac:inkMkLst>
            <pc:docMk/>
            <pc:sldMk cId="3145243513" sldId="386"/>
            <ac:inkMk id="13" creationId="{9BE2AE19-9E9C-48F8-A539-25883A26B5E9}"/>
          </ac:inkMkLst>
        </pc:inkChg>
        <pc:inkChg chg="add mod">
          <ac:chgData name="Andreas Rauch" userId="fa8c94ca-7b83-4339-bb00-1e4fd2bc6b5c" providerId="ADAL" clId="{295BCCE9-ABFE-499D-8399-DAD9D03F620D}" dt="2022-03-23T13:58:45.596" v="77"/>
          <ac:inkMkLst>
            <pc:docMk/>
            <pc:sldMk cId="3145243513" sldId="386"/>
            <ac:inkMk id="14" creationId="{8561347A-9E03-4651-9BB1-A14974DC13C6}"/>
          </ac:inkMkLst>
        </pc:inkChg>
        <pc:inkChg chg="add mod">
          <ac:chgData name="Andreas Rauch" userId="fa8c94ca-7b83-4339-bb00-1e4fd2bc6b5c" providerId="ADAL" clId="{295BCCE9-ABFE-499D-8399-DAD9D03F620D}" dt="2022-03-23T13:58:45.596" v="77"/>
          <ac:inkMkLst>
            <pc:docMk/>
            <pc:sldMk cId="3145243513" sldId="386"/>
            <ac:inkMk id="15" creationId="{E6379029-778F-441F-8118-D30A9D61DFF8}"/>
          </ac:inkMkLst>
        </pc:inkChg>
        <pc:inkChg chg="add mod">
          <ac:chgData name="Andreas Rauch" userId="fa8c94ca-7b83-4339-bb00-1e4fd2bc6b5c" providerId="ADAL" clId="{295BCCE9-ABFE-499D-8399-DAD9D03F620D}" dt="2022-03-23T13:58:45.596" v="77"/>
          <ac:inkMkLst>
            <pc:docMk/>
            <pc:sldMk cId="3145243513" sldId="386"/>
            <ac:inkMk id="16" creationId="{7C17F754-8B9A-4A89-B666-76C9D42D16A7}"/>
          </ac:inkMkLst>
        </pc:inkChg>
        <pc:inkChg chg="add mod">
          <ac:chgData name="Andreas Rauch" userId="fa8c94ca-7b83-4339-bb00-1e4fd2bc6b5c" providerId="ADAL" clId="{295BCCE9-ABFE-499D-8399-DAD9D03F620D}" dt="2022-03-23T13:58:45.596" v="77"/>
          <ac:inkMkLst>
            <pc:docMk/>
            <pc:sldMk cId="3145243513" sldId="386"/>
            <ac:inkMk id="17" creationId="{69E724F8-0B8F-4DF8-B90B-C71584D4533B}"/>
          </ac:inkMkLst>
        </pc:inkChg>
        <pc:inkChg chg="add mod">
          <ac:chgData name="Andreas Rauch" userId="fa8c94ca-7b83-4339-bb00-1e4fd2bc6b5c" providerId="ADAL" clId="{295BCCE9-ABFE-499D-8399-DAD9D03F620D}" dt="2022-03-23T13:58:45.596" v="77"/>
          <ac:inkMkLst>
            <pc:docMk/>
            <pc:sldMk cId="3145243513" sldId="386"/>
            <ac:inkMk id="18" creationId="{E4F61D39-D8C8-49E4-B0F4-A68E8116F9EE}"/>
          </ac:inkMkLst>
        </pc:inkChg>
        <pc:inkChg chg="add mod">
          <ac:chgData name="Andreas Rauch" userId="fa8c94ca-7b83-4339-bb00-1e4fd2bc6b5c" providerId="ADAL" clId="{295BCCE9-ABFE-499D-8399-DAD9D03F620D}" dt="2022-03-23T13:58:45.596" v="77"/>
          <ac:inkMkLst>
            <pc:docMk/>
            <pc:sldMk cId="3145243513" sldId="386"/>
            <ac:inkMk id="19" creationId="{48DB6181-46AA-4980-9E07-7E921572115C}"/>
          </ac:inkMkLst>
        </pc:inkChg>
        <pc:inkChg chg="add mod">
          <ac:chgData name="Andreas Rauch" userId="fa8c94ca-7b83-4339-bb00-1e4fd2bc6b5c" providerId="ADAL" clId="{295BCCE9-ABFE-499D-8399-DAD9D03F620D}" dt="2022-03-23T13:58:45.596" v="77"/>
          <ac:inkMkLst>
            <pc:docMk/>
            <pc:sldMk cId="3145243513" sldId="386"/>
            <ac:inkMk id="21" creationId="{AE4E3195-3CE0-44C0-A3CD-6B473F5CB2CC}"/>
          </ac:inkMkLst>
        </pc:inkChg>
        <pc:inkChg chg="add mod">
          <ac:chgData name="Andreas Rauch" userId="fa8c94ca-7b83-4339-bb00-1e4fd2bc6b5c" providerId="ADAL" clId="{295BCCE9-ABFE-499D-8399-DAD9D03F620D}" dt="2022-03-23T13:58:45.596" v="77"/>
          <ac:inkMkLst>
            <pc:docMk/>
            <pc:sldMk cId="3145243513" sldId="386"/>
            <ac:inkMk id="23" creationId="{013450FD-0A1C-4D7B-B652-D2175BD76A67}"/>
          </ac:inkMkLst>
        </pc:inkChg>
        <pc:inkChg chg="add mod">
          <ac:chgData name="Andreas Rauch" userId="fa8c94ca-7b83-4339-bb00-1e4fd2bc6b5c" providerId="ADAL" clId="{295BCCE9-ABFE-499D-8399-DAD9D03F620D}" dt="2022-03-23T13:58:45.596" v="77"/>
          <ac:inkMkLst>
            <pc:docMk/>
            <pc:sldMk cId="3145243513" sldId="386"/>
            <ac:inkMk id="24" creationId="{B9CB328B-7DA2-4C23-8765-1A06E3D38993}"/>
          </ac:inkMkLst>
        </pc:inkChg>
        <pc:inkChg chg="add mod">
          <ac:chgData name="Andreas Rauch" userId="fa8c94ca-7b83-4339-bb00-1e4fd2bc6b5c" providerId="ADAL" clId="{295BCCE9-ABFE-499D-8399-DAD9D03F620D}" dt="2022-03-23T13:58:45.596" v="77"/>
          <ac:inkMkLst>
            <pc:docMk/>
            <pc:sldMk cId="3145243513" sldId="386"/>
            <ac:inkMk id="25" creationId="{B6A38698-8C6C-4E3E-96DE-7D67B0B2AF9C}"/>
          </ac:inkMkLst>
        </pc:inkChg>
        <pc:inkChg chg="add mod">
          <ac:chgData name="Andreas Rauch" userId="fa8c94ca-7b83-4339-bb00-1e4fd2bc6b5c" providerId="ADAL" clId="{295BCCE9-ABFE-499D-8399-DAD9D03F620D}" dt="2022-03-23T13:58:45.596" v="77"/>
          <ac:inkMkLst>
            <pc:docMk/>
            <pc:sldMk cId="3145243513" sldId="386"/>
            <ac:inkMk id="26" creationId="{068C9BC5-E89B-465A-BA74-8C659B32BD58}"/>
          </ac:inkMkLst>
        </pc:inkChg>
        <pc:inkChg chg="add mod">
          <ac:chgData name="Andreas Rauch" userId="fa8c94ca-7b83-4339-bb00-1e4fd2bc6b5c" providerId="ADAL" clId="{295BCCE9-ABFE-499D-8399-DAD9D03F620D}" dt="2022-03-23T13:57:32.828" v="31"/>
          <ac:inkMkLst>
            <pc:docMk/>
            <pc:sldMk cId="3145243513" sldId="386"/>
            <ac:inkMk id="28" creationId="{5DD067CC-5C97-46FA-9527-FE64318ECC40}"/>
          </ac:inkMkLst>
        </pc:inkChg>
        <pc:inkChg chg="add mod">
          <ac:chgData name="Andreas Rauch" userId="fa8c94ca-7b83-4339-bb00-1e4fd2bc6b5c" providerId="ADAL" clId="{295BCCE9-ABFE-499D-8399-DAD9D03F620D}" dt="2022-03-23T13:58:45.596" v="77"/>
          <ac:inkMkLst>
            <pc:docMk/>
            <pc:sldMk cId="3145243513" sldId="386"/>
            <ac:inkMk id="30" creationId="{7711DF5E-9579-4EAF-BAF2-7A021E606514}"/>
          </ac:inkMkLst>
        </pc:inkChg>
        <pc:inkChg chg="add mod">
          <ac:chgData name="Andreas Rauch" userId="fa8c94ca-7b83-4339-bb00-1e4fd2bc6b5c" providerId="ADAL" clId="{295BCCE9-ABFE-499D-8399-DAD9D03F620D}" dt="2022-03-23T13:58:45.596" v="77"/>
          <ac:inkMkLst>
            <pc:docMk/>
            <pc:sldMk cId="3145243513" sldId="386"/>
            <ac:inkMk id="31" creationId="{A511CE65-B245-4F39-8288-700FD483EFAB}"/>
          </ac:inkMkLst>
        </pc:inkChg>
        <pc:inkChg chg="add mod">
          <ac:chgData name="Andreas Rauch" userId="fa8c94ca-7b83-4339-bb00-1e4fd2bc6b5c" providerId="ADAL" clId="{295BCCE9-ABFE-499D-8399-DAD9D03F620D}" dt="2022-03-23T13:58:45.596" v="77"/>
          <ac:inkMkLst>
            <pc:docMk/>
            <pc:sldMk cId="3145243513" sldId="386"/>
            <ac:inkMk id="32" creationId="{3C10E3AA-6D77-42AC-8214-E7E6151D11E7}"/>
          </ac:inkMkLst>
        </pc:inkChg>
        <pc:inkChg chg="add mod">
          <ac:chgData name="Andreas Rauch" userId="fa8c94ca-7b83-4339-bb00-1e4fd2bc6b5c" providerId="ADAL" clId="{295BCCE9-ABFE-499D-8399-DAD9D03F620D}" dt="2022-03-23T13:58:45.596" v="77"/>
          <ac:inkMkLst>
            <pc:docMk/>
            <pc:sldMk cId="3145243513" sldId="386"/>
            <ac:inkMk id="34" creationId="{DFE7572A-4679-4EA2-A97E-98B2DA7B5330}"/>
          </ac:inkMkLst>
        </pc:inkChg>
        <pc:inkChg chg="add mod">
          <ac:chgData name="Andreas Rauch" userId="fa8c94ca-7b83-4339-bb00-1e4fd2bc6b5c" providerId="ADAL" clId="{295BCCE9-ABFE-499D-8399-DAD9D03F620D}" dt="2022-03-23T13:58:45.596" v="77"/>
          <ac:inkMkLst>
            <pc:docMk/>
            <pc:sldMk cId="3145243513" sldId="386"/>
            <ac:inkMk id="35" creationId="{184F7D3C-0A4B-4983-94A2-2321072A02A9}"/>
          </ac:inkMkLst>
        </pc:inkChg>
        <pc:inkChg chg="add mod">
          <ac:chgData name="Andreas Rauch" userId="fa8c94ca-7b83-4339-bb00-1e4fd2bc6b5c" providerId="ADAL" clId="{295BCCE9-ABFE-499D-8399-DAD9D03F620D}" dt="2022-03-23T13:58:45.596" v="77"/>
          <ac:inkMkLst>
            <pc:docMk/>
            <pc:sldMk cId="3145243513" sldId="386"/>
            <ac:inkMk id="37" creationId="{D6F11A50-A6D2-4FDE-9BA0-795EDAABBA8A}"/>
          </ac:inkMkLst>
        </pc:inkChg>
        <pc:inkChg chg="add mod">
          <ac:chgData name="Andreas Rauch" userId="fa8c94ca-7b83-4339-bb00-1e4fd2bc6b5c" providerId="ADAL" clId="{295BCCE9-ABFE-499D-8399-DAD9D03F620D}" dt="2022-03-23T13:58:45.596" v="77"/>
          <ac:inkMkLst>
            <pc:docMk/>
            <pc:sldMk cId="3145243513" sldId="386"/>
            <ac:inkMk id="38" creationId="{81F5AA72-6B1C-447C-8707-D7C02A131A49}"/>
          </ac:inkMkLst>
        </pc:inkChg>
        <pc:inkChg chg="add mod">
          <ac:chgData name="Andreas Rauch" userId="fa8c94ca-7b83-4339-bb00-1e4fd2bc6b5c" providerId="ADAL" clId="{295BCCE9-ABFE-499D-8399-DAD9D03F620D}" dt="2022-03-23T13:58:45.596" v="77"/>
          <ac:inkMkLst>
            <pc:docMk/>
            <pc:sldMk cId="3145243513" sldId="386"/>
            <ac:inkMk id="39" creationId="{FB4574FF-E37E-46C6-8FC7-C57DA9D14428}"/>
          </ac:inkMkLst>
        </pc:inkChg>
        <pc:inkChg chg="add mod">
          <ac:chgData name="Andreas Rauch" userId="fa8c94ca-7b83-4339-bb00-1e4fd2bc6b5c" providerId="ADAL" clId="{295BCCE9-ABFE-499D-8399-DAD9D03F620D}" dt="2022-03-23T13:58:45.596" v="77"/>
          <ac:inkMkLst>
            <pc:docMk/>
            <pc:sldMk cId="3145243513" sldId="386"/>
            <ac:inkMk id="40" creationId="{08EB3F67-4F4D-4036-9887-32B8E17708DB}"/>
          </ac:inkMkLst>
        </pc:inkChg>
        <pc:inkChg chg="add mod">
          <ac:chgData name="Andreas Rauch" userId="fa8c94ca-7b83-4339-bb00-1e4fd2bc6b5c" providerId="ADAL" clId="{295BCCE9-ABFE-499D-8399-DAD9D03F620D}" dt="2022-03-23T13:58:45.596" v="77"/>
          <ac:inkMkLst>
            <pc:docMk/>
            <pc:sldMk cId="3145243513" sldId="386"/>
            <ac:inkMk id="41" creationId="{4E7DC859-4E75-43BA-9F8C-2D9C2F8E914E}"/>
          </ac:inkMkLst>
        </pc:inkChg>
        <pc:inkChg chg="add mod">
          <ac:chgData name="Andreas Rauch" userId="fa8c94ca-7b83-4339-bb00-1e4fd2bc6b5c" providerId="ADAL" clId="{295BCCE9-ABFE-499D-8399-DAD9D03F620D}" dt="2022-03-23T13:58:45.596" v="77"/>
          <ac:inkMkLst>
            <pc:docMk/>
            <pc:sldMk cId="3145243513" sldId="386"/>
            <ac:inkMk id="43" creationId="{5FAA03FE-5D52-46AC-B462-85DB0B090484}"/>
          </ac:inkMkLst>
        </pc:inkChg>
        <pc:inkChg chg="add mod">
          <ac:chgData name="Andreas Rauch" userId="fa8c94ca-7b83-4339-bb00-1e4fd2bc6b5c" providerId="ADAL" clId="{295BCCE9-ABFE-499D-8399-DAD9D03F620D}" dt="2022-03-23T13:58:45.596" v="77"/>
          <ac:inkMkLst>
            <pc:docMk/>
            <pc:sldMk cId="3145243513" sldId="386"/>
            <ac:inkMk id="44" creationId="{42597C7B-BF70-4207-BF81-88F1EA247157}"/>
          </ac:inkMkLst>
        </pc:inkChg>
        <pc:inkChg chg="add mod">
          <ac:chgData name="Andreas Rauch" userId="fa8c94ca-7b83-4339-bb00-1e4fd2bc6b5c" providerId="ADAL" clId="{295BCCE9-ABFE-499D-8399-DAD9D03F620D}" dt="2022-03-23T13:58:45.596" v="77"/>
          <ac:inkMkLst>
            <pc:docMk/>
            <pc:sldMk cId="3145243513" sldId="386"/>
            <ac:inkMk id="45" creationId="{621C61FA-F7B5-47B2-A9BE-4DFE0A070C2C}"/>
          </ac:inkMkLst>
        </pc:inkChg>
        <pc:inkChg chg="add mod">
          <ac:chgData name="Andreas Rauch" userId="fa8c94ca-7b83-4339-bb00-1e4fd2bc6b5c" providerId="ADAL" clId="{295BCCE9-ABFE-499D-8399-DAD9D03F620D}" dt="2022-03-23T13:58:45.596" v="77"/>
          <ac:inkMkLst>
            <pc:docMk/>
            <pc:sldMk cId="3145243513" sldId="386"/>
            <ac:inkMk id="46" creationId="{966DD26A-A447-419F-A71E-070EB5412608}"/>
          </ac:inkMkLst>
        </pc:inkChg>
        <pc:inkChg chg="add mod">
          <ac:chgData name="Andreas Rauch" userId="fa8c94ca-7b83-4339-bb00-1e4fd2bc6b5c" providerId="ADAL" clId="{295BCCE9-ABFE-499D-8399-DAD9D03F620D}" dt="2022-03-23T13:58:45.596" v="77"/>
          <ac:inkMkLst>
            <pc:docMk/>
            <pc:sldMk cId="3145243513" sldId="386"/>
            <ac:inkMk id="47" creationId="{BFFD5537-76B6-4C57-A10E-5FE82B41022D}"/>
          </ac:inkMkLst>
        </pc:inkChg>
        <pc:inkChg chg="add mod">
          <ac:chgData name="Andreas Rauch" userId="fa8c94ca-7b83-4339-bb00-1e4fd2bc6b5c" providerId="ADAL" clId="{295BCCE9-ABFE-499D-8399-DAD9D03F620D}" dt="2022-03-23T13:58:45.596" v="77"/>
          <ac:inkMkLst>
            <pc:docMk/>
            <pc:sldMk cId="3145243513" sldId="386"/>
            <ac:inkMk id="48" creationId="{C2AF064C-2904-4AA6-BB54-3823868B125F}"/>
          </ac:inkMkLst>
        </pc:inkChg>
        <pc:inkChg chg="add mod">
          <ac:chgData name="Andreas Rauch" userId="fa8c94ca-7b83-4339-bb00-1e4fd2bc6b5c" providerId="ADAL" clId="{295BCCE9-ABFE-499D-8399-DAD9D03F620D}" dt="2022-03-23T13:58:45.596" v="77"/>
          <ac:inkMkLst>
            <pc:docMk/>
            <pc:sldMk cId="3145243513" sldId="386"/>
            <ac:inkMk id="49" creationId="{ACCC643F-C654-4C33-912B-2570FE84701B}"/>
          </ac:inkMkLst>
        </pc:inkChg>
        <pc:inkChg chg="add mod">
          <ac:chgData name="Andreas Rauch" userId="fa8c94ca-7b83-4339-bb00-1e4fd2bc6b5c" providerId="ADAL" clId="{295BCCE9-ABFE-499D-8399-DAD9D03F620D}" dt="2022-03-23T13:58:45.596" v="77"/>
          <ac:inkMkLst>
            <pc:docMk/>
            <pc:sldMk cId="3145243513" sldId="386"/>
            <ac:inkMk id="50" creationId="{E813BB78-AF75-4DFF-A07E-F8FA2447AD49}"/>
          </ac:inkMkLst>
        </pc:inkChg>
        <pc:inkChg chg="add mod">
          <ac:chgData name="Andreas Rauch" userId="fa8c94ca-7b83-4339-bb00-1e4fd2bc6b5c" providerId="ADAL" clId="{295BCCE9-ABFE-499D-8399-DAD9D03F620D}" dt="2022-03-23T13:58:45.596" v="77"/>
          <ac:inkMkLst>
            <pc:docMk/>
            <pc:sldMk cId="3145243513" sldId="386"/>
            <ac:inkMk id="51" creationId="{AF8C31FD-BA6F-44AA-93D4-C3B510F5C224}"/>
          </ac:inkMkLst>
        </pc:inkChg>
        <pc:inkChg chg="add mod">
          <ac:chgData name="Andreas Rauch" userId="fa8c94ca-7b83-4339-bb00-1e4fd2bc6b5c" providerId="ADAL" clId="{295BCCE9-ABFE-499D-8399-DAD9D03F620D}" dt="2022-03-23T13:58:45.596" v="77"/>
          <ac:inkMkLst>
            <pc:docMk/>
            <pc:sldMk cId="3145243513" sldId="386"/>
            <ac:inkMk id="52" creationId="{11EA3EEC-F2B4-40C1-96F0-F8686F894B1D}"/>
          </ac:inkMkLst>
        </pc:inkChg>
        <pc:inkChg chg="add mod">
          <ac:chgData name="Andreas Rauch" userId="fa8c94ca-7b83-4339-bb00-1e4fd2bc6b5c" providerId="ADAL" clId="{295BCCE9-ABFE-499D-8399-DAD9D03F620D}" dt="2022-03-23T13:58:45.596" v="77"/>
          <ac:inkMkLst>
            <pc:docMk/>
            <pc:sldMk cId="3145243513" sldId="386"/>
            <ac:inkMk id="53" creationId="{F6CB3BFA-923B-4A27-A2C6-798349AC22D8}"/>
          </ac:inkMkLst>
        </pc:inkChg>
        <pc:inkChg chg="add mod">
          <ac:chgData name="Andreas Rauch" userId="fa8c94ca-7b83-4339-bb00-1e4fd2bc6b5c" providerId="ADAL" clId="{295BCCE9-ABFE-499D-8399-DAD9D03F620D}" dt="2022-03-23T13:58:45.596" v="77"/>
          <ac:inkMkLst>
            <pc:docMk/>
            <pc:sldMk cId="3145243513" sldId="386"/>
            <ac:inkMk id="55" creationId="{CD80650E-B218-4D0F-8A44-4A48EC4C6C6F}"/>
          </ac:inkMkLst>
        </pc:inkChg>
        <pc:inkChg chg="add mod">
          <ac:chgData name="Andreas Rauch" userId="fa8c94ca-7b83-4339-bb00-1e4fd2bc6b5c" providerId="ADAL" clId="{295BCCE9-ABFE-499D-8399-DAD9D03F620D}" dt="2022-03-23T13:58:45.596" v="77"/>
          <ac:inkMkLst>
            <pc:docMk/>
            <pc:sldMk cId="3145243513" sldId="386"/>
            <ac:inkMk id="56" creationId="{792D399B-7EAD-4C98-B16D-565A4E3C0192}"/>
          </ac:inkMkLst>
        </pc:inkChg>
        <pc:inkChg chg="add mod">
          <ac:chgData name="Andreas Rauch" userId="fa8c94ca-7b83-4339-bb00-1e4fd2bc6b5c" providerId="ADAL" clId="{295BCCE9-ABFE-499D-8399-DAD9D03F620D}" dt="2022-03-23T13:58:45.596" v="77"/>
          <ac:inkMkLst>
            <pc:docMk/>
            <pc:sldMk cId="3145243513" sldId="386"/>
            <ac:inkMk id="57" creationId="{5952DB1E-E006-4E9A-8469-86A0E03F798A}"/>
          </ac:inkMkLst>
        </pc:inkChg>
        <pc:inkChg chg="add mod">
          <ac:chgData name="Andreas Rauch" userId="fa8c94ca-7b83-4339-bb00-1e4fd2bc6b5c" providerId="ADAL" clId="{295BCCE9-ABFE-499D-8399-DAD9D03F620D}" dt="2022-03-23T13:58:45.596" v="77"/>
          <ac:inkMkLst>
            <pc:docMk/>
            <pc:sldMk cId="3145243513" sldId="386"/>
            <ac:inkMk id="59" creationId="{612ADAC9-36B8-465B-8729-12588C60FA73}"/>
          </ac:inkMkLst>
        </pc:inkChg>
        <pc:inkChg chg="add mod">
          <ac:chgData name="Andreas Rauch" userId="fa8c94ca-7b83-4339-bb00-1e4fd2bc6b5c" providerId="ADAL" clId="{295BCCE9-ABFE-499D-8399-DAD9D03F620D}" dt="2022-03-23T13:58:45.596" v="77"/>
          <ac:inkMkLst>
            <pc:docMk/>
            <pc:sldMk cId="3145243513" sldId="386"/>
            <ac:inkMk id="60" creationId="{B43842FF-A19A-46F8-9CA7-67E06E34B9EC}"/>
          </ac:inkMkLst>
        </pc:inkChg>
        <pc:inkChg chg="add mod">
          <ac:chgData name="Andreas Rauch" userId="fa8c94ca-7b83-4339-bb00-1e4fd2bc6b5c" providerId="ADAL" clId="{295BCCE9-ABFE-499D-8399-DAD9D03F620D}" dt="2022-03-23T13:58:45.596" v="77"/>
          <ac:inkMkLst>
            <pc:docMk/>
            <pc:sldMk cId="3145243513" sldId="386"/>
            <ac:inkMk id="61" creationId="{12DF2FA4-8EA2-44D6-8E78-A74BEFB527CF}"/>
          </ac:inkMkLst>
        </pc:inkChg>
        <pc:inkChg chg="add mod">
          <ac:chgData name="Andreas Rauch" userId="fa8c94ca-7b83-4339-bb00-1e4fd2bc6b5c" providerId="ADAL" clId="{295BCCE9-ABFE-499D-8399-DAD9D03F620D}" dt="2022-03-23T13:58:45.596" v="77"/>
          <ac:inkMkLst>
            <pc:docMk/>
            <pc:sldMk cId="3145243513" sldId="386"/>
            <ac:inkMk id="63" creationId="{7D064D11-F1A3-4D31-A9D0-9942EAF7375F}"/>
          </ac:inkMkLst>
        </pc:inkChg>
        <pc:inkChg chg="add mod">
          <ac:chgData name="Andreas Rauch" userId="fa8c94ca-7b83-4339-bb00-1e4fd2bc6b5c" providerId="ADAL" clId="{295BCCE9-ABFE-499D-8399-DAD9D03F620D}" dt="2022-03-23T13:58:45.596" v="77"/>
          <ac:inkMkLst>
            <pc:docMk/>
            <pc:sldMk cId="3145243513" sldId="386"/>
            <ac:inkMk id="64" creationId="{FBAA8972-46F4-4FF5-9FC1-D1BC2EEA2D80}"/>
          </ac:inkMkLst>
        </pc:inkChg>
        <pc:inkChg chg="add mod">
          <ac:chgData name="Andreas Rauch" userId="fa8c94ca-7b83-4339-bb00-1e4fd2bc6b5c" providerId="ADAL" clId="{295BCCE9-ABFE-499D-8399-DAD9D03F620D}" dt="2022-03-23T13:58:45.596" v="77"/>
          <ac:inkMkLst>
            <pc:docMk/>
            <pc:sldMk cId="3145243513" sldId="386"/>
            <ac:inkMk id="65" creationId="{8F5F3B19-73F7-4D0C-9C69-81D3AA443B6D}"/>
          </ac:inkMkLst>
        </pc:inkChg>
        <pc:inkChg chg="add mod">
          <ac:chgData name="Andreas Rauch" userId="fa8c94ca-7b83-4339-bb00-1e4fd2bc6b5c" providerId="ADAL" clId="{295BCCE9-ABFE-499D-8399-DAD9D03F620D}" dt="2022-03-23T13:58:45.596" v="77"/>
          <ac:inkMkLst>
            <pc:docMk/>
            <pc:sldMk cId="3145243513" sldId="386"/>
            <ac:inkMk id="66" creationId="{E10EF24A-5AA7-4F72-B3B6-741043F27C5E}"/>
          </ac:inkMkLst>
        </pc:inkChg>
        <pc:inkChg chg="add mod">
          <ac:chgData name="Andreas Rauch" userId="fa8c94ca-7b83-4339-bb00-1e4fd2bc6b5c" providerId="ADAL" clId="{295BCCE9-ABFE-499D-8399-DAD9D03F620D}" dt="2022-03-23T13:58:45.596" v="77"/>
          <ac:inkMkLst>
            <pc:docMk/>
            <pc:sldMk cId="3145243513" sldId="386"/>
            <ac:inkMk id="68" creationId="{3E06495F-355A-41D2-AD5B-E1D6CF3539A0}"/>
          </ac:inkMkLst>
        </pc:inkChg>
        <pc:inkChg chg="add mod">
          <ac:chgData name="Andreas Rauch" userId="fa8c94ca-7b83-4339-bb00-1e4fd2bc6b5c" providerId="ADAL" clId="{295BCCE9-ABFE-499D-8399-DAD9D03F620D}" dt="2022-03-23T13:58:45.596" v="77"/>
          <ac:inkMkLst>
            <pc:docMk/>
            <pc:sldMk cId="3145243513" sldId="386"/>
            <ac:inkMk id="70" creationId="{8D5C62DE-12E8-4330-B703-EEA1FE23D5DB}"/>
          </ac:inkMkLst>
        </pc:inkChg>
        <pc:inkChg chg="add mod">
          <ac:chgData name="Andreas Rauch" userId="fa8c94ca-7b83-4339-bb00-1e4fd2bc6b5c" providerId="ADAL" clId="{295BCCE9-ABFE-499D-8399-DAD9D03F620D}" dt="2022-03-23T13:58:45.596" v="77"/>
          <ac:inkMkLst>
            <pc:docMk/>
            <pc:sldMk cId="3145243513" sldId="386"/>
            <ac:inkMk id="72" creationId="{756593C2-3D16-4EB5-B237-E3B2D54E11C4}"/>
          </ac:inkMkLst>
        </pc:inkChg>
        <pc:inkChg chg="add mod">
          <ac:chgData name="Andreas Rauch" userId="fa8c94ca-7b83-4339-bb00-1e4fd2bc6b5c" providerId="ADAL" clId="{295BCCE9-ABFE-499D-8399-DAD9D03F620D}" dt="2022-03-23T13:58:45.596" v="77"/>
          <ac:inkMkLst>
            <pc:docMk/>
            <pc:sldMk cId="3145243513" sldId="386"/>
            <ac:inkMk id="73" creationId="{0CB11CD2-18A7-456C-8444-F6015E043106}"/>
          </ac:inkMkLst>
        </pc:inkChg>
        <pc:inkChg chg="add mod">
          <ac:chgData name="Andreas Rauch" userId="fa8c94ca-7b83-4339-bb00-1e4fd2bc6b5c" providerId="ADAL" clId="{295BCCE9-ABFE-499D-8399-DAD9D03F620D}" dt="2022-03-23T13:58:45.596" v="77"/>
          <ac:inkMkLst>
            <pc:docMk/>
            <pc:sldMk cId="3145243513" sldId="386"/>
            <ac:inkMk id="75" creationId="{B9FADF09-069F-4018-B979-2CB5225A76F3}"/>
          </ac:inkMkLst>
        </pc:inkChg>
        <pc:inkChg chg="add mod">
          <ac:chgData name="Andreas Rauch" userId="fa8c94ca-7b83-4339-bb00-1e4fd2bc6b5c" providerId="ADAL" clId="{295BCCE9-ABFE-499D-8399-DAD9D03F620D}" dt="2022-03-23T13:58:45.596" v="77"/>
          <ac:inkMkLst>
            <pc:docMk/>
            <pc:sldMk cId="3145243513" sldId="386"/>
            <ac:inkMk id="76" creationId="{B2562512-D664-4894-A802-477061CB790D}"/>
          </ac:inkMkLst>
        </pc:inkChg>
        <pc:inkChg chg="add mod">
          <ac:chgData name="Andreas Rauch" userId="fa8c94ca-7b83-4339-bb00-1e4fd2bc6b5c" providerId="ADAL" clId="{295BCCE9-ABFE-499D-8399-DAD9D03F620D}" dt="2022-03-23T13:58:45.596" v="77"/>
          <ac:inkMkLst>
            <pc:docMk/>
            <pc:sldMk cId="3145243513" sldId="386"/>
            <ac:inkMk id="78" creationId="{B2FA7149-9491-452E-BEE4-1D19108D6CAE}"/>
          </ac:inkMkLst>
        </pc:inkChg>
      </pc:sldChg>
      <pc:sldChg chg="addSp delSp modSp new mod">
        <pc:chgData name="Andreas Rauch" userId="fa8c94ca-7b83-4339-bb00-1e4fd2bc6b5c" providerId="ADAL" clId="{295BCCE9-ABFE-499D-8399-DAD9D03F620D}" dt="2022-03-23T14:12:11.381" v="95"/>
        <pc:sldMkLst>
          <pc:docMk/>
          <pc:sldMk cId="1827552478" sldId="387"/>
        </pc:sldMkLst>
        <pc:spChg chg="del">
          <ac:chgData name="Andreas Rauch" userId="fa8c94ca-7b83-4339-bb00-1e4fd2bc6b5c" providerId="ADAL" clId="{295BCCE9-ABFE-499D-8399-DAD9D03F620D}" dt="2022-03-23T14:01:29.216" v="79" actId="478"/>
          <ac:spMkLst>
            <pc:docMk/>
            <pc:sldMk cId="1827552478" sldId="387"/>
            <ac:spMk id="2" creationId="{35AA2473-CB68-4BFB-BABD-DA2BF35CCADA}"/>
          </ac:spMkLst>
        </pc:spChg>
        <pc:grpChg chg="del mod">
          <ac:chgData name="Andreas Rauch" userId="fa8c94ca-7b83-4339-bb00-1e4fd2bc6b5c" providerId="ADAL" clId="{295BCCE9-ABFE-499D-8399-DAD9D03F620D}" dt="2022-03-23T14:11:41.275" v="84" actId="478"/>
          <ac:grpSpMkLst>
            <pc:docMk/>
            <pc:sldMk cId="1827552478" sldId="387"/>
            <ac:grpSpMk id="6" creationId="{36580107-E082-448C-B84F-3CE3E99278F6}"/>
          </ac:grpSpMkLst>
        </pc:grpChg>
        <pc:grpChg chg="del mod">
          <ac:chgData name="Andreas Rauch" userId="fa8c94ca-7b83-4339-bb00-1e4fd2bc6b5c" providerId="ADAL" clId="{295BCCE9-ABFE-499D-8399-DAD9D03F620D}" dt="2022-03-23T14:11:54.598" v="90"/>
          <ac:grpSpMkLst>
            <pc:docMk/>
            <pc:sldMk cId="1827552478" sldId="387"/>
            <ac:grpSpMk id="9" creationId="{3901F7E0-02AA-4A56-8794-470DE6D4684D}"/>
          </ac:grpSpMkLst>
        </pc:grpChg>
        <pc:grpChg chg="del mod">
          <ac:chgData name="Andreas Rauch" userId="fa8c94ca-7b83-4339-bb00-1e4fd2bc6b5c" providerId="ADAL" clId="{295BCCE9-ABFE-499D-8399-DAD9D03F620D}" dt="2022-03-23T14:11:55.620" v="92"/>
          <ac:grpSpMkLst>
            <pc:docMk/>
            <pc:sldMk cId="1827552478" sldId="387"/>
            <ac:grpSpMk id="12" creationId="{198F14B5-42EA-4209-8595-E53FE0CDE16E}"/>
          </ac:grpSpMkLst>
        </pc:grpChg>
        <pc:grpChg chg="del mod">
          <ac:chgData name="Andreas Rauch" userId="fa8c94ca-7b83-4339-bb00-1e4fd2bc6b5c" providerId="ADAL" clId="{295BCCE9-ABFE-499D-8399-DAD9D03F620D}" dt="2022-03-23T14:12:11.381" v="95"/>
          <ac:grpSpMkLst>
            <pc:docMk/>
            <pc:sldMk cId="1827552478" sldId="387"/>
            <ac:grpSpMk id="14" creationId="{1AF00BB5-AA44-4BED-AB13-63F911831F75}"/>
          </ac:grpSpMkLst>
        </pc:grpChg>
        <pc:grpChg chg="mod">
          <ac:chgData name="Andreas Rauch" userId="fa8c94ca-7b83-4339-bb00-1e4fd2bc6b5c" providerId="ADAL" clId="{295BCCE9-ABFE-499D-8399-DAD9D03F620D}" dt="2022-03-23T14:12:11.381" v="95"/>
          <ac:grpSpMkLst>
            <pc:docMk/>
            <pc:sldMk cId="1827552478" sldId="387"/>
            <ac:grpSpMk id="17" creationId="{C3EC0667-1E54-46A0-97B7-431DE5D6BDB2}"/>
          </ac:grpSpMkLst>
        </pc:grpChg>
        <pc:inkChg chg="add mod">
          <ac:chgData name="Andreas Rauch" userId="fa8c94ca-7b83-4339-bb00-1e4fd2bc6b5c" providerId="ADAL" clId="{295BCCE9-ABFE-499D-8399-DAD9D03F620D}" dt="2022-03-23T14:07:16.967" v="83"/>
          <ac:inkMkLst>
            <pc:docMk/>
            <pc:sldMk cId="1827552478" sldId="387"/>
            <ac:inkMk id="3" creationId="{8C8EB8DE-B9CA-45B3-B206-081B4BF39ECE}"/>
          </ac:inkMkLst>
        </pc:inkChg>
        <pc:inkChg chg="add mod">
          <ac:chgData name="Andreas Rauch" userId="fa8c94ca-7b83-4339-bb00-1e4fd2bc6b5c" providerId="ADAL" clId="{295BCCE9-ABFE-499D-8399-DAD9D03F620D}" dt="2022-03-23T14:07:16.967" v="83"/>
          <ac:inkMkLst>
            <pc:docMk/>
            <pc:sldMk cId="1827552478" sldId="387"/>
            <ac:inkMk id="4" creationId="{4734512E-0CDC-4F11-A9CA-CFB87FC0301D}"/>
          </ac:inkMkLst>
        </pc:inkChg>
        <pc:inkChg chg="add mod">
          <ac:chgData name="Andreas Rauch" userId="fa8c94ca-7b83-4339-bb00-1e4fd2bc6b5c" providerId="ADAL" clId="{295BCCE9-ABFE-499D-8399-DAD9D03F620D}" dt="2022-03-23T14:07:16.967" v="83"/>
          <ac:inkMkLst>
            <pc:docMk/>
            <pc:sldMk cId="1827552478" sldId="387"/>
            <ac:inkMk id="5" creationId="{362D51E9-981B-4B22-A309-FB6229E8A284}"/>
          </ac:inkMkLst>
        </pc:inkChg>
        <pc:inkChg chg="add mod">
          <ac:chgData name="Andreas Rauch" userId="fa8c94ca-7b83-4339-bb00-1e4fd2bc6b5c" providerId="ADAL" clId="{295BCCE9-ABFE-499D-8399-DAD9D03F620D}" dt="2022-03-23T14:12:11.381" v="95"/>
          <ac:inkMkLst>
            <pc:docMk/>
            <pc:sldMk cId="1827552478" sldId="387"/>
            <ac:inkMk id="7" creationId="{E37CC50B-519D-4277-A787-9C8851358224}"/>
          </ac:inkMkLst>
        </pc:inkChg>
        <pc:inkChg chg="add mod">
          <ac:chgData name="Andreas Rauch" userId="fa8c94ca-7b83-4339-bb00-1e4fd2bc6b5c" providerId="ADAL" clId="{295BCCE9-ABFE-499D-8399-DAD9D03F620D}" dt="2022-03-23T14:12:11.381" v="95"/>
          <ac:inkMkLst>
            <pc:docMk/>
            <pc:sldMk cId="1827552478" sldId="387"/>
            <ac:inkMk id="8" creationId="{28C9ACBD-F0DD-48C4-8E0D-CF1DB3B30113}"/>
          </ac:inkMkLst>
        </pc:inkChg>
        <pc:inkChg chg="add mod">
          <ac:chgData name="Andreas Rauch" userId="fa8c94ca-7b83-4339-bb00-1e4fd2bc6b5c" providerId="ADAL" clId="{295BCCE9-ABFE-499D-8399-DAD9D03F620D}" dt="2022-03-23T14:12:11.381" v="95"/>
          <ac:inkMkLst>
            <pc:docMk/>
            <pc:sldMk cId="1827552478" sldId="387"/>
            <ac:inkMk id="10" creationId="{51E513BC-042C-49A2-97F5-E29A908050D0}"/>
          </ac:inkMkLst>
        </pc:inkChg>
        <pc:inkChg chg="add mod">
          <ac:chgData name="Andreas Rauch" userId="fa8c94ca-7b83-4339-bb00-1e4fd2bc6b5c" providerId="ADAL" clId="{295BCCE9-ABFE-499D-8399-DAD9D03F620D}" dt="2022-03-23T14:12:11.381" v="95"/>
          <ac:inkMkLst>
            <pc:docMk/>
            <pc:sldMk cId="1827552478" sldId="387"/>
            <ac:inkMk id="11" creationId="{20FED173-E867-4A3F-913C-6BEFE0FEA13B}"/>
          </ac:inkMkLst>
        </pc:inkChg>
        <pc:inkChg chg="add mod">
          <ac:chgData name="Andreas Rauch" userId="fa8c94ca-7b83-4339-bb00-1e4fd2bc6b5c" providerId="ADAL" clId="{295BCCE9-ABFE-499D-8399-DAD9D03F620D}" dt="2022-03-23T14:12:11.381" v="95"/>
          <ac:inkMkLst>
            <pc:docMk/>
            <pc:sldMk cId="1827552478" sldId="387"/>
            <ac:inkMk id="13" creationId="{3B137368-60D4-46FE-84CA-E9D92BF324A8}"/>
          </ac:inkMkLst>
        </pc:inkChg>
        <pc:inkChg chg="add mod">
          <ac:chgData name="Andreas Rauch" userId="fa8c94ca-7b83-4339-bb00-1e4fd2bc6b5c" providerId="ADAL" clId="{295BCCE9-ABFE-499D-8399-DAD9D03F620D}" dt="2022-03-23T14:12:11.381" v="95"/>
          <ac:inkMkLst>
            <pc:docMk/>
            <pc:sldMk cId="1827552478" sldId="387"/>
            <ac:inkMk id="15" creationId="{071804D7-BBE2-476F-8EC8-8AE40E5642A6}"/>
          </ac:inkMkLst>
        </pc:inkChg>
        <pc:inkChg chg="add mod">
          <ac:chgData name="Andreas Rauch" userId="fa8c94ca-7b83-4339-bb00-1e4fd2bc6b5c" providerId="ADAL" clId="{295BCCE9-ABFE-499D-8399-DAD9D03F620D}" dt="2022-03-23T14:12:11.381" v="95"/>
          <ac:inkMkLst>
            <pc:docMk/>
            <pc:sldMk cId="1827552478" sldId="387"/>
            <ac:inkMk id="16" creationId="{D3D994F0-B9C4-42AC-A10C-1CEE238BEB6A}"/>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8DA5A-9618-4A67-99E2-3FF31F111500}" type="doc">
      <dgm:prSet loTypeId="urn:microsoft.com/office/officeart/2005/8/layout/vList3" loCatId="list" qsTypeId="urn:microsoft.com/office/officeart/2005/8/quickstyle/simple1" qsCatId="simple" csTypeId="urn:microsoft.com/office/officeart/2005/8/colors/accent0_3" csCatId="mainScheme" phldr="1"/>
      <dgm:spPr/>
    </dgm:pt>
    <dgm:pt modelId="{FCA53808-FB79-44C5-95BA-635E37C1606B}">
      <dgm:prSet phldrT="[Text]"/>
      <dgm:spPr>
        <a:solidFill>
          <a:schemeClr val="tx2"/>
        </a:solidFill>
      </dgm:spPr>
      <dgm:t>
        <a:bodyPr/>
        <a:lstStyle/>
        <a:p>
          <a:r>
            <a:rPr lang="de-DE" dirty="0"/>
            <a:t>Überblick</a:t>
          </a:r>
        </a:p>
      </dgm:t>
    </dgm:pt>
    <dgm:pt modelId="{203BA67A-8F93-42A3-B6ED-9A49E2B2D574}" type="parTrans" cxnId="{FF65FA2C-09A6-4B07-89D4-430F5E2D77FA}">
      <dgm:prSet/>
      <dgm:spPr/>
      <dgm:t>
        <a:bodyPr/>
        <a:lstStyle/>
        <a:p>
          <a:endParaRPr lang="de-DE"/>
        </a:p>
      </dgm:t>
    </dgm:pt>
    <dgm:pt modelId="{AF079172-BCDF-484A-9457-0066FC8E7ADD}" type="sibTrans" cxnId="{FF65FA2C-09A6-4B07-89D4-430F5E2D77FA}">
      <dgm:prSet/>
      <dgm:spPr/>
      <dgm:t>
        <a:bodyPr/>
        <a:lstStyle/>
        <a:p>
          <a:endParaRPr lang="de-DE"/>
        </a:p>
      </dgm:t>
    </dgm:pt>
    <dgm:pt modelId="{0DB9CFC4-509D-47B5-A7DE-3CDC18CD575B}">
      <dgm:prSet phldrT="[Text]"/>
      <dgm:spPr>
        <a:solidFill>
          <a:schemeClr val="tx2"/>
        </a:solidFill>
      </dgm:spPr>
      <dgm:t>
        <a:bodyPr/>
        <a:lstStyle/>
        <a:p>
          <a:r>
            <a:rPr lang="de-DE" dirty="0" err="1"/>
            <a:t>LogShipping</a:t>
          </a:r>
          <a:endParaRPr lang="de-DE" dirty="0"/>
        </a:p>
      </dgm:t>
    </dgm:pt>
    <dgm:pt modelId="{4CACD758-FA63-4FCC-9EF1-0EE100C686CC}" type="parTrans" cxnId="{47CB80D4-0296-4122-8885-82886E45101A}">
      <dgm:prSet/>
      <dgm:spPr/>
      <dgm:t>
        <a:bodyPr/>
        <a:lstStyle/>
        <a:p>
          <a:endParaRPr lang="de-DE"/>
        </a:p>
      </dgm:t>
    </dgm:pt>
    <dgm:pt modelId="{971CBF8A-83DA-4C0E-9075-CFCB11813968}" type="sibTrans" cxnId="{47CB80D4-0296-4122-8885-82886E45101A}">
      <dgm:prSet/>
      <dgm:spPr/>
      <dgm:t>
        <a:bodyPr/>
        <a:lstStyle/>
        <a:p>
          <a:endParaRPr lang="de-DE"/>
        </a:p>
      </dgm:t>
    </dgm:pt>
    <dgm:pt modelId="{0A6C53EF-816C-4A6B-B143-4150BE38838F}">
      <dgm:prSet phldrT="[Text]"/>
      <dgm:spPr/>
      <dgm:t>
        <a:bodyPr/>
        <a:lstStyle/>
        <a:p>
          <a:r>
            <a:rPr lang="de-DE" dirty="0" err="1"/>
            <a:t>toDos</a:t>
          </a:r>
          <a:endParaRPr lang="de-DE" dirty="0"/>
        </a:p>
      </dgm:t>
    </dgm:pt>
    <dgm:pt modelId="{B8500BD0-C266-447B-B3DA-C33F7991FEB3}" type="parTrans" cxnId="{FC22F72D-0FC7-4BCE-8FEA-3BCB83701EB5}">
      <dgm:prSet/>
      <dgm:spPr/>
      <dgm:t>
        <a:bodyPr/>
        <a:lstStyle/>
        <a:p>
          <a:endParaRPr lang="de-DE"/>
        </a:p>
      </dgm:t>
    </dgm:pt>
    <dgm:pt modelId="{FCAA7F7C-3EF5-43CD-82DE-DECF77C314F8}" type="sibTrans" cxnId="{FC22F72D-0FC7-4BCE-8FEA-3BCB83701EB5}">
      <dgm:prSet/>
      <dgm:spPr/>
      <dgm:t>
        <a:bodyPr/>
        <a:lstStyle/>
        <a:p>
          <a:endParaRPr lang="de-DE"/>
        </a:p>
      </dgm:t>
    </dgm:pt>
    <dgm:pt modelId="{8A4977B3-3531-45C9-8664-B55351335C3B}">
      <dgm:prSet/>
      <dgm:spPr/>
      <dgm:t>
        <a:bodyPr/>
        <a:lstStyle/>
        <a:p>
          <a:r>
            <a:rPr lang="de-DE" dirty="0"/>
            <a:t>Spiegeln</a:t>
          </a:r>
        </a:p>
      </dgm:t>
    </dgm:pt>
    <dgm:pt modelId="{F2CABE8D-34ED-49D4-893A-21056E056937}" type="parTrans" cxnId="{62864DFC-B1CD-4E0D-A5DC-CCA1D05093AD}">
      <dgm:prSet/>
      <dgm:spPr/>
      <dgm:t>
        <a:bodyPr/>
        <a:lstStyle/>
        <a:p>
          <a:endParaRPr lang="de-DE"/>
        </a:p>
      </dgm:t>
    </dgm:pt>
    <dgm:pt modelId="{20DF437D-9228-49AE-AE43-654C9AE67AB1}" type="sibTrans" cxnId="{62864DFC-B1CD-4E0D-A5DC-CCA1D05093AD}">
      <dgm:prSet/>
      <dgm:spPr/>
      <dgm:t>
        <a:bodyPr/>
        <a:lstStyle/>
        <a:p>
          <a:endParaRPr lang="de-DE"/>
        </a:p>
      </dgm:t>
    </dgm:pt>
    <dgm:pt modelId="{495D4DA3-B001-4E2D-BD73-1A7702ED1C11}">
      <dgm:prSet/>
      <dgm:spPr/>
      <dgm:t>
        <a:bodyPr/>
        <a:lstStyle/>
        <a:p>
          <a:r>
            <a:rPr lang="de-DE" dirty="0"/>
            <a:t>SQL Cluster</a:t>
          </a:r>
        </a:p>
      </dgm:t>
    </dgm:pt>
    <dgm:pt modelId="{ADDADC93-90E8-474F-9435-7F4E08D695E7}" type="parTrans" cxnId="{420B955F-92D8-4357-B50B-02DFF2499D9F}">
      <dgm:prSet/>
      <dgm:spPr/>
      <dgm:t>
        <a:bodyPr/>
        <a:lstStyle/>
        <a:p>
          <a:endParaRPr lang="de-DE"/>
        </a:p>
      </dgm:t>
    </dgm:pt>
    <dgm:pt modelId="{8648F605-B6DE-4B91-8D7C-B5B2342E6D9B}" type="sibTrans" cxnId="{420B955F-92D8-4357-B50B-02DFF2499D9F}">
      <dgm:prSet/>
      <dgm:spPr/>
      <dgm:t>
        <a:bodyPr/>
        <a:lstStyle/>
        <a:p>
          <a:endParaRPr lang="de-DE"/>
        </a:p>
      </dgm:t>
    </dgm:pt>
    <dgm:pt modelId="{C65A27AE-3ACD-429E-8434-DBBD00C289C4}">
      <dgm:prSet/>
      <dgm:spPr>
        <a:solidFill>
          <a:schemeClr val="accent6"/>
        </a:solidFill>
      </dgm:spPr>
      <dgm:t>
        <a:bodyPr/>
        <a:lstStyle/>
        <a:p>
          <a:r>
            <a:rPr lang="de-DE" dirty="0"/>
            <a:t>Hochverfügbarkeitsgruppen</a:t>
          </a:r>
        </a:p>
      </dgm:t>
    </dgm:pt>
    <dgm:pt modelId="{2C2B387A-349F-4EFE-A62C-DDE5F93A69A5}" type="parTrans" cxnId="{F0C659D4-3347-48E3-9546-68BE4910661D}">
      <dgm:prSet/>
      <dgm:spPr/>
      <dgm:t>
        <a:bodyPr/>
        <a:lstStyle/>
        <a:p>
          <a:endParaRPr lang="de-DE"/>
        </a:p>
      </dgm:t>
    </dgm:pt>
    <dgm:pt modelId="{C8A168B9-110E-43FF-B986-B4E3BAB7FC87}" type="sibTrans" cxnId="{F0C659D4-3347-48E3-9546-68BE4910661D}">
      <dgm:prSet/>
      <dgm:spPr/>
      <dgm:t>
        <a:bodyPr/>
        <a:lstStyle/>
        <a:p>
          <a:endParaRPr lang="de-DE"/>
        </a:p>
      </dgm:t>
    </dgm:pt>
    <dgm:pt modelId="{5D2D2AAE-DA7F-48AB-8745-B2DD4A095E3C}">
      <dgm:prSet/>
      <dgm:spPr/>
      <dgm:t>
        <a:bodyPr/>
        <a:lstStyle/>
        <a:p>
          <a:r>
            <a:rPr lang="de-DE" dirty="0" err="1"/>
            <a:t>Repliaktion</a:t>
          </a:r>
          <a:endParaRPr lang="de-DE" dirty="0"/>
        </a:p>
      </dgm:t>
    </dgm:pt>
    <dgm:pt modelId="{C92474A0-57F9-47E6-8B11-6F82179726CA}" type="parTrans" cxnId="{C6AFB48F-70C5-4641-9F33-7E071153AD7D}">
      <dgm:prSet/>
      <dgm:spPr/>
      <dgm:t>
        <a:bodyPr/>
        <a:lstStyle/>
        <a:p>
          <a:endParaRPr lang="de-DE"/>
        </a:p>
      </dgm:t>
    </dgm:pt>
    <dgm:pt modelId="{8F85D1D5-5B02-4F83-87ED-E3B02CEB53A1}" type="sibTrans" cxnId="{C6AFB48F-70C5-4641-9F33-7E071153AD7D}">
      <dgm:prSet/>
      <dgm:spPr/>
      <dgm:t>
        <a:bodyPr/>
        <a:lstStyle/>
        <a:p>
          <a:endParaRPr lang="de-DE"/>
        </a:p>
      </dgm:t>
    </dgm:pt>
    <dgm:pt modelId="{E7F536CA-125F-4894-BE2F-99FD04CEF2CB}" type="pres">
      <dgm:prSet presAssocID="{31E8DA5A-9618-4A67-99E2-3FF31F111500}" presName="linearFlow" presStyleCnt="0">
        <dgm:presLayoutVars>
          <dgm:dir/>
          <dgm:resizeHandles val="exact"/>
        </dgm:presLayoutVars>
      </dgm:prSet>
      <dgm:spPr/>
    </dgm:pt>
    <dgm:pt modelId="{032E8A0F-BC58-40EC-8BA4-4F762024D8EF}" type="pres">
      <dgm:prSet presAssocID="{FCA53808-FB79-44C5-95BA-635E37C1606B}" presName="composite" presStyleCnt="0"/>
      <dgm:spPr/>
    </dgm:pt>
    <dgm:pt modelId="{DE36D042-457A-4D67-B12D-BA01B0CE9D44}" type="pres">
      <dgm:prSet presAssocID="{FCA53808-FB79-44C5-95BA-635E37C1606B}" presName="imgShp" presStyleLbl="fgImgPlace1" presStyleIdx="0" presStyleCnt="7"/>
      <dgm:spPr/>
    </dgm:pt>
    <dgm:pt modelId="{B06D23C1-3EE3-4975-826A-F1B4FDFF135A}" type="pres">
      <dgm:prSet presAssocID="{FCA53808-FB79-44C5-95BA-635E37C1606B}" presName="txShp" presStyleLbl="node1" presStyleIdx="0" presStyleCnt="7">
        <dgm:presLayoutVars>
          <dgm:bulletEnabled val="1"/>
        </dgm:presLayoutVars>
      </dgm:prSet>
      <dgm:spPr/>
    </dgm:pt>
    <dgm:pt modelId="{619B5949-3004-4D67-BE92-260C55B39A7A}" type="pres">
      <dgm:prSet presAssocID="{AF079172-BCDF-484A-9457-0066FC8E7ADD}" presName="spacing" presStyleCnt="0"/>
      <dgm:spPr/>
    </dgm:pt>
    <dgm:pt modelId="{9B5A1B81-93A9-417D-AB11-8118404419AF}" type="pres">
      <dgm:prSet presAssocID="{0DB9CFC4-509D-47B5-A7DE-3CDC18CD575B}" presName="composite" presStyleCnt="0"/>
      <dgm:spPr/>
    </dgm:pt>
    <dgm:pt modelId="{6DF55C82-E09E-480B-8E9B-F09D1F5A4581}" type="pres">
      <dgm:prSet presAssocID="{0DB9CFC4-509D-47B5-A7DE-3CDC18CD575B}" presName="imgShp" presStyleLbl="fgImgPlace1" presStyleIdx="1" presStyleCnt="7"/>
      <dgm:spPr/>
    </dgm:pt>
    <dgm:pt modelId="{1C906ECB-F977-4187-9708-48B574CF67E4}" type="pres">
      <dgm:prSet presAssocID="{0DB9CFC4-509D-47B5-A7DE-3CDC18CD575B}" presName="txShp" presStyleLbl="node1" presStyleIdx="1" presStyleCnt="7">
        <dgm:presLayoutVars>
          <dgm:bulletEnabled val="1"/>
        </dgm:presLayoutVars>
      </dgm:prSet>
      <dgm:spPr/>
    </dgm:pt>
    <dgm:pt modelId="{66B2C8C6-3ADE-47BB-A879-C0099C1B9455}" type="pres">
      <dgm:prSet presAssocID="{971CBF8A-83DA-4C0E-9075-CFCB11813968}" presName="spacing" presStyleCnt="0"/>
      <dgm:spPr/>
    </dgm:pt>
    <dgm:pt modelId="{D8D27D6D-0486-4F50-B8DB-F535FDC89CDC}" type="pres">
      <dgm:prSet presAssocID="{8A4977B3-3531-45C9-8664-B55351335C3B}" presName="composite" presStyleCnt="0"/>
      <dgm:spPr/>
    </dgm:pt>
    <dgm:pt modelId="{F528D1B9-327B-4045-8B1B-DC78AF03ABA9}" type="pres">
      <dgm:prSet presAssocID="{8A4977B3-3531-45C9-8664-B55351335C3B}" presName="imgShp" presStyleLbl="fgImgPlace1" presStyleIdx="2" presStyleCnt="7"/>
      <dgm:spPr/>
    </dgm:pt>
    <dgm:pt modelId="{39941853-C872-47DC-BBFD-48F7C6568F35}" type="pres">
      <dgm:prSet presAssocID="{8A4977B3-3531-45C9-8664-B55351335C3B}" presName="txShp" presStyleLbl="node1" presStyleIdx="2" presStyleCnt="7">
        <dgm:presLayoutVars>
          <dgm:bulletEnabled val="1"/>
        </dgm:presLayoutVars>
      </dgm:prSet>
      <dgm:spPr/>
    </dgm:pt>
    <dgm:pt modelId="{211662B1-1B4B-4CC7-B2C1-DF5B55CD4651}" type="pres">
      <dgm:prSet presAssocID="{20DF437D-9228-49AE-AE43-654C9AE67AB1}" presName="spacing" presStyleCnt="0"/>
      <dgm:spPr/>
    </dgm:pt>
    <dgm:pt modelId="{BBCE4BB7-6E47-454A-924F-BF93D0327163}" type="pres">
      <dgm:prSet presAssocID="{495D4DA3-B001-4E2D-BD73-1A7702ED1C11}" presName="composite" presStyleCnt="0"/>
      <dgm:spPr/>
    </dgm:pt>
    <dgm:pt modelId="{8AE2E96F-E074-4D5F-8492-0117BE737F69}" type="pres">
      <dgm:prSet presAssocID="{495D4DA3-B001-4E2D-BD73-1A7702ED1C11}" presName="imgShp" presStyleLbl="fgImgPlace1" presStyleIdx="3" presStyleCnt="7"/>
      <dgm:spPr/>
    </dgm:pt>
    <dgm:pt modelId="{00F3F3DF-3C36-420B-AD07-F31266D38C13}" type="pres">
      <dgm:prSet presAssocID="{495D4DA3-B001-4E2D-BD73-1A7702ED1C11}" presName="txShp" presStyleLbl="node1" presStyleIdx="3" presStyleCnt="7">
        <dgm:presLayoutVars>
          <dgm:bulletEnabled val="1"/>
        </dgm:presLayoutVars>
      </dgm:prSet>
      <dgm:spPr/>
    </dgm:pt>
    <dgm:pt modelId="{7F7A5B4F-A31C-4660-9C8A-B8D7A0083D49}" type="pres">
      <dgm:prSet presAssocID="{8648F605-B6DE-4B91-8D7C-B5B2342E6D9B}" presName="spacing" presStyleCnt="0"/>
      <dgm:spPr/>
    </dgm:pt>
    <dgm:pt modelId="{A168E2C6-656C-4AA7-8873-981D56BA27AE}" type="pres">
      <dgm:prSet presAssocID="{C65A27AE-3ACD-429E-8434-DBBD00C289C4}" presName="composite" presStyleCnt="0"/>
      <dgm:spPr/>
    </dgm:pt>
    <dgm:pt modelId="{94083296-489A-46FE-AD3C-864327291816}" type="pres">
      <dgm:prSet presAssocID="{C65A27AE-3ACD-429E-8434-DBBD00C289C4}" presName="imgShp" presStyleLbl="fgImgPlace1" presStyleIdx="4" presStyleCnt="7"/>
      <dgm:spPr/>
    </dgm:pt>
    <dgm:pt modelId="{6B0A5D6D-EA7A-4F02-A6BA-85F6D7F17977}" type="pres">
      <dgm:prSet presAssocID="{C65A27AE-3ACD-429E-8434-DBBD00C289C4}" presName="txShp" presStyleLbl="node1" presStyleIdx="4" presStyleCnt="7">
        <dgm:presLayoutVars>
          <dgm:bulletEnabled val="1"/>
        </dgm:presLayoutVars>
      </dgm:prSet>
      <dgm:spPr/>
    </dgm:pt>
    <dgm:pt modelId="{2706AB82-F8D1-48A0-A36F-597710E5E0A7}" type="pres">
      <dgm:prSet presAssocID="{C8A168B9-110E-43FF-B986-B4E3BAB7FC87}" presName="spacing" presStyleCnt="0"/>
      <dgm:spPr/>
    </dgm:pt>
    <dgm:pt modelId="{C2F323C2-6E0F-4B67-B1EF-89A3AFDACC4B}" type="pres">
      <dgm:prSet presAssocID="{5D2D2AAE-DA7F-48AB-8745-B2DD4A095E3C}" presName="composite" presStyleCnt="0"/>
      <dgm:spPr/>
    </dgm:pt>
    <dgm:pt modelId="{BC9FDD90-9031-43B7-93D5-639C395419D5}" type="pres">
      <dgm:prSet presAssocID="{5D2D2AAE-DA7F-48AB-8745-B2DD4A095E3C}" presName="imgShp" presStyleLbl="fgImgPlace1" presStyleIdx="5" presStyleCnt="7"/>
      <dgm:spPr/>
    </dgm:pt>
    <dgm:pt modelId="{D0E886AC-D160-4030-99E8-1909BAC09858}" type="pres">
      <dgm:prSet presAssocID="{5D2D2AAE-DA7F-48AB-8745-B2DD4A095E3C}" presName="txShp" presStyleLbl="node1" presStyleIdx="5" presStyleCnt="7">
        <dgm:presLayoutVars>
          <dgm:bulletEnabled val="1"/>
        </dgm:presLayoutVars>
      </dgm:prSet>
      <dgm:spPr/>
    </dgm:pt>
    <dgm:pt modelId="{7018CC62-AF08-45ED-A35E-ADBDFC69ABF4}" type="pres">
      <dgm:prSet presAssocID="{8F85D1D5-5B02-4F83-87ED-E3B02CEB53A1}" presName="spacing" presStyleCnt="0"/>
      <dgm:spPr/>
    </dgm:pt>
    <dgm:pt modelId="{59FB7680-61F1-4192-A839-37BEBB409347}" type="pres">
      <dgm:prSet presAssocID="{0A6C53EF-816C-4A6B-B143-4150BE38838F}" presName="composite" presStyleCnt="0"/>
      <dgm:spPr/>
    </dgm:pt>
    <dgm:pt modelId="{9B158322-3480-4816-9EFD-05BAFD327F6C}" type="pres">
      <dgm:prSet presAssocID="{0A6C53EF-816C-4A6B-B143-4150BE38838F}" presName="imgShp" presStyleLbl="fgImgPlace1" presStyleIdx="6" presStyleCnt="7"/>
      <dgm:spPr/>
    </dgm:pt>
    <dgm:pt modelId="{F1BB79D4-F234-45E8-A961-F37B97D20190}" type="pres">
      <dgm:prSet presAssocID="{0A6C53EF-816C-4A6B-B143-4150BE38838F}" presName="txShp" presStyleLbl="node1" presStyleIdx="6" presStyleCnt="7">
        <dgm:presLayoutVars>
          <dgm:bulletEnabled val="1"/>
        </dgm:presLayoutVars>
      </dgm:prSet>
      <dgm:spPr/>
    </dgm:pt>
  </dgm:ptLst>
  <dgm:cxnLst>
    <dgm:cxn modelId="{A46D6303-F8EF-429D-B7E1-0344A7D45373}" type="presOf" srcId="{0DB9CFC4-509D-47B5-A7DE-3CDC18CD575B}" destId="{1C906ECB-F977-4187-9708-48B574CF67E4}" srcOrd="0" destOrd="0" presId="urn:microsoft.com/office/officeart/2005/8/layout/vList3"/>
    <dgm:cxn modelId="{FF65FA2C-09A6-4B07-89D4-430F5E2D77FA}" srcId="{31E8DA5A-9618-4A67-99E2-3FF31F111500}" destId="{FCA53808-FB79-44C5-95BA-635E37C1606B}" srcOrd="0" destOrd="0" parTransId="{203BA67A-8F93-42A3-B6ED-9A49E2B2D574}" sibTransId="{AF079172-BCDF-484A-9457-0066FC8E7ADD}"/>
    <dgm:cxn modelId="{FC22F72D-0FC7-4BCE-8FEA-3BCB83701EB5}" srcId="{31E8DA5A-9618-4A67-99E2-3FF31F111500}" destId="{0A6C53EF-816C-4A6B-B143-4150BE38838F}" srcOrd="6" destOrd="0" parTransId="{B8500BD0-C266-447B-B3DA-C33F7991FEB3}" sibTransId="{FCAA7F7C-3EF5-43CD-82DE-DECF77C314F8}"/>
    <dgm:cxn modelId="{97ABDA3B-857A-4C04-A190-A15F5CE7D035}" type="presOf" srcId="{C65A27AE-3ACD-429E-8434-DBBD00C289C4}" destId="{6B0A5D6D-EA7A-4F02-A6BA-85F6D7F17977}" srcOrd="0" destOrd="0" presId="urn:microsoft.com/office/officeart/2005/8/layout/vList3"/>
    <dgm:cxn modelId="{420B955F-92D8-4357-B50B-02DFF2499D9F}" srcId="{31E8DA5A-9618-4A67-99E2-3FF31F111500}" destId="{495D4DA3-B001-4E2D-BD73-1A7702ED1C11}" srcOrd="3" destOrd="0" parTransId="{ADDADC93-90E8-474F-9435-7F4E08D695E7}" sibTransId="{8648F605-B6DE-4B91-8D7C-B5B2342E6D9B}"/>
    <dgm:cxn modelId="{4685F04E-3B7D-43E3-AA6C-23FCECA2A908}" type="presOf" srcId="{495D4DA3-B001-4E2D-BD73-1A7702ED1C11}" destId="{00F3F3DF-3C36-420B-AD07-F31266D38C13}" srcOrd="0" destOrd="0" presId="urn:microsoft.com/office/officeart/2005/8/layout/vList3"/>
    <dgm:cxn modelId="{D3A6C87A-E7B6-4D54-8AEA-8F902ECFB831}" type="presOf" srcId="{8A4977B3-3531-45C9-8664-B55351335C3B}" destId="{39941853-C872-47DC-BBFD-48F7C6568F35}" srcOrd="0" destOrd="0" presId="urn:microsoft.com/office/officeart/2005/8/layout/vList3"/>
    <dgm:cxn modelId="{1E516389-7ADB-4329-9F2E-EB058C3CFF90}" type="presOf" srcId="{31E8DA5A-9618-4A67-99E2-3FF31F111500}" destId="{E7F536CA-125F-4894-BE2F-99FD04CEF2CB}" srcOrd="0" destOrd="0" presId="urn:microsoft.com/office/officeart/2005/8/layout/vList3"/>
    <dgm:cxn modelId="{C6AFB48F-70C5-4641-9F33-7E071153AD7D}" srcId="{31E8DA5A-9618-4A67-99E2-3FF31F111500}" destId="{5D2D2AAE-DA7F-48AB-8745-B2DD4A095E3C}" srcOrd="5" destOrd="0" parTransId="{C92474A0-57F9-47E6-8B11-6F82179726CA}" sibTransId="{8F85D1D5-5B02-4F83-87ED-E3B02CEB53A1}"/>
    <dgm:cxn modelId="{4D24509C-1994-454C-AE76-032851FC776D}" type="presOf" srcId="{5D2D2AAE-DA7F-48AB-8745-B2DD4A095E3C}" destId="{D0E886AC-D160-4030-99E8-1909BAC09858}" srcOrd="0" destOrd="0" presId="urn:microsoft.com/office/officeart/2005/8/layout/vList3"/>
    <dgm:cxn modelId="{4C4F70CB-4A5C-4BA1-88AA-FC872E4F7058}" type="presOf" srcId="{FCA53808-FB79-44C5-95BA-635E37C1606B}" destId="{B06D23C1-3EE3-4975-826A-F1B4FDFF135A}" srcOrd="0" destOrd="0" presId="urn:microsoft.com/office/officeart/2005/8/layout/vList3"/>
    <dgm:cxn modelId="{F0C659D4-3347-48E3-9546-68BE4910661D}" srcId="{31E8DA5A-9618-4A67-99E2-3FF31F111500}" destId="{C65A27AE-3ACD-429E-8434-DBBD00C289C4}" srcOrd="4" destOrd="0" parTransId="{2C2B387A-349F-4EFE-A62C-DDE5F93A69A5}" sibTransId="{C8A168B9-110E-43FF-B986-B4E3BAB7FC87}"/>
    <dgm:cxn modelId="{47CB80D4-0296-4122-8885-82886E45101A}" srcId="{31E8DA5A-9618-4A67-99E2-3FF31F111500}" destId="{0DB9CFC4-509D-47B5-A7DE-3CDC18CD575B}" srcOrd="1" destOrd="0" parTransId="{4CACD758-FA63-4FCC-9EF1-0EE100C686CC}" sibTransId="{971CBF8A-83DA-4C0E-9075-CFCB11813968}"/>
    <dgm:cxn modelId="{EF1A6CE9-2976-4B9E-AFC4-10F38724F6AB}" type="presOf" srcId="{0A6C53EF-816C-4A6B-B143-4150BE38838F}" destId="{F1BB79D4-F234-45E8-A961-F37B97D20190}" srcOrd="0" destOrd="0" presId="urn:microsoft.com/office/officeart/2005/8/layout/vList3"/>
    <dgm:cxn modelId="{62864DFC-B1CD-4E0D-A5DC-CCA1D05093AD}" srcId="{31E8DA5A-9618-4A67-99E2-3FF31F111500}" destId="{8A4977B3-3531-45C9-8664-B55351335C3B}" srcOrd="2" destOrd="0" parTransId="{F2CABE8D-34ED-49D4-893A-21056E056937}" sibTransId="{20DF437D-9228-49AE-AE43-654C9AE67AB1}"/>
    <dgm:cxn modelId="{DEB5DBBA-791C-4B09-8FF8-EF140393F69E}" type="presParOf" srcId="{E7F536CA-125F-4894-BE2F-99FD04CEF2CB}" destId="{032E8A0F-BC58-40EC-8BA4-4F762024D8EF}" srcOrd="0" destOrd="0" presId="urn:microsoft.com/office/officeart/2005/8/layout/vList3"/>
    <dgm:cxn modelId="{685920F3-0B95-4E68-8FA1-C47D9C34B4D1}" type="presParOf" srcId="{032E8A0F-BC58-40EC-8BA4-4F762024D8EF}" destId="{DE36D042-457A-4D67-B12D-BA01B0CE9D44}" srcOrd="0" destOrd="0" presId="urn:microsoft.com/office/officeart/2005/8/layout/vList3"/>
    <dgm:cxn modelId="{CE3DD6BB-B40C-45F6-AC34-77E86950E0FE}" type="presParOf" srcId="{032E8A0F-BC58-40EC-8BA4-4F762024D8EF}" destId="{B06D23C1-3EE3-4975-826A-F1B4FDFF135A}" srcOrd="1" destOrd="0" presId="urn:microsoft.com/office/officeart/2005/8/layout/vList3"/>
    <dgm:cxn modelId="{C211356B-C022-4B9E-BFEA-D9B8E59FBC78}" type="presParOf" srcId="{E7F536CA-125F-4894-BE2F-99FD04CEF2CB}" destId="{619B5949-3004-4D67-BE92-260C55B39A7A}" srcOrd="1" destOrd="0" presId="urn:microsoft.com/office/officeart/2005/8/layout/vList3"/>
    <dgm:cxn modelId="{DCB7DA37-4BDF-4FD7-A04F-8EC4A537FDB0}" type="presParOf" srcId="{E7F536CA-125F-4894-BE2F-99FD04CEF2CB}" destId="{9B5A1B81-93A9-417D-AB11-8118404419AF}" srcOrd="2" destOrd="0" presId="urn:microsoft.com/office/officeart/2005/8/layout/vList3"/>
    <dgm:cxn modelId="{FFAB5D6B-1D9D-41B1-A3CC-F8EB877875C2}" type="presParOf" srcId="{9B5A1B81-93A9-417D-AB11-8118404419AF}" destId="{6DF55C82-E09E-480B-8E9B-F09D1F5A4581}" srcOrd="0" destOrd="0" presId="urn:microsoft.com/office/officeart/2005/8/layout/vList3"/>
    <dgm:cxn modelId="{C470E675-B4CA-4224-8797-EBA091685B83}" type="presParOf" srcId="{9B5A1B81-93A9-417D-AB11-8118404419AF}" destId="{1C906ECB-F977-4187-9708-48B574CF67E4}" srcOrd="1" destOrd="0" presId="urn:microsoft.com/office/officeart/2005/8/layout/vList3"/>
    <dgm:cxn modelId="{3C240F73-97BE-4FB0-B01B-B59A2CD9DB2C}" type="presParOf" srcId="{E7F536CA-125F-4894-BE2F-99FD04CEF2CB}" destId="{66B2C8C6-3ADE-47BB-A879-C0099C1B9455}" srcOrd="3" destOrd="0" presId="urn:microsoft.com/office/officeart/2005/8/layout/vList3"/>
    <dgm:cxn modelId="{2CDD1B77-0D1B-41F7-BFAD-B6B112794FBE}" type="presParOf" srcId="{E7F536CA-125F-4894-BE2F-99FD04CEF2CB}" destId="{D8D27D6D-0486-4F50-B8DB-F535FDC89CDC}" srcOrd="4" destOrd="0" presId="urn:microsoft.com/office/officeart/2005/8/layout/vList3"/>
    <dgm:cxn modelId="{643768C6-A423-4508-A7DD-426EDBE56BA0}" type="presParOf" srcId="{D8D27D6D-0486-4F50-B8DB-F535FDC89CDC}" destId="{F528D1B9-327B-4045-8B1B-DC78AF03ABA9}" srcOrd="0" destOrd="0" presId="urn:microsoft.com/office/officeart/2005/8/layout/vList3"/>
    <dgm:cxn modelId="{47CDD50C-658F-44CD-8FCC-41D1F7A9FE31}" type="presParOf" srcId="{D8D27D6D-0486-4F50-B8DB-F535FDC89CDC}" destId="{39941853-C872-47DC-BBFD-48F7C6568F35}" srcOrd="1" destOrd="0" presId="urn:microsoft.com/office/officeart/2005/8/layout/vList3"/>
    <dgm:cxn modelId="{E3ECF3BD-5A96-494C-817E-A5E8BD4B0B70}" type="presParOf" srcId="{E7F536CA-125F-4894-BE2F-99FD04CEF2CB}" destId="{211662B1-1B4B-4CC7-B2C1-DF5B55CD4651}" srcOrd="5" destOrd="0" presId="urn:microsoft.com/office/officeart/2005/8/layout/vList3"/>
    <dgm:cxn modelId="{8A550DB2-C047-4F10-9C8A-134BFD011746}" type="presParOf" srcId="{E7F536CA-125F-4894-BE2F-99FD04CEF2CB}" destId="{BBCE4BB7-6E47-454A-924F-BF93D0327163}" srcOrd="6" destOrd="0" presId="urn:microsoft.com/office/officeart/2005/8/layout/vList3"/>
    <dgm:cxn modelId="{2BEDAA1C-04AE-4FA2-8EF7-BC41A30C16F9}" type="presParOf" srcId="{BBCE4BB7-6E47-454A-924F-BF93D0327163}" destId="{8AE2E96F-E074-4D5F-8492-0117BE737F69}" srcOrd="0" destOrd="0" presId="urn:microsoft.com/office/officeart/2005/8/layout/vList3"/>
    <dgm:cxn modelId="{CF775605-1D8C-447D-9D49-077B920A755A}" type="presParOf" srcId="{BBCE4BB7-6E47-454A-924F-BF93D0327163}" destId="{00F3F3DF-3C36-420B-AD07-F31266D38C13}" srcOrd="1" destOrd="0" presId="urn:microsoft.com/office/officeart/2005/8/layout/vList3"/>
    <dgm:cxn modelId="{6A4251A0-BE1C-43EE-AFE1-4004E5471606}" type="presParOf" srcId="{E7F536CA-125F-4894-BE2F-99FD04CEF2CB}" destId="{7F7A5B4F-A31C-4660-9C8A-B8D7A0083D49}" srcOrd="7" destOrd="0" presId="urn:microsoft.com/office/officeart/2005/8/layout/vList3"/>
    <dgm:cxn modelId="{8257C350-B11D-4879-B95E-62E98B410EE4}" type="presParOf" srcId="{E7F536CA-125F-4894-BE2F-99FD04CEF2CB}" destId="{A168E2C6-656C-4AA7-8873-981D56BA27AE}" srcOrd="8" destOrd="0" presId="urn:microsoft.com/office/officeart/2005/8/layout/vList3"/>
    <dgm:cxn modelId="{FDEDF330-7E23-454F-B3FD-7D7F75335960}" type="presParOf" srcId="{A168E2C6-656C-4AA7-8873-981D56BA27AE}" destId="{94083296-489A-46FE-AD3C-864327291816}" srcOrd="0" destOrd="0" presId="urn:microsoft.com/office/officeart/2005/8/layout/vList3"/>
    <dgm:cxn modelId="{433C2FAA-5373-41D3-AFFD-C6E120F65901}" type="presParOf" srcId="{A168E2C6-656C-4AA7-8873-981D56BA27AE}" destId="{6B0A5D6D-EA7A-4F02-A6BA-85F6D7F17977}" srcOrd="1" destOrd="0" presId="urn:microsoft.com/office/officeart/2005/8/layout/vList3"/>
    <dgm:cxn modelId="{31FA9F0E-D1D4-4022-85A4-37BDEA93BED9}" type="presParOf" srcId="{E7F536CA-125F-4894-BE2F-99FD04CEF2CB}" destId="{2706AB82-F8D1-48A0-A36F-597710E5E0A7}" srcOrd="9" destOrd="0" presId="urn:microsoft.com/office/officeart/2005/8/layout/vList3"/>
    <dgm:cxn modelId="{5BD74017-0C0A-4CEA-AE64-ACE9C172F555}" type="presParOf" srcId="{E7F536CA-125F-4894-BE2F-99FD04CEF2CB}" destId="{C2F323C2-6E0F-4B67-B1EF-89A3AFDACC4B}" srcOrd="10" destOrd="0" presId="urn:microsoft.com/office/officeart/2005/8/layout/vList3"/>
    <dgm:cxn modelId="{90915AC0-2ACF-4457-8ADD-5F72A2310363}" type="presParOf" srcId="{C2F323C2-6E0F-4B67-B1EF-89A3AFDACC4B}" destId="{BC9FDD90-9031-43B7-93D5-639C395419D5}" srcOrd="0" destOrd="0" presId="urn:microsoft.com/office/officeart/2005/8/layout/vList3"/>
    <dgm:cxn modelId="{5C49723E-DDF9-4054-A3FB-BD8EC9E9CB3B}" type="presParOf" srcId="{C2F323C2-6E0F-4B67-B1EF-89A3AFDACC4B}" destId="{D0E886AC-D160-4030-99E8-1909BAC09858}" srcOrd="1" destOrd="0" presId="urn:microsoft.com/office/officeart/2005/8/layout/vList3"/>
    <dgm:cxn modelId="{1828A358-80AD-45A8-99A4-8F7593B3CA39}" type="presParOf" srcId="{E7F536CA-125F-4894-BE2F-99FD04CEF2CB}" destId="{7018CC62-AF08-45ED-A35E-ADBDFC69ABF4}" srcOrd="11" destOrd="0" presId="urn:microsoft.com/office/officeart/2005/8/layout/vList3"/>
    <dgm:cxn modelId="{BB385739-221A-4AF6-8CD0-6B0D91665B39}" type="presParOf" srcId="{E7F536CA-125F-4894-BE2F-99FD04CEF2CB}" destId="{59FB7680-61F1-4192-A839-37BEBB409347}" srcOrd="12" destOrd="0" presId="urn:microsoft.com/office/officeart/2005/8/layout/vList3"/>
    <dgm:cxn modelId="{AA0F4A0E-ED98-497D-96C7-BEFEE179CFF9}" type="presParOf" srcId="{59FB7680-61F1-4192-A839-37BEBB409347}" destId="{9B158322-3480-4816-9EFD-05BAFD327F6C}" srcOrd="0" destOrd="0" presId="urn:microsoft.com/office/officeart/2005/8/layout/vList3"/>
    <dgm:cxn modelId="{D9BF023F-1D72-4F90-9CDB-402CA902227A}" type="presParOf" srcId="{59FB7680-61F1-4192-A839-37BEBB409347}" destId="{F1BB79D4-F234-45E8-A961-F37B97D2019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D23C1-3EE3-4975-826A-F1B4FDFF135A}">
      <dsp:nvSpPr>
        <dsp:cNvPr id="0" name=""/>
        <dsp:cNvSpPr/>
      </dsp:nvSpPr>
      <dsp:spPr>
        <a:xfrm rot="10800000">
          <a:off x="1884993" y="1980"/>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Überblick</a:t>
          </a:r>
        </a:p>
      </dsp:txBody>
      <dsp:txXfrm rot="10800000">
        <a:off x="2008624" y="1980"/>
        <a:ext cx="6869243" cy="494523"/>
      </dsp:txXfrm>
    </dsp:sp>
    <dsp:sp modelId="{DE36D042-457A-4D67-B12D-BA01B0CE9D44}">
      <dsp:nvSpPr>
        <dsp:cNvPr id="0" name=""/>
        <dsp:cNvSpPr/>
      </dsp:nvSpPr>
      <dsp:spPr>
        <a:xfrm>
          <a:off x="1637732" y="1980"/>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906ECB-F977-4187-9708-48B574CF67E4}">
      <dsp:nvSpPr>
        <dsp:cNvPr id="0" name=""/>
        <dsp:cNvSpPr/>
      </dsp:nvSpPr>
      <dsp:spPr>
        <a:xfrm rot="10800000">
          <a:off x="1884993" y="644122"/>
          <a:ext cx="6992874" cy="494523"/>
        </a:xfrm>
        <a:prstGeom prst="homePlate">
          <a:avLst/>
        </a:prstGeom>
        <a:solidFill>
          <a:schemeClr val="tx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LogShipping</a:t>
          </a:r>
          <a:endParaRPr lang="de-DE" sz="2200" kern="1200" dirty="0"/>
        </a:p>
      </dsp:txBody>
      <dsp:txXfrm rot="10800000">
        <a:off x="2008624" y="644122"/>
        <a:ext cx="6869243" cy="494523"/>
      </dsp:txXfrm>
    </dsp:sp>
    <dsp:sp modelId="{6DF55C82-E09E-480B-8E9B-F09D1F5A4581}">
      <dsp:nvSpPr>
        <dsp:cNvPr id="0" name=""/>
        <dsp:cNvSpPr/>
      </dsp:nvSpPr>
      <dsp:spPr>
        <a:xfrm>
          <a:off x="1637732" y="644122"/>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941853-C872-47DC-BBFD-48F7C6568F35}">
      <dsp:nvSpPr>
        <dsp:cNvPr id="0" name=""/>
        <dsp:cNvSpPr/>
      </dsp:nvSpPr>
      <dsp:spPr>
        <a:xfrm rot="10800000">
          <a:off x="1884993" y="1286265"/>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Spiegeln</a:t>
          </a:r>
        </a:p>
      </dsp:txBody>
      <dsp:txXfrm rot="10800000">
        <a:off x="2008624" y="1286265"/>
        <a:ext cx="6869243" cy="494523"/>
      </dsp:txXfrm>
    </dsp:sp>
    <dsp:sp modelId="{F528D1B9-327B-4045-8B1B-DC78AF03ABA9}">
      <dsp:nvSpPr>
        <dsp:cNvPr id="0" name=""/>
        <dsp:cNvSpPr/>
      </dsp:nvSpPr>
      <dsp:spPr>
        <a:xfrm>
          <a:off x="1637732" y="1286265"/>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F3F3DF-3C36-420B-AD07-F31266D38C13}">
      <dsp:nvSpPr>
        <dsp:cNvPr id="0" name=""/>
        <dsp:cNvSpPr/>
      </dsp:nvSpPr>
      <dsp:spPr>
        <a:xfrm rot="10800000">
          <a:off x="1884993" y="1928407"/>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SQL Cluster</a:t>
          </a:r>
        </a:p>
      </dsp:txBody>
      <dsp:txXfrm rot="10800000">
        <a:off x="2008624" y="1928407"/>
        <a:ext cx="6869243" cy="494523"/>
      </dsp:txXfrm>
    </dsp:sp>
    <dsp:sp modelId="{8AE2E96F-E074-4D5F-8492-0117BE737F69}">
      <dsp:nvSpPr>
        <dsp:cNvPr id="0" name=""/>
        <dsp:cNvSpPr/>
      </dsp:nvSpPr>
      <dsp:spPr>
        <a:xfrm>
          <a:off x="1637732" y="1928407"/>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0A5D6D-EA7A-4F02-A6BA-85F6D7F17977}">
      <dsp:nvSpPr>
        <dsp:cNvPr id="0" name=""/>
        <dsp:cNvSpPr/>
      </dsp:nvSpPr>
      <dsp:spPr>
        <a:xfrm rot="10800000">
          <a:off x="1884993" y="2570549"/>
          <a:ext cx="6992874" cy="494523"/>
        </a:xfrm>
        <a:prstGeom prst="homePlate">
          <a:avLst/>
        </a:prstGeom>
        <a:solidFill>
          <a:schemeClr val="accent6"/>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a:t>Hochverfügbarkeitsgruppen</a:t>
          </a:r>
        </a:p>
      </dsp:txBody>
      <dsp:txXfrm rot="10800000">
        <a:off x="2008624" y="2570549"/>
        <a:ext cx="6869243" cy="494523"/>
      </dsp:txXfrm>
    </dsp:sp>
    <dsp:sp modelId="{94083296-489A-46FE-AD3C-864327291816}">
      <dsp:nvSpPr>
        <dsp:cNvPr id="0" name=""/>
        <dsp:cNvSpPr/>
      </dsp:nvSpPr>
      <dsp:spPr>
        <a:xfrm>
          <a:off x="1637732" y="2570549"/>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E886AC-D160-4030-99E8-1909BAC09858}">
      <dsp:nvSpPr>
        <dsp:cNvPr id="0" name=""/>
        <dsp:cNvSpPr/>
      </dsp:nvSpPr>
      <dsp:spPr>
        <a:xfrm rot="10800000">
          <a:off x="1884993" y="3212691"/>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Repliaktion</a:t>
          </a:r>
          <a:endParaRPr lang="de-DE" sz="2200" kern="1200" dirty="0"/>
        </a:p>
      </dsp:txBody>
      <dsp:txXfrm rot="10800000">
        <a:off x="2008624" y="3212691"/>
        <a:ext cx="6869243" cy="494523"/>
      </dsp:txXfrm>
    </dsp:sp>
    <dsp:sp modelId="{BC9FDD90-9031-43B7-93D5-639C395419D5}">
      <dsp:nvSpPr>
        <dsp:cNvPr id="0" name=""/>
        <dsp:cNvSpPr/>
      </dsp:nvSpPr>
      <dsp:spPr>
        <a:xfrm>
          <a:off x="1637732" y="3212691"/>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B79D4-F234-45E8-A961-F37B97D20190}">
      <dsp:nvSpPr>
        <dsp:cNvPr id="0" name=""/>
        <dsp:cNvSpPr/>
      </dsp:nvSpPr>
      <dsp:spPr>
        <a:xfrm rot="10800000">
          <a:off x="1884993" y="3854833"/>
          <a:ext cx="6992874" cy="494523"/>
        </a:xfrm>
        <a:prstGeom prst="homePlat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8071" tIns="83820" rIns="156464" bIns="83820" numCol="1" spcCol="1270" anchor="ctr" anchorCtr="0">
          <a:noAutofit/>
        </a:bodyPr>
        <a:lstStyle/>
        <a:p>
          <a:pPr marL="0" lvl="0" indent="0" algn="ctr" defTabSz="977900">
            <a:lnSpc>
              <a:spcPct val="90000"/>
            </a:lnSpc>
            <a:spcBef>
              <a:spcPct val="0"/>
            </a:spcBef>
            <a:spcAft>
              <a:spcPct val="35000"/>
            </a:spcAft>
            <a:buNone/>
          </a:pPr>
          <a:r>
            <a:rPr lang="de-DE" sz="2200" kern="1200" dirty="0" err="1"/>
            <a:t>toDos</a:t>
          </a:r>
          <a:endParaRPr lang="de-DE" sz="2200" kern="1200" dirty="0"/>
        </a:p>
      </dsp:txBody>
      <dsp:txXfrm rot="10800000">
        <a:off x="2008624" y="3854833"/>
        <a:ext cx="6869243" cy="494523"/>
      </dsp:txXfrm>
    </dsp:sp>
    <dsp:sp modelId="{9B158322-3480-4816-9EFD-05BAFD327F6C}">
      <dsp:nvSpPr>
        <dsp:cNvPr id="0" name=""/>
        <dsp:cNvSpPr/>
      </dsp:nvSpPr>
      <dsp:spPr>
        <a:xfrm>
          <a:off x="1637732" y="3854833"/>
          <a:ext cx="494523" cy="494523"/>
        </a:xfrm>
        <a:prstGeom prst="ellipse">
          <a:avLst/>
        </a:prstGeom>
        <a:solidFill>
          <a:schemeClr val="dk2">
            <a:tint val="50000"/>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23.03.2022</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24.050"/>
    </inkml:context>
    <inkml:brush xml:id="br0">
      <inkml:brushProperty name="width" value="0.05" units="cm"/>
      <inkml:brushProperty name="height" value="0.05" units="cm"/>
      <inkml:brushProperty name="color" value="#E71224"/>
    </inkml:brush>
  </inkml:definitions>
  <inkml:trace contextRef="#ctx0" brushRef="#br0">31 1 26847 0 0,'-2'19'0'0'0,"1"8"0"0"0,-1 0 0 0 0,1 31 96 0 0,1 43-24 0 0,-1-7-8 0 0,-1-29-64 0 0,1-10 0 0 0,-1 25-400 0 0,1-32-96 0 0,-1-21-16 0 0,-2-13-8 0 0,-7-10-2592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36.903"/>
    </inkml:context>
    <inkml:brush xml:id="br0">
      <inkml:brushProperty name="width" value="0.05" units="cm"/>
      <inkml:brushProperty name="height" value="0.05" units="cm"/>
      <inkml:brushProperty name="color" value="#E71224"/>
    </inkml:brush>
  </inkml:definitions>
  <inkml:trace contextRef="#ctx0" brushRef="#br0">16 0 14743 0 0,'2'1'1136'0'0,"7"3"-740"0"0,-1 0 0 0 0,-1 0 0 0 0,1 1 0 0 0,-1 0 0 0 0,1 0 0 0 0,-1 0 0 0 0,-1 1 0 0 0,1 1 0 0 0,-1-1 0 0 0,0 1 0 0 0,-1 0 0 0 0,1 0 0 0 0,-1 0 0 0 0,-1 1 0 0 0,6 12 0 0 0,4 11-92 0 0,-2 2-1 0 0,14 56 1 0 0,-19-63-591 0 0,32 156-281 0 0,-35-156 472 0 0,-2 1 0 0 0,-1-1 0 0 0,0 1 0 0 0,-8 52 0 0 0,4-65 0 0 0,0 0-1 0 0,-1 0 0 0 0,0-1 1 0 0,-1 1-1 0 0,-1-1 0 0 0,0 0 1 0 0,-1-1-1 0 0,0 1 0 0 0,-11 13 1 0 0,12-19-3 0 0,1 0 0 0 0,-2-1 0 0 0,1 0 0 0 0,-1 0 0 0 0,1 0 0 0 0,-2-1 0 0 0,1 0 0 0 0,0 0 0 0 0,-1-1 0 0 0,0 0 0 0 0,0 0 0 0 0,0-1 0 0 0,-1 0 0 0 0,1 0 0 0 0,-18 2 0 0 0,-2-2-1151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37.316"/>
    </inkml:context>
    <inkml:brush xml:id="br0">
      <inkml:brushProperty name="width" value="0.05" units="cm"/>
      <inkml:brushProperty name="height" value="0.05" units="cm"/>
      <inkml:brushProperty name="color" value="#E71224"/>
    </inkml:brush>
  </inkml:definitions>
  <inkml:trace contextRef="#ctx0" brushRef="#br0">0 128 12031 0 0,'79'11'1141'0'0,"154"1"0"0"0,-185-11-25 0 0,667-14 4664 0 0,-418 3-4797 0 0,92 1-367 0 0,755-30 695 0 0,-195-29-2235 0 0,-821 55 320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6:52.259"/>
    </inkml:context>
    <inkml:brush xml:id="br0">
      <inkml:brushProperty name="width" value="0.05" units="cm"/>
      <inkml:brushProperty name="height" value="0.05" units="cm"/>
      <inkml:brushProperty name="color" value="#E71224"/>
    </inkml:brush>
  </inkml:definitions>
  <inkml:trace contextRef="#ctx0" brushRef="#br0">267 0 9671 0 0,'-8'8'1004'0'0,"3"2"-652"0"0,1-1-1 0 0,0 1 0 0 0,1 0 1 0 0,0 0-1 0 0,0 1 1 0 0,1-1-1 0 0,-2 19 0 0 0,-1 2-418 0 0,-45 238 2383 0 0,38-176-1425 0 0,1 167-1 0 0,26 93 195 0 0,-8-245-891 0 0,-4-62 52 0 0,2 86 367 0 0,-13 168-65 0 0,0-180 283 0 0,-33 167-1 0 0,20-182-462 0 0,12-54-270 0 0,-1 2 245 0 0,-32 98 0 0 0,37-129-343 0 0,5-3 0 0 0,-4 25 0 0 0,4-34 0 0 0,0 0 11 0 0,0 0 31 0 0,0 33 108 0 0,8-11 191 0 0,-7-28-288 0 0,2 5-30 0 0,0 2 25 0 0,0 5-26 0 0,-3-17 3 0 0,6 6-4 0 0,15 31-13 0 0,-7-9-8 0 0,-10-18 0 0 0,-1 1 0 0 0,10 31 0 0 0,-5-10 0 0 0,0 0 0 0 0,3 45 0 0 0,-8-55 0 0 0,-1 12 11 0 0,-1 0-1 0 0,-2-1 1 0 0,-1 1 0 0 0,-2-1-1 0 0,-12 54 1 0 0,-14 92-11 0 0,22-118 0 0 0,-9 73 0 0 0,13-107 11 0 0,2-8 2 0 0,-2 0 1 0 0,0 0-1 0 0,-11 32 0 0 0,11-40-2 0 0,-2 0 46 0 0,-1 0 28 0 0,2-1 7 0 0,1-1-9 0 0,2-3-2 0 0,0-2-80 0 0,-6 5 154 0 0,7-7 40 0 0,2 0-142 0 0,4 1-55 0 0,-1-1 0 0 0,0 0 0 0 0,1 1 0 0 0,0-2 0 0 0,-1 1 0 0 0,1 0 0 0 0,0-1 0 0 0,-1 0 0 0 0,1 0 0 0 0,0 0 0 0 0,5-2 0 0 0,9 1-27 0 0,51-2-2 0 0,81-14-1 0 0,-13 0 31 0 0,389-42 1 0 0,-82 7 0 0 0,138 4 23 0 0,-504 44 7 0 0,40-2 80 0 0,0 5-1 0 0,142 18 0 0 0,-252-16-101 0 0,0 0-1 0 0,0 1 0 0 0,0 0 0 0 0,0 1 0 0 0,-1 0 0 0 0,11 5 0 0 0,-16-7-5 0 0,0 1-1 0 0,0 0 0 0 0,0 0 0 0 0,-1 0 1 0 0,1 0-1 0 0,0 1 0 0 0,-1-1 0 0 0,1 1 0 0 0,-1-1 1 0 0,0 1-1 0 0,0 0 0 0 0,0 0 0 0 0,0 0 1 0 0,-1 0-1 0 0,1 0 0 0 0,-1 0 0 0 0,1 0 1 0 0,-1 1-1 0 0,1 3 0 0 0,-2-4-23 0 0,0-1 1 0 0,0 0-1 0 0,0 1 0 0 0,0-1 0 0 0,-1 0 0 0 0,1 1 1 0 0,-1-1-1 0 0,1 0 0 0 0,-1 1 0 0 0,0-1 0 0 0,0 0 1 0 0,0 0-1 0 0,0 1 0 0 0,0-1 0 0 0,-1 0 1 0 0,1 0-1 0 0,0-1 0 0 0,-1 1 0 0 0,0 0 0 0 0,1 0 1 0 0,-1-1-1 0 0,-2 3 0 0 0,1-2-322 0 0,-1 1 1 0 0,1-1-1 0 0,-1 1 1 0 0,1-1-1 0 0,-1 0 1 0 0,1-1-1 0 0,-1 1 0 0 0,0-1 1 0 0,0 1-1 0 0,0-1 1 0 0,-8 1-1 0 0,-2-2-1328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6:53.069"/>
    </inkml:context>
    <inkml:brush xml:id="br0">
      <inkml:brushProperty name="width" value="0.05" units="cm"/>
      <inkml:brushProperty name="height" value="0.05" units="cm"/>
      <inkml:brushProperty name="color" value="#E71224"/>
    </inkml:brush>
  </inkml:definitions>
  <inkml:trace contextRef="#ctx0" brushRef="#br0">0 315 1375 0 0,'2'-1'107'0'0,"18"-6"1166"0"0,-1 1-1 0 0,1 1 1 0 0,30-3-1 0 0,66-3 5598 0 0,-84 9-6321 0 0,70-8-205 0 0,-1-4 0 0 0,130-35 0 0 0,-7 1 474 0 0,-61 16-236 0 0,-78 13-212 0 0,258-54 565 0 0,-261 61-583 0 0,0 2-1 0 0,102 3 1 0 0,-149 8-153 0 0,1 1-1 0 0,-1 3 0 0 0,55 13 0 0 0,-72-14-140 0 0,-2 1-1 0 0,1 1 0 0 0,-1 1 1 0 0,0 0-1 0 0,0 1 1 0 0,-1 1-1 0 0,0 1 0 0 0,0 0 1 0 0,14 13-1 0 0,-18-11-12 0 0,0 0 0 0 0,-1 1 0 0 0,-1 0 0 0 0,0 0 0 0 0,0 1 0 0 0,-1 0 0 0 0,-1 1 0 0 0,-1 0 0 0 0,0 0 0 0 0,-1 0 0 0 0,4 17 0 0 0,2 23 188 0 0,8 101 1 0 0,-16-118-149 0 0,16 449 418 0 0,-31 3-184 0 0,3-210-136 0 0,15 657 1193 0 0,0-756-1089 0 0,4 447 439 0 0,-11-608-741 0 0,-7 232-754 0 0,6-233-801 0 0,-4-7-489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6:54.164"/>
    </inkml:context>
    <inkml:brush xml:id="br0">
      <inkml:brushProperty name="width" value="0.05" units="cm"/>
      <inkml:brushProperty name="height" value="0.05" units="cm"/>
      <inkml:brushProperty name="color" value="#E71224"/>
    </inkml:brush>
  </inkml:definitions>
  <inkml:trace contextRef="#ctx0" brushRef="#br0">97 0 7367 0 0,'0'0'7680'0'0,"0"2"-7480"0"0,4 13 75 0 0,1-1 1 0 0,8 17-1 0 0,-7-16-37 0 0,0 0 0 0 0,5 20 0 0 0,14 90 898 0 0,8 144 0 0 0,-12 131-252 0 0,-15-55-290 0 0,-3-96-172 0 0,-7 44-43 0 0,1-171-281 0 0,-7 103 260 0 0,-78 433-1 0 0,-18-129 216 0 0,99-499-537 0 0,4-18 8 0 0,0-1-1 0 0,1 1 0 0 0,0 0 0 0 0,1 0 1 0 0,0 0-1 0 0,2 15 0 0 0,0-17 53 0 0,1-1 0 0 0,1-1 0 0 0,-3-7-5 0 0,2 0-22 0 0,1 1-51 0 0,-1-1-1 0 0,1 0 1 0 0,0 0-1 0 0,0 0 1 0 0,-1 0-1 0 0,1-1 1 0 0,0 1-1 0 0,0-1 1 0 0,0 1-1 0 0,0-1 1 0 0,0 0 0 0 0,0 0-1 0 0,0-1 1 0 0,0 1-1 0 0,5-2 1 0 0,0 1 2 0 0,74-11 110 0 0,100-29-1 0 0,-90 15-116 0 0,137-30 38 0 0,105 18 24 0 0,-237 35 54 0 0,161 17 0 0 0,-140-5 50 0 0,-25-3 177 0 0,157 32 0 0 0,-165-23-20 0 0,133 8 0 0 0,-47-8-5 0 0,-167-14-289 0 0,5 1-20 0 0,-7-2-5 0 0,-17-6-2049 0 0,-2-4 548 0 0,-1-3-68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6:54.994"/>
    </inkml:context>
    <inkml:brush xml:id="br0">
      <inkml:brushProperty name="width" value="0.05" units="cm"/>
      <inkml:brushProperty name="height" value="0.05" units="cm"/>
      <inkml:brushProperty name="color" value="#E71224"/>
    </inkml:brush>
  </inkml:definitions>
  <inkml:trace contextRef="#ctx0" brushRef="#br0">20 229 13647 0 0,'-1'-1'628'0'0,"-16"-11"240"0"0,16 11-386 0 0,14-14 184 0 0,-8 13-598 0 0,0 0 0 0 0,1 0 0 0 0,-1 0 1 0 0,1 1-1 0 0,0 0 0 0 0,-1 0 0 0 0,1 1 0 0 0,0 0 0 0 0,10 0 0 0 0,14-1 287 0 0,142-18 966 0 0,81-11-226 0 0,-192 19-877 0 0,432-65 1052 0 0,-422 67-1109 0 0,265-28 228 0 0,-264 33-234 0 0,0 3 1 0 0,121 14-1 0 0,-165-9-100 0 0,0 1-1 0 0,0 2 1 0 0,0 1-1 0 0,-1 0 0 0 0,0 3 1 0 0,-1 0-1 0 0,0 1 1 0 0,0 2-1 0 0,-2 0 1 0 0,0 2-1 0 0,39 33 0 0 0,-54-40-36 0 0,0 1 0 0 0,-1 0 0 0 0,-1 1 0 0 0,0 0-1 0 0,0 0 1 0 0,-1 0 0 0 0,0 1 0 0 0,-1 0 0 0 0,-1 0-1 0 0,5 19 1 0 0,2 17 19 0 0,7 68 1 0 0,-15-92-18 0 0,17 141 61 0 0,-8 2 1 0 0,-8 0-1 0 0,-28 289 0 0 0,-119 377 554 0 0,139-816-619 0 0,-91 503 404 0 0,80-403-303 0 0,5 1 0 0 0,8 172 0 0 0,4-257-93 0 0,2 0-1 0 0,0 0 1 0 0,3-1 0 0 0,15 50 0 0 0,-14-61-397 0 0,1 0-1 0 0,1-1 1 0 0,1 0-1 0 0,0 0 1 0 0,1-1 0 0 0,1-1-1 0 0,25 27 1 0 0,5-1-3818 0 0,-30-28-2513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6:57.678"/>
    </inkml:context>
    <inkml:brush xml:id="br0">
      <inkml:brushProperty name="width" value="0.05" units="cm"/>
      <inkml:brushProperty name="height" value="0.05" units="cm"/>
      <inkml:brushProperty name="color" value="#E71224"/>
    </inkml:brush>
  </inkml:definitions>
  <inkml:trace contextRef="#ctx0" brushRef="#br0">83 428 10135 0 0,'-1'0'778'0'0,"-3"0"-655"0"0,1 1 1 0 0,-1-1 0 0 0,1 1 0 0 0,-1-1-1 0 0,1 1 1 0 0,-1 0 0 0 0,1 1-1 0 0,0-1 1 0 0,0 1 0 0 0,-1-1 0 0 0,1 1-1 0 0,0 0 1 0 0,1 0 0 0 0,-1 0 0 0 0,0 1-1 0 0,0-1 1 0 0,1 0 0 0 0,0 1-1 0 0,-1 0 1 0 0,1 0 0 0 0,0 0 0 0 0,0 0-1 0 0,1 0 1 0 0,-1 0 0 0 0,1 0 0 0 0,-1 0-1 0 0,1 1 1 0 0,-1 3 0 0 0,0 6-149 0 0,0 0 0 0 0,2 0 1 0 0,-1 0-1 0 0,1 0 1 0 0,5 26-1 0 0,-3-14 178 0 0,24 210 633 0 0,2 24 700 0 0,0-19 167 0 0,-27-235-1585 0 0,0 0 0 0 0,0 0 0 0 0,0 1-1 0 0,1-1 1 0 0,-1 0 0 0 0,1 0 0 0 0,1 0-1 0 0,-1-1 1 0 0,1 1 0 0 0,-1 0 0 0 0,1-1-1 0 0,0 0 1 0 0,1 1 0 0 0,-1-1 0 0 0,1-1-1 0 0,6 6 1 0 0,-7-8-22 0 0,0 0-1 0 0,0 0 0 0 0,0 0 1 0 0,0-1-1 0 0,0 1 0 0 0,1-1 1 0 0,-1 0-1 0 0,0 1 0 0 0,0-2 1 0 0,1 1-1 0 0,-1 0 0 0 0,0-1 1 0 0,0 1-1 0 0,0-1 0 0 0,0 0 1 0 0,0 0-1 0 0,0 0 0 0 0,0-1 1 0 0,5-2-1 0 0,14-4 46 0 0,-15 5-25 0 0,2-1 14 0 0,6-4-1 0 0,-13 7-79 0 0,1 0 0 0 0,-1 0 0 0 0,0 0 0 0 0,0 0 1 0 0,0 0-1 0 0,1 1 0 0 0,-1 0 0 0 0,0-1 0 0 0,1 1 0 0 0,-1 0 0 0 0,4 0 0 0 0,55-1 64 0 0,21-16 75 0 0,-2 2 119 0 0,82-11 273 0 0,275 18 413 0 0,-155 23-437 0 0,23 0-107 0 0,7 1-22 0 0,-55 3-201 0 0,-74-3-119 0 0,-10-2-59 0 0,112 5 69 0 0,-181-15 5 0 0,749 4 155 0 0,-818-9-217 0 0,609-42 106 0 0,-555 33-70 0 0,273-17 317 0 0,-106 19-177 0 0,-253 8-185 0 0,69-2 166 0 0,-60 2-136 0 0,1-1 0 0 0,-1 0 0 0 0,0-1 0 0 0,1 0-1 0 0,-1-1 1 0 0,0 0 0 0 0,0-1 0 0 0,-1 0 0 0 0,16-8 0 0 0,-23 8 20 0 0,-1 1 1 0 0,1 0-1 0 0,-1-1 1 0 0,1 0-1 0 0,-1 0 0 0 0,0 0 1 0 0,0 0-1 0 0,-1 0 1 0 0,1-1-1 0 0,-1 1 1 0 0,0-1-1 0 0,0 1 0 0 0,1-8 1 0 0,2-8 71 0 0,5-38 1 0 0,-10 52-115 0 0,15-124 84 0 0,14-96-36 0 0,-6 91-59 0 0,59-272-9 0 0,-64 347-38 0 0,40-150 43 0 0,-56 199 5 0 0,0 3-11 0 0,-2 6-42 0 0,-1 4 0 0 0,-10 43 42 0 0,7-34 11 0 0,4-10 1 0 0,-8 16-5 0 0,-1-5 71 0 0,6-10-54 0 0,1 0 0 0 0,-1 0 0 0 0,1 0 0 0 0,-1 0 0 0 0,0 0 0 0 0,1-1 0 0 0,-1 1 0 0 0,0-1 0 0 0,-6 2 0 0 0,-5 3 38 0 0,-7 6 24 0 0,1-5-35 0 0,-1 0 0 0 0,0-2 0 0 0,0 0 0 0 0,-25 2 0 0 0,-18-1-23 0 0,-95-2-1 0 0,90-4 0 0 0,-76 9-1 0 0,-281 20 33 0 0,214-19-32 0 0,2-3-16 0 0,-86 7 0 0 0,35 4 0 0 0,-8 0 0 0 0,-5-9 32 0 0,1-24 0 0 0,106 1-19 0 0,-240-8 38 0 0,264 23-50 0 0,25-1-7 0 0,-227 28-1 0 0,341-28-36 0 0,-20 5-571 0 0,0-1-1 0 0,0-1 1 0 0,0-1 0 0 0,-45-3-1 0 0,48-2-674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6:58.871"/>
    </inkml:context>
    <inkml:brush xml:id="br0">
      <inkml:brushProperty name="width" value="0.05" units="cm"/>
      <inkml:brushProperty name="height" value="0.05" units="cm"/>
      <inkml:brushProperty name="color" value="#E71224"/>
    </inkml:brush>
  </inkml:definitions>
  <inkml:trace contextRef="#ctx0" brushRef="#br0">564 148 10591 0 0,'0'0'7462'0'0,"-2"1"-7340"0"0,-3 0-78 0 0,0 1-1 0 0,1-1 1 0 0,-1 1-1 0 0,0-2 1 0 0,0 1 0 0 0,1 0-1 0 0,-1-1 1 0 0,0 0-1 0 0,0 0 1 0 0,0 0-1 0 0,0-1 1 0 0,0 0 0 0 0,1 0-1 0 0,-1 0 1 0 0,0 0-1 0 0,-4-3 1 0 0,-14-5 104 0 0,0-1 1 0 0,-22-13-1 0 0,1-1 258 0 0,-138-53 1050 0 0,179 76-1445 0 0,0 0-1 0 0,0 0 1 0 0,0 0-1 0 0,0 1 1 0 0,-1 0-1 0 0,1-1 1 0 0,0 1-1 0 0,0 0 1 0 0,0 1-1 0 0,-1-1 1 0 0,1 0-1 0 0,0 1 1 0 0,0 0-1 0 0,0 0 1 0 0,0 0-1 0 0,0 0 1 0 0,0 0 0 0 0,0 1-1 0 0,0-1 1 0 0,-3 3-1 0 0,0 0-10 0 0,0 0 1 0 0,1 0-1 0 0,-1 1 1 0 0,1 0-1 0 0,0 0 0 0 0,0 0 1 0 0,-6 9-1 0 0,5-5 10 0 0,1 0 0 0 0,0 0 0 0 0,0 0 0 0 0,1 1 0 0 0,1 0 0 0 0,-1 0 0 0 0,1 0 1 0 0,1 0-1 0 0,-2 19 0 0 0,3-14 95 0 0,1 0 1 0 0,1 0 0 0 0,0 0 0 0 0,1 0 0 0 0,1 0 0 0 0,5 16-1 0 0,2-1 25 0 0,1-2 0 0 0,1 1 0 0 0,2-1-1 0 0,0-1 1 0 0,2-1 0 0 0,27 35-1 0 0,-36-51-70 0 0,1 0-1 0 0,0 0 0 0 0,0-1 0 0 0,1 0 0 0 0,0 0 0 0 0,1-1 0 0 0,0-1 1 0 0,0 1-1 0 0,12 5 0 0 0,2 0 175 0 0,-10-4-214 0 0,1 0 0 0 0,1-2 0 0 0,0 0 1 0 0,0 0-1 0 0,0-2 0 0 0,1 0 0 0 0,30 5 0 0 0,-43-10-84 0 0,0 0 0 0 0,-1-1 0 0 0,1 1 0 0 0,-1-1 0 0 0,1 0 0 0 0,-1 0 0 0 0,1 0 0 0 0,-1 0 0 0 0,0-1 0 0 0,1 0 0 0 0,-1 1 0 0 0,0-1 0 0 0,3-3 0 0 0,0 1-805 0 0,-1 0-1 0 0,0-1 0 0 0,0 0 0 0 0,0 0 1 0 0,8-10-1 0 0,-3-2-5864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6:59.319"/>
    </inkml:context>
    <inkml:brush xml:id="br0">
      <inkml:brushProperty name="width" value="0.05" units="cm"/>
      <inkml:brushProperty name="height" value="0.05" units="cm"/>
      <inkml:brushProperty name="color" value="#E71224"/>
    </inkml:brush>
  </inkml:definitions>
  <inkml:trace contextRef="#ctx0" brushRef="#br0">16 1 13615 0 0,'0'0'3956'0'0,"-1"21"-3605"0"0,-7 46 180 0 0,2 131-1 0 0,6-140-218 0 0,0-32 92 0 0,0 0 1 0 0,2 0-1 0 0,7 41 1 0 0,-7-60-315 0 0,0 0 0 0 0,0 0 0 0 0,0 0 1 0 0,1 0-1 0 0,0-1 0 0 0,1 1 0 0 0,0-1 0 0 0,0 0 1 0 0,0 0-1 0 0,0 0 0 0 0,1 0 0 0 0,0-1 0 0 0,0 0 1 0 0,1 0-1 0 0,-1 0 0 0 0,1-1 0 0 0,9 6 0 0 0,-3-4 69 0 0,0-1-1 0 0,0 0 1 0 0,0-1-1 0 0,1 0 1 0 0,-1-1-1 0 0,1 0 1 0 0,0-1-1 0 0,0-1 1 0 0,26 1-1 0 0,7-5 296 0 0,68-11-1 0 0,-75 8-338 0 0,133-25 109 0 0,10-2-48 0 0,-76 20-1833 0 0,1 3-3752 0 0,-33 5-2533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08.879"/>
    </inkml:context>
    <inkml:brush xml:id="br0">
      <inkml:brushProperty name="width" value="0.05" units="cm"/>
      <inkml:brushProperty name="height" value="0.05" units="cm"/>
      <inkml:brushProperty name="color" value="#E71224"/>
    </inkml:brush>
  </inkml:definitions>
  <inkml:trace contextRef="#ctx0" brushRef="#br0">3 225 919 0 0,'-2'-23'-771'0'0,"3"-8"6631"0"0,0 28-5083 0 0,-1 0 0 0 0,1 0 0 0 0,0 0 0 0 0,0 1 0 0 0,1-1 1 0 0,-1 0-1 0 0,1 1 0 0 0,2-4 0 0 0,13-11 468 0 0,31-18-479 0 0,64-35-1 0 0,-107 67-719 0 0,0 0 0 0 0,0 0 0 0 0,1 1 0 0 0,-1 0 0 0 0,1 0 0 0 0,-1 1 0 0 0,1-1 0 0 0,0 1 0 0 0,-1 0 0 0 0,1 1 0 0 0,8-1 1 0 0,-12 1-22 0 0,0 1 0 0 0,1-1 0 0 0,-1 1 0 0 0,0-1 0 0 0,0 1 0 0 0,0 0 1 0 0,0-1-1 0 0,1 1 0 0 0,-1 1 0 0 0,0-1 0 0 0,-1 0 0 0 0,1 0 0 0 0,0 1 1 0 0,0-1-1 0 0,0 1 0 0 0,-1-1 0 0 0,1 1 0 0 0,-1 0 0 0 0,1-1 0 0 0,-1 1 1 0 0,0 0-1 0 0,0 0 0 0 0,1 0 0 0 0,-1 0 0 0 0,-1 0 0 0 0,1 1 0 0 0,0-1 1 0 0,-1 0-1 0 0,1 0 0 0 0,-1 0 0 0 0,1 3 0 0 0,0 1 28 0 0,-1-1 0 0 0,0 1 0 0 0,0-1 0 0 0,-1 0 0 0 0,1 1 0 0 0,-1-1 0 0 0,0 0 0 0 0,-1 1 0 0 0,-2 8 0 0 0,-25 47 235 0 0,19-42-226 0 0,-7 14 4 0 0,-51 117 214 0 0,61-132-155 0 0,2 1 1 0 0,0-1-1 0 0,1 1 1 0 0,1 0-1 0 0,0 0 1 0 0,1 31-1 0 0,2-34 72 0 0,1 0 0 0 0,1 0 0 0 0,0 0 0 0 0,1-1 0 0 0,1 1 0 0 0,6 17 0 0 0,-7-25-82 0 0,1-1 0 0 0,0 0 0 0 0,0 0 0 0 0,0 0 0 0 0,1 0 0 0 0,-1-1 0 0 0,2 0 0 0 0,-1 0 0 0 0,1 0-1 0 0,0 0 1 0 0,0-1 0 0 0,1 0 0 0 0,13 8 0 0 0,-7-6-85 0 0,0-1 0 0 0,0 0 0 0 0,0-1 0 0 0,1 0 0 0 0,0-1 0 0 0,0-1 0 0 0,0 0 0 0 0,1-1 0 0 0,-1 0 0 0 0,0-1 0 0 0,1-1 0 0 0,-1 0 0 0 0,1-1 0 0 0,-1-1 0 0 0,26-6 0 0 0,2-2-382 0 0,4-2-28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31.022"/>
    </inkml:context>
    <inkml:brush xml:id="br0">
      <inkml:brushProperty name="width" value="0.05" units="cm"/>
      <inkml:brushProperty name="height" value="0.05" units="cm"/>
      <inkml:brushProperty name="color" value="#E71224"/>
    </inkml:brush>
  </inkml:definitions>
  <inkml:trace contextRef="#ctx0" brushRef="#br0">11792 492 5527 0 0,'0'0'423'0'0,"-2"-2"-278"0"0,0 0 864 0 0,-21-10 11001 0 0,22 13-11902 0 0,0 1 0 0 0,0-1 0 0 0,0 0 0 0 0,0 1 0 0 0,0-1 0 0 0,1 1 0 0 0,-1-1 0 0 0,0 1 0 0 0,1-1 0 0 0,-1 1 0 0 0,1-1 0 0 0,-1 3 0 0 0,1-2 16 0 0,-18 74-111 0 0,-12 118 1 0 0,-28 329 284 0 0,52-441-305 0 0,3-32 41 0 0,-2 0 0 0 0,-2 0-1 0 0,-15 51 1 0 0,22-101-32 0 0,0 0 0 0 0,0 0-1 0 0,0 0 1 0 0,0 0 0 0 0,0 0-1 0 0,0 1 1 0 0,0-1 0 0 0,0 0-1 0 0,0 0 1 0 0,0 0 0 0 0,-1 0 0 0 0,1 0-1 0 0,0 0 1 0 0,0 0 0 0 0,0 0-1 0 0,0 0 1 0 0,0 0 0 0 0,0 0-1 0 0,0 0 1 0 0,0 0 0 0 0,0 0 0 0 0,-1 0-1 0 0,1 0 1 0 0,0 0 0 0 0,0 0-1 0 0,0 0 1 0 0,0 0 0 0 0,0 0-1 0 0,0 0 1 0 0,0 0 0 0 0,0 0 0 0 0,-1 0-1 0 0,1 0 1 0 0,0 0 0 0 0,0 0-1 0 0,0 0 1 0 0,0 0 0 0 0,0 0-1 0 0,0 0 1 0 0,0 0 0 0 0,0 0 0 0 0,0 0-1 0 0,-1 0 1 0 0,1 0 0 0 0,0 0-1 0 0,0 0 1 0 0,0 0 0 0 0,0 0-1 0 0,0 0 1 0 0,0-1 0 0 0,0 1 0 0 0,0 0-1 0 0,0 0 1 0 0,0 0 0 0 0,0 0-1 0 0,0 0 1 0 0,0 0 0 0 0,0 0-1 0 0,0 0 1 0 0,0-1 0 0 0,0 1 0 0 0,0 0-1 0 0,0 0 1 0 0,0 0 0 0 0,0 0-1 0 0,0 0 1 0 0,0 0 0 0 0,0 0-1 0 0,0-1 1 0 0,-7-14 20 0 0,-3-18-55 0 0,4-13-179 0 0,2-1 0 0 0,3-75 0 0 0,1 22 76 0 0,-6-35-204 0 0,-5 1 0 0 0,-6 0 0 0 0,-35-135 0 0 0,44 234 321 0 0,-15-51 59 0 0,19 76-74 0 0,1 1-1 0 0,-2-1 1 0 0,1 1-1 0 0,-1 0 1 0 0,0 0 0 0 0,-9-9-1 0 0,13 16-71 0 0,-1 1 8 0 0,-4-4 55 0 0,-7-4-4 0 0,1-1 0 0 0,0 0-1 0 0,-14-16 1 0 0,25 25 47 0 0,0 1 0 0 0,0-1 0 0 0,1 1 0 0 0,-1-1 0 0 0,1 1 0 0 0,-1-1 0 0 0,0 1 0 0 0,1-1 0 0 0,-1 1 0 0 0,1-1 0 0 0,0 1 0 0 0,-1-1 0 0 0,1 0 0 0 0,-1 1 0 0 0,1-1 0 0 0,0 1 0 0 0,0-1 0 0 0,-1 0 0 0 0,1 0 0 0 0,0 1 0 0 0,0-1 0 0 0,0 0 0 0 0,0 1 0 0 0,0-1 0 0 0,0-1 0 0 0,0-8 15 0 0,0 9-8 0 0,0 0 0 0 0,1 0 0 0 0,-1 0 0 0 0,0 0 0 0 0,1 0 0 0 0,-1 0 0 0 0,1 0 0 0 0,-1-1 0 0 0,1 1 0 0 0,-1 1 0 0 0,1-1 0 0 0,0 0 0 0 0,0 0 0 0 0,0 0 0 0 0,-1 0 0 0 0,1 0 0 0 0,0 1 0 0 0,0-1 0 0 0,0 0 0 0 0,2 0 0 0 0,1-2 15 0 0,-1 1-17 0 0,1-1 0 0 0,-1 1 0 0 0,1 0 0 0 0,0 0 0 0 0,0 1 0 0 0,0-1 0 0 0,0 1 0 0 0,0-1 0 0 0,0 1 0 0 0,0 1 0 0 0,1-1 0 0 0,4 0 0 0 0,58 1 103 0 0,-40 1-78 0 0,299-15 1087 0 0,410-28 11 0 0,-621 38-1061 0 0,460 2 66 0 0,-528 3-2262 0 0,86 16 0 0 0,-94-9 643 0 0</inkml:trace>
  <inkml:trace contextRef="#ctx0" brushRef="#br0" timeOffset="1">12993 244 5983 0 0,'0'0'274'0'0,"11"-2"90"0"0,24-5 2645 0 0,0 3 0 0 0,0 0 1 0 0,47 3-1 0 0,36-4-2332 0 0,466-13 1099 0 0,-277 17-1128 0 0,-145-3-217 0 0,556-23 202 0 0,-627 22-633 0 0,247-28 0 0 0,303-63 128 0 0,-533 80-96 0 0,181-4 0 0 0,-285 20-32 0 0,20 0 5 0 0,0 0 0 0 0,0 2 0 0 0,0 0-1 0 0,28 8 1 0 0,-46-9-3 0 0,0 1 0 0 0,0 0 0 0 0,-1 0 0 0 0,1 0 0 0 0,-1 1 0 0 0,0 0 0 0 0,1 0 0 0 0,-1 0 0 0 0,0 1 0 0 0,-1 0-1 0 0,1 0 1 0 0,-1 0 0 0 0,0 0 0 0 0,0 1 0 0 0,0 0 0 0 0,0 0 0 0 0,-1 0 0 0 0,0 0 0 0 0,0 0 0 0 0,0 1 0 0 0,3 10 0 0 0,12 44 100 0 0,-4 0 0 0 0,10 81 0 0 0,-6 126-19 0 0,-3 85 234 0 0,-14-343-285 0 0,-1 0-1 0 0,0 0 1 0 0,-1 0-1 0 0,0 0 1 0 0,0 1-1 0 0,-1-1 0 0 0,0-1 1 0 0,-6 15-1 0 0,7-21-17 0 0,0-1 1 0 0,-1 0-1 0 0,1 1 0 0 0,0-1 1 0 0,-1 0-1 0 0,1 0 0 0 0,-1 0 1 0 0,1 0-1 0 0,-1 0 0 0 0,1 0 1 0 0,-1 0-1 0 0,0 0 0 0 0,1-1 1 0 0,-1 1-1 0 0,0-1 0 0 0,1 1 1 0 0,-1-1-1 0 0,-3 0 0 0 0,-33 3 146 0 0,36-3-144 0 0,-59-4-20 0 0,1-2 0 0 0,-90-20 0 0 0,25 2-240 0 0,14 10 37 0 0,-1 5 0 0 0,-128 6 0 0 0,-225 33 10 0 0,266-15 159 0 0,-466 54 38 0 0,95-8 0 0 0,79-28 65 0 0,194-15-66 0 0,-255-1-192 0 0,423-15-207 0 0,-122-8-1497 0 0,178 0 435 0 0</inkml:trace>
  <inkml:trace contextRef="#ctx0" brushRef="#br0" timeOffset="2">14312 410 16903 0 0,'-22'-5'498'0'0,"1"1"1"0"0,0 2-1 0 0,-39-1 0 0 0,-66 11-419 0 0,25-1 145 0 0,-444-1-469 0 0,532-6 208 0 0,11 0-113 0 0,18-6-691 0 0,18 1 758 0 0,-1 0-1 0 0,1 3 1 0 0,0 0 0 0 0,0 2-1 0 0,38 6 1 0 0,-33-2 53 0 0,-1 3-1 0 0,0 0 1 0 0,0 3 0 0 0,-1 1 0 0 0,40 18 0 0 0,-23-5-26 0 0,-1 3 1 0 0,81 55 0 0 0,-122-74 159 0 0,-1 0 0 0 0,1 1 0 0 0,-2 0 0 0 0,1 1 0 0 0,-2 0-1 0 0,1 1 1 0 0,14 22 0 0 0,-21-27-60 0 0,0-1 0 0 0,0 1-1 0 0,0 0 1 0 0,-1-1 0 0 0,0 1-1 0 0,-1 0 1 0 0,1 0 0 0 0,-1 0-1 0 0,0 1 1 0 0,-1-1 0 0 0,1 0-1 0 0,-1 0 1 0 0,0 0 0 0 0,-1 1-1 0 0,0-1 1 0 0,0 0 0 0 0,0 0-1 0 0,0 0 1 0 0,-1 0 0 0 0,-4 9-1 0 0,-1-2 56 0 0,0 0 0 0 0,-1 0 0 0 0,0-1 0 0 0,-1 0 0 0 0,-1-1 1 0 0,0 0-1 0 0,-20 18 0 0 0,9-11 63 0 0,-2-1 0 0 0,0-1 0 0 0,-30 16 1 0 0,26-18-21 0 0,0-1 0 0 0,-44 14 1 0 0,57-23-126 0 0,1 0 0 0 0,0-2 0 0 0,-1 1 0 0 0,0-2-1 0 0,0 0 1 0 0,1 0 0 0 0,-26-3 0 0 0,34 1-75 0 0,0 0 0 0 0,1 0 0 0 0,-1 0-1 0 0,1-1 1 0 0,0 0 0 0 0,-1 1 0 0 0,1-2 0 0 0,0 1-1 0 0,0 0 1 0 0,0-1 0 0 0,1 0 0 0 0,-1 0-1 0 0,1 0 1 0 0,-7-7 0 0 0,4 2-403 0 0,-1-1 1 0 0,1 0-1 0 0,1-1 0 0 0,0 1 1 0 0,-5-13-1 0 0,-1-5-862 0 0</inkml:trace>
  <inkml:trace contextRef="#ctx0" brushRef="#br0" timeOffset="3">14425 407 10591 0 0,'2'0'819'0'0,"38"10"1250"0"0,60 24 1 0 0,-57-18-1363 0 0,50 11 0 0 0,72-3-556 0 0,-14-4 680 0 0,-151-20-784 0 0,1 0 1 0 0,-1 0 0 0 0,0 0 0 0 0,1 0 0 0 0,-1 1 0 0 0,0-1 0 0 0,1 0 0 0 0,-1 0-1 0 0,0 0 1 0 0,1 0 0 0 0,-1 0 0 0 0,0 0 0 0 0,0 1 0 0 0,1-1 0 0 0,-1 0 0 0 0,0 0-1 0 0,1 1 1 0 0,-1-1 0 0 0,0 0 0 0 0,0 0 0 0 0,1 1 0 0 0,-1-1 0 0 0,0 0-1 0 0,0 0 1 0 0,0 1 0 0 0,0-1 0 0 0,1 0 0 0 0,-1 1 0 0 0,0-1 0 0 0,0 0 0 0 0,0 1-1 0 0,0-1 1 0 0,0 0 0 0 0,0 1 0 0 0,0-1 0 0 0,0 0 0 0 0,0 1 0 0 0,-8 15 471 0 0,-21 11-283 0 0,-51 28 314 0 0,43-30-236 0 0,1 1 0 0 0,-52 48 0 0 0,78-63-216 0 0,0 0 0 0 0,0 1 0 0 0,1 0 0 0 0,1 0-1 0 0,0 1 1 0 0,0 0 0 0 0,1 1 0 0 0,1-1 0 0 0,1 1 0 0 0,0 1 0 0 0,-6 23 0 0 0,9-27-50 0 0,0 0 1 0 0,1 0-1 0 0,1 0 1 0 0,-1 0-1 0 0,2 0 1 0 0,-1 0 0 0 0,1 0-1 0 0,1 0 1 0 0,6 21-1 0 0,-5-24-43 0 0,1 1 0 0 0,0-1 0 0 0,0 0 0 0 0,0 0 0 0 0,1 0 0 0 0,1 0 0 0 0,-1-1 0 0 0,1 0-1 0 0,1 0 1 0 0,-1-1 0 0 0,1 1 0 0 0,10 6 0 0 0,0-2-3 0 0,1 0 0 0 0,0-2 0 0 0,1 0 0 0 0,0-1 1 0 0,0-1-1 0 0,1-1 0 0 0,-1 0 0 0 0,2-2 0 0 0,31 4 0 0 0,8-3-11 0 0,121-6 0 0 0,89-30-1754 0 0,-112 2-6109 0 0</inkml:trace>
  <inkml:trace contextRef="#ctx0" brushRef="#br0" timeOffset="4">66 6681 919 0 0,'-2'-1'67'0'0,"0"0"432"0"0,1 0-1 0 0,-1 0 1 0 0,0 0-1 0 0,1 0 1 0 0,-1 0 0 0 0,0 0-1 0 0,0 0 1 0 0,0 1-1 0 0,0-1 1 0 0,0 1 0 0 0,0 0-1 0 0,0-1 1 0 0,0 1-1 0 0,0 0 1 0 0,0 0-1 0 0,0 0 1 0 0,0 0 0 0 0,0 1-1 0 0,-4 0 1 0 0,5 0-351 0 0,-1 0 1 0 0,1 0-1 0 0,0 0 1 0 0,-1 0-1 0 0,1 0 1 0 0,0 1 0 0 0,0-1-1 0 0,0 0 1 0 0,0 1-1 0 0,0-1 1 0 0,0 0-1 0 0,1 1 1 0 0,-1-1-1 0 0,0 1 1 0 0,1-1 0 0 0,-1 1-1 0 0,1 0 1 0 0,-1 2-1 0 0,-1 6 54 0 0,1 0 0 0 0,1 0 0 0 0,0 1 0 0 0,0-1-1 0 0,3 15 1 0 0,42 428 3756 0 0,-27-250-3476 0 0,-12-120 83 0 0,-3 0 0 0 0,-4 0 0 0 0,-17 117 0 0 0,6-143-574 0 0,11-55-436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11.266"/>
    </inkml:context>
    <inkml:brush xml:id="br0">
      <inkml:brushProperty name="width" value="0.05" units="cm"/>
      <inkml:brushProperty name="height" value="0.05" units="cm"/>
      <inkml:brushProperty name="color" value="#E71224"/>
    </inkml:brush>
  </inkml:definitions>
  <inkml:trace contextRef="#ctx0" brushRef="#br0">18 1 2303 0 0,'-5'16'57'0'0,"1"0"0"0"0,1 1 0 0 0,1-1 0 0 0,-1 28 0 0 0,6 6 3118 0 0,16 113 306 0 0,38 243 5442 0 0,-52-381-9185 0 0,12 48-4453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12.654"/>
    </inkml:context>
    <inkml:brush xml:id="br0">
      <inkml:brushProperty name="width" value="0.05" units="cm"/>
      <inkml:brushProperty name="height" value="0.05" units="cm"/>
      <inkml:brushProperty name="color" value="#E71224"/>
    </inkml:brush>
  </inkml:definitions>
  <inkml:trace contextRef="#ctx0" brushRef="#br0">0 87 8287 0 0,'0'0'1876'0'0,"9"7"386"0"0,-2-2-2070 0 0,1-1-1 0 0,0 0 1 0 0,0 0 0 0 0,0-1 0 0 0,0 0 0 0 0,1 0 0 0 0,-1-1 0 0 0,16 2 0 0 0,6-1-88 0 0,37-2 1 0 0,6 2 765 0 0,-5 6 387 0 0,94 26 0 0 0,16 3 100 0 0,-60-21-884 0 0,0-6 1 0 0,153-4-1 0 0,282-31 505 0 0,-483 21-967 0 0,192-19 53 0 0,-12 1 207 0 0,-240 20-253 0 0,967-66 706 0 0,-671 41-551 0 0,80-9 49 0 0,-77 10-222 0 0,-65 7 0 0 0,-122 10 59 0 0,138 10-1 0 0,-229-1-12 0 0,-1 2 0 0 0,1 0 0 0 0,-1 2 0 0 0,0 2 0 0 0,0 0 0 0 0,-1 2 0 0 0,0 1-1 0 0,0 2 1 0 0,30 17 0 0 0,-43-19 29 0 0,-1 1 0 0 0,18 17 0 0 0,1 0-33 0 0,-16-12-34 0 0,0 0 0 0 0,-2 1 0 0 0,0 0 0 0 0,0 2 0 0 0,-2 0 1 0 0,0 0-1 0 0,12 26 0 0 0,65 154 44 0 0,-88-190-52 0 0,22 50 16 0 0,-3 1 0 0 0,-2 1 0 0 0,16 85 0 0 0,-30-114 1 0 0,-4-21-3 0 0,1 0 1 0 0,-2 0-1 0 0,1 1 1 0 0,-2-1-1 0 0,1 1 0 0 0,-2-1 1 0 0,1 0-1 0 0,-5 20 1 0 0,4-28 8 0 0,0 0 0 0 0,0 0 0 0 0,0 0 0 0 0,0 0-1 0 0,-1 0 1 0 0,1 0 0 0 0,-1 0 0 0 0,0-1 0 0 0,0 1 0 0 0,0 0 0 0 0,0-1 0 0 0,-1 0 0 0 0,1 0 0 0 0,0 1 0 0 0,-1-1 0 0 0,0-1 0 0 0,1 1 0 0 0,-1 0 0 0 0,0-1 0 0 0,0 1 0 0 0,0-1-1 0 0,-6 2 1 0 0,-2 0 24 0 0,0-1-1 0 0,-1 0 1 0 0,0 0 0 0 0,-16-1-1 0 0,24-1-38 0 0,-37-1 28 0 0,-1-1 0 0 0,1-3 1 0 0,-43-9-1 0 0,-52-7-40 0 0,6 13 4 0 0,-155 10 0 0 0,-100 13 0 0 0,-238 17 0 0 0,448-22 0 0 0,55-5 0 0 0,-472 6 0 0 0,328-11 0 0 0,-435-4 0 0 0,-243 51 0 0 0,921-45-187 0 0,-92 6-315 0 0,99-8-356 0 0,1-1 1 0 0,0 0 0 0 0,-20-5 0 0 0,17 1-4402 0 0,2-5-1516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13.313"/>
    </inkml:context>
    <inkml:brush xml:id="br0">
      <inkml:brushProperty name="width" value="0.05" units="cm"/>
      <inkml:brushProperty name="height" value="0.05" units="cm"/>
      <inkml:brushProperty name="color" value="#E71224"/>
    </inkml:brush>
  </inkml:definitions>
  <inkml:trace contextRef="#ctx0" brushRef="#br0">1338 29 4143 0 0,'-2'-1'319'0'0,"-23"-6"2003"0"0,0 1 0 0 0,0 1 0 0 0,0 0 0 0 0,-42 0-1 0 0,-7 6-2675 0 0,31 0 396 0 0,-131 10 320 0 0,148-8-313 0 0,0 2 0 0 0,0 0 1 0 0,1 2-1 0 0,-38 15 0 0 0,52-17-53 0 0,1 0 0 0 0,0 1 0 0 0,0 0 0 0 0,1 1 0 0 0,-1 0 0 0 0,2 1 0 0 0,-1-1-1 0 0,1 2 1 0 0,0-1 0 0 0,1 1 0 0 0,0 0 0 0 0,-11 19 0 0 0,17-24-2 0 0,-1-1-1 0 0,1 1 1 0 0,1 0-1 0 0,-1-1 1 0 0,0 1-1 0 0,1 0 1 0 0,0-1 0 0 0,0 1-1 0 0,0 0 1 0 0,0-1-1 0 0,0 1 1 0 0,1 0 0 0 0,0-1-1 0 0,0 1 1 0 0,0-1-1 0 0,0 1 1 0 0,0-1-1 0 0,1 1 1 0 0,-1-1 0 0 0,1 0-1 0 0,0 0 1 0 0,0 1-1 0 0,1-2 1 0 0,-1 1 0 0 0,4 4-1 0 0,4 3-29 0 0,0 0 0 0 0,1 0 0 0 0,0-1-1 0 0,0-1 1 0 0,16 10 0 0 0,4-1 33 0 0,0-2-1 0 0,59 22 1 0 0,71 10 4 0 0,15 5 333 0 0,-64-15 219 0 0,-52-18 500 0 0,76 34 0 0 0,-130-51-840 0 0,0 1 0 0 0,-1 0 0 0 0,0 0 0 0 0,0 0 1 0 0,0 1-1 0 0,8 7 0 0 0,-12-10-178 0 0,-1 0 0 0 0,0-1 0 0 0,1 1 0 0 0,-1 0 0 0 0,0 0 0 0 0,0-1-1 0 0,0 1 1 0 0,0 0 0 0 0,0 0 0 0 0,1-1 0 0 0,-1 1 0 0 0,-1 0 0 0 0,1 0 0 0 0,0-1 0 0 0,0 1 0 0 0,0 0 0 0 0,0 0 0 0 0,0-1 0 0 0,-1 1 0 0 0,1 0 0 0 0,0-1 0 0 0,-1 1 0 0 0,1 0 0 0 0,0-1-1 0 0,-1 2 1 0 0,-12 14 402 0 0,2-6-237 0 0,-1 0 1 0 0,0-1-1 0 0,0-1 0 0 0,-1 0 0 0 0,-25 12 0 0 0,-77 24 236 0 0,83-32-309 0 0,-40 9-65 0 0,-1-2-1 0 0,-1-4 1 0 0,-118 10 0 0 0,117-19 7 0 0,0-4 0 0 0,0-2 0 0 0,-112-16 0 0 0,134 8-624 0 0,1-2-1 0 0,1-3 0 0 0,0-2 1 0 0,1-2-1 0 0,-86-42 1 0 0,83 29-807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13.882"/>
    </inkml:context>
    <inkml:brush xml:id="br0">
      <inkml:brushProperty name="width" value="0.05" units="cm"/>
      <inkml:brushProperty name="height" value="0.05" units="cm"/>
      <inkml:brushProperty name="color" value="#E71224"/>
    </inkml:brush>
  </inkml:definitions>
  <inkml:trace contextRef="#ctx0" brushRef="#br0">39 455 17855 0 0,'-36'12'1970'0'0,"34"-12"-1388"0"0,4-12-374 0 0,3-5-162 0 0,0 0 0 0 0,1 0 1 0 0,1 1-1 0 0,17-28 0 0 0,45-60 262 0 0,-51 77-287 0 0,5-6-17 0 0,42-44 1 0 0,-53 64 19 0 0,1 1 0 0 0,0 0 1 0 0,1 1-1 0 0,0 1 0 0 0,30-17 1 0 0,-39 24-4 0 0,0 0-1 0 0,1 1 1 0 0,-1 0 0 0 0,0 0-1 0 0,0 1 1 0 0,1 0 0 0 0,-1-1 0 0 0,1 2-1 0 0,-1-1 1 0 0,1 1 0 0 0,0 0 0 0 0,-1 0-1 0 0,1 0 1 0 0,-1 1 0 0 0,1 0-1 0 0,-1 0 1 0 0,1 0 0 0 0,-1 1 0 0 0,1-1-1 0 0,-1 1 1 0 0,0 1 0 0 0,0-1-1 0 0,0 1 1 0 0,0 0 0 0 0,-1 0 0 0 0,1 0-1 0 0,-1 1 1 0 0,0 0 0 0 0,0-1 0 0 0,0 1-1 0 0,0 1 1 0 0,-1-1 0 0 0,1 1-1 0 0,2 4 1 0 0,6 14 123 0 0,0 1 0 0 0,-2-1 0 0 0,-1 2 0 0 0,-1-1 0 0 0,6 28 0 0 0,5 14 43 0 0,62 198-1058 0 0,-63-211 267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01.039"/>
    </inkml:context>
    <inkml:brush xml:id="br0">
      <inkml:brushProperty name="width" value="0.05" units="cm"/>
      <inkml:brushProperty name="height" value="0.05" units="cm"/>
      <inkml:brushProperty name="color" value="#E71224"/>
    </inkml:brush>
  </inkml:definitions>
  <inkml:trace contextRef="#ctx0" brushRef="#br0">349 0 13271 0 0,'-4'8'221'0'0,"1"0"0"0"0,-1 0 0 0 0,2 0 0 0 0,-1 1 0 0 0,1-1 0 0 0,-1 15 0 0 0,-2 54-389 0 0,4-41 399 0 0,-57 677 3977 0 0,7 118-1778 0 0,49-626-2020 0 0,-5 230-212 0 0,3-252-82 0 0,-7 134 224 0 0,-81 318 1740 0 0,43-312-1434 0 0,11-57-444 0 0,37-257-214 0 0,1-7-53 0 0,-8-11-1443 0 0,7-12-67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02.054"/>
    </inkml:context>
    <inkml:brush xml:id="br0">
      <inkml:brushProperty name="width" value="0.05" units="cm"/>
      <inkml:brushProperty name="height" value="0.05" units="cm"/>
      <inkml:brushProperty name="color" value="#E71224"/>
    </inkml:brush>
  </inkml:definitions>
  <inkml:trace contextRef="#ctx0" brushRef="#br0">386 78 10591 0 0,'0'0'819'0'0,"10"0"-184"0"0,38 8 5729 0 0,24 12-3632 0 0,12 3-2826 0 0,-43-17 93 0 0,0-1 0 0 0,1-2 0 0 0,65-5 0 0 0,125-23 27 0 0,-136 12 43 0 0,168-24 120 0 0,86-11 251 0 0,-293 42-311 0 0,-19 1-31 0 0,1 1 1 0 0,-1 2 0 0 0,0 2-1 0 0,48 5 1 0 0,-75-4-90 0 0,-1 1 1 0 0,0 1-1 0 0,0 0 1 0 0,0 0-1 0 0,0 1 0 0 0,0 0 1 0 0,-1 0-1 0 0,0 1 0 0 0,0 1 1 0 0,0-1-1 0 0,0 1 0 0 0,-1 1 1 0 0,0 0-1 0 0,0 0 1 0 0,-1 0-1 0 0,0 1 0 0 0,0 0 1 0 0,-1 1-1 0 0,0-1 0 0 0,6 14 1 0 0,-2-1 19 0 0,-1 0 1 0 0,-1 1-1 0 0,-1 0 0 0 0,-1 0 1 0 0,5 33-1 0 0,5 116 141 0 0,-14-139-135 0 0,1 57 44 0 0,-11 110 0 0 0,-23 89-7 0 0,-1 9 63 0 0,-14 694-4 0 0,50-484-79 0 0,-7 477 805 0 0,0-916-686 0 0,-17 104-1 0 0,15-144-96 0 0,-2-1 1 0 0,0 0-1 0 0,-2 0 0 0 0,-1-1 1 0 0,-2 0-1 0 0,-21 37 1 0 0,24-51-51 0 0,0 0 1 0 0,0-1-1 0 0,-2 0 1 0 0,1-1-1 0 0,-1 0 1 0 0,-1 0-1 0 0,0-2 1 0 0,0 1-1 0 0,-1-1 1 0 0,1-1-1 0 0,-2 0 1 0 0,1-1-1 0 0,-1-1 1 0 0,-23 7-1 0 0,-7-1 85 0 0,0-3 0 0 0,0-1 0 0 0,-70 2-1 0 0,-305-24 584 0 0,172-1-501 0 0,125 10-172 0 0,-134-1 26 0 0,123 12-81 0 0,-195-4-1000 0 0,295-4-770 0 0,-53-11 0 0 0,50 4-6318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03.074"/>
    </inkml:context>
    <inkml:brush xml:id="br0">
      <inkml:brushProperty name="width" value="0.05" units="cm"/>
      <inkml:brushProperty name="height" value="0.05" units="cm"/>
      <inkml:brushProperty name="color" value="#E71224"/>
    </inkml:brush>
  </inkml:definitions>
  <inkml:trace contextRef="#ctx0" brushRef="#br0">99 15 11519 0 0,'-2'-1'887'0'0,"-22"-9"1162"0"0,22 9-1772 0 0,1 1 0 0 0,0-1 1 0 0,-1 1-1 0 0,1 0 0 0 0,-1-1 0 0 0,1 1 0 0 0,-1 0 0 0 0,0 0 0 0 0,1 0 0 0 0,-1 0 0 0 0,1 0 0 0 0,-1 0 0 0 0,1 0 0 0 0,-1 1 0 0 0,1-1 0 0 0,-1 1 1 0 0,1-1-1 0 0,0 1 0 0 0,-1-1 0 0 0,1 1 0 0 0,-1 0 0 0 0,1 0 0 0 0,-2 1 0 0 0,0 0-134 0 0,1 1-1 0 0,0 0 0 0 0,-1-1 1 0 0,1 1-1 0 0,0 0 1 0 0,1 0-1 0 0,-1 1 1 0 0,1-1-1 0 0,-1 0 1 0 0,0 4-1 0 0,-2 6-146 0 0,1-1-1 0 0,0 1 0 0 0,2 0 0 0 0,-2 25 0 0 0,24 395 532 0 0,52 741-236 0 0,-53-773-141 0 0,7 211-63 0 0,-18 0 720 0 0,-19-318-503 0 0,1-91 137 0 0,0-49 138 0 0,1-43-287 0 0,-8 2-14 0 0,15-102-267 0 0,1-9-8 0 0,0 0 0 0 0,1 1 0 0 0,-1-1 0 0 0,0 0 0 0 0,0 1 0 0 0,1-1 0 0 0,0 0 0 0 0,-1 0 1 0 0,1 1-1 0 0,0-1 0 0 0,0 0 0 0 0,0 0 0 0 0,0 0 0 0 0,1 0 0 0 0,-1 0 0 0 0,1 0 0 0 0,-1-1 0 0 0,1 1 0 0 0,-1 0 0 0 0,4 2 0 0 0,-5-4-3 0 0,6 4 13 0 0,1-1 0 0 0,-1 1 0 0 0,1-1-1 0 0,-1-1 1 0 0,1 1 0 0 0,0-1 0 0 0,0 0 0 0 0,0-1 0 0 0,0 1 0 0 0,0-2-1 0 0,0 1 1 0 0,14-1 0 0 0,8-2 95 0 0,52-9 1 0 0,-65 8-98 0 0,447-58 275 0 0,-419 56-284 0 0,525-43 115 0 0,-474 46-184 0 0,0 4 1 0 0,106 17-1 0 0,-194-19-609 0 0,-5-6-4222 0 0,-2 6 4694 0 0,0 0 0 0 0,0 0-1 0 0,0-1 1 0 0,0 1 0 0 0,-1 0 0 0 0,1 0 0 0 0,-1-2-1429 0 0,0 0 915 0 0,-4-12-6928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03.843"/>
    </inkml:context>
    <inkml:brush xml:id="br0">
      <inkml:brushProperty name="width" value="0.05" units="cm"/>
      <inkml:brushProperty name="height" value="0.05" units="cm"/>
      <inkml:brushProperty name="color" value="#E71224"/>
    </inkml:brush>
  </inkml:definitions>
  <inkml:trace contextRef="#ctx0" brushRef="#br0">10 102 5983 0 0,'-10'-4'12775'0'0,"36"-3"-12427"0"0,360-29 2600 0 0,-185 18-2374 0 0,59-3-3 0 0,-162 15-376 0 0,136-4 190 0 0,-171 10-268 0 0,106 15-1 0 0,-124-8-109 0 0,73 24 0 0 0,-95-24-8 0 0,0 2 1 0 0,0 1-1 0 0,-1 1 1 0 0,38 25-1 0 0,-49-27 7 0 0,1 1 0 0 0,-2 0 0 0 0,1 1 1 0 0,-2 0-1 0 0,1 0 0 0 0,-1 1 0 0 0,-1 1 0 0 0,0-1 0 0 0,-1 1 0 0 0,-1 0 0 0 0,0 1 0 0 0,5 16 1 0 0,5 22 33 0 0,-3 0 0 0 0,7 55 1 0 0,-9-47-23 0 0,48 512 219 0 0,-50-425-237 0 0,26 690 265 0 0,-31-1 866 0 0,-4-835-1130 0 0,-46 796 872 0 0,26-559-863 0 0,11 136-2203 0 0,10-366 2081 0 0,4 36-2102 0 0,3-17 157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05.975"/>
    </inkml:context>
    <inkml:brush xml:id="br0">
      <inkml:brushProperty name="width" value="0.05" units="cm"/>
      <inkml:brushProperty name="height" value="0.05" units="cm"/>
      <inkml:brushProperty name="color" value="#E71224"/>
    </inkml:brush>
  </inkml:definitions>
  <inkml:trace contextRef="#ctx0" brushRef="#br0">114 48 15551 0 0,'-3'0'712'0'0,"-59"-2"1224"0"0,59 4-1889 0 0,0-1-1 0 0,0 1 1 0 0,1-1-1 0 0,-1 1 1 0 0,0 0-1 0 0,1 0 1 0 0,-1 1-1 0 0,1-1 1 0 0,0 0-1 0 0,0 1 1 0 0,0 0-1 0 0,0-1 1 0 0,0 1 0 0 0,0 0-1 0 0,1 0 1 0 0,0 0-1 0 0,-1 0 1 0 0,1 0-1 0 0,0 0 1 0 0,0 0-1 0 0,1 0 1 0 0,-1 1-1 0 0,0 3 1 0 0,-1 12 77 0 0,1 1 0 0 0,1 35 0 0 0,1-29 3 0 0,-2 103-23 0 0,6 341 432 0 0,-4-436-523 0 0,11 178 421 0 0,-8-172-338 0 0,3 0 0 0 0,1 0 1 0 0,15 46-1 0 0,-18-74-16 0 0,0 0 0 0 0,1-1 0 0 0,1 1 0 0 0,-1-1 0 0 0,2-1 0 0 0,0 1 0 0 0,0-1 0 0 0,1 0 0 0 0,0-1 0 0 0,0 0 0 0 0,1-1 0 0 0,0 1 0 0 0,1-2 0 0 0,0 0 0 0 0,0 0 0 0 0,1-1 0 0 0,-1 0 0 0 0,1-1 0 0 0,0-1 0 0 0,19 6 0 0 0,-19-7-9 0 0,37 7 133 0 0,-37-9-141 0 0,0 0 0 0 0,0 0 1 0 0,16-2-1 0 0,119-29 79 0 0,106-18 180 0 0,-242 46-321 0 0,501-45 622 0 0,-442 46-539 0 0,452-6 525 0 0,85-27-558 0 0,-325 12 45 0 0,26-2-57 0 0,223-12 50 0 0,-319 27-89 0 0,147-3 0 0 0,1 26 0 0 0,94 53 128 0 0,-327-34-108 0 0,76 15 52 0 0,-173-43-63 0 0,0-1 0 0 0,0-2 0 0 0,0-1-1 0 0,56-5 1 0 0,-68 1 7 0 0,-1-1 1 0 0,1 0-1 0 0,-1-1 1 0 0,0 0-1 0 0,0-2 0 0 0,19-10 1 0 0,-13 4 15 0 0,0-1 1 0 0,-1-1 0 0 0,30-27-1 0 0,-26 19-9 0 0,-1-1-1 0 0,-1-2 1 0 0,-1 0 0 0 0,-1-1-1 0 0,-1-1 1 0 0,-2-2-1 0 0,-1 1 1 0 0,28-63-1 0 0,0-26-22 0 0,48-192 0 0 0,-74 197-212 0 0,10-168 0 0 0,-29 263 213 0 0,0 11-2 0 0,0-1 0 0 0,-1 0 0 0 0,0 1-1 0 0,0-1 1 0 0,-1 0 0 0 0,0 1 0 0 0,0-1 0 0 0,-1 0 0 0 0,-2-7-1 0 0,-1 4-40 0 0,-6 3 31 0 0,-1 5 11 0 0,-1 3 11 0 0,10-1-5 0 0,1 1 1 0 0,-1 0 0 0 0,1 1-1 0 0,-1-1 1 0 0,0 0-1 0 0,1 1 1 0 0,-1 0 0 0 0,1-1-1 0 0,-1 1 1 0 0,1 0 0 0 0,0 0-1 0 0,-1 0 1 0 0,1 1-1 0 0,-3 1 1 0 0,-1 1 27 0 0,1 0 0 0 0,-1 0 0 0 0,0-1 0 0 0,-12 5 0 0 0,9-4-22 0 0,-30 8 119 0 0,-1-1 1 0 0,0-3-1 0 0,-50 5 0 0 0,20-3-36 0 0,-58 5 45 0 0,-228-5 0 0 0,127-9-39 0 0,56 4-90 0 0,-265 13-11 0 0,132-4-4 0 0,74-4 72 0 0,50-4-68 0 0,1-8 0 0 0,-302-41 0 0 0,323 18-1 0 0,-187-24-35 0 0,-2 30-463 0 0,27 45-177 0 0,182-11-567 0 0,99-12-1286 0 0,23-2 1049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06.740"/>
    </inkml:context>
    <inkml:brush xml:id="br0">
      <inkml:brushProperty name="width" value="0.05" units="cm"/>
      <inkml:brushProperty name="height" value="0.05" units="cm"/>
      <inkml:brushProperty name="color" value="#E71224"/>
    </inkml:brush>
  </inkml:definitions>
  <inkml:trace contextRef="#ctx0" brushRef="#br0">1063 31 7831 0 0,'-9'-7'810'0'0,"4"4"-27"0"0,-1-1 0 0 0,0 1 0 0 0,0 1 0 0 0,-1-1 1 0 0,1 1-1 0 0,-1 0 0 0 0,-12-1 0 0 0,7 2-63 0 0,-1 0-1 0 0,-18 2 1 0 0,2 0-410 0 0,-57 2 419 0 0,1 4-1 0 0,-163 35 1 0 0,210-33-638 0 0,1 2 0 0 0,1 1 0 0 0,0 2 0 0 0,1 1 0 0 0,-40 25 0 0 0,52-27 74 0 0,1 2-1 0 0,0 1 1 0 0,1 1 0 0 0,1 0 0 0 0,1 2-1 0 0,0 0 1 0 0,2 1 0 0 0,-21 30 0 0 0,34-45-128 0 0,0 1 0 0 0,1 0 0 0 0,0-1 0 0 0,0 1 0 0 0,1 0 0 0 0,0 0 0 0 0,0 1 0 0 0,0-1 0 0 0,1 0 1 0 0,-1 1-1 0 0,2-1 0 0 0,-1 1 0 0 0,1-1 0 0 0,0 1 0 0 0,0-1 0 0 0,0 1 0 0 0,1-1 0 0 0,0 1 0 0 0,1-1 0 0 0,0 1 0 0 0,0-1 0 0 0,0 0 0 0 0,0 0 0 0 0,1 0 1 0 0,0 0-1 0 0,0 0 0 0 0,1-1 0 0 0,0 0 0 0 0,7 9 0 0 0,1-1 65 0 0,0-2 1 0 0,0 1 0 0 0,1-2-1 0 0,0 0 1 0 0,1 0 0 0 0,0-1-1 0 0,1-1 1 0 0,0-1 0 0 0,0 0-1 0 0,1 0 1 0 0,0-2 0 0 0,27 7-1 0 0,16-1 140 0 0,1-2-1 0 0,68 2 1 0 0,-124-11-239 0 0,155 5 84 0 0,-132-6-1462 0 0,0-1-1 0 0,0-1 1 0 0,48-13 0 0 0,-59 11-432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31.818"/>
    </inkml:context>
    <inkml:brush xml:id="br0">
      <inkml:brushProperty name="width" value="0.05" units="cm"/>
      <inkml:brushProperty name="height" value="0.05" units="cm"/>
      <inkml:brushProperty name="color" value="#E71224"/>
    </inkml:brush>
  </inkml:definitions>
  <inkml:trace contextRef="#ctx0" brushRef="#br0">0 471 9239 0 0,'0'0'838'0'0,"2"1"-692"0"0,19 9 190 0 0,-1-1 0 0 0,1-1 0 0 0,1-1 0 0 0,-1-1 1 0 0,33 6-1 0 0,116 7 1315 0 0,-160-18-1599 0 0,348 19 2718 0 0,-24-3-1340 0 0,99 26-857 0 0,-234-21-400 0 0,390 6 1665 0 0,-92-49 322 0 0,-470 19-1949 0 0,47-12 1 0 0,-68 12-178 0 0,1 1 0 0 0,-2-1 1 0 0,1-1-1 0 0,0 1 0 0 0,0-1 0 0 0,-1 0 1 0 0,1 0-1 0 0,-1 0 0 0 0,0-1 1 0 0,0 0-1 0 0,0 0 0 0 0,-1 0 1 0 0,9-9-1 0 0,-12 11-3 0 0,0 0 0 0 0,-1 0 0 0 0,1 0 0 0 0,0 0 0 0 0,-1 0 0 0 0,1-1 0 0 0,-1 1 0 0 0,0 0 0 0 0,0 0 0 0 0,0 0 0 0 0,0 0 0 0 0,0 0 0 0 0,0 0 0 0 0,0-1 0 0 0,-1 1 0 0 0,1 0 0 0 0,-1 0 0 0 0,1 0 0 0 0,-1 0 0 0 0,0 0 0 0 0,0 0 0 0 0,0 0 0 0 0,0 0 0 0 0,-2-2 0 0 0,-1-2 48 0 0,-1-1-1 0 0,0 1 1 0 0,0 0-1 0 0,-12-10 1 0 0,-42-31 75 0 0,-3 4 1 0 0,-111-59 0 0 0,161 95-141 0 0,-33-16 14 0 0,0 2-1 0 0,-59-19 0 0 0,-100-20-40 0 0,108 33 19 0 0,-195-36-59 0 0,-4 24-92 0 0,244 33 127 0 0,-50-2 2 0 0,-1 4 0 0 0,1 4 0 0 0,-173 24 0 0 0,55 19 16 0 0,105-17 0 0 0,-132 26-352 0 0,228-48-151 0 0,-6 1-970 0 0,9-4-6004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07.189"/>
    </inkml:context>
    <inkml:brush xml:id="br0">
      <inkml:brushProperty name="width" value="0.05" units="cm"/>
      <inkml:brushProperty name="height" value="0.05" units="cm"/>
      <inkml:brushProperty name="color" value="#E71224"/>
    </inkml:brush>
  </inkml:definitions>
  <inkml:trace contextRef="#ctx0" brushRef="#br0">195 1 9671 0 0,'0'0'875'0'0,"-6"11"-399"0"0,-24 37 6732 0 0,-13 27-4763 0 0,-27 46-2725 0 0,63-111 393 0 0,1 0 1 0 0,1 0-1 0 0,0 1 0 0 0,0 0 0 0 0,1 0 0 0 0,0 0 0 0 0,1 1 1 0 0,-3 19-1 0 0,6-24-32 0 0,-1 0 0 0 0,1-1 0 0 0,1 1 0 0 0,-1 0 0 0 0,1-1 0 0 0,0 1 0 0 0,1-1 0 0 0,-1 1 0 0 0,1-1 0 0 0,1 1 0 0 0,-1-1 0 0 0,1 0 0 0 0,0 0 0 0 0,0 0 0 0 0,1-1 0 0 0,7 10 0 0 0,-2-5 33 0 0,1 0 0 0 0,0 0 0 0 0,1-1 0 0 0,0-1 0 0 0,0 0 0 0 0,0 0 0 0 0,1-1 0 0 0,1 0 1 0 0,-1-1-1 0 0,18 5 0 0 0,1-1-36 0 0,1-1 0 0 0,1-2 1 0 0,39 3-1 0 0,-67-9-134 0 0,0-1 0 0 0,0 0 0 0 0,0 0-1 0 0,0 0 1 0 0,0-1 0 0 0,0 0 0 0 0,0 0 0 0 0,0 0 0 0 0,8-3 0 0 0,23-16-3572 0 0,-21 9-3783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07.867"/>
    </inkml:context>
    <inkml:brush xml:id="br0">
      <inkml:brushProperty name="width" value="0.05" units="cm"/>
      <inkml:brushProperty name="height" value="0.05" units="cm"/>
      <inkml:brushProperty name="color" value="#E71224"/>
    </inkml:brush>
  </inkml:definitions>
  <inkml:trace contextRef="#ctx0" brushRef="#br0">1 287 14743 0 0,'0'0'672'0'0,"22"17"658"0"0,-5-11 1246 0 0,-17-6-2512 0 0,1 0 0 0 0,-1 0 0 0 0,0 0 0 0 0,1 0 0 0 0,-1 0 0 0 0,0 0 0 0 0,1 0 0 0 0,-1 0-1 0 0,0 0 1 0 0,1 0 0 0 0,-1 0 0 0 0,0-1 0 0 0,1 1 0 0 0,-1 0 0 0 0,0 0 0 0 0,0 0 0 0 0,1-1 0 0 0,-1 1 0 0 0,0 0 0 0 0,0 0 0 0 0,1-1 0 0 0,-1 1 0 0 0,0 0 0 0 0,0-1 0 0 0,0 1 0 0 0,1 0 0 0 0,-1-1 0 0 0,0 1-1 0 0,0 0 1 0 0,0-1 0 0 0,0 1 0 0 0,0 0 0 0 0,0-1 0 0 0,1-1 136 0 0,2-10 472 0 0,8-32 989 0 0,5 14-1416 0 0,0 2 0 0 0,33-43 0 0 0,-37 56-189 0 0,1 0-1 0 0,0 1 0 0 0,1 0 1 0 0,1 1-1 0 0,28-19 0 0 0,-42 32-61 0 0,1-2 10 0 0,0 1 1 0 0,0-1-1 0 0,0 1 0 0 0,0 0 1 0 0,1 0-1 0 0,-1 0 1 0 0,0 0-1 0 0,1 0 0 0 0,-1 1 1 0 0,1-1-1 0 0,-1 1 1 0 0,1 0-1 0 0,-1-1 0 0 0,1 1 1 0 0,4 1-1 0 0,-4-1 0 0 0,-1 1 1 0 0,1 0-1 0 0,0-1 1 0 0,-1 1-1 0 0,0 0 0 0 0,1 1 1 0 0,-1-1-1 0 0,1 0 0 0 0,-1 1 1 0 0,0-1-1 0 0,0 1 1 0 0,0 0-1 0 0,0 0 0 0 0,0-1 1 0 0,0 1-1 0 0,-1 1 0 0 0,1-1 1 0 0,-1 0-1 0 0,1 0 1 0 0,-1 0-1 0 0,0 1 0 0 0,0-1 1 0 0,0 1-1 0 0,0-1 0 0 0,0 1 1 0 0,0-1-1 0 0,-1 1 1 0 0,1 5-1 0 0,0-3 32 0 0,6 29 232 0 0,-3 2 1 0 0,0-1-1 0 0,-3 53 0 0 0,2 14 17 0 0,23 120-1994 0 0,-24-214-680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1.252"/>
    </inkml:context>
    <inkml:brush xml:id="br0">
      <inkml:brushProperty name="width" value="0.05" units="cm"/>
      <inkml:brushProperty name="height" value="0.05" units="cm"/>
      <inkml:brushProperty name="color" value="#E71224"/>
    </inkml:brush>
  </inkml:definitions>
  <inkml:trace contextRef="#ctx0" brushRef="#br0">1 363 5527 0 0,'0'0'250'0'0,"2"0"-2"0"0,73-6 704 0 0,-58 6-387 0 0,-1-1 0 0 0,1-1 0 0 0,-1 0-1 0 0,0-1 1 0 0,0-1 0 0 0,30-11 0 0 0,89-47 627 0 0,-74 32-162 0 0,197-67 994 0 0,-192 75-1642 0 0,57-27 434 0 0,-78 29-482 0 0,0 2 1 0 0,51-11-1 0 0,-84 26-291 0 0,-3 4-22 0 0,-7-1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1.954"/>
    </inkml:context>
    <inkml:brush xml:id="br0">
      <inkml:brushProperty name="width" value="0.05" units="cm"/>
      <inkml:brushProperty name="height" value="0.05" units="cm"/>
      <inkml:brushProperty name="color" value="#E71224"/>
    </inkml:brush>
  </inkml:definitions>
  <inkml:trace contextRef="#ctx0" brushRef="#br0">123 259 8287 0 0,'0'0'4279'0'0,"-8"23"-4422"0"0,8-19-124 0 0,-2 0-1 0 0,1 0 1 0 0,0 0-1 0 0,-1 0 1 0 0,0 0-1 0 0,1 0 1 0 0,-4 3-1 0 0,4-5 778 0 0,1-2-404 0 0,-1 0 1 0 0,1 0 0 0 0,-1 0-1 0 0,1 1 1 0 0,-1-1-1 0 0,1 0 1 0 0,0 1 0 0 0,-1-1-1 0 0,1 0 1 0 0,0 1-1 0 0,-1-1 1 0 0,1 1 0 0 0,0-1-1 0 0,-1 0 1 0 0,1 1 0 0 0,0-1-1 0 0,0 1 1 0 0,0-1-1 0 0,-1 1 1 0 0,1-1 0 0 0,0 1-1 0 0,0-1 1 0 0,0 1-1 0 0,0-1 1 0 0,0 1 0 0 0,0-1-1 0 0,0 1 1 0 0,0 0 0 0 0,0 15 1182 0 0,2-12-1243 0 0,0 0-1 0 0,0 0 1 0 0,0 0 0 0 0,1 0 0 0 0,0 0-1 0 0,-1 0 1 0 0,1-1 0 0 0,0 1 0 0 0,1-1-1 0 0,-1 0 1 0 0,0 0 0 0 0,8 5 0 0 0,2 1-41 0 0,1-1 1 0 0,18 9 0 0 0,-10-8 40 0 0,0 0 0 0 0,0-2 0 0 0,0-1 0 0 0,1-1 0 0 0,35 4 0 0 0,116 0 467 0 0,-140-8-327 0 0,0-2 0 0 0,-1-1 0 0 0,1-2 0 0 0,-1-1 0 0 0,0-1 0 0 0,0-2 0 0 0,-1-2 0 0 0,0 0 0 0 0,-1-3 0 0 0,0 0 0 0 0,54-33 0 0 0,-84 45-176 0 0,23-14 339 0 0,0-2 0 0 0,28-25 0 0 0,-47 37-290 0 0,1 0 0 0 0,-2 0 0 0 0,1 0 0 0 0,0-1 0 0 0,-1 1 0 0 0,0-1 0 0 0,0 0 0 0 0,-1 0 0 0 0,0-1 0 0 0,0 1 0 0 0,0-1 0 0 0,-1 0 0 0 0,0 1 0 0 0,0-1 1 0 0,0-10-1 0 0,-2 12-31 0 0,0 0 0 0 0,-1 0 0 0 0,0 0 0 0 0,0 1 0 0 0,0-1 0 0 0,-1 0 0 0 0,0 0-1 0 0,0 1 1 0 0,0-1 0 0 0,0 1 0 0 0,-1 0 0 0 0,1-1 0 0 0,-1 1 0 0 0,0 0 0 0 0,0 1 0 0 0,-1-1 0 0 0,1 0 0 0 0,-1 1 0 0 0,0 0 0 0 0,0 0 0 0 0,-7-4 0 0 0,-8-5 15 0 0,0 1 0 0 0,-1 1 0 0 0,-29-11 1 0 0,23 12-42 0 0,0 2 0 0 0,-1 0 0 0 0,0 1 0 0 0,0 2 1 0 0,0 1-1 0 0,-33 0 0 0 0,8 4-25 0 0,1 2 0 0 0,-69 13 0 0 0,79-7 4 0 0,1 2-1 0 0,0 2 1 0 0,0 2-1 0 0,2 1 1 0 0,0 2 0 0 0,-68 44-1 0 0,77-45-9 0 0,5-3-140 0 0,-1 1 0 0 0,2 2 0 0 0,0 0 1 0 0,-37 36-1 0 0,60-52-87 0 0,-1-1 0 0 0,1 1 1 0 0,-1 0-1 0 0,1-1 0 0 0,-1 1 1 0 0,1 0-1 0 0,-1 0 0 0 0,1-1 0 0 0,0 1 1 0 0,-1 0-1 0 0,1 0 0 0 0,0 0 1 0 0,0 0-1 0 0,0 0 0 0 0,-1-1 1 0 0,1 1-1 0 0,0 0 0 0 0,0 0 0 0 0,0 0 1 0 0,0 0-1 0 0,1 0 0 0 0,-1 0 1 0 0,0 1-1 0 0,1-1 346 0 0,-1 1-1586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2.401"/>
    </inkml:context>
    <inkml:brush xml:id="br0">
      <inkml:brushProperty name="width" value="0.05" units="cm"/>
      <inkml:brushProperty name="height" value="0.05" units="cm"/>
      <inkml:brushProperty name="color" value="#E71224"/>
    </inkml:brush>
  </inkml:definitions>
  <inkml:trace contextRef="#ctx0" brushRef="#br0">49 1 9215 0 0,'-3'0'73'0'0,"1"1"0"0"0,-1 0-1 0 0,1 0 1 0 0,-1 1-1 0 0,1-1 1 0 0,-1 0-1 0 0,1 1 1 0 0,0 0 0 0 0,0-1-1 0 0,0 1 1 0 0,0 0-1 0 0,0 0 1 0 0,0 0-1 0 0,0 0 1 0 0,1 0 0 0 0,-1 1-1 0 0,1-1 1 0 0,-1 0-1 0 0,1 1 1 0 0,0-1-1 0 0,0 1 1 0 0,0 0 0 0 0,0-1-1 0 0,1 1 1 0 0,-1 0-1 0 0,1-1 1 0 0,-1 1 0 0 0,1 0-1 0 0,0 3 1 0 0,-2 21 2116 0 0,3 51 0 0 0,18 80-2330 0 0,-13-114 382 0 0,18 149-241 0 0,11 66 0 0 0,-34-249-3 0 0,0 1-10 0 0,1-1 0 0 0,0 1 1 0 0,0-1-1 0 0,1 1 1 0 0,1-1-1 0 0,-1 0 0 0 0,2 0 1 0 0,8 16-1 0 0,-12-25-8 0 0,0 0 0 0 0,-1 0 0 0 0,1 0 1 0 0,0-1-1 0 0,0 1 0 0 0,0 0 0 0 0,0-1 0 0 0,-1 1 0 0 0,1 0 0 0 0,0-1 1 0 0,0 1-1 0 0,0-1 0 0 0,0 1 0 0 0,0-1 0 0 0,0 0 0 0 0,0 1 0 0 0,1-1 1 0 0,-1 0-1 0 0,0 0 0 0 0,0 0 0 0 0,0 0 0 0 0,0 0 0 0 0,0 0 1 0 0,0 0-1 0 0,0 0 0 0 0,0 0 0 0 0,1 0 0 0 0,-1-1 0 0 0,0 1 0 0 0,0 0 1 0 0,0-1-1 0 0,1 0 0 0 0,1-1-100 0 0,0 1-1 0 0,0-1 1 0 0,0-1 0 0 0,0 1-1 0 0,-1 0 1 0 0,1-1 0 0 0,-1 1-1 0 0,0-1 1 0 0,3-3 0 0 0,12-19-1005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2.911"/>
    </inkml:context>
    <inkml:brush xml:id="br0">
      <inkml:brushProperty name="width" value="0.05" units="cm"/>
      <inkml:brushProperty name="height" value="0.05" units="cm"/>
      <inkml:brushProperty name="color" value="#E71224"/>
    </inkml:brush>
  </inkml:definitions>
  <inkml:trace contextRef="#ctx0" brushRef="#br0">1163 1 11519 0 0,'1'10'1191'0'0,"49"461"3315"0"0,-27-236-2963 0 0,-3 103-1479 0 0,-19-334-63 0 0,-1 0 0 0 0,0 0 0 0 0,-1 0 0 0 0,1 0 0 0 0,-1 0 0 0 0,1 0 0 0 0,-1 0 0 0 0,-1 0 0 0 0,1 0 0 0 0,0 0 0 0 0,-1 0 1 0 0,-4 6-1 0 0,6-9 3 0 0,0 0 0 0 0,-1-1 0 0 0,1 1 0 0 0,-1-1 0 0 0,1 1 0 0 0,-1-1 0 0 0,0 1 1 0 0,1-1-1 0 0,-1 0 0 0 0,1 1 0 0 0,-1-1 0 0 0,0 1 0 0 0,1-1 0 0 0,-1 0 0 0 0,0 0 1 0 0,1 1-1 0 0,-1-1 0 0 0,0 0 0 0 0,1 0 0 0 0,-1 0 0 0 0,0 0 0 0 0,0 0 0 0 0,1 0 1 0 0,-1 0-1 0 0,0 0 0 0 0,1 0 0 0 0,-1 0 0 0 0,0 0 0 0 0,0-1 0 0 0,1 1 0 0 0,-2 0 1 0 0,1-1 9 0 0,-16-2-578 0 0,1 0 1 0 0,-30-10-1 0 0,27 7-3219 0 0,-5-1-2031 0 0</inkml:trace>
  <inkml:trace contextRef="#ctx0" brushRef="#br0" timeOffset="1">0 1097 13359 0 0,'0'0'1027'0'0,"2"0"-510"0"0,24 4 1644 0 0,48 15 0 0 0,2 0-2027 0 0,-40-14-157 0 0,0-1-1 0 0,1-1 0 0 0,37-3 0 0 0,110-18-2342 0 0,-116 9 1075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3.770"/>
    </inkml:context>
    <inkml:brush xml:id="br0">
      <inkml:brushProperty name="width" value="0.05" units="cm"/>
      <inkml:brushProperty name="height" value="0.05" units="cm"/>
      <inkml:brushProperty name="color" value="#E71224"/>
    </inkml:brush>
  </inkml:definitions>
  <inkml:trace contextRef="#ctx0" brushRef="#br0">10 1 18167 0 0,'0'0'1776'0'0,"-7"8"-1584"0"0,4 6-192 0 0,7 6 0 0 0,2 3 0 0 0,1 4 0 0 0,2 3 0 0 0,-1 2 0 0 0,1 1-5352 0 0,-1-3-1096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4.267"/>
    </inkml:context>
    <inkml:brush xml:id="br0">
      <inkml:brushProperty name="width" value="0.05" units="cm"/>
      <inkml:brushProperty name="height" value="0.05" units="cm"/>
      <inkml:brushProperty name="color" value="#E71224"/>
    </inkml:brush>
  </inkml:definitions>
  <inkml:trace contextRef="#ctx0" brushRef="#br0">1 395 12175 0 0,'7'18'544'0'0,"-2"-4"104"0"0,5 6-520 0 0,3 4-128 0 0,4 6 0 0 0,2 4 0 0 0,-1 4 192 0 0,2 3 16 0 0,1 1 0 0 0,-1-1 0 0 0,3 0-624 0 0,-2-4-120 0 0</inkml:trace>
  <inkml:trace contextRef="#ctx0" brushRef="#br0" timeOffset="1">992 865 10711 0 0,'27'15'472'0'0,"-7"-5"104"0"0,5 2-464 0 0,3 5-112 0 0,2 2 0 0 0,3 1 0 0 0,2-2 64 0 0,5 2 0 0 0,1 0-64 0 0</inkml:trace>
  <inkml:trace contextRef="#ctx0" brushRef="#br0" timeOffset="2">1857 844 6447 0 0,'17'-17'576'0'0,"4"-3"-464"0"0,6 2-112 0 0,0-1 0 0 0,3 1 2056 0 0,-1 0 392 0 0,4 1 80 0 0,0 2 8 0 0,-1 4-1952 0 0,2 1-392 0 0,2 3-72 0 0,-1 0-24 0 0,1 1-856 0 0,2-1-168 0 0,3-1-40 0 0</inkml:trace>
  <inkml:trace contextRef="#ctx0" brushRef="#br0" timeOffset="3">3415 37 10135 0 0,'0'0'896'0'0,"7"-10"-712"0"0,3 3-184 0 0,4 2 0 0 0,6-1 1888 0 0,4 0 352 0 0,5 4 64 0 0,2 2 8 0 0,3 2-1848 0 0,3 0-368 0 0,2 1-96 0 0,1-3 0 0 0,1 0-1296 0 0,-3-6-272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4.981"/>
    </inkml:context>
    <inkml:brush xml:id="br0">
      <inkml:brushProperty name="width" value="0.05" units="cm"/>
      <inkml:brushProperty name="height" value="0.05" units="cm"/>
      <inkml:brushProperty name="color" value="#E71224"/>
    </inkml:brush>
  </inkml:definitions>
  <inkml:trace contextRef="#ctx0" brushRef="#br0">0 565 15319 0 0,'0'0'1386'0'0,"2"2"-1142"0"0,23 15-143 0 0,0 0 0 0 0,1-2 0 0 0,1-1 1 0 0,0 0-1 0 0,1-3 0 0 0,0 0 0 0 0,1-2 1 0 0,0 0-1 0 0,1-2 0 0 0,57 5 1 0 0,-17-8 292 0 0,1-3 0 0 0,-1-2 0 0 0,114-19 0 0 0,-24 3 525 0 0,19-3-431 0 0,-140 14-386 0 0,-1-2-1 0 0,59-21 1 0 0,-80 23-25 0 0,-1-1 1 0 0,1-1-1 0 0,-1 0 0 0 0,-1-2 0 0 0,1 1 0 0 0,-2-2 0 0 0,1 0 1 0 0,-2-1-1 0 0,22-23 0 0 0,-29 29-8 0 0,-1-1 0 0 0,0-1 1 0 0,0 1-1 0 0,0-1 0 0 0,-1 0 1 0 0,0 0-1 0 0,-1 0 0 0 0,1 0 0 0 0,-2-1 1 0 0,1 0-1 0 0,-1 1 0 0 0,-1-1 1 0 0,1 0-1 0 0,-1 0 0 0 0,-1 0 0 0 0,0 0 1 0 0,0 0-1 0 0,-1 1 0 0 0,0-1 1 0 0,0 0-1 0 0,-4-13 0 0 0,1 11-56 0 0,-1 0 0 0 0,0 1 0 0 0,0-1 0 0 0,-1 1 0 0 0,0 0 0 0 0,-1 0 0 0 0,0 1 0 0 0,-1 0 0 0 0,0 0 0 0 0,0 1 0 0 0,-1 0 0 0 0,0 0 0 0 0,-10-6-1 0 0,-5-2-26 0 0,-1 1-1 0 0,0 1 0 0 0,-1 1 0 0 0,-32-10 0 0 0,31 13-12 0 0,-1 3 1 0 0,-50-9-1 0 0,-60 2-282 0 0,107 11 152 0 0,-1 0 61 0 0,-231-17-2129 0 0,169 20 1588 0 0,24 0-5411 0 0,37-1-67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5.403"/>
    </inkml:context>
    <inkml:brush xml:id="br0">
      <inkml:brushProperty name="width" value="0.05" units="cm"/>
      <inkml:brushProperty name="height" value="0.05" units="cm"/>
      <inkml:brushProperty name="color" value="#E71224"/>
    </inkml:brush>
  </inkml:definitions>
  <inkml:trace contextRef="#ctx0" brushRef="#br0">4 1 14623 0 0,'0'0'648'0'0,"-2"13"136"0"0,0 4-624 0 0,4 4-160 0 0,2 6 0 0 0,2 0 0 0 0,2 1 192 0 0,-2 1 16 0 0,-2 0 0 0 0,-1 0-4664 0 0,0 0-936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32.245"/>
    </inkml:context>
    <inkml:brush xml:id="br0">
      <inkml:brushProperty name="width" value="0.05" units="cm"/>
      <inkml:brushProperty name="height" value="0.05" units="cm"/>
      <inkml:brushProperty name="color" value="#E71224"/>
    </inkml:brush>
  </inkml:definitions>
  <inkml:trace contextRef="#ctx0" brushRef="#br0">124 0 1839 0 0,'-8'7'156'0'0,"-1"-1"0"0"0,1 2 0 0 0,0-1 0 0 0,0 1 0 0 0,1 0 0 0 0,-9 13 0 0 0,11-13 1021 0 0,0 0 1 0 0,1 1-1 0 0,0 0 1 0 0,1-1-1 0 0,0 1 0 0 0,0 0 1 0 0,-2 17-1 0 0,-8 62-672 0 0,-1 122 0 0 0,14-150-467 0 0,3 0-1 0 0,2 0 1 0 0,13 58 0 0 0,-15-104-75 0 0,0-1 0 0 0,1 0-1 0 0,0 0 1 0 0,1-1 0 0 0,10 18-1 0 0,-4-12-90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5.853"/>
    </inkml:context>
    <inkml:brush xml:id="br0">
      <inkml:brushProperty name="width" value="0.05" units="cm"/>
      <inkml:brushProperty name="height" value="0.05" units="cm"/>
      <inkml:brushProperty name="color" value="#E71224"/>
    </inkml:brush>
  </inkml:definitions>
  <inkml:trace contextRef="#ctx0" brushRef="#br0">3 1 2759 0 0,'11'104'348'0'0,"12"52"6952"0"0,-2-12-5348 0 0,-19-126-2184 0 0,12 118-108 0 0,-13-115-1230 0 0,-2-1 0 0 0,-3 29 0 0 0,2-42 657 0 0,1 0 0 0 0,-1 1-1 0 0,-1-1 1 0 0,-4 10 0 0 0,5-12 826 0 0,0-1-1 0 0,-1 0 0 0 0,1 0 1 0 0,-1 0-1 0 0,0 0 0 0 0,0-1 1 0 0,-8 8 1795 0 0,-3-12 2692 0 0,14 1-4072 0 0,-1 0 0 0 0,1 0 0 0 0,0 0 0 0 0,-1 0 0 0 0,1 0 0 0 0,-1 0 0 0 0,1 0 0 0 0,-1 0 0 0 0,1 0 0 0 0,-1 0 0 0 0,1 0-1 0 0,-1 0 1 0 0,1 0 0 0 0,-1 0 0 0 0,1 0 0 0 0,-1 0 0 0 0,1 0 0 0 0,-1 1 0 0 0,1-1 0 0 0,-1 0 0 0 0,1 0 0 0 0,0 1 0 0 0,-1-1-1 0 0,1 20-216 0 0,3-6-220 0 0,0 0-1 0 0,1-1 1 0 0,1 1-1 0 0,0-1 1 0 0,1 0-1 0 0,0-1 1 0 0,16 23 0 0 0,3 9-76 0 0,31 61 13 0 0,-55-104 1000 0 0,-2-5-801 0 0,1 1 0 0 0,0-1-1 0 0,1 0 1 0 0,-1 0 0 0 0,1 1-1 0 0,0-1 1 0 0,0 1 0 0 0,0-1-1 0 0,0 0 1 0 0,1 1 0 0 0,-1 0-1 0 0,1-1 1 0 0,0 1 0 0 0,0 0-1 0 0,0 0 1 0 0,0 0 0 0 0,1 0-1 0 0,-1 0 1 0 0,4-3 0 0 0,25-21-1307 0 0,-9 10-2915 0 0,-5 6-392 0 0</inkml:trace>
  <inkml:trace contextRef="#ctx0" brushRef="#br0" timeOffset="1">712 924 1375 0 0,'14'10'128'0'0,"-7"-6"-128"0"0,2 0 0 0 0,1 2 0 0 0,0 0 2168 0 0,0-1 408 0 0,0 0 80 0 0,1-1 24 0 0,2 0-1848 0 0,-2-2-376 0 0,2-4-72 0 0,-2-1-8 0 0,2-1-1032 0 0,0-2-208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6.411"/>
    </inkml:context>
    <inkml:brush xml:id="br0">
      <inkml:brushProperty name="width" value="0.05" units="cm"/>
      <inkml:brushProperty name="height" value="0.05" units="cm"/>
      <inkml:brushProperty name="color" value="#E71224"/>
    </inkml:brush>
  </inkml:definitions>
  <inkml:trace contextRef="#ctx0" brushRef="#br0">397 70 5983 0 0,'-24'-49'612'0'0,"12"29"8979"0"0,4 32-5075 0 0,0-1-4483 0 0,-5 25 24 0 0,2 0-1 0 0,2 1 1 0 0,1-1-1 0 0,-4 49 1 0 0,3 152-208 0 0,39 301 78 0 0,-14-338-607 0 0,-15-184-637 0 0,-1 0 1 0 0,-2 27 0 0 0,-1-33-450 0 0</inkml:trace>
  <inkml:trace contextRef="#ctx0" brushRef="#br0" timeOffset="1">0 1275 7367 0 0,'0'0'784'0'0,"12"7"-784"0"0,2 0 1992 0 0,2 1 376 0 0,2 1 64 0 0,0 3 24 0 0,1 1-1880 0 0,1-2-384 0 0,0 0-64 0 0,-1-1-24 0 0,3 0-712 0 0,-2-6-136 0 0,-1-2-32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6.855"/>
    </inkml:context>
    <inkml:brush xml:id="br0">
      <inkml:brushProperty name="width" value="0.05" units="cm"/>
      <inkml:brushProperty name="height" value="0.05" units="cm"/>
      <inkml:brushProperty name="color" value="#E71224"/>
    </inkml:brush>
  </inkml:definitions>
  <inkml:trace contextRef="#ctx0" brushRef="#br0">0 110 23527 0 0,'20'-24'1040'0'0,"7"10"216"0"0,17 0-1000 0 0,18 4-256 0 0,18 4 0 0 0,6 3 0 0 0,5 2-136 0 0,11-1-80 0 0,11 2-8 0 0,8-2-8 0 0,8-4-1096 0 0,6-5-216 0 0,5-5-48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8.941"/>
    </inkml:context>
    <inkml:brush xml:id="br0">
      <inkml:brushProperty name="width" value="0.05" units="cm"/>
      <inkml:brushProperty name="height" value="0.05" units="cm"/>
      <inkml:brushProperty name="color" value="#E71224"/>
    </inkml:brush>
  </inkml:definitions>
  <inkml:trace contextRef="#ctx0" brushRef="#br0">1 1133 17047 0 0,'2'-11'428'0'0,"1"0"1"0"0,0 0-1 0 0,8-16 0 0 0,-9 22-404 0 0,1 1 1 0 0,-1 0-1 0 0,1 0 1 0 0,0 0-1 0 0,0 0 1 0 0,1 0-1 0 0,-1 1 1 0 0,1 0-1 0 0,-1-1 1 0 0,1 1-1 0 0,5-3 1 0 0,14-5 358 0 0,1 0 1 0 0,0 2 0 0 0,1 0-1 0 0,0 2 1 0 0,0 0-1 0 0,27-2 1 0 0,5-3 200 0 0,50-16-545 0 0,-2-4 0 0 0,-1-4 0 0 0,103-53 0 0 0,-146 59-746 0 0,-3-2 0 0 0,0-3 0 0 0,-2-2-1 0 0,80-71 1 0 0,-115 89 632 0 0,-2-2 0 0 0,0 0 0 0 0,0-1 0 0 0,-2-1 0 0 0,-1-1 0 0 0,-1 0 0 0 0,-1-1 1 0 0,12-29-1 0 0,-20 39-13 0 0,-1-1 1 0 0,0 1-1 0 0,-1-1 0 0 0,0 0 1 0 0,-1 1-1 0 0,-1-2 1 0 0,-1 1-1 0 0,0 0 1 0 0,-1 0-1 0 0,-1 0 1 0 0,0 0-1 0 0,-1 0 1 0 0,-8-31-1 0 0,-4 10-684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9.341"/>
    </inkml:context>
    <inkml:brush xml:id="br0">
      <inkml:brushProperty name="width" value="0.05" units="cm"/>
      <inkml:brushProperty name="height" value="0.05" units="cm"/>
      <inkml:brushProperty name="color" value="#E71224"/>
    </inkml:brush>
  </inkml:definitions>
  <inkml:trace contextRef="#ctx0" brushRef="#br0">6 7 20671 0 0,'-5'-7'2113'0'0,"20"14"-1784"0"0,27 16-495 0 0,-6 1 344 0 0,-1 1 0 0 0,43 40 0 0 0,58 69-127 0 0,-53-50-208 0 0,0-3-628 0 0,-4 3 0 0 0,92 129 1 0 0,-103-111-284 0 0,-27-37-1165 0 0,71 83-1 0 0,-98-132 1625 0 0,1-2 1 0 0,0 0-1 0 0,1 0 1 0 0,18 11-1 0 0,15 2-987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49.805"/>
    </inkml:context>
    <inkml:brush xml:id="br0">
      <inkml:brushProperty name="width" value="0.05" units="cm"/>
      <inkml:brushProperty name="height" value="0.05" units="cm"/>
      <inkml:brushProperty name="color" value="#E71224"/>
    </inkml:brush>
  </inkml:definitions>
  <inkml:trace contextRef="#ctx0" brushRef="#br0">2 60 25975 0 0,'1'-32'1152'0'0,"-2"16"232"0"0,0 5-1104 0 0,6 21-280 0 0,5 11-544 0 0,3 17-160 0 0,1 16-32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51.358"/>
    </inkml:context>
    <inkml:brush xml:id="br0">
      <inkml:brushProperty name="width" value="0.05" units="cm"/>
      <inkml:brushProperty name="height" value="0.05" units="cm"/>
      <inkml:brushProperty name="color" value="#E71224"/>
    </inkml:brush>
  </inkml:definitions>
  <inkml:trace contextRef="#ctx0" brushRef="#br0">1 1 21655 0 0,'111'67'477'0'0,"-2"5"0"0"0,-4 5 0 0 0,-4 4-1 0 0,107 109 1 0 0,-61-33-481 0 0,-8 5 0 0 0,179 272 0 0 0,324 625-136 0 0,-484-801 140 0 0,-7-14 0 0 0,-67-86-62 0 0,-74-135 37 0 0,-1 0-1 0 0,0 0 0 0 0,-2 1 0 0 0,-1 0 0 0 0,4 28 0 0 0,-10-43-273 0 0,1 0 0 0 0,-1 0 1 0 0,-1 13-1 0 0,0-17-615 0 0,0 1-1 0 0,-1 0 1 0 0,1 0-1 0 0,-1 0 1 0 0,-5 10 0 0 0,-19 25-6388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51.790"/>
    </inkml:context>
    <inkml:brush xml:id="br0">
      <inkml:brushProperty name="width" value="0.05" units="cm"/>
      <inkml:brushProperty name="height" value="0.05" units="cm"/>
      <inkml:brushProperty name="color" value="#E71224"/>
    </inkml:brush>
  </inkml:definitions>
  <inkml:trace contextRef="#ctx0" brushRef="#br0">23 1759 24415 0 0,'-17'-77'1088'0'0,"11"22"216"0"0,8-10-1048 0 0,17-10-256 0 0,20-9 0 0 0,32-7 0 0 0,31-5 456 0 0,28-9 40 0 0,25-8 8 0 0,16-2 0 0 0,16-2-624 0 0,15 4-120 0 0,12 4-24 0 0,6-3-8 0 0,4-2-712 0 0,-3 5-136 0 0,-3 7-32 0 0,-1-4-8920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52.243"/>
    </inkml:context>
    <inkml:brush xml:id="br0">
      <inkml:brushProperty name="width" value="0.05" units="cm"/>
      <inkml:brushProperty name="height" value="0.05" units="cm"/>
      <inkml:brushProperty name="color" value="#E71224"/>
    </inkml:brush>
  </inkml:definitions>
  <inkml:trace contextRef="#ctx0" brushRef="#br0">63 431 21191 0 0,'-3'-2'181'0'0,"0"1"-1"0"0,0-1 1 0 0,1 1 0 0 0,-1 0-1 0 0,-1 0 1 0 0,1 0-1 0 0,0 0 1 0 0,0 1 0 0 0,0-1-1 0 0,0 1 1 0 0,-1-1-1 0 0,-3 1 1 0 0,6 1-162 0 0,1-1 0 0 0,-1 0 0 0 0,0 0 0 0 0,0 0 0 0 0,0 1 1 0 0,0-1-1 0 0,1 0 0 0 0,-1 1 0 0 0,0-1 0 0 0,0 1 0 0 0,1-1 0 0 0,-1 1 0 0 0,0-1 0 0 0,1 1 0 0 0,-1 0 1 0 0,1-1-1 0 0,-1 1 0 0 0,1 0 0 0 0,-2 1 0 0 0,2-1 48 0 0,-1 1-1 0 0,0 0 1 0 0,1 0-1 0 0,-1 0 1 0 0,1 0 0 0 0,0-1-1 0 0,0 1 1 0 0,0 0 0 0 0,0 0-1 0 0,0 0 1 0 0,0 0 0 0 0,1 3-1 0 0,8 42 560 0 0,28 81 0 0 0,-8-35-1635 0 0,-28-87 785 0 0,1 0 1 0 0,0 0-1 0 0,0-1 0 0 0,1 1 1 0 0,0-1-1 0 0,3 6 0 0 0,-6-11 178 0 0,1 0 0 0 0,-1 0-1 0 0,0 1 1 0 0,1-1 0 0 0,-1 0-1 0 0,1 0 1 0 0,-1 0-1 0 0,1 0 1 0 0,-1 0 0 0 0,1 0-1 0 0,-1 0 1 0 0,1 0 0 0 0,-1 0-1 0 0,1 0 1 0 0,-1 0-1 0 0,0 0 1 0 0,1-1 0 0 0,-1 1-1 0 0,1 0 1 0 0,-1 0 0 0 0,1 0-1 0 0,-1 0 1 0 0,0-1-1 0 0,1 1 1 0 0,-1 0 0 0 0,0-1-1 0 0,1 1 1 0 0,-1 0 0 0 0,0-1-1 0 0,1 1 1 0 0,-1 0-1 0 0,1-1 1 0 0,10-10-497 0 0,-1-7 328 0 0,0-1-1 0 0,-1 0 1 0 0,0 0 0 0 0,8-31-1 0 0,-2 6 248 0 0,9-25 112 0 0,56-130 975 0 0,-70 178-851 0 0,1 1 0 0 0,1 0 0 0 0,1 0-1 0 0,1 2 1 0 0,0 0 0 0 0,2 0-1 0 0,18-16 1 0 0,-24 26-128 0 0,1 0 0 0 0,-1 1 0 0 0,2 1-1 0 0,-1 0 1 0 0,0 0 0 0 0,1 1 0 0 0,0 0 0 0 0,1 1-1 0 0,-1 1 1 0 0,1 0 0 0 0,20-2 0 0 0,12 2 35 0 0,0 1 0 0 0,45 5-1 0 0,-18 0-136 0 0,-31-2-78 0 0,1-2-1 0 0,0-2 1 0 0,-1-1-1 0 0,0-3 1 0 0,58-16-1 0 0,29-24-356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17.057"/>
    </inkml:context>
    <inkml:brush xml:id="br0">
      <inkml:brushProperty name="width" value="0.05" units="cm"/>
      <inkml:brushProperty name="height" value="0.05" units="cm"/>
      <inkml:brushProperty name="color" value="#E71224"/>
    </inkml:brush>
  </inkml:definitions>
  <inkml:trace contextRef="#ctx0" brushRef="#br0">117 871 4143 0 0,'-2'-3'-50'0'0,"-41"-67"1876"0"0,37 59-469 0 0,1-1-1 0 0,0 1 1 0 0,1-1-1 0 0,-4-18 1 0 0,-2-20 223 0 0,4 16-476 0 0,-12-38 0 0 0,17 70-403 0 0,-7 40 459 0 0,9 29-907 0 0,4-1 0 0 0,17 94 0 0 0,-11-103-180 0 0,21 67 1 0 0,-26-104-66 0 0,2-1 0 0 0,0 1 0 0 0,1-1 0 0 0,1-1 0 0 0,1 0 1 0 0,21 29-1 0 0,-29-44-5 0 0,-1 0 1 0 0,1 0 0 0 0,0-1-1 0 0,-1 1 1 0 0,1 0-1 0 0,1-1 1 0 0,-1 0-1 0 0,0 0 1 0 0,0 0 0 0 0,1 0-1 0 0,-1 0 1 0 0,1-1-1 0 0,0 1 1 0 0,5 0-1 0 0,-6-1-2 0 0,0-1 0 0 0,0 0 0 0 0,0-1-1 0 0,-1 1 1 0 0,1 0 0 0 0,0-1-1 0 0,0 0 1 0 0,-1 1 0 0 0,1-1 0 0 0,0 0-1 0 0,-1-1 1 0 0,1 1 0 0 0,-1 0-1 0 0,1-1 1 0 0,-1 1 0 0 0,0-1 0 0 0,0 0-1 0 0,0 1 1 0 0,0-1 0 0 0,0 0-1 0 0,2-3 1 0 0,7-9 36 0 0,0 0-1 0 0,-1-1 1 0 0,0 0-1 0 0,-1-1 1 0 0,12-30-1 0 0,25-89 51 0 0,-38 109-89 0 0,16-54-158 0 0,-4 0 0 0 0,-3-2-1 0 0,6-87 1 0 0,-19 128 75 0 0,-3 0 0 0 0,-1 0 1 0 0,-3 0-1 0 0,-1 0 0 0 0,-1 0 0 0 0,-3 0 1 0 0,-1 1-1 0 0,-17-46 0 0 0,20 71 134 0 0,-1 0 0 0 0,0 0 0 0 0,0 1 0 0 0,-2 0 0 0 0,-14-19 0 0 0,21 30-26 0 0,-1 0 1 0 0,0 0 0 0 0,0 0 0 0 0,0 0-1 0 0,-1 0 1 0 0,1 1 0 0 0,-1 0-1 0 0,1-1 1 0 0,-1 1 0 0 0,0 1 0 0 0,-6-3-1 0 0,7 3-4 0 0,0 1 0 0 0,0-1 0 0 0,0 1 1 0 0,0 0-1 0 0,0 0 0 0 0,1 0 0 0 0,-1 0 0 0 0,0 1 0 0 0,0-1 0 0 0,0 1 0 0 0,0 0 0 0 0,0 0 0 0 0,1 0 0 0 0,-1 0 0 0 0,0 0 0 0 0,1 1 0 0 0,-1-1 0 0 0,-3 3 0 0 0,-3 3 28 0 0,1 0 0 0 0,0 1-1 0 0,0 0 1 0 0,1 0 0 0 0,0 1-1 0 0,0 0 1 0 0,-8 15 0 0 0,-35 74 219 0 0,24-35-180 0 0,3 0 0 0 0,2 1-1 0 0,4 1 1 0 0,2 0 0 0 0,3 1-1 0 0,3 1 1 0 0,3 0 0 0 0,2 0 0 0 0,4 1-1 0 0,3-1 1 0 0,2 0 0 0 0,4 0-1 0 0,19 78 1 0 0,-26-138-88 0 0,6 21 6 0 0,20 52 0 0 0,-25-73-9 0 0,0-1 0 0 0,0 1 0 0 0,1 0 0 0 0,0-1 0 0 0,0 0-1 0 0,1 0 1 0 0,0 0 0 0 0,0-1 0 0 0,0 0 0 0 0,1 0 0 0 0,0 0 0 0 0,11 8 0 0 0,-15-12 1 0 0,0 0 0 0 0,0 0 0 0 0,1-1 0 0 0,-1 1 0 0 0,0 0 0 0 0,0-1 0 0 0,1 1 0 0 0,-1-1 0 0 0,0 0 0 0 0,0 0 0 0 0,1 0 0 0 0,-1 0-1 0 0,0 0 1 0 0,1 0 0 0 0,-1 0 0 0 0,0-1 0 0 0,5-1 0 0 0,-3 0-6 0 0,0 0-1 0 0,0 0 1 0 0,0 0-1 0 0,-1 0 1 0 0,1-1 0 0 0,0 0-1 0 0,-1 0 1 0 0,6-6-1 0 0,2-5 4 0 0,0 0 0 0 0,-1-1-1 0 0,13-26 1 0 0,-21 37 19 0 0,46-98 234 0 0,67-202 0 0 0,-100 256-200 0 0,-2-1 0 0 0,10-88 0 0 0,-19 101-15 0 0,-3-1 0 0 0,-1 1 0 0 0,-1 0 0 0 0,-10-56 1 0 0,9 77-9 0 0,-2 1 1 0 0,-6-18 0 0 0,9 28-18 0 0,-1 0-1 0 0,0 0 0 0 0,1 0 1 0 0,-2 1-1 0 0,1-1 0 0 0,0 0 1 0 0,-1 1-1 0 0,0 0 0 0 0,1-1 1 0 0,-1 1-1 0 0,-1 0 0 0 0,-2-2 1 0 0,4 4 1 0 0,1 0 0 0 0,0 0 0 0 0,-1 1 0 0 0,1-1 0 0 0,0 1 0 0 0,-1-1 1 0 0,1 1-1 0 0,0-1 0 0 0,-1 1 0 0 0,1 0 0 0 0,-1 0 0 0 0,1-1 0 0 0,-1 1 0 0 0,1 0 0 0 0,-1 1 1 0 0,1-1-1 0 0,-1 0 0 0 0,1 0 0 0 0,0 1 0 0 0,-1-1 0 0 0,-1 1 0 0 0,0 0 7 0 0,1 1 0 0 0,-1 0 0 0 0,0-1 0 0 0,1 1 0 0 0,0 0 0 0 0,-1 0 0 0 0,1 0 0 0 0,0 1 0 0 0,-3 3 0 0 0,-2 4 25 0 0,1 1 0 0 0,0 0 0 0 0,0 0 0 0 0,-4 13-1 0 0,-6 22 40 0 0,3 1-1 0 0,1 0 0 0 0,2 1 0 0 0,3 1 0 0 0,-3 73 0 0 0,9-39-341 0 0,4 0-1 0 0,20 119 1 0 0,-6-101-707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32.979"/>
    </inkml:context>
    <inkml:brush xml:id="br0">
      <inkml:brushProperty name="width" value="0.05" units="cm"/>
      <inkml:brushProperty name="height" value="0.05" units="cm"/>
      <inkml:brushProperty name="color" value="#E71224"/>
    </inkml:brush>
  </inkml:definitions>
  <inkml:trace contextRef="#ctx0" brushRef="#br0">18 1 6911 0 0,'-2'71'738'0'0,"0"-5"1597"0"0,3-22 2162 0 0,9 56-417 0 0,-5-65-3915 0 0,-1 0 0 0 0,-2-1 0 0 0,-3 44 0 0 0,0-72-182 0 0,0 1 0 0 0,-1-1 0 0 0,0 0 0 0 0,0 0 0 0 0,-4 7 0 0 0,-6 4-5224 0 0,4-11-726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17.687"/>
    </inkml:context>
    <inkml:brush xml:id="br0">
      <inkml:brushProperty name="width" value="0.05" units="cm"/>
      <inkml:brushProperty name="height" value="0.05" units="cm"/>
      <inkml:brushProperty name="color" value="#E71224"/>
    </inkml:brush>
  </inkml:definitions>
  <inkml:trace contextRef="#ctx0" brushRef="#br0">163 810 23495 0 0,'-8'-4'427'0'0,"-24"-14"1228"0"0,30 17-1619 0 0,-1 0 0 0 0,1 0 1 0 0,0 0-1 0 0,0 0 0 0 0,-1 1 0 0 0,1-1 0 0 0,0 1 0 0 0,-1 0 0 0 0,1-1 1 0 0,0 1-1 0 0,-1 0 0 0 0,-2 1 0 0 0,4-1-34 0 0,0 0-1 0 0,1 1 1 0 0,-1-1-1 0 0,0 1 1 0 0,0-1-1 0 0,0 1 1 0 0,1-1-1 0 0,-1 1 1 0 0,0-1-1 0 0,1 1 1 0 0,-1-1-1 0 0,1 1 1 0 0,-1 0-1 0 0,1 0 1 0 0,-1-1-1 0 0,1 1 1 0 0,-1 0-1 0 0,1 0 1 0 0,-1-1-1 0 0,1 1 1 0 0,0 0-1 0 0,0 0 1 0 0,-1 0-1 0 0,1 1 1 0 0,-2 25 250 0 0,2-19-121 0 0,-14 268 252 0 0,2-59-2794 0 0,8-128 764 0 0,1 324-7657 0 0,3-409 9227 0 0,0-1 1 0 0,1 1-1 0 0,-1-1 0 0 0,1 1 1 0 0,0-1-1 0 0,0 1 1 0 0,0-1-1 0 0,0 0 1 0 0,3 5-1 0 0,-4-8 92 0 0,0 1-1 0 0,1-1 1 0 0,-1 1-1 0 0,0-1 1 0 0,1 0-1 0 0,-1 1 1 0 0,1-1-1 0 0,-1 0 1 0 0,1 1-1 0 0,-1-1 1 0 0,1 0-1 0 0,-1 1 1 0 0,0-1-1 0 0,1 0 1 0 0,-1 0-1 0 0,1 0 1 0 0,0 0-1 0 0,-1 1 1 0 0,1-1 0 0 0,-1 0-1 0 0,1 0 1 0 0,-1 0-1 0 0,1 0 1 0 0,0 0-1 0 0,1-1 34 0 0,-1 1 1 0 0,0-1-1 0 0,1 0 0 0 0,-1 1 1 0 0,1-1-1 0 0,-1 0 0 0 0,0 0 1 0 0,0 0-1 0 0,1 0 0 0 0,-1 0 0 0 0,0 0 1 0 0,2-2-1 0 0,6-10 776 0 0,0 0 0 0 0,-1-1 0 0 0,-1 0 0 0 0,0 0 0 0 0,0 0 0 0 0,7-27 0 0 0,-5 16-129 0 0,10-29 153 0 0,193-563 3470 0 0,-175 485-5154 0 0,-5-3-1 0 0,24-238 1 0 0,-50 310-165 0 0,-3-1 1 0 0,-3 0-1 0 0,-8-67 0 0 0,7 125 845 0 0,0-1 0 0 0,0 1 0 0 0,-1 0-1 0 0,0 0 1 0 0,0 0 0 0 0,0 0 0 0 0,-1 0-1 0 0,-3-6 1 0 0,5 11 138 0 0,0-1 1 0 0,0 1-1 0 0,-1-1 0 0 0,1 1 1 0 0,0 0-1 0 0,0 0 0 0 0,-1 0 1 0 0,1 0-1 0 0,-1 0 0 0 0,1 0 1 0 0,-1 0-1 0 0,1 0 0 0 0,-1 1 1 0 0,1-1-1 0 0,-1 0 0 0 0,0 1 1 0 0,1 0-1 0 0,-1-1 0 0 0,0 1 1 0 0,0 0-1 0 0,1 0 0 0 0,-1 0 1 0 0,0 0-1 0 0,1 0 0 0 0,-1 0 1 0 0,0 0-1 0 0,0 1 0 0 0,1-1 1 0 0,-1 0-1 0 0,0 1 0 0 0,1 0 1 0 0,-4 1-1 0 0,-3 2 41 0 0,-1 1 1 0 0,1 0-1 0 0,-1 1 0 0 0,1 0 1 0 0,1 0-1 0 0,-1 0 0 0 0,1 1 1 0 0,0 0-1 0 0,-5 9 1 0 0,-5 5 347 0 0,2 2 0 0 0,-15 27 0 0 0,2 7 333 0 0,1 1 0 0 0,-28 95 0 0 0,-19 131 497 0 0,38-118-844 0 0,7 1 0 0 0,-11 231-1 0 0,40-227-302 0 0,1-149-46 0 0,1 0 0 0 0,2 0-1 0 0,0 0 1 0 0,1 0 0 0 0,12 31-1 0 0,-13-45 13 0 0,-1-1-1 0 0,1 0 0 0 0,0 1 1 0 0,0-1-1 0 0,1-1 0 0 0,0 1 1 0 0,1-1-1 0 0,10 11 0 0 0,-13-15-8 0 0,0 1-1 0 0,0-1 0 0 0,0 0 0 0 0,0 0 0 0 0,0-1 0 0 0,1 1 1 0 0,-1-1-1 0 0,0 0 0 0 0,1 1 0 0 0,-1-1 0 0 0,1-1 0 0 0,0 1 1 0 0,-1-1-1 0 0,1 1 0 0 0,-1-1 0 0 0,1 0 0 0 0,0 0 1 0 0,-1 0-1 0 0,1-1 0 0 0,0 0 0 0 0,-1 1 0 0 0,6-3 0 0 0,1-1 18 0 0,-1-1-1 0 0,1 0 0 0 0,-1 0 0 0 0,0-1 0 0 0,0 0 0 0 0,-1-1 0 0 0,0 0 0 0 0,0 0 0 0 0,-1-1 0 0 0,1 0 0 0 0,8-13 0 0 0,8-14 170 0 0,29-58 0 0 0,-42 73-116 0 0,39-74 115 0 0,-4-2 0 0 0,-4-2 0 0 0,42-150-1 0 0,-69 188-184 0 0,-3-1 1 0 0,8-105-1 0 0,-19 121 5 0 0,-1-1 1 0 0,-3 1 0 0 0,-1 0 0 0 0,-14-61-1 0 0,15 93-54 0 0,-1 1 0 0 0,0 0 0 0 0,0 0 0 0 0,-12-21 0 0 0,14 29 22 0 0,0 1 0 0 0,0 0-1 0 0,-1 0 1 0 0,1 0 0 0 0,-1 0 0 0 0,1 1-1 0 0,-1-1 1 0 0,0 1 0 0 0,-5-4 0 0 0,7 5 10 0 0,-1 1 1 0 0,0-1 0 0 0,0 0-1 0 0,0 1 1 0 0,1-1-1 0 0,-1 1 1 0 0,0-1-1 0 0,0 1 1 0 0,0 0-1 0 0,0 0 1 0 0,0 0 0 0 0,0 0-1 0 0,0 0 1 0 0,0 0-1 0 0,0 0 1 0 0,0 1-1 0 0,0-1 1 0 0,0 1 0 0 0,-2 0-1 0 0,-2 2 6 0 0,0 1 0 0 0,0-1 0 0 0,1 1 0 0 0,-1 0 0 0 0,1 0 0 0 0,0 1 0 0 0,0-1 0 0 0,0 1-1 0 0,1 0 1 0 0,-1 1 0 0 0,-5 9 0 0 0,-5 9 6 0 0,-16 39 0 0 0,6-5 24 0 0,3 1 0 0 0,3 1 0 0 0,-18 91 0 0 0,22-60 9 0 0,-7 162-1 0 0,22-196-22 0 0,1 0 1 0 0,18 109-1 0 0,-12-134-188 0 0,1 0 0 0 0,1 0 0 0 0,1-1 0 0 0,2 0 0 0 0,2-1 0 0 0,24 42 0 0 0,7-7-513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18.571"/>
    </inkml:context>
    <inkml:brush xml:id="br0">
      <inkml:brushProperty name="width" value="0.05" units="cm"/>
      <inkml:brushProperty name="height" value="0.05" units="cm"/>
      <inkml:brushProperty name="color" value="#E71224"/>
    </inkml:brush>
  </inkml:definitions>
  <inkml:trace contextRef="#ctx0" brushRef="#br0">586 337 19351 0 0,'-4'0'128'0'0,"0"0"1"0"0,0 1-1 0 0,0-1 0 0 0,0 1 0 0 0,0 0 0 0 0,0 0 1 0 0,0 0-1 0 0,1 1 0 0 0,-1-1 0 0 0,0 1 1 0 0,1 0-1 0 0,-1 0 0 0 0,1 0 0 0 0,-1 1 0 0 0,1-1 1 0 0,0 1-1 0 0,0 0 0 0 0,0 0 0 0 0,1 0 0 0 0,-1 0 1 0 0,1 0-1 0 0,-3 4 0 0 0,-3 7 236 0 0,1 0-1 0 0,1 1 0 0 0,0-1 1 0 0,-5 21-1 0 0,5-18 144 0 0,-20 65 185 0 0,-22 129-1 0 0,42-173-772 0 0,1 1 1 0 0,3 0 0 0 0,1 0-1 0 0,1-1 1 0 0,11 68-1 0 0,-10-98 26 0 0,1-1 0 0 0,0 1 0 0 0,0 0-1 0 0,1-1 1 0 0,0 0 0 0 0,7 12 0 0 0,-10-17 48 0 0,1-1 0 0 0,0 0 0 0 0,0 1-1 0 0,0-1 1 0 0,0 0 0 0 0,0 0 0 0 0,0 0 0 0 0,0 0 0 0 0,0 0 0 0 0,0 0 0 0 0,1 0 0 0 0,-1 0 0 0 0,0 0 0 0 0,1-1-1 0 0,-1 1 1 0 0,0 0 0 0 0,1-1 0 0 0,-1 1 0 0 0,1-1 0 0 0,-1 0 0 0 0,1 1 0 0 0,-1-1 0 0 0,1 0 0 0 0,-1 0 0 0 0,1 0-1 0 0,0 0 1 0 0,-1 0 0 0 0,1 0 0 0 0,-1 0 0 0 0,1-1 0 0 0,-1 1 0 0 0,1-1 0 0 0,-1 1 0 0 0,0-1 0 0 0,1 1 0 0 0,-1-1-1 0 0,1 0 1 0 0,-1 0 0 0 0,0 0 0 0 0,2-1 0 0 0,5-4 26 0 0,0-1 0 0 0,0 0-1 0 0,-1 0 1 0 0,0 0 0 0 0,-1-1-1 0 0,0 0 1 0 0,10-17 0 0 0,31-68 223 0 0,-37 69-201 0 0,30-61 235 0 0,50-162 0 0 0,-82 218-286 0 0,-1 0 0 0 0,-2-1 0 0 0,0 1 0 0 0,-2-1 0 0 0,-2 0 0 0 0,0 0 0 0 0,-2 1 0 0 0,-2-1 0 0 0,-10-56 0 0 0,11 78-50 0 0,-1 0-1 0 0,1 1 0 0 0,-1 0 0 0 0,0-1 0 0 0,-1 1 0 0 0,1 0 0 0 0,-11-12 0 0 0,12 16 36 0 0,0 1 0 0 0,0 0-1 0 0,0 0 1 0 0,-1 0 0 0 0,1 0 0 0 0,-1 0 0 0 0,1 0 0 0 0,-1 1-1 0 0,0-1 1 0 0,1 1 0 0 0,-1 0 0 0 0,0-1 0 0 0,0 2-1 0 0,0-1 1 0 0,0 0 0 0 0,0 0 0 0 0,0 1 0 0 0,-1 0 0 0 0,1-1-1 0 0,0 1 1 0 0,0 1 0 0 0,-6 0 0 0 0,-2 1-26 0 0,-1 1-1 0 0,1 1 1 0 0,-1 0 0 0 0,1 1 0 0 0,1 0 0 0 0,-1 0 0 0 0,1 1-1 0 0,0 0 1 0 0,-14 12 0 0 0,-1 3 12 0 0,1 1 1 0 0,-25 30-1 0 0,-1 9 84 0 0,2 2 0 0 0,3 2 0 0 0,3 2 0 0 0,3 2 1 0 0,3 2-1 0 0,3 1 0 0 0,-42 137 0 0 0,66-183 38 0 0,2 1 1 0 0,1 0-1 0 0,0 1 0 0 0,-2 53 0 0 0,8-80-73 0 0,0 1-1 0 0,0-1 1 0 0,0 1 0 0 0,0-1 0 0 0,0 1-1 0 0,0-1 1 0 0,0 1 0 0 0,1-1-1 0 0,-1 1 1 0 0,0-1 0 0 0,1 1-1 0 0,-1-1 1 0 0,1 1 0 0 0,0-1-1 0 0,-1 0 1 0 0,1 1 0 0 0,0-1-1 0 0,0 0 1 0 0,0 0 0 0 0,0 1-1 0 0,0-1 1 0 0,0 0 0 0 0,0 0 0 0 0,0 0-1 0 0,0 0 1 0 0,1 0 0 0 0,-1-1-1 0 0,0 1 1 0 0,1 0 0 0 0,-1-1-1 0 0,1 1 1 0 0,-1 0 0 0 0,1-1-1 0 0,-1 0 1 0 0,1 1 0 0 0,-1-1-1 0 0,1 0 1 0 0,-1 0 0 0 0,1 0-1 0 0,-1 0 1 0 0,1 0 0 0 0,-1 0 0 0 0,4-1-1 0 0,3-1 17 0 0,0 0-1 0 0,-1 0 1 0 0,1-1-1 0 0,-1 0 1 0 0,1-1 0 0 0,-1 1-1 0 0,7-6 1 0 0,14-10 1 0 0,-2-1 0 0 0,0-1-1 0 0,33-38 1 0 0,62-81 58 0 0,-109 127-84 0 0,70-91-32 0 0,98-161-1 0 0,-137 189 21 0 0,-3 0-1 0 0,-3-3 0 0 0,32-100 1 0 0,-64 164 17 0 0,0 1 1 0 0,-1 0 0 0 0,-1-1-1 0 0,0 0 1 0 0,-1 0 0 0 0,-1 0-1 0 0,0-24 1 0 0,-1 38-6 0 0,0 0 0 0 0,0 0 0 0 0,0 0 0 0 0,0 0 0 0 0,0 0 0 0 0,0 0 0 0 0,0 1 0 0 0,-1-1 0 0 0,1 0 0 0 0,0 0 0 0 0,-1 0 0 0 0,1 0 0 0 0,0 1 0 0 0,-1-1 0 0 0,1 0 0 0 0,-1 0 0 0 0,1 1 0 0 0,-1-1 0 0 0,0 0 0 0 0,1 0 0 0 0,-1 1 0 0 0,0-1 0 0 0,1 1 0 0 0,-1-1 0 0 0,0 1 0 0 0,0-1 0 0 0,1 1 0 0 0,-1-1 1 0 0,0 1-1 0 0,0 0 0 0 0,0 0 0 0 0,0-1 0 0 0,0 1 0 0 0,1 0 0 0 0,-1 0 0 0 0,0 0 0 0 0,0 0 0 0 0,0 0 0 0 0,0 0 0 0 0,0 0 0 0 0,0 0 0 0 0,0 0 0 0 0,1 0 0 0 0,-1 1 0 0 0,0-1 0 0 0,0 0 0 0 0,0 0 0 0 0,0 1 0 0 0,-1 0 0 0 0,-5 3 12 0 0,1-1 0 0 0,-1 1 1 0 0,1 1-1 0 0,-9 7 0 0 0,-7 9-2 0 0,1 0 1 0 0,1 2-1 0 0,0 0 0 0 0,2 1 0 0 0,1 1 0 0 0,-14 27 0 0 0,-72 168 50 0 0,94-198-61 0 0,-93 242-18 0 0,90-223-4 0 0,1-1 0 0 0,2 1 0 0 0,1 1 0 0 0,-2 69 0 0 0,10-100-100 0 0,0 0-1 0 0,0 0 0 0 0,2 0 1 0 0,-1 0-1 0 0,1 0 1 0 0,1-1-1 0 0,0 1 1 0 0,0-1-1 0 0,9 18 1 0 0,-9-23-149 0 0,1 1 1 0 0,-1-1 0 0 0,1 0 0 0 0,0 0-1 0 0,0-1 1 0 0,0 1 0 0 0,1-1 0 0 0,0 0 0 0 0,0 0-1 0 0,0-1 1 0 0,0 1 0 0 0,0-1 0 0 0,1 0-1 0 0,-1-1 1 0 0,1 1 0 0 0,0-1 0 0 0,0 0-1 0 0,9 1 1 0 0,17 1-1626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19.034"/>
    </inkml:context>
    <inkml:brush xml:id="br0">
      <inkml:brushProperty name="width" value="0.05" units="cm"/>
      <inkml:brushProperty name="height" value="0.05" units="cm"/>
      <inkml:brushProperty name="color" value="#E71224"/>
    </inkml:brush>
  </inkml:definitions>
  <inkml:trace contextRef="#ctx0" brushRef="#br0">260 335 20735 0 0,'0'0'2280'0'0,"-7"14"-2280"0"0,-1 13 1272 0 0,-4 21 232 0 0,0 25 56 0 0,-7 16 8 0 0,-4 17-1744 0 0,-3 8-344 0 0,-4 2-72 0 0,1 4-16 0 0,4 1-784 0 0,1-6-160 0 0,2-7-32 0 0</inkml:trace>
  <inkml:trace contextRef="#ctx0" brushRef="#br0" timeOffset="1">1 1637 16415 0 0,'15'-55'903'0'0,"9"-68"0"0"0,0 0-725 0 0,104-298 6250 0 0,-53 191-5172 0 0,93-305-1632 0 0,-158 505 190 0 0,-5 17 44 0 0,0 0 0 0 0,-1-1 0 0 0,-1 0 0 0 0,0 0 0 0 0,1-20-1 0 0,-4 34 135 0 0,0-1 1 0 0,0 1-1 0 0,0-1 0 0 0,0 0 0 0 0,0 1 0 0 0,0-1 0 0 0,0 1 0 0 0,0-1 0 0 0,0 0 0 0 0,0 1 0 0 0,0-1 0 0 0,0 1 0 0 0,0-1 0 0 0,0 0 0 0 0,-1 1 0 0 0,1-1 0 0 0,0 1 0 0 0,0-1 0 0 0,-1 1 0 0 0,1-1 0 0 0,0 1 0 0 0,-1-1 0 0 0,1 1 0 0 0,0-1 0 0 0,-1 1 0 0 0,1 0 0 0 0,-1-1 0 0 0,1 1 0 0 0,-1 0 0 0 0,1-1 0 0 0,-1 1 0 0 0,1 0 0 0 0,-1-1 0 0 0,1 1 0 0 0,-1 0 1 0 0,0 0-1 0 0,1 0 0 0 0,-1-1 0 0 0,1 1 0 0 0,-1 0 0 0 0,1 0 0 0 0,-1 0 0 0 0,0 0 0 0 0,1 0 0 0 0,-1 0 0 0 0,0 1 0 0 0,-2-1-15 0 0,0 1 0 0 0,0 0 0 0 0,0 1 0 0 0,0-1 1 0 0,1 0-1 0 0,-1 1 0 0 0,-4 3 0 0 0,-39 34-654 0 0,1 3 1 0 0,-40 48-1 0 0,26-27-3777 0 0,-39 39-3110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26.421"/>
    </inkml:context>
    <inkml:brush xml:id="br0">
      <inkml:brushProperty name="width" value="0.05" units="cm"/>
      <inkml:brushProperty name="height" value="0.05" units="cm"/>
      <inkml:brushProperty name="color" value="#E71224"/>
    </inkml:brush>
  </inkml:definitions>
  <inkml:trace contextRef="#ctx0" brushRef="#br0">32 362 14223 0 0,'-4'-21'193'0'0,"0"1"0"0"0,2-1 0 0 0,0 0 0 0 0,2 0 0 0 0,0 0 0 0 0,1 0-1 0 0,1 0 1 0 0,1 1 0 0 0,1-1 0 0 0,1 1 0 0 0,10-28 0 0 0,-7 29-150 0 0,-2-1 1 0 0,6-27 1930 0 0,-14 49-1376 0 0,-3 5-408 0 0,0 1 1 0 0,0-1-1 0 0,1 1 1 0 0,0 0 0 0 0,0 0-1 0 0,1 0 1 0 0,-5 15-1 0 0,-11 67 97 0 0,16-68-258 0 0,-10 69-18 0 0,12-80-11 0 0,1 0 0 0 0,0 1 0 0 0,1-1 0 0 0,0 0-1 0 0,1 0 1 0 0,4 13 0 0 0,-6-22 0 0 0,1 1 0 0 0,0-1 0 0 0,0 1 0 0 0,0-1 0 0 0,1 1 0 0 0,-1-1 0 0 0,1 0 0 0 0,-1 1 0 0 0,1-1 0 0 0,0 0 0 0 0,0 0 0 0 0,3 2 0 0 0,-5-3-3 0 0,1-1-1 0 0,0 1 0 0 0,0-1 1 0 0,0 1-1 0 0,0-1 1 0 0,0 1-1 0 0,0-1 0 0 0,0 0 1 0 0,0 0-1 0 0,0 1 1 0 0,0-1-1 0 0,0 0 0 0 0,0 0 1 0 0,0 0-1 0 0,0 0 1 0 0,0 0-1 0 0,1-1 0 0 0,-1 1 1 0 0,0 0-1 0 0,0 0 1 0 0,0-1-1 0 0,0 1 1 0 0,0 0-1 0 0,-1-1 0 0 0,1 1 1 0 0,0-1-1 0 0,0 1 1 0 0,0-1-1 0 0,0 0 0 0 0,0 1 1 0 0,-1-1-1 0 0,1 0 1 0 0,0 0-1 0 0,0 1 0 0 0,-1-1 1 0 0,1 0-1 0 0,-1 0 1 0 0,1-1-1 0 0,0 1-8 0 0,4-6-6 0 0,-1 0-1 0 0,0-1 0 0 0,0 1 1 0 0,0-1-1 0 0,-1 0 0 0 0,0 0 1 0 0,-1 0-1 0 0,0 0 0 0 0,0 0 1 0 0,-1 0-1 0 0,1-14 0 0 0,-1-5-42 0 0,-1 0 0 0 0,-5-35-1 0 0,2 23 224 0 0,2 29 56 0 0,0 38-78 0 0,10 223 239 0 0,-6-213-354 0 0,3 1 0 0 0,1-2 0 0 0,1 1 0 0 0,22 55 0 0 0,-27-83-25 0 0,1-1-1 0 0,1-1 1 0 0,-1 1-1 0 0,1-1 1 0 0,9 11-1 0 0,-13-17 8 0 0,0 0 0 0 0,1-1 0 0 0,-1 1 0 0 0,0-1 0 0 0,1 1 0 0 0,0-1 0 0 0,-1 0 0 0 0,1 0 0 0 0,0 1 0 0 0,0-1 0 0 0,-1 0-1 0 0,1-1 1 0 0,0 1 0 0 0,0 0 0 0 0,0-1 0 0 0,0 1 0 0 0,0-1 0 0 0,0 1 0 0 0,0-1 0 0 0,1 0 0 0 0,-1 0 0 0 0,0 0 0 0 0,0 0-1 0 0,0 0 1 0 0,0 0 0 0 0,0-1 0 0 0,0 1 0 0 0,0-1 0 0 0,0 0 0 0 0,0 1 0 0 0,2-2 0 0 0,3-2 35 0 0,0 0 1 0 0,0-1-1 0 0,-1 0 1 0 0,0 0 0 0 0,0 0-1 0 0,0-1 1 0 0,0 0-1 0 0,-1 0 1 0 0,8-12-1 0 0,1-4 282 0 0,18-41 0 0 0,-5 10-144 0 0,-21 43-180 0 0,-6 10 0 0 0,0 0 1 0 0,0-1-1 0 0,1 1 0 0 0,-1 0 0 0 0,0 0 0 0 0,0-1 0 0 0,1 1 1 0 0,-1 0-1 0 0,0 0 0 0 0,0 0 0 0 0,1-1 0 0 0,-1 1 1 0 0,0 0-1 0 0,0 0 0 0 0,1 0 0 0 0,-1 0 0 0 0,0 0 0 0 0,1 0 1 0 0,-1 0-1 0 0,0-1 0 0 0,1 1 0 0 0,-1 0 0 0 0,0 0 1 0 0,1 0-1 0 0,-1 0 0 0 0,0 1 0 0 0,1-1 0 0 0,-1 0 0 0 0,0 0 1 0 0,0 0-1 0 0,1 0 0 0 0,-1 0 0 0 0,0 0 0 0 0,1 0 1 0 0,-1 0-1 0 0,0 1 0 0 0,0-1 0 0 0,1 0 0 0 0,-1 0 0 0 0,0 0 1 0 0,0 1-1 0 0,1-1 0 0 0,-1 0 0 0 0,0 0 0 0 0,0 1 1 0 0,0-1-1 0 0,1 0 0 0 0,-1 0 0 0 0,0 1 0 0 0,0-1 0 0 0,0 0 1 0 0,0 1-1 0 0,0-1 0 0 0,0 0 0 0 0,0 1 0 0 0,1-1 1 0 0,-1 0-1 0 0,0 1 0 0 0,15 38 45 0 0,-14-33-38 0 0,1 0 1 0 0,0-1-1 0 0,0 1 0 0 0,0 0 0 0 0,1-1 0 0 0,0 1 1 0 0,0-1-1 0 0,1 0 0 0 0,6 7 0 0 0,-10-11-7 0 0,0-1 0 0 0,1 1 0 0 0,-1-1 0 0 0,0 0 0 0 0,0 1 0 0 0,1-1 0 0 0,-1 0 0 0 0,0 1 0 0 0,1-1 0 0 0,-1 0 0 0 0,0 1 0 0 0,1-1 0 0 0,-1 0 0 0 0,1 0 0 0 0,-1 0 0 0 0,1 1 0 0 0,-1-1 0 0 0,0 0 0 0 0,1 0 0 0 0,-1 0 0 0 0,1 0 0 0 0,-1 0 0 0 0,1 0 0 0 0,-1 0 0 0 0,1 0 0 0 0,-1 0 0 0 0,1 0 0 0 0,-1 0 0 0 0,0 0 0 0 0,1 0 0 0 0,-1 0 0 0 0,1 0 0 0 0,-1 0 0 0 0,1-1 0 0 0,-1 1 0 0 0,0 0 0 0 0,1 0 0 0 0,-1 0 0 0 0,1-1 0 0 0,-1 1 0 0 0,0 0 0 0 0,1-1 0 0 0,-1 1 0 0 0,1-1 0 0 0,-1 1 0 0 0,4-3 11 0 0,-1 1 0 0 0,0-1 0 0 0,1 0 0 0 0,-1 0 0 0 0,0 0 0 0 0,0 0 0 0 0,-1-1-1 0 0,1 1 1 0 0,-1-1 0 0 0,1 0 0 0 0,-1 0 0 0 0,2-6 0 0 0,3-8 115 0 0,7-31 0 0 0,-2 8-24 0 0,-7 25-21 0 0,-4 11-63 0 0,0 1 0 0 0,1 0-1 0 0,-1-1 1 0 0,1 1 0 0 0,0 0-1 0 0,0 0 1 0 0,1 0 0 0 0,-1 0-1 0 0,1 1 1 0 0,-1-1 0 0 0,8-6-1 0 0,-8 8-21 0 0,1-1-1 0 0,0 1 0 0 0,0 0 0 0 0,0 0 0 0 0,1 0 0 0 0,-1 0 0 0 0,0 0 0 0 0,1 1 0 0 0,-1-1 0 0 0,1 1 0 0 0,0 0 0 0 0,-1 0 0 0 0,1 0 0 0 0,0 1 1 0 0,6-1-1 0 0,12-2-46 0 0,44-23-26 0 0,-52 19 77 0 0,0 1-1 0 0,1 1 1 0 0,0 0 0 0 0,23-4 0 0 0,-33 8-96 0 0,0 1 1 0 0,0 0 0 0 0,0 0 0 0 0,0 0-1 0 0,0 1 1 0 0,0-1 0 0 0,0 1 0 0 0,0 1-1 0 0,0-1 1 0 0,0 0 0 0 0,0 1 0 0 0,-1 0 0 0 0,1 0-1 0 0,-1 1 1 0 0,1-1 0 0 0,-1 1 0 0 0,0 0-1 0 0,5 5 1 0 0,20 20-2038 0 0,3 9-5098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27.401"/>
    </inkml:context>
    <inkml:brush xml:id="br0">
      <inkml:brushProperty name="width" value="0.05" units="cm"/>
      <inkml:brushProperty name="height" value="0.05" units="cm"/>
      <inkml:brushProperty name="color" value="#E71224"/>
    </inkml:brush>
  </inkml:definitions>
  <inkml:trace contextRef="#ctx0" brushRef="#br0">90 100 14279 0 0,'-56'-56'3902'0'0,"55"56"-3812"0"0,0 0 1 0 0,1-1 0 0 0,-1 1-1 0 0,1-1 1 0 0,-1 1 0 0 0,1-1 0 0 0,-1 1-1 0 0,1-1 1 0 0,0 0 0 0 0,-1 1-1 0 0,1-1 1 0 0,-1 1 0 0 0,1-1 0 0 0,0 0-1 0 0,0 1 1 0 0,-1-1 0 0 0,1 0-1 0 0,0 1 1 0 0,0-1 0 0 0,0 0 0 0 0,0 0-1 0 0,0 1 1 0 0,0-1 0 0 0,0 0 0 0 0,0 1-1 0 0,0-1 1 0 0,0-1 0 0 0,-3-15-1961 0 0,3 17 1897 0 0,0-1 0 0 0,0 1 0 0 0,0 0-1 0 0,0-1 1 0 0,0 1 0 0 0,0 0 0 0 0,0-1 0 0 0,0 1-1 0 0,0 0 1 0 0,0-1 0 0 0,0 1 0 0 0,-1 0 0 0 0,1-1-1 0 0,0 1 1 0 0,0 0 0 0 0,0 0 0 0 0,0-1 0 0 0,-1 1-1 0 0,1 0 1 0 0,0 0 0 0 0,0-1 0 0 0,-1 1 0 0 0,1 0-1 0 0,0 0 1 0 0,0 0 0 0 0,-1 0 0 0 0,1-1 0 0 0,0 1-1 0 0,-1 0 1 0 0,1 0 0 0 0,0 0 0 0 0,-1 0 0 0 0,1 0-1 0 0,0 0 1 0 0,-1 0 0 0 0,1 0 0 0 0,0 0 0 0 0,-1 0-1 0 0,1 0 1 0 0,0 0 0 0 0,-1 0 0 0 0,1 0 0 0 0,0 0-1 0 0,-1 0 1 0 0,1 0 0 0 0,0 0 0 0 0,0 1 0 0 0,-1-1-1 0 0,1 0 1 0 0,0 0 0 0 0,-1 0 0 0 0,1 0 0 0 0,0 1-1 0 0,0-1 1 0 0,-1 0 0 0 0,1 0 0 0 0,0 1-1 0 0,0-1 1 0 0,0 0 0 0 0,-1 0 0 0 0,1 1 0 0 0,0-1-1 0 0,0 0 1 0 0,0 1 0 0 0,0-1 0 0 0,-9 19-78 0 0,9-18 31 0 0,0 1 0 0 0,0 0 0 0 0,0-1 0 0 0,0 1 1 0 0,0 0-1 0 0,1-1 0 0 0,-1 1 0 0 0,0 0 0 0 0,1-1 1 0 0,-1 1-1 0 0,1-1 0 0 0,0 1 0 0 0,0-1 1 0 0,-1 1-1 0 0,1-1 0 0 0,0 1 0 0 0,0-1 0 0 0,0 0 1 0 0,0 1-1 0 0,0-1 0 0 0,1 0 0 0 0,-1 0 0 0 0,0 0 1 0 0,1 0-1 0 0,-1 0 0 0 0,0 0 0 0 0,1 0 1 0 0,-1 0-1 0 0,1-1 0 0 0,0 1 0 0 0,-1-1 0 0 0,1 1 1 0 0,-1-1-1 0 0,1 1 0 0 0,0-1 0 0 0,-1 0 0 0 0,1 0 1 0 0,0 0-1 0 0,-1 0 0 0 0,1 0 0 0 0,0 0 1 0 0,-1-1-1 0 0,3 1 0 0 0,9-3-70 0 0,-1 1 0 0 0,0-2 0 0 0,-1 1 0 0 0,19-9-1 0 0,-27 10 151 0 0,10-3 86 0 0,0 0 0 0 0,1 1 0 0 0,-1 0 0 0 0,23-3 0 0 0,-28 7-23 0 0,0-1-1 0 0,1 1 1 0 0,-1 1 0 0 0,0-1 0 0 0,0 1-1 0 0,0 1 1 0 0,0 0 0 0 0,0 0 0 0 0,10 4 0 0 0,143 49 1061 0 0,-142-50-1174 0 0,2-1 0 0 0,-1-1 0 0 0,0 0 0 0 0,0-2 0 0 0,1-1 0 0 0,26-2 0 0 0,-23-1-323 0 0,0-1-1 0 0,-1-1 1 0 0,0-1 0 0 0,43-17 0 0 0,-37 10-905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36.395"/>
    </inkml:context>
    <inkml:brush xml:id="br0">
      <inkml:brushProperty name="width" value="0.05" units="cm"/>
      <inkml:brushProperty name="height" value="0.05" units="cm"/>
      <inkml:brushProperty name="color" value="#E71224"/>
    </inkml:brush>
  </inkml:definitions>
  <inkml:trace contextRef="#ctx0" brushRef="#br0">479 25 10135 0 0,'-1'-1'114'0'0,"-5"-3"94"0"0,0 1 0 0 0,0-1 0 0 0,-1 1 0 0 0,-12-5 0 0 0,17 8-81 0 0,0-1 0 0 0,1 1 0 0 0,-1-1 0 0 0,0 1 0 0 0,0 0 0 0 0,0 0 0 0 0,0 0 0 0 0,0 0-1 0 0,0 0 1 0 0,1 1 0 0 0,-1-1 0 0 0,0 1 0 0 0,0-1 0 0 0,0 1 0 0 0,1-1 0 0 0,-1 1 0 0 0,0 0 0 0 0,1 0 0 0 0,-1 0 0 0 0,0 0 0 0 0,1 0 0 0 0,-1 0 0 0 0,1 0 0 0 0,-2 2 0 0 0,-6 9 533 0 0,0 1-1 0 0,0 0 1 0 0,2 0 0 0 0,-1 0-1 0 0,-8 24 1 0 0,2-5-674 0 0,-168 413-106 0 0,65-149 88 0 0,100-246 32 0 0,45-109 132 0 0,3-6-80 0 0,44-128 91 0 0,-28 68 191 0 0,89-171 0 0 0,-114 255-238 0 0,-11 18-29 0 0,1 0 1 0 0,2 1 0 0 0,0 0 0 0 0,1 2 0 0 0,21-24 0 0 0,-36 44-64 0 0,1-1 1 0 0,-1 1 0 0 0,0 0-1 0 0,1-1 1 0 0,-1 1 0 0 0,0 0 0 0 0,1-1-1 0 0,-1 1 1 0 0,1 0 0 0 0,-1 0 0 0 0,0-1-1 0 0,1 1 1 0 0,-1 0 0 0 0,1 0 0 0 0,-1 0-1 0 0,1-1 1 0 0,-1 1 0 0 0,1 0-1 0 0,-1 0 1 0 0,1 0 0 0 0,-1 0 0 0 0,1 0-1 0 0,0 0 1 0 0,2 9 106 0 0,-6 18 63 0 0,3-27-174 0 0,-14 53 246 0 0,-2 0-1 0 0,-3-1 1 0 0,-31 62-1 0 0,15-36-44 0 0,4-6-87 0 0,-134 353 280 0 0,164-421-388 0 0,-5 16 18 0 0,-6 34 0 0 0,11-50-20 0 0,1 0 0 0 0,-1 1-1 0 0,1-1 1 0 0,0 0 0 0 0,0 1 0 0 0,0-1-1 0 0,0 0 1 0 0,1 0 0 0 0,0 1 0 0 0,0-1-1 0 0,0 0 1 0 0,1 0 0 0 0,-1 0 0 0 0,4 7-1 0 0,-4-10-22 0 0,0 0 0 0 0,0 0-1 0 0,0 0 1 0 0,0 0 0 0 0,0 0-1 0 0,0-1 1 0 0,0 1 0 0 0,0 0-1 0 0,0-1 1 0 0,0 1 0 0 0,0-1-1 0 0,0 1 1 0 0,0-1-1 0 0,1 1 1 0 0,-1-1 0 0 0,0 0-1 0 0,0 1 1 0 0,1-1 0 0 0,-1 0-1 0 0,0 0 1 0 0,0 0 0 0 0,1 0-1 0 0,-1 0 1 0 0,0 0 0 0 0,0-1-1 0 0,1 1 1 0 0,-1 0-1 0 0,0 0 1 0 0,2-2 0 0 0,3 0-939 0 0,-1-1 1 0 0,1 1 0 0 0,-1-1-1 0 0,0-1 1 0 0,5-3-1 0 0,23-18-5758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36.908"/>
    </inkml:context>
    <inkml:brush xml:id="br0">
      <inkml:brushProperty name="width" value="0.05" units="cm"/>
      <inkml:brushProperty name="height" value="0.05" units="cm"/>
      <inkml:brushProperty name="color" value="#E71224"/>
    </inkml:brush>
  </inkml:definitions>
  <inkml:trace contextRef="#ctx0" brushRef="#br0">423 9 16583 0 0,'-3'-8'3096'0'0,"-7"74"593"0"0,3-21-3279 0 0,-13 49 0 0 0,-127 313-1384 0 0,-36-14 63 0 0,181-390 911 0 0,-6 13 20 0 0,0 1 0 0 0,-2-2-1 0 0,-13 19 1 0 0,22-32 53 0 0,2-19 66 0 0,0 0 1 0 0,2 0-1 0 0,0 1 0 0 0,0-1 1 0 0,2 1-1 0 0,8-20 0 0 0,46-92 450 0 0,-47 106-542 0 0,66-130 103 0 0,187-270 1 0 0,-256 410-171 0 0,0 0 0 0 0,0 0 0 0 0,1 1 0 0 0,1 0 0 0 0,0 1 0 0 0,0 0 0 0 0,17-11 0 0 0,-28 21 15 0 0,1-1-1 0 0,0 1 0 0 0,0-1 1 0 0,0 1-1 0 0,0-1 1 0 0,0 1-1 0 0,-1 0 0 0 0,1-1 1 0 0,0 1-1 0 0,0 0 1 0 0,0 0-1 0 0,0 0 1 0 0,0 0-1 0 0,0 0 0 0 0,0 0 1 0 0,0 0-1 0 0,0 0 1 0 0,0 0-1 0 0,1 0 0 0 0,-1 1 1 0 0,-1-1-1 0 0,1 1 0 0 0,-1-1 0 0 0,1 1 1 0 0,-1-1-1 0 0,1 1 0 0 0,-1-1 0 0 0,1 1 1 0 0,-1-1-1 0 0,0 1 0 0 0,1-1 0 0 0,-1 1 1 0 0,0 0-1 0 0,0-1 0 0 0,1 1 0 0 0,-1-1 1 0 0,0 1-1 0 0,0 0 0 0 0,0-1 0 0 0,0 2 1 0 0,1 3-22 0 0,-1 0 0 0 0,-1 0 1 0 0,1 0-1 0 0,-1 0 1 0 0,-2 10-1 0 0,-22 65-90 0 0,-48 106-1 0 0,55-144 105 0 0,-45 90 30 0 0,1-3 123 0 0,51-102-72 0 0,2 0 0 0 0,-13 55 0 0 0,21-81-63 0 0,1 1-1 0 0,-1 0 0 0 0,1 0 0 0 0,0 0 1 0 0,0 0-1 0 0,0-1 0 0 0,0 1 0 0 0,0 0 1 0 0,0 0-1 0 0,0 0 0 0 0,1 0 1 0 0,-1 0-1 0 0,1-1 0 0 0,-1 1 0 0 0,1 0 1 0 0,0 0-1 0 0,-1-1 0 0 0,1 1 0 0 0,0 0 1 0 0,0-1-1 0 0,0 1 0 0 0,0-1 0 0 0,1 1 1 0 0,-1-1-1 0 0,0 0 0 0 0,2 2 0 0 0,0-2-13 0 0,0 1 0 0 0,0-1 0 0 0,1 0 0 0 0,-1 0-1 0 0,0 0 1 0 0,0 0 0 0 0,0 0 0 0 0,1-1 0 0 0,-1 0 0 0 0,0 1-1 0 0,1-1 1 0 0,-1-1 0 0 0,0 1 0 0 0,5-1 0 0 0,3-1-317 0 0,-1 0 0 0 0,1-1-1 0 0,-1-1 1 0 0,13-5 0 0 0,17-8-654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37.564"/>
    </inkml:context>
    <inkml:brush xml:id="br0">
      <inkml:brushProperty name="width" value="0.05" units="cm"/>
      <inkml:brushProperty name="height" value="0.05" units="cm"/>
      <inkml:brushProperty name="color" value="#E71224"/>
    </inkml:brush>
  </inkml:definitions>
  <inkml:trace contextRef="#ctx0" brushRef="#br0">182 409 10591 0 0,'1'-132'1674'0'0,"1"46"4711"0"0,-1 83-6140 0 0,-1 3-229 0 0,0-1-1 0 0,0 0 1 0 0,0 1-1 0 0,0-1 1 0 0,0 0-1 0 0,0 0 1 0 0,0 1-1 0 0,0-1 1 0 0,0 0-1 0 0,0 1 1 0 0,0-1-1 0 0,-1 0 1 0 0,1 1-1 0 0,0-1 1 0 0,0 0-1 0 0,-1 1 1 0 0,1-1-1 0 0,-1 1 1 0 0,1-1-1 0 0,0 1 1 0 0,-1-2 0 0 0,-1 2 1 0 0,1 1 1 0 0,-1-1 0 0 0,1 0-1 0 0,-1 0 1 0 0,1 1 0 0 0,0-1-1 0 0,-1 0 1 0 0,1 1 0 0 0,0-1-1 0 0,-1 1 1 0 0,1 0 0 0 0,0 0-1 0 0,0-1 1 0 0,-1 1 0 0 0,-1 2-1 0 0,-3 2 106 0 0,0 1 1 0 0,1 0-1 0 0,-1 1 0 0 0,1-1 1 0 0,0 1-1 0 0,1 0 0 0 0,-5 9 0 0 0,-22 57 872 0 0,22-50-758 0 0,-9 21 251 0 0,-22 91 0 0 0,36-114-472 0 0,0 0 1 0 0,1 0-1 0 0,2 1 1 0 0,0-1-1 0 0,1 0 1 0 0,5 38-1 0 0,-5-56-27 0 0,1 1 0 0 0,0-1 0 0 0,0 0 0 0 0,0 0 0 0 0,0 0 0 0 0,0 0 0 0 0,0 0 0 0 0,1-1 0 0 0,0 1 0 0 0,-1 0 0 0 0,1 0-1 0 0,0-1 1 0 0,2 3 0 0 0,-2-4 0 0 0,-1 0 0 0 0,1 0 0 0 0,0 0 0 0 0,-1 0 0 0 0,1 0 0 0 0,0 0 0 0 0,0-1 0 0 0,-1 1 0 0 0,1-1 1 0 0,0 1-1 0 0,0-1 0 0 0,0 0 0 0 0,0 1 0 0 0,0-1 0 0 0,0 0 0 0 0,-1 0 0 0 0,1 0 0 0 0,0-1 0 0 0,0 1 0 0 0,0 0 0 0 0,0-1 0 0 0,0 1 0 0 0,2-2 0 0 0,9-3-71 0 0,1-1 0 0 0,-1-1 1 0 0,-1 0-1 0 0,1-1 0 0 0,18-14 0 0 0,55-55-229 0 0,-79 71 292 0 0,197-210-32 0 0,-17-15 122 0 0,-115 141 71 0 0,-56 70 9 0 0,-10 11-10 0 0,1 0 1 0 0,0 1-1 0 0,0 0 1 0 0,0 1 0 0 0,12-10-1 0 0,-17 36 371 0 0,-6 15-435 0 0,-2 0 0 0 0,-2-1 0 0 0,-1 0 0 0 0,-15 35 0 0 0,4-7-46 0 0,-50 173-290 0 0,53-165-453 0 0,-13 101 1 0 0,28-148 281 0 0,1-1 1 0 0,0 1-1 0 0,2 0 1 0 0,3 22-1 0 0,-3-36 98 0 0,0-1 0 0 0,1 0 0 0 0,0 0-1 0 0,0 0 1 0 0,0 0 0 0 0,1 0-1 0 0,0 0 1 0 0,1-1 0 0 0,-1 1-1 0 0,1-1 1 0 0,1 0 0 0 0,-1 0 0 0 0,1 0-1 0 0,0-1 1 0 0,7 7 0 0 0,-5-8-202 0 0,-1 0-1 0 0,1 0 1 0 0,14 6 0 0 0,-21-10 513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38.122"/>
    </inkml:context>
    <inkml:brush xml:id="br0">
      <inkml:brushProperty name="width" value="0.05" units="cm"/>
      <inkml:brushProperty name="height" value="0.05" units="cm"/>
      <inkml:brushProperty name="color" value="#E71224"/>
    </inkml:brush>
  </inkml:definitions>
  <inkml:trace contextRef="#ctx0" brushRef="#br0">0 1 23671 0 0,'0'0'2312'0'0,"3"11"-2056"0"0,3 8-256 0 0,2 3 0 0 0,1 5 0 0 0,-1 3-640 0 0,-5 1-184 0 0,-3 3-32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8:44.619"/>
    </inkml:context>
    <inkml:brush xml:id="br0">
      <inkml:brushProperty name="width" value="0.05" units="cm"/>
      <inkml:brushProperty name="height" value="0.05" units="cm"/>
      <inkml:brushProperty name="color" value="#E71224"/>
    </inkml:brush>
  </inkml:definitions>
  <inkml:trace contextRef="#ctx0" brushRef="#br0">3225 652 10103 0 0,'-128'-156'1514'0'0,"99"126"-1281"0"0,-1 0 0 0 0,-37-27 1 0 0,-72-46 654 0 0,39 31-614 0 0,63 45-136 0 0,-2 1 0 0 0,0 2-1 0 0,-2 1 1 0 0,-56-21 0 0 0,62 31-5 0 0,0 1 0 0 0,-1 3 0 0 0,0 1 0 0 0,0 1 0 0 0,-72-3 0 0 0,52 10-38 0 0,-1 2-1 0 0,0 3 1 0 0,1 2-1 0 0,-86 22 1 0 0,63-6-90 0 0,1 4 1 0 0,-114 56-1 0 0,-63 56-27 0 0,202-104 8 0 0,2 2 0 0 0,-75 70 0 0 0,-146 184-124 0 0,223-228 107 0 0,3 1 1 0 0,2 3-1 0 0,-36 74 0 0 0,-4 40-53 0 0,-104 326 1 0 0,122-272 9 0 0,-37 251 0 0 0,76-308 74 0 0,-3 213 0 0 0,29-266 0 0 0,5-1 0 0 0,32 197 0 0 0,-22-243 32 0 0,4 0 0 0 0,3-1 0 0 0,3-1 0 0 0,43 90 0 0 0,-48-127 2 0 0,3-2-1 0 0,0 0 1 0 0,48 58 0 0 0,-49-71-15 0 0,1-1 0 0 0,1 0 0 0 0,1-2 0 0 0,0-1 1 0 0,50 29-1 0 0,-42-31 80 0 0,1-1 0 0 0,1-2 1 0 0,1-1-1 0 0,0-2 0 0 0,52 11 1 0 0,-34-14 66 0 0,-1-2 0 0 0,1-2 1 0 0,65-2-1 0 0,-28-7 184 0 0,100-18 0 0 0,82-30 351 0 0,-69 3-397 0 0,-3-7 0 0 0,-2-10 0 0 0,302-146 0 0 0,-441 184-280 0 0,264-137 78 0 0,-13-24 20 0 0,-178 93-43 0 0,207-195 0 0 0,-256 208-15 0 0,-5-3 1 0 0,-3-4 0 0 0,77-121-1 0 0,-108 138 250 0 0,-4-2 1 0 0,-2-1-1 0 0,-5-2 0 0 0,-2-2 0 0 0,-5-1 0 0 0,-2 0 0 0 0,-5-2 1 0 0,-3-1-1 0 0,-3 0 0 0 0,1-132 0 0 0,-15 140-76 0 0,-4 1 0 0 0,-4 0-1 0 0,-2 0 1 0 0,-4 1 0 0 0,-3 1-1 0 0,-38-100 1 0 0,32 116-112 0 0,-3 1-1 0 0,-1 1 1 0 0,-59-83 0 0 0,39 73-44 0 0,-3 2 1 0 0,-77-73 0 0 0,79 91-100 0 0,-1 2 1 0 0,-3 3-1 0 0,-2 1 1 0 0,-1 4-1 0 0,-1 1 1 0 0,-121-49-1 0 0,105 55-206 0 0,-2 5 0 0 0,0 2 0 0 0,-2 4-1 0 0,0 3 1 0 0,-131-6 0 0 0,71 18-1498 0 0,-257 31 1 0 0,90 15-5903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33.437"/>
    </inkml:context>
    <inkml:brush xml:id="br0">
      <inkml:brushProperty name="width" value="0.05" units="cm"/>
      <inkml:brushProperty name="height" value="0.05" units="cm"/>
      <inkml:brushProperty name="color" value="#E71224"/>
    </inkml:brush>
  </inkml:definitions>
  <inkml:trace contextRef="#ctx0" brushRef="#br0">1 0 10711 0 0,'254'70'1423'0'0,"57"18"-498"0"0,-197-55-165 0 0,223 36 1 0 0,-211-55 1047 0 0,1-5 1 0 0,0-5 0 0 0,187-20 0 0 0,412-45 978 0 0,-623 56-2777 0 0,103-11-935 0 0,-155 6-131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4:11:47.089"/>
    </inkml:context>
    <inkml:brush xml:id="br0">
      <inkml:brushProperty name="width" value="0.05" units="cm"/>
      <inkml:brushProperty name="height" value="0.05" units="cm"/>
    </inkml:brush>
  </inkml:definitions>
  <inkml:trace contextRef="#ctx0" brushRef="#br0">136 1 2303 0 0,'0'0'9914'0'0,"-19"13"-8625"0"0,12-8-1127 0 0,0 0-1 0 0,1 1 1 0 0,-1 0 0 0 0,1 0 0 0 0,1 1 0 0 0,-1 0-1 0 0,1 0 1 0 0,0 0 0 0 0,1 0 0 0 0,0 1-1 0 0,0 0 1 0 0,1 0 0 0 0,0 0 0 0 0,0 0-1 0 0,-2 13 1 0 0,-1 11 12 0 0,1 0 1 0 0,0 60-1 0 0,3-31 136 0 0,-7 180 608 0 0,6-151-652 0 0,-4 321 417 0 0,26 390 306 0 0,-17-323-138 0 0,-10 233-691 0 0,49-141 405 0 0,-37-532-526 0 0,-1-22-55 0 0,-2-1-1 0 0,0 1 1 0 0,0 0 0 0 0,-4 28 0 0 0,3-42-806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4:11:48.924"/>
    </inkml:context>
    <inkml:brush xml:id="br0">
      <inkml:brushProperty name="width" value="0.05" units="cm"/>
      <inkml:brushProperty name="height" value="0.05" units="cm"/>
    </inkml:brush>
  </inkml:definitions>
  <inkml:trace contextRef="#ctx0" brushRef="#br0">1 62 4143 0 0,'0'0'2398'0'0,"9"-20"536"0"0,-7 17-2852 0 0,1 0-1 0 0,0 0 1 0 0,0 0-1 0 0,0 1 0 0 0,1-1 1 0 0,-1 1-1 0 0,0 0 1 0 0,1 0-1 0 0,-1 0 0 0 0,1 0 1 0 0,0 1-1 0 0,0-1 1 0 0,0 1-1 0 0,0 0 0 0 0,6-1 1 0 0,9-1 100 0 0,38-1 0 0 0,-42 4-45 0 0,28 0 565 0 0,52 7-1 0 0,-30-1-72 0 0,70 6 105 0 0,123 3 142 0 0,-122-16-166 0 0,129-7 354 0 0,-175-2-779 0 0,-25 2 3 0 0,122 1-1 0 0,-169 9-161 0 0,1 1-1 0 0,-1 0 1 0 0,0 2 0 0 0,31 11-1 0 0,-47-15-98 0 0,0 0-1 0 0,1 1 1 0 0,-1-1 0 0 0,0 1-1 0 0,1-1 1 0 0,-1 1-1 0 0,0 0 1 0 0,0 0 0 0 0,0 0-1 0 0,-1 0 1 0 0,1 0 0 0 0,0 1-1 0 0,-1-1 1 0 0,0 0-1 0 0,1 1 1 0 0,-1-1 0 0 0,0 1-1 0 0,0-1 1 0 0,1 6-1 0 0,0 3 48 0 0,1 0-1 0 0,-2 1 0 0 0,1 13 0 0 0,-2-19-50 0 0,-6 313 392 0 0,-2-133-304 0 0,-22 747-37 0 0,51 127-59 0 0,-2-747 458 0 0,6 133 365 0 0,-26-424-635 0 0,-8 33 0 0 0,5-32-41 0 0,3-17-117 0 0,0 1 1 0 0,0-1-1 0 0,-1 1 1 0 0,0-1 0 0 0,0 0-1 0 0,-1 0 1 0 0,0 0-1 0 0,0 0 1 0 0,-7 9 0 0 0,7-9-36 0 0,-2 0 1 0 0,3-4 32 0 0,-3 5-22 0 0,-2 0 32 0 0,-1-1 11 0 0,1 0 0 0 0,4-4-11 0 0,-3 3-42 0 0,-1 0 0 0 0,4-3 31 0 0,-5 2-31 0 0,-2 0-11 0 0,0-1 0 0 0,-1 0 0 0 0,0 0 11 0 0,0 0 31 0 0,0 0-31 0 0,-22 11 53 0 0,-10 7 53 0 0,27-14-15 0 0,0 0-1 0 0,-1-1 0 0 0,-27 6 0 0 0,26-7 18 0 0,-227 38 1256 0 0,8-3-772 0 0,-284 68-1085 0 0,477-103-147 0 0,-1-3-39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4:11:53.139"/>
    </inkml:context>
    <inkml:brush xml:id="br0">
      <inkml:brushProperty name="width" value="0.05" units="cm"/>
      <inkml:brushProperty name="height" value="0.05" units="cm"/>
    </inkml:brush>
  </inkml:definitions>
  <inkml:trace contextRef="#ctx0" brushRef="#br0">537 99 5495 0 0,'0'0'2114'0'0,"12"-5"-1284"0"0,-11 4-753 0 0,0 0 0 0 0,0 0-1 0 0,-1 0 1 0 0,1 0 0 0 0,0-1-1 0 0,0 1 1 0 0,-1 0 0 0 0,1 0-1 0 0,-1 0 1 0 0,1-1 0 0 0,-1 1-1 0 0,1 0 1 0 0,-1 0 0 0 0,0-1-1 0 0,0 1 1 0 0,1 0 0 0 0,-1-1-1 0 0,0 1 1 0 0,0 0-1 0 0,0-1 1 0 0,-1 1 0 0 0,1 0-1 0 0,0-1 1 0 0,0 1 0 0 0,-1 0-1 0 0,1-1 1 0 0,-1 1 0 0 0,1 0-1 0 0,-1 0 1 0 0,1 0 0 0 0,-1-1-1 0 0,0 1 1 0 0,0 0 0 0 0,0 0-1 0 0,1 0 1 0 0,-1 0 0 0 0,-2-1-1 0 0,-1-2 65 0 0,0 1 1 0 0,1 0-1 0 0,-2 0 0 0 0,1 0 0 0 0,0 0 1 0 0,-1 1-1 0 0,1-1 0 0 0,-1 1 0 0 0,-7-2 1 0 0,-5-1-36 0 0,0 2 1 0 0,0-1-1 0 0,-1 2 1 0 0,1 0-1 0 0,-1 2 1 0 0,0 0-1 0 0,1 0 1 0 0,-1 2-1 0 0,-20 3 1 0 0,30-3-62 0 0,-1 0 1 0 0,1 1-1 0 0,0 0 1 0 0,-1 0-1 0 0,1 0 0 0 0,1 1 1 0 0,-1 1-1 0 0,0-1 1 0 0,1 1-1 0 0,0 0 0 0 0,0 1 1 0 0,1-1-1 0 0,-1 2 0 0 0,1-1 1 0 0,0 1-1 0 0,1-1 1 0 0,0 2-1 0 0,0-1 0 0 0,0 0 1 0 0,-3 11-1 0 0,3-8-54 0 0,1 1-1 0 0,0 0 1 0 0,1 0-1 0 0,0 0 1 0 0,1 0 0 0 0,0 1-1 0 0,0-1 1 0 0,1 15-1 0 0,2-19 4 0 0,-1-1-1 0 0,1 1 1 0 0,1 0 0 0 0,-1-1-1 0 0,1 1 1 0 0,0-1-1 0 0,0 0 1 0 0,1 0-1 0 0,0 0 1 0 0,0 0-1 0 0,1 0 1 0 0,-1-1 0 0 0,1 1-1 0 0,0-1 1 0 0,8 8-1 0 0,0-2-8 0 0,1 0-1 0 0,0-1 1 0 0,0-1-1 0 0,1 0 1 0 0,19 8-1 0 0,79 31-37 0 0,-88-38 51 0 0,27 9 2 0 0,4 2 0 0 0,64 34 0 0 0,-80-30 11 0 0,-38-25 654 0 0,-2 3-574 0 0,0-1 0 0 0,0-1 0 0 0,0 1 0 0 0,0 0 0 0 0,0 0-1 0 0,-1 0 1 0 0,1-1 0 0 0,-1 1 0 0 0,1 0 0 0 0,-1-1 0 0 0,0 0 0 0 0,1 1 0 0 0,-1-1-1 0 0,0 0 1 0 0,0 0 0 0 0,-2 1 0 0 0,-36 15 102 0 0,34-15-76 0 0,-26 8 50 0 0,0-1 1 0 0,0-1-1 0 0,-40 3 1 0 0,-101 1 271 0 0,156-11-391 0 0,-200 9 168 0 0,192-11-233 0 0,23 1-63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4:11:53.886"/>
    </inkml:context>
    <inkml:brush xml:id="br0">
      <inkml:brushProperty name="width" value="0.05" units="cm"/>
      <inkml:brushProperty name="height" value="0.05" units="cm"/>
    </inkml:brush>
  </inkml:definitions>
  <inkml:trace contextRef="#ctx0" brushRef="#br0">0 239 10591 0 0,'0'0'819'0'0,"5"-11"-502"0"0,-2 4-230 0 0,1 0-1 0 0,0 0 0 0 0,0 1 0 0 0,1-1 1 0 0,0 1-1 0 0,0 1 0 0 0,1-1 0 0 0,10-8 1 0 0,6-3 601 0 0,28-16 1 0 0,8-5-109 0 0,-40 27-579 0 0,0 0 1 0 0,0 2-1 0 0,1 0 1 0 0,0 1-1 0 0,1 1 1 0 0,35-8-1 0 0,-52 14 18 0 0,0 0 0 0 0,1 0-1 0 0,-1 1 1 0 0,0-1-1 0 0,0 1 1 0 0,1-1 0 0 0,-1 1-1 0 0,0 0 1 0 0,0 0 0 0 0,1 1-1 0 0,-1-1 1 0 0,0 1 0 0 0,0-1-1 0 0,1 1 1 0 0,-1 0-1 0 0,0 0 1 0 0,0 1 0 0 0,0-1-1 0 0,0 0 1 0 0,-1 1 0 0 0,1 0-1 0 0,0 0 1 0 0,0 0 0 0 0,-1 0-1 0 0,0 0 1 0 0,1 0-1 0 0,-1 1 1 0 0,0-1 0 0 0,0 1-1 0 0,0 0 1 0 0,0-1 0 0 0,-1 1-1 0 0,1 0 1 0 0,-1 0 0 0 0,1 0-1 0 0,0 5 1 0 0,2 6 15 0 0,-1 0 0 0 0,0 0 0 0 0,-2 0 0 0 0,1 0 0 0 0,-2 0 0 0 0,0 20 0 0 0,-1-20-17 0 0,2-8-5 0 0,-1 0 0 0 0,-1 0 0 0 0,1 0 0 0 0,-1 0 0 0 0,0-1 0 0 0,-1 1 0 0 0,1 0-1 0 0,-1 0 1 0 0,-4 9 0 0 0,2-8-156 0 0,3-6-605 0 0,-1-2-268 0 0,-7-5-57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4:11:54.648"/>
    </inkml:context>
    <inkml:brush xml:id="br0">
      <inkml:brushProperty name="width" value="0.05" units="cm"/>
      <inkml:brushProperty name="height" value="0.05" units="cm"/>
    </inkml:brush>
  </inkml:definitions>
  <inkml:trace contextRef="#ctx0" brushRef="#br0">0 0 7367 0 0,'0'0'891'0'0,"12"2"672"0"0,15 3-829 0 0,0 1 1 0 0,43 15-1 0 0,-42-12-790 0 0,1 0 0 0 0,33 4-1 0 0,-54-12 57 0 0,32 5 0 0 0,0-1 0 0 0,48-2 0 0 0,-81-4 32 0 0,0 0 0 0 0,0-1 0 0 0,0 1 0 0 0,6-4 0 0 0,-11 5 46 0 0,16-7-162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4:11:55.646"/>
    </inkml:context>
    <inkml:brush xml:id="br0">
      <inkml:brushProperty name="width" value="0.05" units="cm"/>
      <inkml:brushProperty name="height" value="0.05" units="cm"/>
    </inkml:brush>
  </inkml:definitions>
  <inkml:trace contextRef="#ctx0" brushRef="#br0">145 316 4143 0 0,'0'0'191'0'0,"20"10"220"0"0,36 24 4868 0 0,-30-17-5163 0 0,1-1 0 0 0,1-1 1 0 0,51 20-1 0 0,-53-27 153 0 0,0 0 1 0 0,0-2-1 0 0,1-1 0 0 0,0-1 1 0 0,0-2-1 0 0,0 0 1 0 0,0-2-1 0 0,0 0 1 0 0,0-2-1 0 0,29-6 1 0 0,-27 1-59 0 0,0 0 0 0 0,0-2 0 0 0,-1-1 0 0 0,0-1 0 0 0,0-1 0 0 0,-1-2 0 0 0,47-32 0 0 0,-66 40-148 0 0,0 0 1 0 0,-1-1-1 0 0,0 0 1 0 0,-1 0-1 0 0,1-1 1 0 0,-1 0-1 0 0,-1 0 1 0 0,0 0-1 0 0,0-1 1 0 0,0 0-1 0 0,-1 0 0 0 0,-1 0 1 0 0,1 0-1 0 0,-1 0 1 0 0,1-11-1 0 0,-3 14-8 0 0,0 0 0 0 0,0 0-1 0 0,-1 0 1 0 0,0 1 0 0 0,0-1-1 0 0,-1 0 1 0 0,0 0-1 0 0,0 0 1 0 0,0 1 0 0 0,0-1-1 0 0,-1 0 1 0 0,0 1 0 0 0,0 0-1 0 0,-1-1 1 0 0,1 1-1 0 0,-1 0 1 0 0,0 0 0 0 0,-1 0-1 0 0,1 1 1 0 0,-1-1-1 0 0,0 1 1 0 0,0 0 0 0 0,0 0-1 0 0,-1 0 1 0 0,1 0 0 0 0,-9-4-1 0 0,-5-2-33 0 0,-1 0 0 0 0,-1 2-1 0 0,0 0 1 0 0,0 1 0 0 0,-1 1-1 0 0,1 1 1 0 0,-23-3 0 0 0,16 5 0 0 0,-1 0 0 0 0,0 2 1 0 0,1 1-1 0 0,-55 7 0 0 0,42 3-1 0 0,0 1 0 0 0,1 1 0 0 0,-41 21 0 0 0,49-21-25 0 0,-12 8 12 0 0,2 1 0 0 0,0 2 0 0 0,1 2 0 0 0,1 1 0 0 0,-42 38 1 0 0,70-54-13 0 0,1 0 1 0 0,0 0 0 0 0,0 1 0 0 0,1 1 0 0 0,1-1 0 0 0,0 1 0 0 0,0 1 0 0 0,1 0 0 0 0,1 0 0 0 0,0 0-1 0 0,1 0 1 0 0,-5 20 0 0 0,8-22-25 0 0,2-5 17 0 0,4 9-101 0 0,-3-12-288 0 0,0 0 1 0 0,0 0 0 0 0,0-1-1 0 0,1 1 1 0 0,-1-1 0 0 0,1 1-1 0 0,3 3 1 0 0,5-4-6004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4:12:10.127"/>
    </inkml:context>
    <inkml:brush xml:id="br0">
      <inkml:brushProperty name="width" value="0.05" units="cm"/>
      <inkml:brushProperty name="height" value="0.05" units="cm"/>
    </inkml:brush>
  </inkml:definitions>
  <inkml:trace contextRef="#ctx0" brushRef="#br0">10 0 11087 0 0,'0'0'1002'0'0,"-4"11"-804"0"0,2-1-35 0 0,1-1-1 0 0,0 1 0 0 0,0-1 1 0 0,1 1-1 0 0,0-1 0 0 0,1 0 1 0 0,0 1-1 0 0,1-1 1 0 0,3 12-1 0 0,1 15 174 0 0,0 15-332 0 0,18 170 64 0 0,-20-153-35 0 0,-6 85 1 0 0,2-144 19 0 0,0-8-38 0 0,2-1-501 0 0,-1 0 193 0 0,0-1 0 0 0,1 0 1 0 0,-1 1-1 0 0,0-1 0 0 0,1 0 1 0 0,-1 0-1 0 0,0 0 0 0 0,0 0 1 0 0,0 0-1 0 0,0 0 0 0 0,0 0 0 0 0,0 0 1 0 0,2-2-1 0 0,6-11-3954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35.225"/>
    </inkml:context>
    <inkml:brush xml:id="br0">
      <inkml:brushProperty name="width" value="0.05" units="cm"/>
      <inkml:brushProperty name="height" value="0.05" units="cm"/>
      <inkml:brushProperty name="color" value="#E71224"/>
    </inkml:brush>
  </inkml:definitions>
  <inkml:trace contextRef="#ctx0" brushRef="#br0">8 34 1375 0 0,'-8'-14'12444'0'0,"8"14"-12187"0"0,0-1-1 0 0,0 0 1 0 0,0 0 0 0 0,0 0-1 0 0,1 0 1 0 0,-1 0 0 0 0,0 1-1 0 0,0-1 1 0 0,1 0-1 0 0,-1 0 1 0 0,1 0 0 0 0,-1 1-1 0 0,1-1 1 0 0,-1 0-1 0 0,1 0 1 0 0,-1 1 0 0 0,1-1-1 0 0,-1 1 1 0 0,1-1-1 0 0,0 0 1 0 0,-1 1 0 0 0,1-1-1 0 0,0 1 1 0 0,1-1-1 0 0,-1 1-170 0 0,1-1-1 0 0,-1 1 1 0 0,0 0-1 0 0,1 0 1 0 0,-1 0-1 0 0,1 0 1 0 0,-1 0-1 0 0,1 0 1 0 0,-1 0-1 0 0,0 1 1 0 0,1-1-1 0 0,-1 0 0 0 0,3 2 1 0 0,0 0-141 0 0,1 0 0 0 0,-1 0 0 0 0,0 1 0 0 0,0 0 0 0 0,0 0-1 0 0,0 0 1 0 0,-1 0 0 0 0,6 6 0 0 0,0 4 70 0 0,-1 0-1 0 0,0 1 1 0 0,-1 0-1 0 0,0 0 1 0 0,-1 1-1 0 0,-1-1 1 0 0,0 1-1 0 0,-1 1 0 0 0,-1-1 1 0 0,3 28-1 0 0,-3 13 101 0 0,-6 95-1 0 0,0-78-86 0 0,-3 66-1530 0 0,6-126 92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36.034"/>
    </inkml:context>
    <inkml:brush xml:id="br0">
      <inkml:brushProperty name="width" value="0.05" units="cm"/>
      <inkml:brushProperty name="height" value="0.05" units="cm"/>
      <inkml:brushProperty name="color" value="#E71224"/>
    </inkml:brush>
  </inkml:definitions>
  <inkml:trace contextRef="#ctx0" brushRef="#br0">1 399 7367 0 0,'35'14'1004'0'0,"1"-1"-1"0"0,63 13 1 0 0,-41-12 616 0 0,396 81-75 0 0,-364-78-1377 0 0,266 45 2510 0 0,3-15 1 0 0,676 0-1 0 0,-452-100-1985 0 0,-538 47-627 0 0,-1-3 0 0 0,0-2 0 0 0,-1-1 0 0 0,0-3 0 0 0,-1-1 0 0 0,-1-2 0 0 0,77-46 0 0 0,-108 57-10 0 0,0 0 0 0 0,0-1 1 0 0,-1 1-1 0 0,0-2 0 0 0,15-17 0 0 0,-22 23-30 0 0,0 1 0 0 0,0-1 0 0 0,-1 1 1 0 0,1-1-1 0 0,-1 1 0 0 0,0-1 0 0 0,0 0 0 0 0,0 0 1 0 0,0 0-1 0 0,0 0 0 0 0,0 0 0 0 0,-1 0 0 0 0,1 0 0 0 0,-1 0 1 0 0,0 0-1 0 0,0 0 0 0 0,0 0 0 0 0,-1 0 0 0 0,1 0 1 0 0,0 0-1 0 0,-1 0 0 0 0,0 0 0 0 0,0 1 0 0 0,0-1 0 0 0,0 0 1 0 0,0 0-1 0 0,-1 1 0 0 0,-3-6 0 0 0,-3-2 66 0 0,0 0 0 0 0,-1 1 0 0 0,-1 0 0 0 0,0 0 0 0 0,0 1 0 0 0,0 0 0 0 0,-19-9-1 0 0,-2-1 26 0 0,-52-18-1 0 0,35 19-129 0 0,0 2 1 0 0,-77-13-1 0 0,-102-4-163 0 0,198 29 158 0 0,-983-82-113 0 0,973 83 126 0 0,-909-59-1071 0 0,835 60-2958 0 0,73 1-3152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3:57:36.494"/>
    </inkml:context>
    <inkml:brush xml:id="br0">
      <inkml:brushProperty name="width" value="0.05" units="cm"/>
      <inkml:brushProperty name="height" value="0.05" units="cm"/>
      <inkml:brushProperty name="color" value="#E71224"/>
    </inkml:brush>
  </inkml:definitions>
  <inkml:trace contextRef="#ctx0" brushRef="#br0">47 1 15663 0 0,'-1'1'719'0'0,"-4"4"-522"0"0,1-1 0 0 0,0 1 0 0 0,0 0 0 0 0,1 0 0 0 0,-1 0 0 0 0,1 0 0 0 0,0 1-1 0 0,1-1 1 0 0,-1 1 0 0 0,1 0 0 0 0,0-1 0 0 0,1 1 0 0 0,-1 0 0 0 0,1 1 0 0 0,0-1 0 0 0,0 9 0 0 0,1 11 1408 0 0,1 1-1 0 0,6 42 1 0 0,-3-36-1854 0 0,5 45 208 0 0,15 197-2632 0 0,-23-249 2091 0 0,-1 11-1097 0 0,8 50 1 0 0,-3-57 259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4BC35A7-244D-4CE8-B385-0F1FBD3142FB}" type="datetimeFigureOut">
              <a:rPr lang="de-DE" smtClean="0"/>
              <a:t>23.03.2022</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701D201-8AD8-4D83-A2B3-2E5F8A8BCDBF}" type="slidenum">
              <a:rPr lang="de-DE" smtClean="0"/>
              <a:t>‹Nr.›</a:t>
            </a:fld>
            <a:endParaRPr lang="de-DE"/>
          </a:p>
        </p:txBody>
      </p:sp>
    </p:spTree>
    <p:extLst>
      <p:ext uri="{BB962C8B-B14F-4D97-AF65-F5344CB8AC3E}">
        <p14:creationId xmlns:p14="http://schemas.microsoft.com/office/powerpoint/2010/main" val="1118827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1730097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1840187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A634AD5-0B1F-4C00-8B9D-E2E9311A0B0E}" type="slidenum">
              <a:rPr lang="de-DE" smtClean="0"/>
              <a:t>19</a:t>
            </a:fld>
            <a:endParaRPr lang="de-DE"/>
          </a:p>
        </p:txBody>
      </p:sp>
    </p:spTree>
    <p:extLst>
      <p:ext uri="{BB962C8B-B14F-4D97-AF65-F5344CB8AC3E}">
        <p14:creationId xmlns:p14="http://schemas.microsoft.com/office/powerpoint/2010/main" val="167768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15013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2403620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14712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674606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73513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915600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@@Servername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56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that the result returned 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MIA-CLUST1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because the –K parameter was not used in the connection string.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command prompt, type the following,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Exit</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55600" lvl="0" indent="-355600">
              <a:lnSpc>
                <a:spcPct val="107000"/>
              </a:lnSpc>
              <a:spcAft>
                <a:spcPts val="800"/>
              </a:spcAft>
              <a:buFont typeface="+mj-lt"/>
              <a:buAutoNum type="arabicPeriod" startAt="8"/>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Close the command prompt.</a:t>
            </a:r>
            <a:endParaRPr lang="en-GB" dirty="0"/>
          </a:p>
        </p:txBody>
      </p:sp>
      <p:sp>
        <p:nvSpPr>
          <p:cNvPr id="4" name="Slide Number Placeholder 3"/>
          <p:cNvSpPr>
            <a:spLocks noGrp="1"/>
          </p:cNvSpPr>
          <p:nvPr>
            <p:ph type="sldNum" sz="quarter" idx="10"/>
          </p:nvPr>
        </p:nvSpPr>
        <p:spPr/>
        <p:txBody>
          <a:bodyPr/>
          <a:lstStyle/>
          <a:p>
            <a:fld id="{481AC84A-AC57-485C-87D2-4A380E939A41}"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3495652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481AC84A-AC57-485C-87D2-4A380E939A4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20465D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AlwaysOn Availability Groups</a:t>
            </a:r>
          </a:p>
        </p:txBody>
      </p:sp>
    </p:spTree>
    <p:extLst>
      <p:ext uri="{BB962C8B-B14F-4D97-AF65-F5344CB8AC3E}">
        <p14:creationId xmlns:p14="http://schemas.microsoft.com/office/powerpoint/2010/main" val="4257897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4238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289240720"/>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a:solidFill>
                            <a:srgbClr val="FFFFFF"/>
                          </a:solidFill>
                          <a:effectLst/>
                          <a:latin typeface="+mn-lt"/>
                        </a:rPr>
                        <a:t>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r>
                        <a:rPr lang="de-DE" sz="1200" b="1" i="0" dirty="0">
                          <a:solidFill>
                            <a:srgbClr val="FFFFFF"/>
                          </a:solidFill>
                          <a:effectLst/>
                          <a:latin typeface="+mn-lt"/>
                        </a:rPr>
                        <a:t>Beschreibung​</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Navigationsleiste, welch anpassbar ist und eine Möglichkeit bietet schnell zu Punkten imSharepoint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Neue Seite/Liste/Bibliothek/App/​</a:t>
                      </a:r>
                    </a:p>
                    <a:p>
                      <a:pPr algn="l" fontAlgn="base"/>
                      <a:r>
                        <a:rPr lang="de-DE" sz="1200" b="0" i="0" dirty="0" err="1">
                          <a:solidFill>
                            <a:srgbClr val="000000"/>
                          </a:solidFill>
                          <a:effectLst/>
                          <a:latin typeface="+mn-lt"/>
                        </a:rPr>
                        <a:t>Neuigkeitenbeitrag</a:t>
                      </a:r>
                      <a:r>
                        <a:rPr lang="de-DE" sz="1200" b="0" i="0" dirty="0">
                          <a:solidFill>
                            <a:srgbClr val="000000"/>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kann man wichtige Navigationspunkte wie die Websiteeinstellungen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 id="2147483688" r:id="rId14"/>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1.emf"/><Relationship Id="rId5" Type="http://schemas.openxmlformats.org/officeDocument/2006/relationships/image" Target="../media/image4.emf"/><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6" Type="http://schemas.openxmlformats.org/officeDocument/2006/relationships/customXml" Target="../ink/ink13.xml"/><Relationship Id="rId117" Type="http://schemas.openxmlformats.org/officeDocument/2006/relationships/image" Target="../media/image62.png"/><Relationship Id="rId21" Type="http://schemas.openxmlformats.org/officeDocument/2006/relationships/image" Target="../media/image14.png"/><Relationship Id="rId42" Type="http://schemas.openxmlformats.org/officeDocument/2006/relationships/customXml" Target="../ink/ink21.xml"/><Relationship Id="rId47" Type="http://schemas.openxmlformats.org/officeDocument/2006/relationships/image" Target="../media/image27.png"/><Relationship Id="rId63" Type="http://schemas.openxmlformats.org/officeDocument/2006/relationships/image" Target="../media/image35.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8.png"/><Relationship Id="rId112" Type="http://schemas.openxmlformats.org/officeDocument/2006/relationships/customXml" Target="../ink/ink56.xml"/><Relationship Id="rId16" Type="http://schemas.openxmlformats.org/officeDocument/2006/relationships/customXml" Target="../ink/ink8.xml"/><Relationship Id="rId107" Type="http://schemas.openxmlformats.org/officeDocument/2006/relationships/image" Target="../media/image57.png"/><Relationship Id="rId11" Type="http://schemas.openxmlformats.org/officeDocument/2006/relationships/image" Target="../media/image9.png"/><Relationship Id="rId32" Type="http://schemas.openxmlformats.org/officeDocument/2006/relationships/customXml" Target="../ink/ink16.xml"/><Relationship Id="rId37" Type="http://schemas.openxmlformats.org/officeDocument/2006/relationships/image" Target="../media/image22.png"/><Relationship Id="rId53" Type="http://schemas.openxmlformats.org/officeDocument/2006/relationships/image" Target="../media/image3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3.png"/><Relationship Id="rId102" Type="http://schemas.openxmlformats.org/officeDocument/2006/relationships/customXml" Target="../ink/ink51.xml"/><Relationship Id="rId5" Type="http://schemas.openxmlformats.org/officeDocument/2006/relationships/image" Target="../media/image6.png"/><Relationship Id="rId90" Type="http://schemas.openxmlformats.org/officeDocument/2006/relationships/customXml" Target="../ink/ink45.xml"/><Relationship Id="rId95" Type="http://schemas.openxmlformats.org/officeDocument/2006/relationships/image" Target="../media/image51.png"/><Relationship Id="rId22" Type="http://schemas.openxmlformats.org/officeDocument/2006/relationships/customXml" Target="../ink/ink11.xml"/><Relationship Id="rId27" Type="http://schemas.openxmlformats.org/officeDocument/2006/relationships/image" Target="../media/image17.png"/><Relationship Id="rId43" Type="http://schemas.openxmlformats.org/officeDocument/2006/relationships/image" Target="../media/image25.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8.png"/><Relationship Id="rId113" Type="http://schemas.openxmlformats.org/officeDocument/2006/relationships/image" Target="../media/image60.png"/><Relationship Id="rId118" Type="http://schemas.openxmlformats.org/officeDocument/2006/relationships/customXml" Target="../ink/ink59.xml"/><Relationship Id="rId80" Type="http://schemas.openxmlformats.org/officeDocument/2006/relationships/customXml" Target="../ink/ink40.xml"/><Relationship Id="rId85" Type="http://schemas.openxmlformats.org/officeDocument/2006/relationships/image" Target="../media/image46.png"/><Relationship Id="rId12" Type="http://schemas.openxmlformats.org/officeDocument/2006/relationships/customXml" Target="../ink/ink6.xml"/><Relationship Id="rId17" Type="http://schemas.openxmlformats.org/officeDocument/2006/relationships/image" Target="../media/image12.png"/><Relationship Id="rId33" Type="http://schemas.openxmlformats.org/officeDocument/2006/relationships/image" Target="../media/image20.png"/><Relationship Id="rId38" Type="http://schemas.openxmlformats.org/officeDocument/2006/relationships/customXml" Target="../ink/ink19.xml"/><Relationship Id="rId59" Type="http://schemas.openxmlformats.org/officeDocument/2006/relationships/image" Target="../media/image33.png"/><Relationship Id="rId103" Type="http://schemas.openxmlformats.org/officeDocument/2006/relationships/image" Target="../media/image55.png"/><Relationship Id="rId108" Type="http://schemas.openxmlformats.org/officeDocument/2006/relationships/customXml" Target="../ink/ink54.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41.png"/><Relationship Id="rId91" Type="http://schemas.openxmlformats.org/officeDocument/2006/relationships/image" Target="../media/image49.png"/><Relationship Id="rId96" Type="http://schemas.openxmlformats.org/officeDocument/2006/relationships/customXml" Target="../ink/ink48.xml"/><Relationship Id="rId1" Type="http://schemas.openxmlformats.org/officeDocument/2006/relationships/slideLayout" Target="../slideLayouts/slideLayout7.xml"/><Relationship Id="rId6" Type="http://schemas.openxmlformats.org/officeDocument/2006/relationships/customXml" Target="../ink/ink3.xml"/><Relationship Id="rId23" Type="http://schemas.openxmlformats.org/officeDocument/2006/relationships/image" Target="../media/image15.png"/><Relationship Id="rId28" Type="http://schemas.openxmlformats.org/officeDocument/2006/relationships/customXml" Target="../ink/ink14.xml"/><Relationship Id="rId49" Type="http://schemas.openxmlformats.org/officeDocument/2006/relationships/image" Target="../media/image28.png"/><Relationship Id="rId114" Type="http://schemas.openxmlformats.org/officeDocument/2006/relationships/customXml" Target="../ink/ink57.xml"/><Relationship Id="rId119" Type="http://schemas.openxmlformats.org/officeDocument/2006/relationships/image" Target="../media/image63.png"/><Relationship Id="rId10" Type="http://schemas.openxmlformats.org/officeDocument/2006/relationships/customXml" Target="../ink/ink5.xml"/><Relationship Id="rId31" Type="http://schemas.openxmlformats.org/officeDocument/2006/relationships/image" Target="../media/image1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6.png"/><Relationship Id="rId73" Type="http://schemas.openxmlformats.org/officeDocument/2006/relationships/image" Target="../media/image40.png"/><Relationship Id="rId78" Type="http://schemas.openxmlformats.org/officeDocument/2006/relationships/customXml" Target="../ink/ink39.xml"/><Relationship Id="rId81" Type="http://schemas.openxmlformats.org/officeDocument/2006/relationships/image" Target="../media/image44.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53.png"/><Relationship Id="rId101" Type="http://schemas.openxmlformats.org/officeDocument/2006/relationships/image" Target="../media/image54.png"/><Relationship Id="rId4" Type="http://schemas.openxmlformats.org/officeDocument/2006/relationships/customXml" Target="../ink/ink2.xml"/><Relationship Id="rId9" Type="http://schemas.openxmlformats.org/officeDocument/2006/relationships/image" Target="../media/image8.png"/><Relationship Id="rId13" Type="http://schemas.openxmlformats.org/officeDocument/2006/relationships/image" Target="../media/image10.png"/><Relationship Id="rId18" Type="http://schemas.openxmlformats.org/officeDocument/2006/relationships/customXml" Target="../ink/ink9.xml"/><Relationship Id="rId39" Type="http://schemas.openxmlformats.org/officeDocument/2006/relationships/image" Target="../media/image23.png"/><Relationship Id="rId109" Type="http://schemas.openxmlformats.org/officeDocument/2006/relationships/image" Target="../media/image5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1.png"/><Relationship Id="rId76" Type="http://schemas.openxmlformats.org/officeDocument/2006/relationships/customXml" Target="../ink/ink38.xml"/><Relationship Id="rId97" Type="http://schemas.openxmlformats.org/officeDocument/2006/relationships/image" Target="../media/image52.png"/><Relationship Id="rId104" Type="http://schemas.openxmlformats.org/officeDocument/2006/relationships/customXml" Target="../ink/ink52.xml"/><Relationship Id="rId7" Type="http://schemas.openxmlformats.org/officeDocument/2006/relationships/image" Target="../media/image7.png"/><Relationship Id="rId71" Type="http://schemas.openxmlformats.org/officeDocument/2006/relationships/image" Target="../media/image39.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6.png"/><Relationship Id="rId66" Type="http://schemas.openxmlformats.org/officeDocument/2006/relationships/customXml" Target="../ink/ink33.xml"/><Relationship Id="rId87" Type="http://schemas.openxmlformats.org/officeDocument/2006/relationships/image" Target="../media/image47.png"/><Relationship Id="rId110" Type="http://schemas.openxmlformats.org/officeDocument/2006/relationships/customXml" Target="../ink/ink55.xml"/><Relationship Id="rId115" Type="http://schemas.openxmlformats.org/officeDocument/2006/relationships/image" Target="../media/image61.png"/><Relationship Id="rId61" Type="http://schemas.openxmlformats.org/officeDocument/2006/relationships/image" Target="../media/image34.png"/><Relationship Id="rId82" Type="http://schemas.openxmlformats.org/officeDocument/2006/relationships/customXml" Target="../ink/ink41.xml"/><Relationship Id="rId19" Type="http://schemas.openxmlformats.org/officeDocument/2006/relationships/image" Target="../media/image13.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1.png"/><Relationship Id="rId56" Type="http://schemas.openxmlformats.org/officeDocument/2006/relationships/customXml" Target="../ink/ink28.xml"/><Relationship Id="rId77" Type="http://schemas.openxmlformats.org/officeDocument/2006/relationships/image" Target="../media/image42.png"/><Relationship Id="rId100" Type="http://schemas.openxmlformats.org/officeDocument/2006/relationships/customXml" Target="../ink/ink50.xml"/><Relationship Id="rId105" Type="http://schemas.openxmlformats.org/officeDocument/2006/relationships/image" Target="../media/image56.png"/><Relationship Id="rId8" Type="http://schemas.openxmlformats.org/officeDocument/2006/relationships/customXml" Target="../ink/ink4.xml"/><Relationship Id="rId51" Type="http://schemas.openxmlformats.org/officeDocument/2006/relationships/image" Target="../media/image29.png"/><Relationship Id="rId72" Type="http://schemas.openxmlformats.org/officeDocument/2006/relationships/customXml" Target="../ink/ink36.xml"/><Relationship Id="rId93" Type="http://schemas.openxmlformats.org/officeDocument/2006/relationships/image" Target="../media/image50.png"/><Relationship Id="rId98" Type="http://schemas.openxmlformats.org/officeDocument/2006/relationships/customXml" Target="../ink/ink49.xml"/><Relationship Id="rId3" Type="http://schemas.openxmlformats.org/officeDocument/2006/relationships/image" Target="../media/image5.png"/><Relationship Id="rId25" Type="http://schemas.openxmlformats.org/officeDocument/2006/relationships/image" Target="../media/image16.png"/><Relationship Id="rId46" Type="http://schemas.openxmlformats.org/officeDocument/2006/relationships/customXml" Target="../ink/ink23.xml"/><Relationship Id="rId67" Type="http://schemas.openxmlformats.org/officeDocument/2006/relationships/image" Target="../media/image37.png"/><Relationship Id="rId116" Type="http://schemas.openxmlformats.org/officeDocument/2006/relationships/customXml" Target="../ink/ink58.xml"/><Relationship Id="rId20" Type="http://schemas.openxmlformats.org/officeDocument/2006/relationships/customXml" Target="../ink/ink10.xml"/><Relationship Id="rId41" Type="http://schemas.openxmlformats.org/officeDocument/2006/relationships/image" Target="../media/image24.png"/><Relationship Id="rId62" Type="http://schemas.openxmlformats.org/officeDocument/2006/relationships/customXml" Target="../ink/ink31.xml"/><Relationship Id="rId83" Type="http://schemas.openxmlformats.org/officeDocument/2006/relationships/image" Target="../media/image45.png"/><Relationship Id="rId88" Type="http://schemas.openxmlformats.org/officeDocument/2006/relationships/customXml" Target="../ink/ink44.xml"/><Relationship Id="rId111" Type="http://schemas.openxmlformats.org/officeDocument/2006/relationships/image" Target="../media/image59.png"/><Relationship Id="rId15" Type="http://schemas.openxmlformats.org/officeDocument/2006/relationships/image" Target="../media/image11.png"/><Relationship Id="rId36" Type="http://schemas.openxmlformats.org/officeDocument/2006/relationships/customXml" Target="../ink/ink18.xml"/><Relationship Id="rId57" Type="http://schemas.openxmlformats.org/officeDocument/2006/relationships/image" Target="../media/image32.png"/><Relationship Id="rId106" Type="http://schemas.openxmlformats.org/officeDocument/2006/relationships/customXml" Target="../ink/ink53.xml"/></Relationships>
</file>

<file path=ppt/slides/_rels/slide9.xml.rels><?xml version="1.0" encoding="UTF-8" standalone="yes"?>
<Relationships xmlns="http://schemas.openxmlformats.org/package/2006/relationships"><Relationship Id="rId8" Type="http://schemas.openxmlformats.org/officeDocument/2006/relationships/customXml" Target="../ink/ink63.xml"/><Relationship Id="rId13"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6.png"/><Relationship Id="rId12" Type="http://schemas.openxmlformats.org/officeDocument/2006/relationships/customXml" Target="../ink/ink65.xml"/><Relationship Id="rId2" Type="http://schemas.openxmlformats.org/officeDocument/2006/relationships/customXml" Target="../ink/ink60.xml"/><Relationship Id="rId1" Type="http://schemas.openxmlformats.org/officeDocument/2006/relationships/slideLayout" Target="../slideLayouts/slideLayout7.xml"/><Relationship Id="rId6" Type="http://schemas.openxmlformats.org/officeDocument/2006/relationships/customXml" Target="../ink/ink62.xml"/><Relationship Id="rId11" Type="http://schemas.openxmlformats.org/officeDocument/2006/relationships/image" Target="../media/image68.png"/><Relationship Id="rId5" Type="http://schemas.openxmlformats.org/officeDocument/2006/relationships/image" Target="../media/image65.png"/><Relationship Id="rId15" Type="http://schemas.openxmlformats.org/officeDocument/2006/relationships/image" Target="../media/image70.png"/><Relationship Id="rId10" Type="http://schemas.openxmlformats.org/officeDocument/2006/relationships/customXml" Target="../ink/ink64.xml"/><Relationship Id="rId4" Type="http://schemas.openxmlformats.org/officeDocument/2006/relationships/customXml" Target="../ink/ink61.xml"/><Relationship Id="rId9" Type="http://schemas.openxmlformats.org/officeDocument/2006/relationships/image" Target="../media/image67.png"/><Relationship Id="rId14" Type="http://schemas.openxmlformats.org/officeDocument/2006/relationships/customXml" Target="../ink/ink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A7C17D-7931-4FCE-9AA0-97B3DB1AD10F}"/>
              </a:ext>
            </a:extLst>
          </p:cNvPr>
          <p:cNvSpPr>
            <a:spLocks noGrp="1"/>
          </p:cNvSpPr>
          <p:nvPr>
            <p:ph type="ctrTitle"/>
          </p:nvPr>
        </p:nvSpPr>
        <p:spPr/>
        <p:txBody>
          <a:bodyPr>
            <a:normAutofit fontScale="90000"/>
          </a:bodyPr>
          <a:lstStyle/>
          <a:p>
            <a:r>
              <a:rPr lang="de-DE" dirty="0"/>
              <a:t>SQL Server Hochverfügbarkeitslösungen</a:t>
            </a:r>
            <a:br>
              <a:rPr lang="de-DE" dirty="0"/>
            </a:br>
            <a:r>
              <a:rPr lang="de-DE" sz="4900" dirty="0"/>
              <a:t>Modul 5 - Hochverfügbarkeitsgruppen</a:t>
            </a:r>
            <a:endParaRPr lang="de-DE" dirty="0"/>
          </a:p>
        </p:txBody>
      </p:sp>
      <p:sp>
        <p:nvSpPr>
          <p:cNvPr id="3" name="Untertitel 2">
            <a:extLst>
              <a:ext uri="{FF2B5EF4-FFF2-40B4-BE49-F238E27FC236}">
                <a16:creationId xmlns:a16="http://schemas.microsoft.com/office/drawing/2014/main" id="{2D1BA107-D72C-4F51-8CFC-56724852FC11}"/>
              </a:ext>
            </a:extLst>
          </p:cNvPr>
          <p:cNvSpPr>
            <a:spLocks noGrp="1"/>
          </p:cNvSpPr>
          <p:nvPr>
            <p:ph type="subTitle" idx="1"/>
          </p:nvPr>
        </p:nvSpPr>
        <p:spPr/>
        <p:txBody>
          <a:bodyPr/>
          <a:lstStyle/>
          <a:p>
            <a:r>
              <a:rPr lang="de-DE" dirty="0"/>
              <a:t>Andreas Rauch</a:t>
            </a:r>
          </a:p>
          <a:p>
            <a:r>
              <a:rPr lang="de-DE" dirty="0"/>
              <a:t>andreasr@ppedv.de</a:t>
            </a:r>
          </a:p>
        </p:txBody>
      </p:sp>
    </p:spTree>
    <p:extLst>
      <p:ext uri="{BB962C8B-B14F-4D97-AF65-F5344CB8AC3E}">
        <p14:creationId xmlns:p14="http://schemas.microsoft.com/office/powerpoint/2010/main" val="3773528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Pre-Requisites </a:t>
            </a:r>
            <a:r>
              <a:rPr lang="en-GB" dirty="0" err="1"/>
              <a:t>für</a:t>
            </a:r>
            <a:r>
              <a:rPr lang="en-GB" dirty="0"/>
              <a:t> </a:t>
            </a:r>
            <a:r>
              <a:rPr lang="en-GB" dirty="0" err="1"/>
              <a:t>AlwaysOn</a:t>
            </a:r>
            <a:r>
              <a:rPr lang="en-GB" dirty="0"/>
              <a:t> Availability Groups</a:t>
            </a:r>
          </a:p>
        </p:txBody>
      </p:sp>
      <p:sp>
        <p:nvSpPr>
          <p:cNvPr id="4" name="Content Placeholder 2"/>
          <p:cNvSpPr txBox="1">
            <a:spLocks/>
          </p:cNvSpPr>
          <p:nvPr/>
        </p:nvSpPr>
        <p:spPr>
          <a:xfrm>
            <a:off x="846827" y="1835254"/>
            <a:ext cx="8119156" cy="407489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Windows Server 2012 / 2016</a:t>
            </a:r>
          </a:p>
          <a:p>
            <a:pPr lvl="0"/>
            <a:r>
              <a:rPr lang="en-US" kern="0" dirty="0">
                <a:solidFill>
                  <a:srgbClr val="000000"/>
                </a:solidFill>
              </a:rPr>
              <a:t>Optional Active Directory</a:t>
            </a:r>
          </a:p>
          <a:p>
            <a:pPr lvl="1"/>
            <a:r>
              <a:rPr lang="en-US" kern="0" dirty="0">
                <a:solidFill>
                  <a:srgbClr val="000000"/>
                </a:solidFill>
              </a:rPr>
              <a:t>Je </a:t>
            </a:r>
            <a:r>
              <a:rPr lang="en-US" kern="0" dirty="0" err="1">
                <a:solidFill>
                  <a:srgbClr val="000000"/>
                </a:solidFill>
              </a:rPr>
              <a:t>nach</a:t>
            </a:r>
            <a:r>
              <a:rPr lang="en-US" kern="0" dirty="0">
                <a:solidFill>
                  <a:srgbClr val="000000"/>
                </a:solidFill>
              </a:rPr>
              <a:t> </a:t>
            </a:r>
            <a:r>
              <a:rPr lang="en-US" kern="0" dirty="0" err="1">
                <a:solidFill>
                  <a:srgbClr val="000000"/>
                </a:solidFill>
              </a:rPr>
              <a:t>Variante</a:t>
            </a:r>
            <a:r>
              <a:rPr lang="en-US" kern="0" dirty="0">
                <a:solidFill>
                  <a:srgbClr val="000000"/>
                </a:solidFill>
              </a:rPr>
              <a:t> </a:t>
            </a:r>
            <a:r>
              <a:rPr lang="en-US" kern="0" dirty="0" err="1">
                <a:solidFill>
                  <a:srgbClr val="000000"/>
                </a:solidFill>
              </a:rPr>
              <a:t>müssen</a:t>
            </a:r>
            <a:r>
              <a:rPr lang="en-US" kern="0" dirty="0">
                <a:solidFill>
                  <a:srgbClr val="000000"/>
                </a:solidFill>
              </a:rPr>
              <a:t> </a:t>
            </a:r>
            <a:r>
              <a:rPr lang="en-US" kern="0" dirty="0" err="1">
                <a:solidFill>
                  <a:srgbClr val="000000"/>
                </a:solidFill>
              </a:rPr>
              <a:t>Knoten</a:t>
            </a:r>
            <a:r>
              <a:rPr lang="en-US" kern="0" dirty="0">
                <a:solidFill>
                  <a:srgbClr val="000000"/>
                </a:solidFill>
              </a:rPr>
              <a:t> in </a:t>
            </a:r>
            <a:r>
              <a:rPr lang="en-US" kern="0" dirty="0" err="1">
                <a:solidFill>
                  <a:srgbClr val="000000"/>
                </a:solidFill>
              </a:rPr>
              <a:t>Domäne</a:t>
            </a:r>
            <a:r>
              <a:rPr lang="en-US" kern="0" dirty="0">
                <a:solidFill>
                  <a:srgbClr val="000000"/>
                </a:solidFill>
              </a:rPr>
              <a:t> sein</a:t>
            </a:r>
          </a:p>
          <a:p>
            <a:pPr lvl="1"/>
            <a:r>
              <a:rPr lang="en-US" kern="0" dirty="0" err="1">
                <a:solidFill>
                  <a:srgbClr val="000000"/>
                </a:solidFill>
              </a:rPr>
              <a:t>Knoten</a:t>
            </a:r>
            <a:r>
              <a:rPr lang="en-US" kern="0" dirty="0">
                <a:solidFill>
                  <a:srgbClr val="000000"/>
                </a:solidFill>
              </a:rPr>
              <a:t> </a:t>
            </a:r>
            <a:r>
              <a:rPr lang="en-US" kern="0" dirty="0" err="1">
                <a:solidFill>
                  <a:srgbClr val="000000"/>
                </a:solidFill>
              </a:rPr>
              <a:t>dürfen</a:t>
            </a:r>
            <a:r>
              <a:rPr lang="en-US" kern="0" dirty="0">
                <a:solidFill>
                  <a:srgbClr val="000000"/>
                </a:solidFill>
              </a:rPr>
              <a:t> </a:t>
            </a:r>
            <a:r>
              <a:rPr lang="en-US" kern="0" dirty="0" err="1">
                <a:solidFill>
                  <a:srgbClr val="000000"/>
                </a:solidFill>
              </a:rPr>
              <a:t>kein</a:t>
            </a:r>
            <a:r>
              <a:rPr lang="en-US" kern="0" dirty="0">
                <a:solidFill>
                  <a:srgbClr val="000000"/>
                </a:solidFill>
              </a:rPr>
              <a:t> DC sein</a:t>
            </a:r>
          </a:p>
          <a:p>
            <a:pPr lvl="0"/>
            <a:r>
              <a:rPr lang="en-US" kern="0" dirty="0">
                <a:solidFill>
                  <a:srgbClr val="000000"/>
                </a:solidFill>
              </a:rPr>
              <a:t>Windows Server Failover Cluster</a:t>
            </a:r>
          </a:p>
          <a:p>
            <a:pPr lvl="1"/>
            <a:r>
              <a:rPr lang="en-US" kern="0" dirty="0">
                <a:solidFill>
                  <a:srgbClr val="000000"/>
                </a:solidFill>
              </a:rPr>
              <a:t>Nur </a:t>
            </a:r>
            <a:r>
              <a:rPr lang="en-US" kern="0" dirty="0" err="1">
                <a:solidFill>
                  <a:srgbClr val="000000"/>
                </a:solidFill>
              </a:rPr>
              <a:t>eine</a:t>
            </a:r>
            <a:r>
              <a:rPr lang="en-US" kern="0" dirty="0">
                <a:solidFill>
                  <a:srgbClr val="000000"/>
                </a:solidFill>
              </a:rPr>
              <a:t> </a:t>
            </a:r>
            <a:r>
              <a:rPr lang="en-US" kern="0" dirty="0" err="1">
                <a:solidFill>
                  <a:srgbClr val="000000"/>
                </a:solidFill>
              </a:rPr>
              <a:t>Instanz</a:t>
            </a:r>
            <a:r>
              <a:rPr lang="en-US" kern="0" dirty="0">
                <a:solidFill>
                  <a:srgbClr val="000000"/>
                </a:solidFill>
              </a:rPr>
              <a:t> pro </a:t>
            </a:r>
            <a:r>
              <a:rPr lang="en-US" kern="0" dirty="0" err="1">
                <a:solidFill>
                  <a:srgbClr val="000000"/>
                </a:solidFill>
              </a:rPr>
              <a:t>Knoten</a:t>
            </a:r>
            <a:endParaRPr lang="en-US" kern="0" dirty="0">
              <a:solidFill>
                <a:srgbClr val="000000"/>
              </a:solidFill>
            </a:endParaRPr>
          </a:p>
          <a:p>
            <a:pPr lvl="1"/>
            <a:r>
              <a:rPr lang="en-US" kern="0" dirty="0" err="1">
                <a:solidFill>
                  <a:srgbClr val="000000"/>
                </a:solidFill>
              </a:rPr>
              <a:t>Evtl</a:t>
            </a:r>
            <a:r>
              <a:rPr lang="en-US" kern="0" dirty="0">
                <a:solidFill>
                  <a:srgbClr val="000000"/>
                </a:solidFill>
              </a:rPr>
              <a:t> Hotfixes auf Windows </a:t>
            </a:r>
            <a:r>
              <a:rPr lang="en-US" kern="0" dirty="0" err="1">
                <a:solidFill>
                  <a:srgbClr val="000000"/>
                </a:solidFill>
              </a:rPr>
              <a:t>notwendig</a:t>
            </a:r>
            <a:endParaRPr lang="en-US" kern="0" dirty="0">
              <a:solidFill>
                <a:srgbClr val="000000"/>
              </a:solidFill>
            </a:endParaRPr>
          </a:p>
        </p:txBody>
      </p:sp>
    </p:spTree>
    <p:extLst>
      <p:ext uri="{BB962C8B-B14F-4D97-AF65-F5344CB8AC3E}">
        <p14:creationId xmlns:p14="http://schemas.microsoft.com/office/powerpoint/2010/main" val="243737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Read-Only Routing</a:t>
            </a:r>
          </a:p>
        </p:txBody>
      </p:sp>
      <p:grpSp>
        <p:nvGrpSpPr>
          <p:cNvPr id="4" name="Group 3" descr="The slide contains a picture that illustrates read-only routing in an AlwaysOn Availability Group. The picture includes the following items:&#10;• Three client applications that are making connections to the Availability Group Listener.&#10;• An Availability Group Listener.&#10;• A primary replica and a secondary replica. Read-only connections are directed to the secondary replica and read/write connections are directed to the primary replica."/>
          <p:cNvGrpSpPr/>
          <p:nvPr/>
        </p:nvGrpSpPr>
        <p:grpSpPr>
          <a:xfrm>
            <a:off x="2016498" y="1449238"/>
            <a:ext cx="7541570" cy="5041210"/>
            <a:chOff x="492498" y="989320"/>
            <a:chExt cx="8161876" cy="5501127"/>
          </a:xfrm>
        </p:grpSpPr>
        <p:sp>
          <p:nvSpPr>
            <p:cNvPr id="5" name="Rounded Rectangle 4"/>
            <p:cNvSpPr/>
            <p:nvPr/>
          </p:nvSpPr>
          <p:spPr bwMode="auto">
            <a:xfrm>
              <a:off x="2720212" y="1541929"/>
              <a:ext cx="5706612" cy="4948518"/>
            </a:xfrm>
            <a:prstGeom prst="roundRect">
              <a:avLst/>
            </a:prstGeom>
            <a:noFill/>
            <a:ln w="9525" cap="flat" cmpd="sng" algn="ctr">
              <a:solidFill>
                <a:srgbClr val="4668C5"/>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sp>
          <p:nvSpPr>
            <p:cNvPr id="6" name="TextBox 5"/>
            <p:cNvSpPr txBox="1"/>
            <p:nvPr/>
          </p:nvSpPr>
          <p:spPr>
            <a:xfrm>
              <a:off x="6770649" y="2276072"/>
              <a:ext cx="1357182" cy="830997"/>
            </a:xfrm>
            <a:prstGeom prst="rect">
              <a:avLst/>
            </a:prstGeom>
            <a:noFill/>
          </p:spPr>
          <p:txBody>
            <a:bodyPr wrap="square" rtlCol="0">
              <a:spAutoFit/>
            </a:bodyPr>
            <a:lstStyle/>
            <a:p>
              <a:r>
                <a:rPr lang="en-GB" sz="2400" dirty="0">
                  <a:latin typeface="Segoe UI Light" panose="020B0502040204020203" pitchFamily="34" charset="0"/>
                  <a:cs typeface="Segoe UI Light" panose="020B0502040204020203" pitchFamily="34" charset="0"/>
                </a:rPr>
                <a:t>Primary </a:t>
              </a:r>
            </a:p>
            <a:p>
              <a:r>
                <a:rPr lang="en-GB" sz="2400" dirty="0">
                  <a:latin typeface="Segoe UI Light" panose="020B0502040204020203" pitchFamily="34" charset="0"/>
                  <a:cs typeface="Segoe UI Light" panose="020B0502040204020203" pitchFamily="34" charset="0"/>
                </a:rPr>
                <a:t>Replica</a:t>
              </a:r>
            </a:p>
          </p:txBody>
        </p:sp>
        <p:sp>
          <p:nvSpPr>
            <p:cNvPr id="7" name="TextBox 6"/>
            <p:cNvSpPr txBox="1"/>
            <p:nvPr/>
          </p:nvSpPr>
          <p:spPr>
            <a:xfrm>
              <a:off x="6797044" y="4231801"/>
              <a:ext cx="1857330" cy="1200329"/>
            </a:xfrm>
            <a:prstGeom prst="rect">
              <a:avLst/>
            </a:prstGeom>
            <a:noFill/>
          </p:spPr>
          <p:txBody>
            <a:bodyPr wrap="square" rtlCol="0">
              <a:spAutoFit/>
            </a:bodyPr>
            <a:lstStyle/>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Active </a:t>
              </a:r>
            </a:p>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Secondary </a:t>
              </a:r>
            </a:p>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Replica</a:t>
              </a:r>
            </a:p>
          </p:txBody>
        </p:sp>
        <p:sp>
          <p:nvSpPr>
            <p:cNvPr id="8" name="TextBox 7"/>
            <p:cNvSpPr txBox="1"/>
            <p:nvPr/>
          </p:nvSpPr>
          <p:spPr>
            <a:xfrm>
              <a:off x="4294109" y="2939486"/>
              <a:ext cx="1269999" cy="1015663"/>
            </a:xfrm>
            <a:prstGeom prst="rect">
              <a:avLst/>
            </a:prstGeom>
            <a:noFill/>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 write</a:t>
              </a:r>
            </a:p>
            <a:p>
              <a:pPr lvl="0" algn="ctr" fontAlgn="base">
                <a:spcBef>
                  <a:spcPct val="0"/>
                </a:spcBef>
                <a:spcAft>
                  <a:spcPct val="0"/>
                </a:spcAft>
              </a:pPr>
              <a:endParaRPr lang="en-GB" sz="2000" dirty="0">
                <a:solidFill>
                  <a:srgbClr val="000000"/>
                </a:solidFill>
                <a:latin typeface="Segoe UI Light" panose="020B0502040204020203" pitchFamily="34" charset="0"/>
                <a:cs typeface="Segoe UI Light" panose="020B0502040204020203" pitchFamily="34" charset="0"/>
              </a:endParaRPr>
            </a:p>
          </p:txBody>
        </p:sp>
        <p:sp>
          <p:nvSpPr>
            <p:cNvPr id="9" name="TextBox 8"/>
            <p:cNvSpPr txBox="1"/>
            <p:nvPr/>
          </p:nvSpPr>
          <p:spPr>
            <a:xfrm>
              <a:off x="4416028" y="4868855"/>
              <a:ext cx="1090296" cy="707886"/>
            </a:xfrm>
            <a:prstGeom prst="rect">
              <a:avLst/>
            </a:prstGeom>
            <a:noFill/>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Read-only</a:t>
              </a:r>
            </a:p>
          </p:txBody>
        </p:sp>
        <p:cxnSp>
          <p:nvCxnSpPr>
            <p:cNvPr id="10" name="Straight Arrow Connector 9"/>
            <p:cNvCxnSpPr/>
            <p:nvPr/>
          </p:nvCxnSpPr>
          <p:spPr bwMode="auto">
            <a:xfrm flipV="1">
              <a:off x="1829656" y="4352891"/>
              <a:ext cx="1700056" cy="22795"/>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1" name="Straight Arrow Connector 10"/>
            <p:cNvCxnSpPr/>
            <p:nvPr/>
          </p:nvCxnSpPr>
          <p:spPr bwMode="auto">
            <a:xfrm>
              <a:off x="1875284" y="3330282"/>
              <a:ext cx="1570515" cy="11591"/>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2" name="Straight Arrow Connector 11"/>
            <p:cNvCxnSpPr/>
            <p:nvPr/>
          </p:nvCxnSpPr>
          <p:spPr bwMode="auto">
            <a:xfrm flipV="1">
              <a:off x="1875284" y="5413300"/>
              <a:ext cx="1639192" cy="18830"/>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3" name="Straight Arrow Connector 12"/>
            <p:cNvCxnSpPr/>
            <p:nvPr/>
          </p:nvCxnSpPr>
          <p:spPr bwMode="auto">
            <a:xfrm flipV="1">
              <a:off x="4277777" y="4809366"/>
              <a:ext cx="1272996" cy="10986"/>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cxnSp>
          <p:nvCxnSpPr>
            <p:cNvPr id="14" name="Straight Arrow Connector 13"/>
            <p:cNvCxnSpPr/>
            <p:nvPr/>
          </p:nvCxnSpPr>
          <p:spPr bwMode="auto">
            <a:xfrm flipV="1">
              <a:off x="4260091" y="3694709"/>
              <a:ext cx="1272996" cy="10986"/>
            </a:xfrm>
            <a:prstGeom prst="straightConnector1">
              <a:avLst/>
            </a:prstGeom>
            <a:gradFill rotWithShape="1">
              <a:gsLst>
                <a:gs pos="0">
                  <a:srgbClr val="E4CD9A"/>
                </a:gs>
                <a:gs pos="100000">
                  <a:srgbClr val="EEEFD7"/>
                </a:gs>
              </a:gsLst>
              <a:lin ang="2700000" scaled="1"/>
            </a:gradFill>
            <a:ln w="38100" cap="flat" cmpd="sng" algn="ctr">
              <a:solidFill>
                <a:srgbClr val="442359"/>
              </a:solidFill>
              <a:prstDash val="solid"/>
              <a:round/>
              <a:headEnd type="none" w="med" len="med"/>
              <a:tailEnd type="triangle"/>
            </a:ln>
            <a:effectLst/>
          </p:spPr>
        </p:cxnSp>
        <p:sp>
          <p:nvSpPr>
            <p:cNvPr id="15" name="TextBox 14"/>
            <p:cNvSpPr txBox="1"/>
            <p:nvPr/>
          </p:nvSpPr>
          <p:spPr>
            <a:xfrm rot="5400000">
              <a:off x="2578586" y="3908828"/>
              <a:ext cx="2704655" cy="830997"/>
            </a:xfrm>
            <a:prstGeom prst="rect">
              <a:avLst/>
            </a:prstGeom>
            <a:solidFill>
              <a:srgbClr val="00188F"/>
            </a:solidFill>
            <a:ln>
              <a:noFill/>
            </a:ln>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lvl="0" algn="ctr" fontAlgn="base">
                <a:spcBef>
                  <a:spcPct val="0"/>
                </a:spcBef>
                <a:spcAft>
                  <a:spcPct val="0"/>
                </a:spcAft>
              </a:pPr>
              <a:r>
                <a:rPr lang="en-GB" sz="2400" dirty="0">
                  <a:solidFill>
                    <a:srgbClr val="FFFFFF"/>
                  </a:solidFill>
                  <a:latin typeface="Segoe UI Light" panose="020B0502040204020203" pitchFamily="34" charset="0"/>
                  <a:cs typeface="Segoe UI Light" panose="020B0502040204020203" pitchFamily="34" charset="0"/>
                </a:rPr>
                <a:t>Availability Group Listener</a:t>
              </a:r>
            </a:p>
          </p:txBody>
        </p:sp>
        <p:pic>
          <p:nvPicPr>
            <p:cNvPr id="16" name="Picture 15"/>
            <p:cNvPicPr>
              <a:picLocks noChangeAspect="1"/>
            </p:cNvPicPr>
            <p:nvPr/>
          </p:nvPicPr>
          <p:blipFill>
            <a:blip r:embed="rId3"/>
            <a:stretch>
              <a:fillRect/>
            </a:stretch>
          </p:blipFill>
          <p:spPr>
            <a:xfrm>
              <a:off x="5674137" y="2408331"/>
              <a:ext cx="791976" cy="1490777"/>
            </a:xfrm>
            <a:prstGeom prst="rect">
              <a:avLst/>
            </a:prstGeom>
            <a:effectLst/>
          </p:spPr>
        </p:pic>
        <p:pic>
          <p:nvPicPr>
            <p:cNvPr id="17" name="Picture 16"/>
            <p:cNvPicPr>
              <a:picLocks noChangeAspect="1"/>
            </p:cNvPicPr>
            <p:nvPr/>
          </p:nvPicPr>
          <p:blipFill>
            <a:blip r:embed="rId3"/>
            <a:stretch>
              <a:fillRect/>
            </a:stretch>
          </p:blipFill>
          <p:spPr>
            <a:xfrm>
              <a:off x="5675760" y="4181766"/>
              <a:ext cx="803462" cy="1512397"/>
            </a:xfrm>
            <a:prstGeom prst="rect">
              <a:avLst/>
            </a:prstGeom>
            <a:effectLst/>
          </p:spPr>
        </p:pic>
        <p:pic>
          <p:nvPicPr>
            <p:cNvPr id="18" name="Picture 17"/>
            <p:cNvPicPr>
              <a:picLocks noChangeAspect="1"/>
            </p:cNvPicPr>
            <p:nvPr/>
          </p:nvPicPr>
          <p:blipFill>
            <a:blip r:embed="rId4"/>
            <a:stretch>
              <a:fillRect/>
            </a:stretch>
          </p:blipFill>
          <p:spPr>
            <a:xfrm>
              <a:off x="522900" y="2939486"/>
              <a:ext cx="1669478" cy="692989"/>
            </a:xfrm>
            <a:prstGeom prst="rect">
              <a:avLst/>
            </a:prstGeom>
          </p:spPr>
        </p:pic>
        <p:pic>
          <p:nvPicPr>
            <p:cNvPr id="19" name="Picture 18"/>
            <p:cNvPicPr>
              <a:picLocks noChangeAspect="1"/>
            </p:cNvPicPr>
            <p:nvPr/>
          </p:nvPicPr>
          <p:blipFill>
            <a:blip r:embed="rId5"/>
            <a:stretch>
              <a:fillRect/>
            </a:stretch>
          </p:blipFill>
          <p:spPr>
            <a:xfrm>
              <a:off x="3597319" y="2189420"/>
              <a:ext cx="702411" cy="768104"/>
            </a:xfrm>
            <a:prstGeom prst="rect">
              <a:avLst/>
            </a:prstGeom>
          </p:spPr>
        </p:pic>
        <p:sp>
          <p:nvSpPr>
            <p:cNvPr id="20" name="TextBox 19"/>
            <p:cNvSpPr txBox="1"/>
            <p:nvPr/>
          </p:nvSpPr>
          <p:spPr>
            <a:xfrm>
              <a:off x="516167" y="2333825"/>
              <a:ext cx="1274404" cy="461665"/>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Clients</a:t>
              </a:r>
            </a:p>
          </p:txBody>
        </p:sp>
        <p:grpSp>
          <p:nvGrpSpPr>
            <p:cNvPr id="21" name="Group 20"/>
            <p:cNvGrpSpPr>
              <a:grpSpLocks noChangeAspect="1"/>
            </p:cNvGrpSpPr>
            <p:nvPr/>
          </p:nvGrpSpPr>
          <p:grpSpPr>
            <a:xfrm>
              <a:off x="6848038" y="5432130"/>
              <a:ext cx="1103589" cy="497946"/>
              <a:chOff x="2904848" y="2885814"/>
              <a:chExt cx="1681162" cy="959376"/>
            </a:xfrm>
          </p:grpSpPr>
          <p:sp>
            <p:nvSpPr>
              <p:cNvPr id="40" name="Flowchart: Magnetic Disk 3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41" name="Oval 4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21"/>
            <p:cNvGrpSpPr>
              <a:grpSpLocks noChangeAspect="1"/>
            </p:cNvGrpSpPr>
            <p:nvPr/>
          </p:nvGrpSpPr>
          <p:grpSpPr>
            <a:xfrm>
              <a:off x="6821206" y="3190786"/>
              <a:ext cx="1103589" cy="497946"/>
              <a:chOff x="2904848" y="2885814"/>
              <a:chExt cx="1681162" cy="959376"/>
            </a:xfrm>
          </p:grpSpPr>
          <p:sp>
            <p:nvSpPr>
              <p:cNvPr id="38" name="Flowchart: Magnetic Disk 3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9" name="Oval 3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23" name="Picture 22"/>
            <p:cNvPicPr>
              <a:picLocks noChangeAspect="1"/>
            </p:cNvPicPr>
            <p:nvPr/>
          </p:nvPicPr>
          <p:blipFill>
            <a:blip r:embed="rId6"/>
            <a:stretch>
              <a:fillRect/>
            </a:stretch>
          </p:blipFill>
          <p:spPr>
            <a:xfrm>
              <a:off x="492498" y="5196774"/>
              <a:ext cx="1398638" cy="826096"/>
            </a:xfrm>
            <a:prstGeom prst="rect">
              <a:avLst/>
            </a:prstGeom>
          </p:spPr>
        </p:pic>
        <p:grpSp>
          <p:nvGrpSpPr>
            <p:cNvPr id="24" name="Group 123"/>
            <p:cNvGrpSpPr>
              <a:grpSpLocks noChangeAspect="1"/>
            </p:cNvGrpSpPr>
            <p:nvPr/>
          </p:nvGrpSpPr>
          <p:grpSpPr bwMode="auto">
            <a:xfrm>
              <a:off x="969744" y="3907592"/>
              <a:ext cx="676949" cy="966296"/>
              <a:chOff x="3418" y="1489"/>
              <a:chExt cx="999" cy="1426"/>
            </a:xfrm>
          </p:grpSpPr>
          <p:sp>
            <p:nvSpPr>
              <p:cNvPr id="26" name="AutoShape 122"/>
              <p:cNvSpPr>
                <a:spLocks noChangeAspect="1" noChangeArrowheads="1" noTextEdit="1"/>
              </p:cNvSpPr>
              <p:nvPr/>
            </p:nvSpPr>
            <p:spPr bwMode="auto">
              <a:xfrm>
                <a:off x="3418" y="1491"/>
                <a:ext cx="999" cy="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Freeform 124"/>
              <p:cNvSpPr>
                <a:spLocks/>
              </p:cNvSpPr>
              <p:nvPr/>
            </p:nvSpPr>
            <p:spPr bwMode="auto">
              <a:xfrm>
                <a:off x="3418" y="1489"/>
                <a:ext cx="999" cy="1426"/>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Rectangle 125"/>
              <p:cNvSpPr>
                <a:spLocks noChangeArrowheads="1"/>
              </p:cNvSpPr>
              <p:nvPr/>
            </p:nvSpPr>
            <p:spPr bwMode="auto">
              <a:xfrm>
                <a:off x="3472" y="1545"/>
                <a:ext cx="888" cy="13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126"/>
              <p:cNvSpPr>
                <a:spLocks/>
              </p:cNvSpPr>
              <p:nvPr/>
            </p:nvSpPr>
            <p:spPr bwMode="auto">
              <a:xfrm>
                <a:off x="3472" y="2754"/>
                <a:ext cx="447" cy="104"/>
              </a:xfrm>
              <a:custGeom>
                <a:avLst/>
                <a:gdLst>
                  <a:gd name="T0" fmla="*/ 117 w 189"/>
                  <a:gd name="T1" fmla="*/ 7 h 44"/>
                  <a:gd name="T2" fmla="*/ 0 w 189"/>
                  <a:gd name="T3" fmla="*/ 44 h 44"/>
                  <a:gd name="T4" fmla="*/ 67 w 189"/>
                  <a:gd name="T5" fmla="*/ 44 h 44"/>
                  <a:gd name="T6" fmla="*/ 189 w 189"/>
                  <a:gd name="T7" fmla="*/ 44 h 44"/>
                  <a:gd name="T8" fmla="*/ 117 w 189"/>
                  <a:gd name="T9" fmla="*/ 7 h 44"/>
                </a:gdLst>
                <a:ahLst/>
                <a:cxnLst>
                  <a:cxn ang="0">
                    <a:pos x="T0" y="T1"/>
                  </a:cxn>
                  <a:cxn ang="0">
                    <a:pos x="T2" y="T3"/>
                  </a:cxn>
                  <a:cxn ang="0">
                    <a:pos x="T4" y="T5"/>
                  </a:cxn>
                  <a:cxn ang="0">
                    <a:pos x="T6" y="T7"/>
                  </a:cxn>
                  <a:cxn ang="0">
                    <a:pos x="T8" y="T9"/>
                  </a:cxn>
                </a:cxnLst>
                <a:rect l="0" t="0" r="r" b="b"/>
                <a:pathLst>
                  <a:path w="189" h="44">
                    <a:moveTo>
                      <a:pt x="117" y="7"/>
                    </a:moveTo>
                    <a:cubicBezTo>
                      <a:pt x="76" y="0"/>
                      <a:pt x="32" y="13"/>
                      <a:pt x="0" y="44"/>
                    </a:cubicBezTo>
                    <a:cubicBezTo>
                      <a:pt x="67" y="44"/>
                      <a:pt x="67" y="44"/>
                      <a:pt x="67" y="44"/>
                    </a:cubicBezTo>
                    <a:cubicBezTo>
                      <a:pt x="189" y="44"/>
                      <a:pt x="189" y="44"/>
                      <a:pt x="189" y="44"/>
                    </a:cubicBezTo>
                    <a:cubicBezTo>
                      <a:pt x="168" y="24"/>
                      <a:pt x="143" y="12"/>
                      <a:pt x="117" y="7"/>
                    </a:cubicBezTo>
                    <a:close/>
                  </a:path>
                </a:pathLst>
              </a:custGeom>
              <a:solidFill>
                <a:srgbClr val="79A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127"/>
              <p:cNvSpPr>
                <a:spLocks/>
              </p:cNvSpPr>
              <p:nvPr/>
            </p:nvSpPr>
            <p:spPr bwMode="auto">
              <a:xfrm>
                <a:off x="3678" y="2660"/>
                <a:ext cx="682" cy="198"/>
              </a:xfrm>
              <a:custGeom>
                <a:avLst/>
                <a:gdLst>
                  <a:gd name="T0" fmla="*/ 0 w 289"/>
                  <a:gd name="T1" fmla="*/ 84 h 84"/>
                  <a:gd name="T2" fmla="*/ 289 w 289"/>
                  <a:gd name="T3" fmla="*/ 84 h 84"/>
                  <a:gd name="T4" fmla="*/ 289 w 289"/>
                  <a:gd name="T5" fmla="*/ 68 h 84"/>
                  <a:gd name="T6" fmla="*/ 0 w 289"/>
                  <a:gd name="T7" fmla="*/ 84 h 84"/>
                </a:gdLst>
                <a:ahLst/>
                <a:cxnLst>
                  <a:cxn ang="0">
                    <a:pos x="T0" y="T1"/>
                  </a:cxn>
                  <a:cxn ang="0">
                    <a:pos x="T2" y="T3"/>
                  </a:cxn>
                  <a:cxn ang="0">
                    <a:pos x="T4" y="T5"/>
                  </a:cxn>
                  <a:cxn ang="0">
                    <a:pos x="T6" y="T7"/>
                  </a:cxn>
                </a:cxnLst>
                <a:rect l="0" t="0" r="r" b="b"/>
                <a:pathLst>
                  <a:path w="289" h="84">
                    <a:moveTo>
                      <a:pt x="0" y="84"/>
                    </a:moveTo>
                    <a:cubicBezTo>
                      <a:pt x="289" y="84"/>
                      <a:pt x="289" y="84"/>
                      <a:pt x="289" y="84"/>
                    </a:cubicBezTo>
                    <a:cubicBezTo>
                      <a:pt x="289" y="68"/>
                      <a:pt x="289" y="68"/>
                      <a:pt x="289" y="68"/>
                    </a:cubicBezTo>
                    <a:cubicBezTo>
                      <a:pt x="204" y="0"/>
                      <a:pt x="79" y="5"/>
                      <a:pt x="0" y="84"/>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128"/>
              <p:cNvSpPr>
                <a:spLocks/>
              </p:cNvSpPr>
              <p:nvPr/>
            </p:nvSpPr>
            <p:spPr bwMode="auto">
              <a:xfrm>
                <a:off x="3938" y="2771"/>
                <a:ext cx="375" cy="87"/>
              </a:xfrm>
              <a:custGeom>
                <a:avLst/>
                <a:gdLst>
                  <a:gd name="T0" fmla="*/ 98 w 159"/>
                  <a:gd name="T1" fmla="*/ 6 h 37"/>
                  <a:gd name="T2" fmla="*/ 0 w 159"/>
                  <a:gd name="T3" fmla="*/ 37 h 37"/>
                  <a:gd name="T4" fmla="*/ 57 w 159"/>
                  <a:gd name="T5" fmla="*/ 37 h 37"/>
                  <a:gd name="T6" fmla="*/ 159 w 159"/>
                  <a:gd name="T7" fmla="*/ 37 h 37"/>
                  <a:gd name="T8" fmla="*/ 98 w 159"/>
                  <a:gd name="T9" fmla="*/ 6 h 37"/>
                </a:gdLst>
                <a:ahLst/>
                <a:cxnLst>
                  <a:cxn ang="0">
                    <a:pos x="T0" y="T1"/>
                  </a:cxn>
                  <a:cxn ang="0">
                    <a:pos x="T2" y="T3"/>
                  </a:cxn>
                  <a:cxn ang="0">
                    <a:pos x="T4" y="T5"/>
                  </a:cxn>
                  <a:cxn ang="0">
                    <a:pos x="T6" y="T7"/>
                  </a:cxn>
                  <a:cxn ang="0">
                    <a:pos x="T8" y="T9"/>
                  </a:cxn>
                </a:cxnLst>
                <a:rect l="0" t="0" r="r" b="b"/>
                <a:pathLst>
                  <a:path w="159" h="37">
                    <a:moveTo>
                      <a:pt x="98" y="6"/>
                    </a:moveTo>
                    <a:cubicBezTo>
                      <a:pt x="64" y="0"/>
                      <a:pt x="27" y="11"/>
                      <a:pt x="0" y="37"/>
                    </a:cubicBezTo>
                    <a:cubicBezTo>
                      <a:pt x="57" y="37"/>
                      <a:pt x="57" y="37"/>
                      <a:pt x="57" y="37"/>
                    </a:cubicBezTo>
                    <a:cubicBezTo>
                      <a:pt x="159" y="37"/>
                      <a:pt x="159" y="37"/>
                      <a:pt x="159" y="37"/>
                    </a:cubicBezTo>
                    <a:cubicBezTo>
                      <a:pt x="142" y="20"/>
                      <a:pt x="121" y="10"/>
                      <a:pt x="98" y="6"/>
                    </a:cubicBez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Rectangle 129"/>
              <p:cNvSpPr>
                <a:spLocks noChangeArrowheads="1"/>
              </p:cNvSpPr>
              <p:nvPr/>
            </p:nvSpPr>
            <p:spPr bwMode="auto">
              <a:xfrm>
                <a:off x="3543" y="2162"/>
                <a:ext cx="182" cy="18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130"/>
              <p:cNvSpPr>
                <a:spLocks noChangeArrowheads="1"/>
              </p:cNvSpPr>
              <p:nvPr/>
            </p:nvSpPr>
            <p:spPr bwMode="auto">
              <a:xfrm>
                <a:off x="3725" y="2162"/>
                <a:ext cx="553" cy="184"/>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131"/>
              <p:cNvSpPr>
                <a:spLocks noEditPoints="1"/>
              </p:cNvSpPr>
              <p:nvPr/>
            </p:nvSpPr>
            <p:spPr bwMode="auto">
              <a:xfrm>
                <a:off x="3581" y="2199"/>
                <a:ext cx="106" cy="109"/>
              </a:xfrm>
              <a:custGeom>
                <a:avLst/>
                <a:gdLst>
                  <a:gd name="T0" fmla="*/ 22 w 45"/>
                  <a:gd name="T1" fmla="*/ 4 h 46"/>
                  <a:gd name="T2" fmla="*/ 3 w 45"/>
                  <a:gd name="T3" fmla="*/ 23 h 46"/>
                  <a:gd name="T4" fmla="*/ 22 w 45"/>
                  <a:gd name="T5" fmla="*/ 43 h 46"/>
                  <a:gd name="T6" fmla="*/ 42 w 45"/>
                  <a:gd name="T7" fmla="*/ 23 h 46"/>
                  <a:gd name="T8" fmla="*/ 22 w 45"/>
                  <a:gd name="T9" fmla="*/ 4 h 46"/>
                  <a:gd name="T10" fmla="*/ 22 w 45"/>
                  <a:gd name="T11" fmla="*/ 0 h 46"/>
                  <a:gd name="T12" fmla="*/ 45 w 45"/>
                  <a:gd name="T13" fmla="*/ 23 h 46"/>
                  <a:gd name="T14" fmla="*/ 22 w 45"/>
                  <a:gd name="T15" fmla="*/ 46 h 46"/>
                  <a:gd name="T16" fmla="*/ 0 w 45"/>
                  <a:gd name="T17" fmla="*/ 23 h 46"/>
                  <a:gd name="T18" fmla="*/ 22 w 45"/>
                  <a:gd name="T19" fmla="*/ 0 h 46"/>
                  <a:gd name="T20" fmla="*/ 32 w 45"/>
                  <a:gd name="T21" fmla="*/ 17 h 46"/>
                  <a:gd name="T22" fmla="*/ 27 w 45"/>
                  <a:gd name="T23" fmla="*/ 14 h 46"/>
                  <a:gd name="T24" fmla="*/ 25 w 45"/>
                  <a:gd name="T25" fmla="*/ 13 h 46"/>
                  <a:gd name="T26" fmla="*/ 18 w 45"/>
                  <a:gd name="T27" fmla="*/ 19 h 46"/>
                  <a:gd name="T28" fmla="*/ 19 w 45"/>
                  <a:gd name="T29" fmla="*/ 25 h 46"/>
                  <a:gd name="T30" fmla="*/ 13 w 45"/>
                  <a:gd name="T31" fmla="*/ 30 h 46"/>
                  <a:gd name="T32" fmla="*/ 13 w 45"/>
                  <a:gd name="T33" fmla="*/ 33 h 46"/>
                  <a:gd name="T34" fmla="*/ 14 w 45"/>
                  <a:gd name="T35" fmla="*/ 34 h 46"/>
                  <a:gd name="T36" fmla="*/ 16 w 45"/>
                  <a:gd name="T37" fmla="*/ 33 h 46"/>
                  <a:gd name="T38" fmla="*/ 21 w 45"/>
                  <a:gd name="T39" fmla="*/ 27 h 46"/>
                  <a:gd name="T40" fmla="*/ 24 w 45"/>
                  <a:gd name="T41" fmla="*/ 28 h 46"/>
                  <a:gd name="T42" fmla="*/ 25 w 45"/>
                  <a:gd name="T43" fmla="*/ 29 h 46"/>
                  <a:gd name="T44" fmla="*/ 33 w 45"/>
                  <a:gd name="T45" fmla="*/ 23 h 46"/>
                  <a:gd name="T46" fmla="*/ 32 w 45"/>
                  <a:gd name="T47" fmla="*/ 17 h 46"/>
                  <a:gd name="T48" fmla="*/ 31 w 45"/>
                  <a:gd name="T49" fmla="*/ 22 h 46"/>
                  <a:gd name="T50" fmla="*/ 25 w 45"/>
                  <a:gd name="T51" fmla="*/ 26 h 46"/>
                  <a:gd name="T52" fmla="*/ 24 w 45"/>
                  <a:gd name="T53" fmla="*/ 26 h 46"/>
                  <a:gd name="T54" fmla="*/ 20 w 45"/>
                  <a:gd name="T55" fmla="*/ 20 h 46"/>
                  <a:gd name="T56" fmla="*/ 25 w 45"/>
                  <a:gd name="T57" fmla="*/ 16 h 46"/>
                  <a:gd name="T58" fmla="*/ 27 w 45"/>
                  <a:gd name="T59" fmla="*/ 16 h 46"/>
                  <a:gd name="T60" fmla="*/ 30 w 45"/>
                  <a:gd name="T61" fmla="*/ 18 h 46"/>
                  <a:gd name="T62" fmla="*/ 31 w 45"/>
                  <a:gd name="T63" fmla="*/ 2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 h="46">
                    <a:moveTo>
                      <a:pt x="22" y="4"/>
                    </a:moveTo>
                    <a:cubicBezTo>
                      <a:pt x="12" y="4"/>
                      <a:pt x="3" y="12"/>
                      <a:pt x="3" y="23"/>
                    </a:cubicBezTo>
                    <a:cubicBezTo>
                      <a:pt x="3" y="34"/>
                      <a:pt x="12" y="43"/>
                      <a:pt x="22" y="43"/>
                    </a:cubicBezTo>
                    <a:cubicBezTo>
                      <a:pt x="33" y="43"/>
                      <a:pt x="42" y="34"/>
                      <a:pt x="42" y="23"/>
                    </a:cubicBezTo>
                    <a:cubicBezTo>
                      <a:pt x="42" y="12"/>
                      <a:pt x="33" y="4"/>
                      <a:pt x="22" y="4"/>
                    </a:cubicBezTo>
                    <a:moveTo>
                      <a:pt x="22" y="0"/>
                    </a:moveTo>
                    <a:cubicBezTo>
                      <a:pt x="35" y="0"/>
                      <a:pt x="45" y="11"/>
                      <a:pt x="45" y="23"/>
                    </a:cubicBezTo>
                    <a:cubicBezTo>
                      <a:pt x="45" y="36"/>
                      <a:pt x="35" y="46"/>
                      <a:pt x="22" y="46"/>
                    </a:cubicBezTo>
                    <a:cubicBezTo>
                      <a:pt x="10" y="46"/>
                      <a:pt x="0" y="36"/>
                      <a:pt x="0" y="23"/>
                    </a:cubicBezTo>
                    <a:cubicBezTo>
                      <a:pt x="0" y="11"/>
                      <a:pt x="10" y="0"/>
                      <a:pt x="22" y="0"/>
                    </a:cubicBezTo>
                    <a:moveTo>
                      <a:pt x="32" y="17"/>
                    </a:moveTo>
                    <a:cubicBezTo>
                      <a:pt x="31" y="15"/>
                      <a:pt x="29" y="14"/>
                      <a:pt x="27" y="14"/>
                    </a:cubicBezTo>
                    <a:cubicBezTo>
                      <a:pt x="27" y="13"/>
                      <a:pt x="26" y="13"/>
                      <a:pt x="25" y="13"/>
                    </a:cubicBezTo>
                    <a:cubicBezTo>
                      <a:pt x="22" y="13"/>
                      <a:pt x="19" y="16"/>
                      <a:pt x="18" y="19"/>
                    </a:cubicBezTo>
                    <a:cubicBezTo>
                      <a:pt x="18" y="21"/>
                      <a:pt x="18" y="23"/>
                      <a:pt x="19" y="25"/>
                    </a:cubicBezTo>
                    <a:cubicBezTo>
                      <a:pt x="13" y="30"/>
                      <a:pt x="13" y="30"/>
                      <a:pt x="13" y="30"/>
                    </a:cubicBezTo>
                    <a:cubicBezTo>
                      <a:pt x="13" y="31"/>
                      <a:pt x="13" y="32"/>
                      <a:pt x="13" y="33"/>
                    </a:cubicBezTo>
                    <a:cubicBezTo>
                      <a:pt x="14" y="34"/>
                      <a:pt x="14" y="34"/>
                      <a:pt x="14" y="34"/>
                    </a:cubicBezTo>
                    <a:cubicBezTo>
                      <a:pt x="15" y="34"/>
                      <a:pt x="16" y="34"/>
                      <a:pt x="16" y="33"/>
                    </a:cubicBezTo>
                    <a:cubicBezTo>
                      <a:pt x="21" y="27"/>
                      <a:pt x="21" y="27"/>
                      <a:pt x="21" y="27"/>
                    </a:cubicBezTo>
                    <a:cubicBezTo>
                      <a:pt x="22" y="28"/>
                      <a:pt x="23" y="28"/>
                      <a:pt x="24" y="28"/>
                    </a:cubicBezTo>
                    <a:cubicBezTo>
                      <a:pt x="24" y="28"/>
                      <a:pt x="25" y="29"/>
                      <a:pt x="25" y="29"/>
                    </a:cubicBezTo>
                    <a:cubicBezTo>
                      <a:pt x="29" y="29"/>
                      <a:pt x="32" y="26"/>
                      <a:pt x="33" y="23"/>
                    </a:cubicBezTo>
                    <a:cubicBezTo>
                      <a:pt x="33" y="21"/>
                      <a:pt x="33" y="19"/>
                      <a:pt x="32" y="17"/>
                    </a:cubicBezTo>
                    <a:close/>
                    <a:moveTo>
                      <a:pt x="31" y="22"/>
                    </a:moveTo>
                    <a:cubicBezTo>
                      <a:pt x="30" y="25"/>
                      <a:pt x="28" y="26"/>
                      <a:pt x="25" y="26"/>
                    </a:cubicBezTo>
                    <a:cubicBezTo>
                      <a:pt x="25" y="26"/>
                      <a:pt x="25" y="26"/>
                      <a:pt x="24" y="26"/>
                    </a:cubicBezTo>
                    <a:cubicBezTo>
                      <a:pt x="21" y="25"/>
                      <a:pt x="20" y="23"/>
                      <a:pt x="20" y="20"/>
                    </a:cubicBezTo>
                    <a:cubicBezTo>
                      <a:pt x="21" y="17"/>
                      <a:pt x="23" y="16"/>
                      <a:pt x="25" y="16"/>
                    </a:cubicBezTo>
                    <a:cubicBezTo>
                      <a:pt x="26" y="16"/>
                      <a:pt x="26" y="16"/>
                      <a:pt x="27" y="16"/>
                    </a:cubicBezTo>
                    <a:cubicBezTo>
                      <a:pt x="28" y="16"/>
                      <a:pt x="29" y="17"/>
                      <a:pt x="30" y="18"/>
                    </a:cubicBezTo>
                    <a:cubicBezTo>
                      <a:pt x="31" y="19"/>
                      <a:pt x="31" y="21"/>
                      <a:pt x="31" y="2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135"/>
              <p:cNvSpPr>
                <a:spLocks/>
              </p:cNvSpPr>
              <p:nvPr/>
            </p:nvSpPr>
            <p:spPr bwMode="auto">
              <a:xfrm>
                <a:off x="3574" y="1831"/>
                <a:ext cx="333" cy="220"/>
              </a:xfrm>
              <a:custGeom>
                <a:avLst/>
                <a:gdLst>
                  <a:gd name="T0" fmla="*/ 119 w 141"/>
                  <a:gd name="T1" fmla="*/ 41 h 93"/>
                  <a:gd name="T2" fmla="*/ 119 w 141"/>
                  <a:gd name="T3" fmla="*/ 39 h 93"/>
                  <a:gd name="T4" fmla="*/ 80 w 141"/>
                  <a:gd name="T5" fmla="*/ 0 h 93"/>
                  <a:gd name="T6" fmla="*/ 47 w 141"/>
                  <a:gd name="T7" fmla="*/ 17 h 93"/>
                  <a:gd name="T8" fmla="*/ 36 w 141"/>
                  <a:gd name="T9" fmla="*/ 14 h 93"/>
                  <a:gd name="T10" fmla="*/ 24 w 141"/>
                  <a:gd name="T11" fmla="*/ 18 h 93"/>
                  <a:gd name="T12" fmla="*/ 14 w 141"/>
                  <a:gd name="T13" fmla="*/ 36 h 93"/>
                  <a:gd name="T14" fmla="*/ 0 w 141"/>
                  <a:gd name="T15" fmla="*/ 62 h 93"/>
                  <a:gd name="T16" fmla="*/ 27 w 141"/>
                  <a:gd name="T17" fmla="*/ 93 h 93"/>
                  <a:gd name="T18" fmla="*/ 30 w 141"/>
                  <a:gd name="T19" fmla="*/ 93 h 93"/>
                  <a:gd name="T20" fmla="*/ 33 w 141"/>
                  <a:gd name="T21" fmla="*/ 93 h 93"/>
                  <a:gd name="T22" fmla="*/ 97 w 141"/>
                  <a:gd name="T23" fmla="*/ 93 h 93"/>
                  <a:gd name="T24" fmla="*/ 98 w 141"/>
                  <a:gd name="T25" fmla="*/ 93 h 93"/>
                  <a:gd name="T26" fmla="*/ 100 w 141"/>
                  <a:gd name="T27" fmla="*/ 93 h 93"/>
                  <a:gd name="T28" fmla="*/ 105 w 141"/>
                  <a:gd name="T29" fmla="*/ 93 h 93"/>
                  <a:gd name="T30" fmla="*/ 115 w 141"/>
                  <a:gd name="T31" fmla="*/ 93 h 93"/>
                  <a:gd name="T32" fmla="*/ 141 w 141"/>
                  <a:gd name="T33" fmla="*/ 67 h 93"/>
                  <a:gd name="T34" fmla="*/ 119 w 141"/>
                  <a:gd name="T35" fmla="*/ 4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1" h="93">
                    <a:moveTo>
                      <a:pt x="119" y="41"/>
                    </a:moveTo>
                    <a:cubicBezTo>
                      <a:pt x="119" y="40"/>
                      <a:pt x="119" y="39"/>
                      <a:pt x="119" y="39"/>
                    </a:cubicBezTo>
                    <a:cubicBezTo>
                      <a:pt x="119" y="17"/>
                      <a:pt x="101" y="0"/>
                      <a:pt x="80" y="0"/>
                    </a:cubicBezTo>
                    <a:cubicBezTo>
                      <a:pt x="66" y="0"/>
                      <a:pt x="54" y="7"/>
                      <a:pt x="47" y="17"/>
                    </a:cubicBezTo>
                    <a:cubicBezTo>
                      <a:pt x="44" y="15"/>
                      <a:pt x="40" y="14"/>
                      <a:pt x="36" y="14"/>
                    </a:cubicBezTo>
                    <a:cubicBezTo>
                      <a:pt x="32" y="14"/>
                      <a:pt x="27" y="16"/>
                      <a:pt x="24" y="18"/>
                    </a:cubicBezTo>
                    <a:cubicBezTo>
                      <a:pt x="18" y="22"/>
                      <a:pt x="14" y="29"/>
                      <a:pt x="14" y="36"/>
                    </a:cubicBezTo>
                    <a:cubicBezTo>
                      <a:pt x="5" y="42"/>
                      <a:pt x="0" y="52"/>
                      <a:pt x="0" y="62"/>
                    </a:cubicBezTo>
                    <a:cubicBezTo>
                      <a:pt x="0" y="78"/>
                      <a:pt x="12" y="91"/>
                      <a:pt x="27" y="93"/>
                    </a:cubicBezTo>
                    <a:cubicBezTo>
                      <a:pt x="28" y="93"/>
                      <a:pt x="29" y="93"/>
                      <a:pt x="30" y="93"/>
                    </a:cubicBezTo>
                    <a:cubicBezTo>
                      <a:pt x="31" y="93"/>
                      <a:pt x="32" y="93"/>
                      <a:pt x="33" y="93"/>
                    </a:cubicBezTo>
                    <a:cubicBezTo>
                      <a:pt x="48" y="93"/>
                      <a:pt x="81" y="93"/>
                      <a:pt x="97" y="93"/>
                    </a:cubicBezTo>
                    <a:cubicBezTo>
                      <a:pt x="98" y="93"/>
                      <a:pt x="98" y="93"/>
                      <a:pt x="98" y="93"/>
                    </a:cubicBezTo>
                    <a:cubicBezTo>
                      <a:pt x="100" y="93"/>
                      <a:pt x="100" y="93"/>
                      <a:pt x="100" y="93"/>
                    </a:cubicBezTo>
                    <a:cubicBezTo>
                      <a:pt x="101" y="93"/>
                      <a:pt x="103" y="93"/>
                      <a:pt x="105" y="93"/>
                    </a:cubicBezTo>
                    <a:cubicBezTo>
                      <a:pt x="115" y="93"/>
                      <a:pt x="115" y="93"/>
                      <a:pt x="115" y="93"/>
                    </a:cubicBezTo>
                    <a:cubicBezTo>
                      <a:pt x="129" y="93"/>
                      <a:pt x="141" y="81"/>
                      <a:pt x="141" y="67"/>
                    </a:cubicBezTo>
                    <a:cubicBezTo>
                      <a:pt x="141" y="53"/>
                      <a:pt x="131" y="42"/>
                      <a:pt x="119" y="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136"/>
              <p:cNvSpPr>
                <a:spLocks/>
              </p:cNvSpPr>
              <p:nvPr/>
            </p:nvSpPr>
            <p:spPr bwMode="auto">
              <a:xfrm>
                <a:off x="3961" y="1786"/>
                <a:ext cx="234" cy="154"/>
              </a:xfrm>
              <a:custGeom>
                <a:avLst/>
                <a:gdLst>
                  <a:gd name="T0" fmla="*/ 83 w 99"/>
                  <a:gd name="T1" fmla="*/ 29 h 65"/>
                  <a:gd name="T2" fmla="*/ 83 w 99"/>
                  <a:gd name="T3" fmla="*/ 28 h 65"/>
                  <a:gd name="T4" fmla="*/ 56 w 99"/>
                  <a:gd name="T5" fmla="*/ 0 h 65"/>
                  <a:gd name="T6" fmla="*/ 33 w 99"/>
                  <a:gd name="T7" fmla="*/ 13 h 65"/>
                  <a:gd name="T8" fmla="*/ 26 w 99"/>
                  <a:gd name="T9" fmla="*/ 11 h 65"/>
                  <a:gd name="T10" fmla="*/ 17 w 99"/>
                  <a:gd name="T11" fmla="*/ 13 h 65"/>
                  <a:gd name="T12" fmla="*/ 10 w 99"/>
                  <a:gd name="T13" fmla="*/ 26 h 65"/>
                  <a:gd name="T14" fmla="*/ 0 w 99"/>
                  <a:gd name="T15" fmla="*/ 44 h 65"/>
                  <a:gd name="T16" fmla="*/ 19 w 99"/>
                  <a:gd name="T17" fmla="*/ 65 h 65"/>
                  <a:gd name="T18" fmla="*/ 22 w 99"/>
                  <a:gd name="T19" fmla="*/ 65 h 65"/>
                  <a:gd name="T20" fmla="*/ 24 w 99"/>
                  <a:gd name="T21" fmla="*/ 65 h 65"/>
                  <a:gd name="T22" fmla="*/ 68 w 99"/>
                  <a:gd name="T23" fmla="*/ 65 h 65"/>
                  <a:gd name="T24" fmla="*/ 69 w 99"/>
                  <a:gd name="T25" fmla="*/ 65 h 65"/>
                  <a:gd name="T26" fmla="*/ 70 w 99"/>
                  <a:gd name="T27" fmla="*/ 65 h 65"/>
                  <a:gd name="T28" fmla="*/ 74 w 99"/>
                  <a:gd name="T29" fmla="*/ 65 h 65"/>
                  <a:gd name="T30" fmla="*/ 81 w 99"/>
                  <a:gd name="T31" fmla="*/ 65 h 65"/>
                  <a:gd name="T32" fmla="*/ 99 w 99"/>
                  <a:gd name="T33" fmla="*/ 47 h 65"/>
                  <a:gd name="T34" fmla="*/ 83 w 99"/>
                  <a:gd name="T35"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9" h="65">
                    <a:moveTo>
                      <a:pt x="83" y="29"/>
                    </a:moveTo>
                    <a:cubicBezTo>
                      <a:pt x="83" y="29"/>
                      <a:pt x="83" y="28"/>
                      <a:pt x="83" y="28"/>
                    </a:cubicBezTo>
                    <a:cubicBezTo>
                      <a:pt x="83" y="13"/>
                      <a:pt x="71" y="0"/>
                      <a:pt x="56" y="0"/>
                    </a:cubicBezTo>
                    <a:cubicBezTo>
                      <a:pt x="47" y="0"/>
                      <a:pt x="38" y="5"/>
                      <a:pt x="33" y="13"/>
                    </a:cubicBezTo>
                    <a:cubicBezTo>
                      <a:pt x="31" y="11"/>
                      <a:pt x="29" y="11"/>
                      <a:pt x="26" y="11"/>
                    </a:cubicBezTo>
                    <a:cubicBezTo>
                      <a:pt x="23" y="11"/>
                      <a:pt x="20" y="12"/>
                      <a:pt x="17" y="13"/>
                    </a:cubicBezTo>
                    <a:cubicBezTo>
                      <a:pt x="13" y="16"/>
                      <a:pt x="10" y="21"/>
                      <a:pt x="10" y="26"/>
                    </a:cubicBezTo>
                    <a:cubicBezTo>
                      <a:pt x="4" y="30"/>
                      <a:pt x="0" y="37"/>
                      <a:pt x="0" y="44"/>
                    </a:cubicBezTo>
                    <a:cubicBezTo>
                      <a:pt x="0" y="55"/>
                      <a:pt x="9" y="64"/>
                      <a:pt x="19" y="65"/>
                    </a:cubicBezTo>
                    <a:cubicBezTo>
                      <a:pt x="20" y="65"/>
                      <a:pt x="21" y="65"/>
                      <a:pt x="22" y="65"/>
                    </a:cubicBezTo>
                    <a:cubicBezTo>
                      <a:pt x="22" y="65"/>
                      <a:pt x="23" y="65"/>
                      <a:pt x="24" y="65"/>
                    </a:cubicBezTo>
                    <a:cubicBezTo>
                      <a:pt x="34" y="65"/>
                      <a:pt x="57" y="65"/>
                      <a:pt x="68" y="65"/>
                    </a:cubicBezTo>
                    <a:cubicBezTo>
                      <a:pt x="69" y="65"/>
                      <a:pt x="69" y="65"/>
                      <a:pt x="69" y="65"/>
                    </a:cubicBezTo>
                    <a:cubicBezTo>
                      <a:pt x="70" y="65"/>
                      <a:pt x="70" y="65"/>
                      <a:pt x="70" y="65"/>
                    </a:cubicBezTo>
                    <a:cubicBezTo>
                      <a:pt x="71" y="65"/>
                      <a:pt x="72" y="65"/>
                      <a:pt x="74" y="65"/>
                    </a:cubicBezTo>
                    <a:cubicBezTo>
                      <a:pt x="81" y="65"/>
                      <a:pt x="81" y="65"/>
                      <a:pt x="81" y="65"/>
                    </a:cubicBezTo>
                    <a:cubicBezTo>
                      <a:pt x="91" y="65"/>
                      <a:pt x="99" y="57"/>
                      <a:pt x="99" y="47"/>
                    </a:cubicBezTo>
                    <a:cubicBezTo>
                      <a:pt x="99" y="38"/>
                      <a:pt x="92" y="30"/>
                      <a:pt x="8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137"/>
              <p:cNvSpPr>
                <a:spLocks/>
              </p:cNvSpPr>
              <p:nvPr/>
            </p:nvSpPr>
            <p:spPr bwMode="auto">
              <a:xfrm>
                <a:off x="4141" y="1970"/>
                <a:ext cx="108" cy="71"/>
              </a:xfrm>
              <a:custGeom>
                <a:avLst/>
                <a:gdLst>
                  <a:gd name="T0" fmla="*/ 39 w 46"/>
                  <a:gd name="T1" fmla="*/ 14 h 30"/>
                  <a:gd name="T2" fmla="*/ 39 w 46"/>
                  <a:gd name="T3" fmla="*/ 13 h 30"/>
                  <a:gd name="T4" fmla="*/ 26 w 46"/>
                  <a:gd name="T5" fmla="*/ 0 h 30"/>
                  <a:gd name="T6" fmla="*/ 15 w 46"/>
                  <a:gd name="T7" fmla="*/ 6 h 30"/>
                  <a:gd name="T8" fmla="*/ 12 w 46"/>
                  <a:gd name="T9" fmla="*/ 5 h 30"/>
                  <a:gd name="T10" fmla="*/ 8 w 46"/>
                  <a:gd name="T11" fmla="*/ 6 h 30"/>
                  <a:gd name="T12" fmla="*/ 5 w 46"/>
                  <a:gd name="T13" fmla="*/ 12 h 30"/>
                  <a:gd name="T14" fmla="*/ 0 w 46"/>
                  <a:gd name="T15" fmla="*/ 21 h 30"/>
                  <a:gd name="T16" fmla="*/ 9 w 46"/>
                  <a:gd name="T17" fmla="*/ 30 h 30"/>
                  <a:gd name="T18" fmla="*/ 10 w 46"/>
                  <a:gd name="T19" fmla="*/ 30 h 30"/>
                  <a:gd name="T20" fmla="*/ 11 w 46"/>
                  <a:gd name="T21" fmla="*/ 30 h 30"/>
                  <a:gd name="T22" fmla="*/ 32 w 46"/>
                  <a:gd name="T23" fmla="*/ 30 h 30"/>
                  <a:gd name="T24" fmla="*/ 32 w 46"/>
                  <a:gd name="T25" fmla="*/ 30 h 30"/>
                  <a:gd name="T26" fmla="*/ 33 w 46"/>
                  <a:gd name="T27" fmla="*/ 30 h 30"/>
                  <a:gd name="T28" fmla="*/ 34 w 46"/>
                  <a:gd name="T29" fmla="*/ 30 h 30"/>
                  <a:gd name="T30" fmla="*/ 37 w 46"/>
                  <a:gd name="T31" fmla="*/ 30 h 30"/>
                  <a:gd name="T32" fmla="*/ 46 w 46"/>
                  <a:gd name="T33" fmla="*/ 22 h 30"/>
                  <a:gd name="T34" fmla="*/ 39 w 46"/>
                  <a:gd name="T3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30">
                    <a:moveTo>
                      <a:pt x="39" y="14"/>
                    </a:moveTo>
                    <a:cubicBezTo>
                      <a:pt x="39" y="13"/>
                      <a:pt x="39" y="13"/>
                      <a:pt x="39" y="13"/>
                    </a:cubicBezTo>
                    <a:cubicBezTo>
                      <a:pt x="39" y="6"/>
                      <a:pt x="33" y="0"/>
                      <a:pt x="26" y="0"/>
                    </a:cubicBezTo>
                    <a:cubicBezTo>
                      <a:pt x="21" y="0"/>
                      <a:pt x="18" y="3"/>
                      <a:pt x="15" y="6"/>
                    </a:cubicBezTo>
                    <a:cubicBezTo>
                      <a:pt x="14" y="5"/>
                      <a:pt x="13" y="5"/>
                      <a:pt x="12" y="5"/>
                    </a:cubicBezTo>
                    <a:cubicBezTo>
                      <a:pt x="10" y="5"/>
                      <a:pt x="9" y="5"/>
                      <a:pt x="8" y="6"/>
                    </a:cubicBezTo>
                    <a:cubicBezTo>
                      <a:pt x="6" y="8"/>
                      <a:pt x="5" y="10"/>
                      <a:pt x="5" y="12"/>
                    </a:cubicBezTo>
                    <a:cubicBezTo>
                      <a:pt x="2" y="14"/>
                      <a:pt x="0" y="17"/>
                      <a:pt x="0" y="21"/>
                    </a:cubicBezTo>
                    <a:cubicBezTo>
                      <a:pt x="0" y="26"/>
                      <a:pt x="4" y="30"/>
                      <a:pt x="9" y="30"/>
                    </a:cubicBezTo>
                    <a:cubicBezTo>
                      <a:pt x="9" y="30"/>
                      <a:pt x="10" y="30"/>
                      <a:pt x="10" y="30"/>
                    </a:cubicBezTo>
                    <a:cubicBezTo>
                      <a:pt x="10" y="30"/>
                      <a:pt x="11" y="30"/>
                      <a:pt x="11" y="30"/>
                    </a:cubicBezTo>
                    <a:cubicBezTo>
                      <a:pt x="16" y="30"/>
                      <a:pt x="26" y="30"/>
                      <a:pt x="32" y="30"/>
                    </a:cubicBezTo>
                    <a:cubicBezTo>
                      <a:pt x="32" y="30"/>
                      <a:pt x="32" y="30"/>
                      <a:pt x="32" y="30"/>
                    </a:cubicBezTo>
                    <a:cubicBezTo>
                      <a:pt x="33" y="30"/>
                      <a:pt x="33" y="30"/>
                      <a:pt x="33" y="30"/>
                    </a:cubicBezTo>
                    <a:cubicBezTo>
                      <a:pt x="33" y="30"/>
                      <a:pt x="34" y="30"/>
                      <a:pt x="34" y="30"/>
                    </a:cubicBezTo>
                    <a:cubicBezTo>
                      <a:pt x="37" y="30"/>
                      <a:pt x="37" y="30"/>
                      <a:pt x="37" y="30"/>
                    </a:cubicBezTo>
                    <a:cubicBezTo>
                      <a:pt x="42" y="30"/>
                      <a:pt x="46" y="27"/>
                      <a:pt x="46" y="22"/>
                    </a:cubicBezTo>
                    <a:cubicBezTo>
                      <a:pt x="46" y="18"/>
                      <a:pt x="43" y="14"/>
                      <a:pt x="3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TextBox 24"/>
            <p:cNvSpPr txBox="1"/>
            <p:nvPr/>
          </p:nvSpPr>
          <p:spPr>
            <a:xfrm>
              <a:off x="2892509" y="989320"/>
              <a:ext cx="5005453" cy="461665"/>
            </a:xfrm>
            <a:prstGeom prst="rect">
              <a:avLst/>
            </a:prstGeom>
            <a:solidFill>
              <a:schemeClr val="bg1"/>
            </a:solidFill>
            <a:ln>
              <a:solidFill>
                <a:schemeClr val="accent1"/>
              </a:solidFill>
            </a:ln>
            <a:effectLst/>
          </p:spPr>
          <p:txBody>
            <a:bodyPr wrap="square" rtlCol="0">
              <a:spAutoFit/>
            </a:bodyPr>
            <a:lstStyle/>
            <a:p>
              <a:r>
                <a:rPr lang="en-GB" sz="2400" dirty="0">
                  <a:latin typeface="Segoe UI Light" panose="020B0502040204020203" pitchFamily="34" charset="0"/>
                  <a:cs typeface="Segoe UI Light" panose="020B0502040204020203" pitchFamily="34" charset="0"/>
                </a:rPr>
                <a:t>AlwaysOn Availability Group</a:t>
              </a:r>
            </a:p>
          </p:txBody>
        </p:sp>
      </p:grpSp>
    </p:spTree>
    <p:extLst>
      <p:ext uri="{BB962C8B-B14F-4D97-AF65-F5344CB8AC3E}">
        <p14:creationId xmlns:p14="http://schemas.microsoft.com/office/powerpoint/2010/main" val="3804881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68517" y="434550"/>
            <a:ext cx="10515600" cy="939823"/>
          </a:xfrm>
        </p:spPr>
        <p:txBody>
          <a:bodyPr/>
          <a:lstStyle/>
          <a:p>
            <a:r>
              <a:rPr lang="en-GB" dirty="0"/>
              <a:t>Routing</a:t>
            </a:r>
          </a:p>
        </p:txBody>
      </p:sp>
      <p:sp>
        <p:nvSpPr>
          <p:cNvPr id="4" name="Rectangle 1"/>
          <p:cNvSpPr>
            <a:spLocks noGrp="1" noChangeArrowheads="1"/>
          </p:cNvSpPr>
          <p:nvPr>
            <p:ph type="body" idx="1"/>
          </p:nvPr>
        </p:nvSpPr>
        <p:spPr bwMode="auto">
          <a:xfrm>
            <a:off x="651155" y="1374373"/>
            <a:ext cx="7966925" cy="246221"/>
          </a:xfrm>
          <a:prstGeom prst="rect">
            <a:avLst/>
          </a:prstGeom>
          <a:solidFill>
            <a:schemeClr val="bg1">
              <a:lumMod val="95000"/>
            </a:schemeClr>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000000"/>
                </a:solidFill>
                <a:effectLst/>
                <a:latin typeface="Consolas" panose="020B0609020204030204" pitchFamily="49" charset="0"/>
              </a:rPr>
              <a:t>READ_ONLY_ROUTING_LIST = (('Server1','Server2'), 'Server3', 'Server4') </a:t>
            </a:r>
            <a:endParaRPr kumimoji="0" lang="de-DE" altLang="de-DE" sz="16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651155" y="2187576"/>
            <a:ext cx="10532962" cy="4185761"/>
          </a:xfrm>
          <a:prstGeom prst="rect">
            <a:avLst/>
          </a:prstGeom>
          <a:solidFill>
            <a:schemeClr val="bg1">
              <a:lumMod val="95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000000"/>
                </a:solidFill>
                <a:effectLst/>
                <a:latin typeface="Consolas" panose="020B0609020204030204" pitchFamily="49" charset="0"/>
              </a:rPr>
              <a:t>ALTER AVAILABILITY GROUP [AG1] </a:t>
            </a:r>
            <a:br>
              <a:rPr kumimoji="0" lang="de-DE" altLang="de-DE" sz="1600" b="0" i="0" u="none" strike="noStrike" cap="none" normalizeH="0" baseline="0" dirty="0">
                <a:ln>
                  <a:noFill/>
                </a:ln>
                <a:solidFill>
                  <a:srgbClr val="000000"/>
                </a:solidFill>
                <a:effectLst/>
                <a:latin typeface="Consolas" panose="020B0609020204030204" pitchFamily="49" charset="0"/>
              </a:rPr>
            </a:br>
            <a:r>
              <a:rPr kumimoji="0" lang="de-DE" altLang="de-DE" sz="1600" b="0" i="0" u="none" strike="noStrike" cap="none" normalizeH="0" baseline="0" dirty="0">
                <a:ln>
                  <a:noFill/>
                </a:ln>
                <a:solidFill>
                  <a:srgbClr val="000000"/>
                </a:solidFill>
                <a:effectLst/>
                <a:latin typeface="Consolas" panose="020B0609020204030204" pitchFamily="49" charset="0"/>
              </a:rPr>
              <a:t>MODIFY REPLICA ON N'COMPUTER01' WITH (SECONDARY_ROLE (</a:t>
            </a:r>
            <a:r>
              <a:rPr kumimoji="0" lang="de-DE" altLang="de-DE" sz="1600" b="0" i="0" u="none" strike="noStrike" cap="none" normalizeH="0" baseline="0" dirty="0">
                <a:ln>
                  <a:noFill/>
                </a:ln>
                <a:solidFill>
                  <a:srgbClr val="FF0000"/>
                </a:solidFill>
                <a:effectLst/>
                <a:latin typeface="Consolas" panose="020B0609020204030204" pitchFamily="49" charset="0"/>
              </a:rPr>
              <a:t>ALLOW_CONNECTIONS = READ_ONLY)</a:t>
            </a:r>
            <a:r>
              <a:rPr kumimoji="0" lang="de-DE" altLang="de-DE" sz="1600" b="0" i="0" u="none" strike="noStrike" cap="none" normalizeH="0" baseline="0" dirty="0">
                <a:ln>
                  <a:noFill/>
                </a:ln>
                <a:solidFill>
                  <a:srgbClr val="000000"/>
                </a:solidFill>
                <a:effectLst/>
                <a:latin typeface="Consolas" panose="020B0609020204030204" pitchFamily="49" charset="0"/>
              </a:rPr>
              <a:t>); </a:t>
            </a:r>
            <a:br>
              <a:rPr kumimoji="0" lang="de-DE" altLang="de-DE" sz="1600" b="0" i="0" u="none" strike="noStrike" cap="none" normalizeH="0" baseline="0" dirty="0">
                <a:ln>
                  <a:noFill/>
                </a:ln>
                <a:solidFill>
                  <a:srgbClr val="000000"/>
                </a:solidFill>
                <a:effectLst/>
                <a:latin typeface="Consolas" panose="020B0609020204030204" pitchFamily="49" charset="0"/>
              </a:rPr>
            </a:br>
            <a:br>
              <a:rPr kumimoji="0" lang="de-DE" altLang="de-DE" sz="1600" b="0" i="0" u="none" strike="noStrike" cap="none" normalizeH="0" baseline="0" dirty="0">
                <a:ln>
                  <a:noFill/>
                </a:ln>
                <a:solidFill>
                  <a:srgbClr val="000000"/>
                </a:solidFill>
                <a:effectLst/>
                <a:latin typeface="Consolas" panose="020B0609020204030204" pitchFamily="49" charset="0"/>
              </a:rPr>
            </a:br>
            <a:r>
              <a:rPr kumimoji="0" lang="de-DE" altLang="de-DE" sz="1600" b="0" i="0" u="none" strike="noStrike" cap="none" normalizeH="0" baseline="0" dirty="0">
                <a:ln>
                  <a:noFill/>
                </a:ln>
                <a:solidFill>
                  <a:srgbClr val="000000"/>
                </a:solidFill>
                <a:effectLst/>
                <a:latin typeface="Consolas" panose="020B0609020204030204" pitchFamily="49" charset="0"/>
              </a:rPr>
              <a:t>ALTER AVAILABILITY GROUP [AG1] MODIFY REPLICA ON N'COMPUTER01' WITH (SECONDARY_ROLE (</a:t>
            </a:r>
            <a:r>
              <a:rPr kumimoji="0" lang="de-DE" altLang="de-DE" sz="1600" b="0" i="0" u="none" strike="noStrike" cap="none" normalizeH="0" baseline="0" dirty="0">
                <a:ln>
                  <a:noFill/>
                </a:ln>
                <a:solidFill>
                  <a:srgbClr val="FF0000"/>
                </a:solidFill>
                <a:effectLst/>
                <a:latin typeface="Consolas" panose="020B0609020204030204" pitchFamily="49" charset="0"/>
              </a:rPr>
              <a:t>READ_ONLY_ROUTING_URL = N'TCP://COMPUTER01.contoso.com:1433'</a:t>
            </a:r>
            <a:r>
              <a:rPr kumimoji="0" lang="de-DE" altLang="de-DE" sz="1600" b="0" i="0" u="none" strike="noStrike" cap="none" normalizeH="0" baseline="0" dirty="0">
                <a:ln>
                  <a:noFill/>
                </a:ln>
                <a:solidFill>
                  <a:srgbClr val="000000"/>
                </a:solidFill>
                <a:effectLst/>
                <a:latin typeface="Consolas" panose="020B0609020204030204" pitchFamily="49" charset="0"/>
              </a:rPr>
              <a:t>)); </a:t>
            </a:r>
            <a:br>
              <a:rPr kumimoji="0" lang="de-DE" altLang="de-DE" sz="1600" b="0" i="0" u="none" strike="noStrike" cap="none" normalizeH="0" baseline="0" dirty="0">
                <a:ln>
                  <a:noFill/>
                </a:ln>
                <a:solidFill>
                  <a:srgbClr val="000000"/>
                </a:solidFill>
                <a:effectLst/>
                <a:latin typeface="Consolas" panose="020B0609020204030204" pitchFamily="49" charset="0"/>
              </a:rPr>
            </a:br>
            <a:br>
              <a:rPr kumimoji="0" lang="de-DE" altLang="de-DE" sz="1600" b="0" i="0" u="none" strike="noStrike" cap="none" normalizeH="0" baseline="0" dirty="0">
                <a:ln>
                  <a:noFill/>
                </a:ln>
                <a:solidFill>
                  <a:srgbClr val="000000"/>
                </a:solidFill>
                <a:effectLst/>
                <a:latin typeface="Consolas" panose="020B0609020204030204" pitchFamily="49" charset="0"/>
              </a:rPr>
            </a:br>
            <a:r>
              <a:rPr kumimoji="0" lang="de-DE" altLang="de-DE" sz="1600" b="0" i="0" u="none" strike="noStrike" cap="none" normalizeH="0" baseline="0" dirty="0">
                <a:ln>
                  <a:noFill/>
                </a:ln>
                <a:solidFill>
                  <a:srgbClr val="000000"/>
                </a:solidFill>
                <a:effectLst/>
                <a:latin typeface="Consolas" panose="020B0609020204030204" pitchFamily="49" charset="0"/>
              </a:rPr>
              <a:t>ALTER AVAILABILITY GROUP [AG1] MODIFY REPLICA ON N'COMPUTER02' WITH (SECONDARY_ROLE (ALLOW_CONNECTIONS = READ_ONLY)); </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600" b="0" i="0" u="none" strike="noStrike" cap="none" normalizeH="0" baseline="0" dirty="0">
                <a:ln>
                  <a:noFill/>
                </a:ln>
                <a:solidFill>
                  <a:srgbClr val="000000"/>
                </a:solidFill>
                <a:effectLst/>
                <a:latin typeface="Consolas" panose="020B0609020204030204" pitchFamily="49" charset="0"/>
              </a:rPr>
            </a:br>
            <a:r>
              <a:rPr kumimoji="0" lang="de-DE" altLang="de-DE" sz="1600" b="0" i="0" u="none" strike="noStrike" cap="none" normalizeH="0" baseline="0" dirty="0">
                <a:ln>
                  <a:noFill/>
                </a:ln>
                <a:solidFill>
                  <a:srgbClr val="000000"/>
                </a:solidFill>
                <a:effectLst/>
                <a:latin typeface="Consolas" panose="020B0609020204030204" pitchFamily="49" charset="0"/>
              </a:rPr>
              <a:t>ALTER AVAILABILITY GROUP [AG1] MODIFY REPLICA ON N'COMPUTER02' WITH (SECONDARY_ROLE (READ_ONLY_ROUTING_URL = N'TCP://COMPUTER02.contoso.com:1433'));</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600" b="0" i="0" u="none" strike="noStrike" cap="none" normalizeH="0" baseline="0" dirty="0">
                <a:ln>
                  <a:noFill/>
                </a:ln>
                <a:solidFill>
                  <a:srgbClr val="000000"/>
                </a:solidFill>
                <a:effectLst/>
                <a:latin typeface="Consolas" panose="020B0609020204030204" pitchFamily="49" charset="0"/>
              </a:rPr>
            </a:br>
            <a:r>
              <a:rPr kumimoji="0" lang="de-DE" altLang="de-DE" sz="1600" b="0" i="0" u="none" strike="noStrike" cap="none" normalizeH="0" baseline="0" dirty="0">
                <a:ln>
                  <a:noFill/>
                </a:ln>
                <a:solidFill>
                  <a:srgbClr val="000000"/>
                </a:solidFill>
                <a:effectLst/>
                <a:latin typeface="Consolas" panose="020B0609020204030204" pitchFamily="49" charset="0"/>
              </a:rPr>
              <a:t>ALTER AVAILABILITY GROUP [AG1] MODIFY REPLICA ON N'COMPUTER01' WITH (PRIMARY_ROLE (READ_ONLY_ROUTING_LIST=('COMPUTER02','COMPUTER01')));</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600" b="0" i="0" u="none" strike="noStrike" cap="none" normalizeH="0" baseline="0" dirty="0">
                <a:ln>
                  <a:noFill/>
                </a:ln>
                <a:solidFill>
                  <a:srgbClr val="000000"/>
                </a:solidFill>
                <a:effectLst/>
                <a:latin typeface="Consolas" panose="020B0609020204030204" pitchFamily="49" charset="0"/>
              </a:rPr>
            </a:br>
            <a:r>
              <a:rPr kumimoji="0" lang="de-DE" altLang="de-DE" sz="1600" b="0" i="0" u="none" strike="noStrike" cap="none" normalizeH="0" baseline="0" dirty="0">
                <a:ln>
                  <a:noFill/>
                </a:ln>
                <a:solidFill>
                  <a:srgbClr val="000000"/>
                </a:solidFill>
                <a:effectLst/>
                <a:latin typeface="Consolas" panose="020B0609020204030204" pitchFamily="49" charset="0"/>
              </a:rPr>
              <a:t>ALTER AVAILABILITY GROUP [AG1] MODIFY REPLICA ON N'COMPUTER02' WITH (PRIMARY_ROLE (READ_ONLY_ROUTING_LIST=('COMPUTER01','COMPUTER02'))); </a:t>
            </a:r>
            <a:endParaRPr kumimoji="0" lang="de-DE" altLang="de-DE"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182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D9A954-D6B9-498F-BBA2-0AD5F0848F7B}"/>
              </a:ext>
            </a:extLst>
          </p:cNvPr>
          <p:cNvSpPr>
            <a:spLocks noGrp="1"/>
          </p:cNvSpPr>
          <p:nvPr>
            <p:ph type="title"/>
          </p:nvPr>
        </p:nvSpPr>
        <p:spPr/>
        <p:txBody>
          <a:bodyPr/>
          <a:lstStyle/>
          <a:p>
            <a:r>
              <a:rPr lang="de-DE" dirty="0"/>
              <a:t>Lastenausgleich</a:t>
            </a:r>
          </a:p>
        </p:txBody>
      </p:sp>
      <p:sp>
        <p:nvSpPr>
          <p:cNvPr id="3" name="Textplatzhalter 2">
            <a:extLst>
              <a:ext uri="{FF2B5EF4-FFF2-40B4-BE49-F238E27FC236}">
                <a16:creationId xmlns:a16="http://schemas.microsoft.com/office/drawing/2014/main" id="{CBDA8E3D-A32F-4355-9DE8-5C9820ED71A1}"/>
              </a:ext>
            </a:extLst>
          </p:cNvPr>
          <p:cNvSpPr>
            <a:spLocks noGrp="1"/>
          </p:cNvSpPr>
          <p:nvPr>
            <p:ph type="body" idx="1"/>
          </p:nvPr>
        </p:nvSpPr>
        <p:spPr>
          <a:xfrm>
            <a:off x="838200" y="1825625"/>
            <a:ext cx="10515600" cy="615067"/>
          </a:xfrm>
          <a:solidFill>
            <a:schemeClr val="bg2"/>
          </a:solidFill>
        </p:spPr>
        <p:txBody>
          <a:bodyPr/>
          <a:lstStyle/>
          <a:p>
            <a:pPr marL="0" indent="0">
              <a:buNone/>
            </a:pPr>
            <a:r>
              <a:rPr lang="en-US" dirty="0"/>
              <a:t>READ_ONLY_ROUTING_LIST = (</a:t>
            </a:r>
            <a:r>
              <a:rPr lang="en-US" dirty="0">
                <a:solidFill>
                  <a:schemeClr val="accent5"/>
                </a:solidFill>
              </a:rPr>
              <a:t>('Server1','Server2')</a:t>
            </a:r>
            <a:r>
              <a:rPr lang="en-US" dirty="0"/>
              <a:t>, 'Server3', 'Server4')</a:t>
            </a:r>
            <a:endParaRPr lang="de-DE" dirty="0"/>
          </a:p>
        </p:txBody>
      </p:sp>
    </p:spTree>
    <p:extLst>
      <p:ext uri="{BB962C8B-B14F-4D97-AF65-F5344CB8AC3E}">
        <p14:creationId xmlns:p14="http://schemas.microsoft.com/office/powerpoint/2010/main" val="314951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695" y="644984"/>
            <a:ext cx="10515600" cy="939823"/>
          </a:xfrm>
        </p:spPr>
        <p:txBody>
          <a:bodyPr/>
          <a:lstStyle/>
          <a:p>
            <a:r>
              <a:rPr lang="en-GB" dirty="0"/>
              <a:t>Monitoring AlwaysOn Availability Groups</a:t>
            </a:r>
          </a:p>
        </p:txBody>
      </p:sp>
      <p:sp>
        <p:nvSpPr>
          <p:cNvPr id="4" name="Content Placeholder 2"/>
          <p:cNvSpPr txBox="1">
            <a:spLocks/>
          </p:cNvSpPr>
          <p:nvPr/>
        </p:nvSpPr>
        <p:spPr>
          <a:xfrm>
            <a:off x="567695" y="1809724"/>
            <a:ext cx="9703690" cy="323855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Leistungsindikatoren</a:t>
            </a:r>
            <a:r>
              <a:rPr lang="en-US" kern="0" dirty="0">
                <a:solidFill>
                  <a:srgbClr val="000000"/>
                </a:solidFill>
              </a:rPr>
              <a:t> </a:t>
            </a:r>
            <a:r>
              <a:rPr lang="en-US" kern="0" dirty="0" err="1">
                <a:solidFill>
                  <a:srgbClr val="000000"/>
                </a:solidFill>
              </a:rPr>
              <a:t>für</a:t>
            </a:r>
            <a:r>
              <a:rPr lang="en-US" kern="0" dirty="0">
                <a:solidFill>
                  <a:srgbClr val="000000"/>
                </a:solidFill>
              </a:rPr>
              <a:t> AlwaysOn Availability Groups</a:t>
            </a:r>
          </a:p>
          <a:p>
            <a:pPr lvl="0"/>
            <a:r>
              <a:rPr lang="en-US" kern="0" dirty="0">
                <a:solidFill>
                  <a:srgbClr val="000000"/>
                </a:solidFill>
              </a:rPr>
              <a:t>DMVs</a:t>
            </a:r>
          </a:p>
          <a:p>
            <a:pPr lvl="0"/>
            <a:r>
              <a:rPr lang="en-US" kern="0" dirty="0">
                <a:solidFill>
                  <a:srgbClr val="000000"/>
                </a:solidFill>
              </a:rPr>
              <a:t>Automatic Page Repair </a:t>
            </a:r>
          </a:p>
          <a:p>
            <a:pPr lvl="1"/>
            <a:r>
              <a:rPr lang="en-US" kern="0" dirty="0" err="1">
                <a:solidFill>
                  <a:srgbClr val="000000"/>
                </a:solidFill>
              </a:rPr>
              <a:t>Kopiert</a:t>
            </a:r>
            <a:r>
              <a:rPr lang="en-US" kern="0" dirty="0">
                <a:solidFill>
                  <a:srgbClr val="000000"/>
                </a:solidFill>
              </a:rPr>
              <a:t> </a:t>
            </a:r>
            <a:r>
              <a:rPr lang="en-US" kern="0" dirty="0" err="1">
                <a:solidFill>
                  <a:srgbClr val="000000"/>
                </a:solidFill>
              </a:rPr>
              <a:t>unlesbare</a:t>
            </a:r>
            <a:r>
              <a:rPr lang="en-US" kern="0" dirty="0">
                <a:solidFill>
                  <a:srgbClr val="000000"/>
                </a:solidFill>
              </a:rPr>
              <a:t> Seiten von </a:t>
            </a:r>
            <a:r>
              <a:rPr lang="en-US" kern="0" dirty="0" err="1">
                <a:solidFill>
                  <a:srgbClr val="000000"/>
                </a:solidFill>
              </a:rPr>
              <a:t>einem</a:t>
            </a:r>
            <a:r>
              <a:rPr lang="en-US" kern="0" dirty="0">
                <a:solidFill>
                  <a:srgbClr val="000000"/>
                </a:solidFill>
              </a:rPr>
              <a:t> </a:t>
            </a:r>
            <a:r>
              <a:rPr lang="en-US" kern="0" dirty="0" err="1">
                <a:solidFill>
                  <a:srgbClr val="000000"/>
                </a:solidFill>
              </a:rPr>
              <a:t>Replika</a:t>
            </a:r>
            <a:r>
              <a:rPr lang="en-US" kern="0" dirty="0">
                <a:solidFill>
                  <a:srgbClr val="000000"/>
                </a:solidFill>
              </a:rPr>
              <a:t> </a:t>
            </a:r>
            <a:r>
              <a:rPr lang="en-US" kern="0" dirty="0" err="1">
                <a:solidFill>
                  <a:srgbClr val="000000"/>
                </a:solidFill>
              </a:rPr>
              <a:t>zum</a:t>
            </a:r>
            <a:r>
              <a:rPr lang="en-US" kern="0" dirty="0">
                <a:solidFill>
                  <a:srgbClr val="000000"/>
                </a:solidFill>
              </a:rPr>
              <a:t> </a:t>
            </a:r>
            <a:r>
              <a:rPr lang="en-US" kern="0" dirty="0" err="1">
                <a:solidFill>
                  <a:srgbClr val="000000"/>
                </a:solidFill>
              </a:rPr>
              <a:t>anderen</a:t>
            </a:r>
            <a:endParaRPr lang="en-US" kern="0" dirty="0">
              <a:solidFill>
                <a:srgbClr val="000000"/>
              </a:solidFill>
            </a:endParaRPr>
          </a:p>
        </p:txBody>
      </p:sp>
    </p:spTree>
    <p:extLst>
      <p:ext uri="{BB962C8B-B14F-4D97-AF65-F5344CB8AC3E}">
        <p14:creationId xmlns:p14="http://schemas.microsoft.com/office/powerpoint/2010/main" val="287441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224" y="497698"/>
            <a:ext cx="10515600" cy="939823"/>
          </a:xfrm>
        </p:spPr>
        <p:txBody>
          <a:bodyPr/>
          <a:lstStyle/>
          <a:p>
            <a:r>
              <a:rPr lang="en-GB" dirty="0"/>
              <a:t>Monitoring AlwaysOn Availability Groups</a:t>
            </a:r>
          </a:p>
        </p:txBody>
      </p:sp>
      <p:pic>
        <p:nvPicPr>
          <p:cNvPr id="4"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98" y="1342419"/>
            <a:ext cx="8458025" cy="5398739"/>
          </a:xfrm>
          <a:prstGeom prst="rect">
            <a:avLst/>
          </a:prstGeom>
          <a:ln>
            <a:solidFill>
              <a:schemeClr val="tx1"/>
            </a:solidFill>
          </a:ln>
        </p:spPr>
      </p:pic>
    </p:spTree>
    <p:extLst>
      <p:ext uri="{BB962C8B-B14F-4D97-AF65-F5344CB8AC3E}">
        <p14:creationId xmlns:p14="http://schemas.microsoft.com/office/powerpoint/2010/main" val="4073455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EE3991-9213-49A7-A2F6-E262C4962652}"/>
              </a:ext>
            </a:extLst>
          </p:cNvPr>
          <p:cNvSpPr>
            <a:spLocks noGrp="1"/>
          </p:cNvSpPr>
          <p:nvPr>
            <p:ph type="title"/>
          </p:nvPr>
        </p:nvSpPr>
        <p:spPr>
          <a:xfrm>
            <a:off x="838200" y="589472"/>
            <a:ext cx="10515600" cy="1233488"/>
          </a:xfrm>
        </p:spPr>
        <p:txBody>
          <a:bodyPr>
            <a:normAutofit fontScale="90000"/>
          </a:bodyPr>
          <a:lstStyle/>
          <a:p>
            <a:r>
              <a:rPr lang="de-DE" dirty="0"/>
              <a:t>Neues in SQL Server 2016/2017 </a:t>
            </a:r>
            <a:r>
              <a:rPr lang="de-DE" dirty="0" err="1"/>
              <a:t>Availability</a:t>
            </a:r>
            <a:r>
              <a:rPr lang="de-DE" dirty="0"/>
              <a:t> Groups</a:t>
            </a:r>
          </a:p>
        </p:txBody>
      </p:sp>
      <p:sp>
        <p:nvSpPr>
          <p:cNvPr id="3" name="Textfeld 2">
            <a:extLst>
              <a:ext uri="{FF2B5EF4-FFF2-40B4-BE49-F238E27FC236}">
                <a16:creationId xmlns:a16="http://schemas.microsoft.com/office/drawing/2014/main" id="{045AD24C-B735-4513-8238-9702331BF1CD}"/>
              </a:ext>
            </a:extLst>
          </p:cNvPr>
          <p:cNvSpPr txBox="1"/>
          <p:nvPr/>
        </p:nvSpPr>
        <p:spPr>
          <a:xfrm>
            <a:off x="838200" y="2074783"/>
            <a:ext cx="10458450" cy="1354217"/>
          </a:xfrm>
          <a:prstGeom prst="rect">
            <a:avLst/>
          </a:prstGeom>
          <a:noFill/>
        </p:spPr>
        <p:txBody>
          <a:bodyPr wrap="square" rtlCol="0">
            <a:spAutoFit/>
          </a:bodyPr>
          <a:lstStyle/>
          <a:p>
            <a:pPr marL="285750" indent="-285750">
              <a:buFont typeface="Arial" panose="020B0604020202020204" pitchFamily="34" charset="0"/>
              <a:buChar char="•"/>
            </a:pPr>
            <a:r>
              <a:rPr lang="de-DE" sz="3200" dirty="0"/>
              <a:t>Automatisches </a:t>
            </a:r>
            <a:r>
              <a:rPr lang="de-DE" sz="3200" dirty="0" err="1"/>
              <a:t>Seeding</a:t>
            </a:r>
            <a:r>
              <a:rPr lang="de-DE" sz="3200" dirty="0"/>
              <a:t> (ab SQL 2016 )</a:t>
            </a:r>
          </a:p>
          <a:p>
            <a:pPr marL="742950" lvl="1" indent="-285750">
              <a:buFont typeface="Arial" panose="020B0604020202020204" pitchFamily="34" charset="0"/>
              <a:buChar char="•"/>
            </a:pPr>
            <a:r>
              <a:rPr lang="de-DE" sz="3200" dirty="0"/>
              <a:t>Auch mit verschiedenen Pfaden (-&gt; Linux)</a:t>
            </a:r>
          </a:p>
          <a:p>
            <a:pPr marL="742950" lvl="1" indent="-285750">
              <a:buFont typeface="Arial" panose="020B0604020202020204" pitchFamily="34" charset="0"/>
              <a:buChar char="•"/>
            </a:pPr>
            <a:endParaRPr lang="de-DE" dirty="0"/>
          </a:p>
        </p:txBody>
      </p:sp>
    </p:spTree>
    <p:extLst>
      <p:ext uri="{BB962C8B-B14F-4D97-AF65-F5344CB8AC3E}">
        <p14:creationId xmlns:p14="http://schemas.microsoft.com/office/powerpoint/2010/main" val="2280813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A90B8-0FB2-43EA-AAD9-645D3517A214}"/>
              </a:ext>
            </a:extLst>
          </p:cNvPr>
          <p:cNvSpPr>
            <a:spLocks noGrp="1"/>
          </p:cNvSpPr>
          <p:nvPr>
            <p:ph type="title"/>
          </p:nvPr>
        </p:nvSpPr>
        <p:spPr>
          <a:xfrm>
            <a:off x="838200" y="635479"/>
            <a:ext cx="10515600" cy="1233488"/>
          </a:xfrm>
        </p:spPr>
        <p:txBody>
          <a:bodyPr>
            <a:normAutofit fontScale="90000"/>
          </a:bodyPr>
          <a:lstStyle/>
          <a:p>
            <a:r>
              <a:rPr lang="de-DE" dirty="0"/>
              <a:t>Neues zu Verfügbarkeitsgruppen ab SQL 2016/2017</a:t>
            </a:r>
          </a:p>
        </p:txBody>
      </p:sp>
      <p:sp>
        <p:nvSpPr>
          <p:cNvPr id="3" name="Textfeld 2">
            <a:extLst>
              <a:ext uri="{FF2B5EF4-FFF2-40B4-BE49-F238E27FC236}">
                <a16:creationId xmlns:a16="http://schemas.microsoft.com/office/drawing/2014/main" id="{DFB7CC52-397E-4435-B032-504BF3FC94BD}"/>
              </a:ext>
            </a:extLst>
          </p:cNvPr>
          <p:cNvSpPr txBox="1"/>
          <p:nvPr/>
        </p:nvSpPr>
        <p:spPr>
          <a:xfrm>
            <a:off x="838200" y="1920240"/>
            <a:ext cx="7109460" cy="2277547"/>
          </a:xfrm>
          <a:prstGeom prst="rect">
            <a:avLst/>
          </a:prstGeom>
          <a:noFill/>
        </p:spPr>
        <p:txBody>
          <a:bodyPr wrap="square" rtlCol="0">
            <a:spAutoFit/>
          </a:bodyPr>
          <a:lstStyle/>
          <a:p>
            <a:pPr marL="285750" indent="-285750">
              <a:buFont typeface="Arial" panose="020B0604020202020204" pitchFamily="34" charset="0"/>
              <a:buChar char="•"/>
            </a:pPr>
            <a:r>
              <a:rPr lang="de-DE" sz="2800" dirty="0"/>
              <a:t>Verteilte Verfügbarkeitsgruppen</a:t>
            </a:r>
          </a:p>
          <a:p>
            <a:pPr marL="742950" lvl="1" indent="-285750">
              <a:buFont typeface="Arial" panose="020B0604020202020204" pitchFamily="34" charset="0"/>
              <a:buChar char="•"/>
            </a:pPr>
            <a:r>
              <a:rPr lang="de-DE" sz="2000" dirty="0"/>
              <a:t>Voraussetzung: gleiche SQL Server Hauptversion</a:t>
            </a:r>
          </a:p>
          <a:p>
            <a:pPr marL="742950" lvl="1" indent="-285750">
              <a:buFont typeface="Arial" panose="020B0604020202020204" pitchFamily="34" charset="0"/>
              <a:buChar char="•"/>
            </a:pPr>
            <a:r>
              <a:rPr lang="de-DE" sz="2000" dirty="0"/>
              <a:t>Voraussetzung: Windows 2012 R2 und auch Windows 2016</a:t>
            </a:r>
          </a:p>
          <a:p>
            <a:pPr marL="1200150" lvl="2" indent="-285750">
              <a:buFont typeface="Arial" panose="020B0604020202020204" pitchFamily="34" charset="0"/>
              <a:buChar char="•"/>
            </a:pPr>
            <a:r>
              <a:rPr lang="de-DE" sz="2000" dirty="0"/>
              <a:t>2 Cluster </a:t>
            </a:r>
            <a:r>
              <a:rPr lang="de-DE" sz="2000" dirty="0" err="1"/>
              <a:t>od</a:t>
            </a:r>
            <a:r>
              <a:rPr lang="de-DE" sz="2000" dirty="0"/>
              <a:t> mit AD oder ohne AD</a:t>
            </a:r>
          </a:p>
          <a:p>
            <a:pPr marL="742950" lvl="1" indent="-285750">
              <a:buFont typeface="Arial" panose="020B0604020202020204" pitchFamily="34" charset="0"/>
              <a:buChar char="•"/>
            </a:pPr>
            <a:endParaRPr lang="de-DE" dirty="0"/>
          </a:p>
          <a:p>
            <a:endParaRPr lang="de-DE" dirty="0"/>
          </a:p>
          <a:p>
            <a:endParaRPr lang="de-DE" dirty="0"/>
          </a:p>
        </p:txBody>
      </p:sp>
      <p:pic>
        <p:nvPicPr>
          <p:cNvPr id="4" name="Grafik 3">
            <a:extLst>
              <a:ext uri="{FF2B5EF4-FFF2-40B4-BE49-F238E27FC236}">
                <a16:creationId xmlns:a16="http://schemas.microsoft.com/office/drawing/2014/main" id="{0978ABA0-FDE7-465A-AA97-2B32CB46C859}"/>
              </a:ext>
            </a:extLst>
          </p:cNvPr>
          <p:cNvPicPr>
            <a:picLocks noChangeAspect="1"/>
          </p:cNvPicPr>
          <p:nvPr/>
        </p:nvPicPr>
        <p:blipFill>
          <a:blip r:embed="rId2"/>
          <a:stretch>
            <a:fillRect/>
          </a:stretch>
        </p:blipFill>
        <p:spPr>
          <a:xfrm>
            <a:off x="1729236" y="3429000"/>
            <a:ext cx="7704827" cy="3071101"/>
          </a:xfrm>
          <a:prstGeom prst="rect">
            <a:avLst/>
          </a:prstGeom>
        </p:spPr>
      </p:pic>
    </p:spTree>
    <p:extLst>
      <p:ext uri="{BB962C8B-B14F-4D97-AF65-F5344CB8AC3E}">
        <p14:creationId xmlns:p14="http://schemas.microsoft.com/office/powerpoint/2010/main" val="100909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5672B0-99A7-4790-89BA-916E63C0A758}"/>
              </a:ext>
            </a:extLst>
          </p:cNvPr>
          <p:cNvSpPr>
            <a:spLocks noGrp="1"/>
          </p:cNvSpPr>
          <p:nvPr>
            <p:ph type="title"/>
          </p:nvPr>
        </p:nvSpPr>
        <p:spPr/>
        <p:txBody>
          <a:bodyPr/>
          <a:lstStyle/>
          <a:p>
            <a:r>
              <a:rPr lang="de-DE" dirty="0"/>
              <a:t>Verteilte Verfügbarkeitsgruppen</a:t>
            </a:r>
          </a:p>
        </p:txBody>
      </p:sp>
      <p:sp>
        <p:nvSpPr>
          <p:cNvPr id="3" name="Textfeld 2">
            <a:extLst>
              <a:ext uri="{FF2B5EF4-FFF2-40B4-BE49-F238E27FC236}">
                <a16:creationId xmlns:a16="http://schemas.microsoft.com/office/drawing/2014/main" id="{A67E1771-5BD7-4EC5-A807-D69A6F8A7C47}"/>
              </a:ext>
            </a:extLst>
          </p:cNvPr>
          <p:cNvSpPr txBox="1"/>
          <p:nvPr/>
        </p:nvSpPr>
        <p:spPr>
          <a:xfrm>
            <a:off x="948690" y="2068830"/>
            <a:ext cx="9086850" cy="1384995"/>
          </a:xfrm>
          <a:prstGeom prst="rect">
            <a:avLst/>
          </a:prstGeom>
          <a:noFill/>
        </p:spPr>
        <p:txBody>
          <a:bodyPr wrap="square" rtlCol="0">
            <a:spAutoFit/>
          </a:bodyPr>
          <a:lstStyle/>
          <a:p>
            <a:pPr marL="285750" indent="-285750">
              <a:buFont typeface="Arial" panose="020B0604020202020204" pitchFamily="34" charset="0"/>
              <a:buChar char="•"/>
            </a:pPr>
            <a:r>
              <a:rPr lang="de-DE" sz="2800" dirty="0"/>
              <a:t>primäres Replikat kann Teil von zwei unterschiedlichen verteilten Verfügbarkeitsgruppen sein</a:t>
            </a:r>
          </a:p>
          <a:p>
            <a:pPr marL="285750" indent="-285750">
              <a:buFont typeface="Arial" panose="020B0604020202020204" pitchFamily="34" charset="0"/>
              <a:buChar char="•"/>
            </a:pPr>
            <a:endParaRPr lang="de-DE" sz="2800" dirty="0"/>
          </a:p>
        </p:txBody>
      </p:sp>
      <p:pic>
        <p:nvPicPr>
          <p:cNvPr id="5" name="Grafik 4">
            <a:extLst>
              <a:ext uri="{FF2B5EF4-FFF2-40B4-BE49-F238E27FC236}">
                <a16:creationId xmlns:a16="http://schemas.microsoft.com/office/drawing/2014/main" id="{3D19FA7D-FB6E-4784-AFEA-5D160A91BCE7}"/>
              </a:ext>
            </a:extLst>
          </p:cNvPr>
          <p:cNvPicPr>
            <a:picLocks noChangeAspect="1"/>
          </p:cNvPicPr>
          <p:nvPr/>
        </p:nvPicPr>
        <p:blipFill>
          <a:blip r:embed="rId2"/>
          <a:stretch>
            <a:fillRect/>
          </a:stretch>
        </p:blipFill>
        <p:spPr>
          <a:xfrm>
            <a:off x="1286827" y="3027997"/>
            <a:ext cx="9229725" cy="3019425"/>
          </a:xfrm>
          <a:prstGeom prst="rect">
            <a:avLst/>
          </a:prstGeom>
        </p:spPr>
      </p:pic>
    </p:spTree>
    <p:extLst>
      <p:ext uri="{BB962C8B-B14F-4D97-AF65-F5344CB8AC3E}">
        <p14:creationId xmlns:p14="http://schemas.microsoft.com/office/powerpoint/2010/main" val="327967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182026" y="457200"/>
            <a:ext cx="10171773" cy="1233488"/>
          </a:xfrm>
        </p:spPr>
        <p:txBody>
          <a:bodyPr/>
          <a:lstStyle/>
          <a:p>
            <a:r>
              <a:rPr lang="de-DE" dirty="0" err="1"/>
              <a:t>AlwaysOn</a:t>
            </a:r>
            <a:r>
              <a:rPr lang="de-DE" dirty="0"/>
              <a:t> </a:t>
            </a:r>
            <a:r>
              <a:rPr lang="de-DE" dirty="0" err="1"/>
              <a:t>Availability</a:t>
            </a:r>
            <a:r>
              <a:rPr lang="de-DE" dirty="0"/>
              <a:t> Standard</a:t>
            </a:r>
          </a:p>
        </p:txBody>
      </p:sp>
      <p:sp>
        <p:nvSpPr>
          <p:cNvPr id="3" name="Textfeld 2"/>
          <p:cNvSpPr txBox="1"/>
          <p:nvPr/>
        </p:nvSpPr>
        <p:spPr>
          <a:xfrm>
            <a:off x="1182027" y="1940313"/>
            <a:ext cx="4500316" cy="332398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PLUS</a:t>
            </a:r>
          </a:p>
          <a:p>
            <a:pPr marL="742950" lvl="1" indent="-285750">
              <a:buFont typeface="Arial" panose="020B0604020202020204" pitchFamily="34" charset="0"/>
              <a:buChar char="•"/>
            </a:pPr>
            <a:r>
              <a:rPr lang="de-DE" sz="2400" dirty="0"/>
              <a:t>Simpel</a:t>
            </a:r>
          </a:p>
          <a:p>
            <a:pPr marL="742950" lvl="1" indent="-285750">
              <a:buFont typeface="Arial" panose="020B0604020202020204" pitchFamily="34" charset="0"/>
              <a:buChar char="•"/>
            </a:pPr>
            <a:r>
              <a:rPr lang="de-DE" sz="2400" dirty="0"/>
              <a:t>Assistent</a:t>
            </a:r>
          </a:p>
          <a:p>
            <a:pPr marL="742950" lvl="1" indent="-285750">
              <a:buFont typeface="Arial" panose="020B0604020202020204" pitchFamily="34" charset="0"/>
              <a:buChar char="•"/>
            </a:pPr>
            <a:r>
              <a:rPr lang="de-DE" sz="2400" dirty="0"/>
              <a:t>Ab Standard Edition</a:t>
            </a:r>
          </a:p>
          <a:p>
            <a:pPr marL="742950" lvl="1" indent="-285750">
              <a:buFont typeface="Arial" panose="020B0604020202020204" pitchFamily="34" charset="0"/>
              <a:buChar char="•"/>
            </a:pPr>
            <a:r>
              <a:rPr lang="de-DE" sz="2400" dirty="0"/>
              <a:t>Easy Troubleshooting</a:t>
            </a:r>
          </a:p>
          <a:p>
            <a:pPr marL="742950" lvl="1" indent="-285750">
              <a:buFont typeface="Arial" panose="020B0604020202020204" pitchFamily="34" charset="0"/>
              <a:buChar char="•"/>
            </a:pPr>
            <a:r>
              <a:rPr lang="de-DE" sz="2400" dirty="0"/>
              <a:t>Seit SQL 2014 </a:t>
            </a:r>
            <a:r>
              <a:rPr lang="de-DE" sz="2400" dirty="0" err="1"/>
              <a:t>depricated</a:t>
            </a:r>
            <a:endParaRPr lang="de-DE" sz="2400" dirty="0"/>
          </a:p>
          <a:p>
            <a:pPr marL="742950" lvl="1" indent="-285750">
              <a:buFont typeface="Arial" panose="020B0604020202020204" pitchFamily="34" charset="0"/>
              <a:buChar char="•"/>
            </a:pPr>
            <a:r>
              <a:rPr lang="de-DE" sz="2400" dirty="0" err="1"/>
              <a:t>Replica</a:t>
            </a:r>
            <a:r>
              <a:rPr lang="de-DE" sz="2400" dirty="0"/>
              <a:t> synchron</a:t>
            </a:r>
          </a:p>
          <a:p>
            <a:pPr marL="742950" lvl="1" indent="-285750">
              <a:buFont typeface="Arial" panose="020B0604020202020204" pitchFamily="34" charset="0"/>
              <a:buChar char="•"/>
            </a:pPr>
            <a:r>
              <a:rPr lang="de-DE" sz="2400" dirty="0"/>
              <a:t>FO on </a:t>
            </a:r>
            <a:r>
              <a:rPr lang="de-DE" sz="2400" dirty="0" err="1"/>
              <a:t>database</a:t>
            </a:r>
            <a:r>
              <a:rPr lang="de-DE" sz="2400" dirty="0"/>
              <a:t> </a:t>
            </a:r>
            <a:r>
              <a:rPr lang="de-DE" sz="2400" dirty="0" err="1"/>
              <a:t>level</a:t>
            </a:r>
            <a:endParaRPr lang="de-DE" sz="2400" dirty="0"/>
          </a:p>
          <a:p>
            <a:pPr marL="285750" indent="-285750">
              <a:buFont typeface="Arial" panose="020B0604020202020204" pitchFamily="34" charset="0"/>
              <a:buChar char="•"/>
            </a:pPr>
            <a:endParaRPr lang="de-DE" dirty="0"/>
          </a:p>
        </p:txBody>
      </p:sp>
      <p:sp>
        <p:nvSpPr>
          <p:cNvPr id="4" name="Textfeld 3"/>
          <p:cNvSpPr txBox="1"/>
          <p:nvPr/>
        </p:nvSpPr>
        <p:spPr>
          <a:xfrm>
            <a:off x="5860096" y="1940313"/>
            <a:ext cx="5308647" cy="332398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marL="285750" indent="-285750">
              <a:buFont typeface="Arial" panose="020B0604020202020204" pitchFamily="34" charset="0"/>
              <a:buChar char="•"/>
            </a:pPr>
            <a:r>
              <a:rPr lang="de-DE" sz="2400" dirty="0"/>
              <a:t>MINUS</a:t>
            </a:r>
          </a:p>
          <a:p>
            <a:pPr marL="742950" lvl="1" indent="-285750">
              <a:buFont typeface="Arial" panose="020B0604020202020204" pitchFamily="34" charset="0"/>
              <a:buChar char="•"/>
            </a:pPr>
            <a:r>
              <a:rPr lang="de-DE" sz="2400" dirty="0"/>
              <a:t>Kein Automatischer FO, aber </a:t>
            </a:r>
            <a:r>
              <a:rPr lang="de-DE" sz="2400" dirty="0" err="1"/>
              <a:t>ConnectString</a:t>
            </a:r>
            <a:endParaRPr lang="de-DE" sz="2400" dirty="0"/>
          </a:p>
          <a:p>
            <a:pPr marL="742950" lvl="1" indent="-285750">
              <a:buFont typeface="Arial" panose="020B0604020202020204" pitchFamily="34" charset="0"/>
              <a:buChar char="•"/>
            </a:pPr>
            <a:r>
              <a:rPr lang="de-DE" sz="2400" dirty="0"/>
              <a:t>Kein Client </a:t>
            </a:r>
            <a:r>
              <a:rPr lang="de-DE" sz="2400" dirty="0" err="1"/>
              <a:t>redirect</a:t>
            </a:r>
            <a:endParaRPr lang="de-DE" sz="2400" dirty="0"/>
          </a:p>
          <a:p>
            <a:pPr marL="742950" lvl="1" indent="-285750">
              <a:buFont typeface="Arial" panose="020B0604020202020204" pitchFamily="34" charset="0"/>
              <a:buChar char="•"/>
            </a:pPr>
            <a:r>
              <a:rPr lang="de-DE" sz="2400" dirty="0"/>
              <a:t>Nur ein </a:t>
            </a:r>
            <a:r>
              <a:rPr lang="de-DE" sz="2400" dirty="0" err="1"/>
              <a:t>replica</a:t>
            </a:r>
            <a:endParaRPr lang="de-DE" sz="2400" dirty="0"/>
          </a:p>
          <a:p>
            <a:pPr marL="742950" lvl="1" indent="-285750">
              <a:buFont typeface="Arial" panose="020B0604020202020204" pitchFamily="34" charset="0"/>
              <a:buChar char="•"/>
            </a:pPr>
            <a:r>
              <a:rPr lang="de-DE" sz="2400" dirty="0"/>
              <a:t>Windows Cluster notwendig</a:t>
            </a:r>
          </a:p>
          <a:p>
            <a:pPr marL="742950" lvl="1" indent="-285750">
              <a:buFont typeface="Arial" panose="020B0604020202020204" pitchFamily="34" charset="0"/>
              <a:buChar char="•"/>
            </a:pPr>
            <a:r>
              <a:rPr lang="de-DE" sz="2400" dirty="0"/>
              <a:t>Ab Enterprise Edition </a:t>
            </a:r>
          </a:p>
          <a:p>
            <a:pPr marL="742950" lvl="1" indent="-285750">
              <a:buFont typeface="Arial" panose="020B0604020202020204" pitchFamily="34" charset="0"/>
              <a:buChar char="•"/>
            </a:pPr>
            <a:endParaRPr lang="de-DE" sz="2400"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30257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9A8C55-9237-4E15-8BF6-425BD78594FD}"/>
              </a:ext>
            </a:extLst>
          </p:cNvPr>
          <p:cNvSpPr>
            <a:spLocks noGrp="1"/>
          </p:cNvSpPr>
          <p:nvPr>
            <p:ph type="title"/>
          </p:nvPr>
        </p:nvSpPr>
        <p:spPr/>
        <p:txBody>
          <a:bodyPr/>
          <a:lstStyle/>
          <a:p>
            <a:r>
              <a:rPr lang="de-DE"/>
              <a:t>Modul 5: </a:t>
            </a:r>
            <a:r>
              <a:rPr lang="de-DE" dirty="0"/>
              <a:t>Überblick</a:t>
            </a:r>
          </a:p>
        </p:txBody>
      </p:sp>
      <p:graphicFrame>
        <p:nvGraphicFramePr>
          <p:cNvPr id="4" name="Inhaltsplatzhalter 3">
            <a:extLst>
              <a:ext uri="{FF2B5EF4-FFF2-40B4-BE49-F238E27FC236}">
                <a16:creationId xmlns:a16="http://schemas.microsoft.com/office/drawing/2014/main" id="{2EA29314-4646-4760-8FB9-44D1400C41C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965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826" y="706749"/>
            <a:ext cx="10515600" cy="939823"/>
          </a:xfrm>
        </p:spPr>
        <p:txBody>
          <a:bodyPr/>
          <a:lstStyle/>
          <a:p>
            <a:r>
              <a:rPr lang="en-GB" dirty="0" err="1"/>
              <a:t>AlwaysOn</a:t>
            </a:r>
            <a:r>
              <a:rPr lang="en-GB" dirty="0"/>
              <a:t> Availability Groups</a:t>
            </a:r>
          </a:p>
        </p:txBody>
      </p:sp>
      <p:grpSp>
        <p:nvGrpSpPr>
          <p:cNvPr id="4" name="Group 3" descr="Illustration of an AlwaysOn Availability Group with a primary replica and an active secondary replica. The secondary replica is configured as a read-only replica and a disk graphic indicates that it is also used for backups. The illustration also includes an availability group listener, which directs client requests to the appropriate replica."/>
          <p:cNvGrpSpPr/>
          <p:nvPr/>
        </p:nvGrpSpPr>
        <p:grpSpPr>
          <a:xfrm>
            <a:off x="1670606" y="1679275"/>
            <a:ext cx="8180760" cy="5037231"/>
            <a:chOff x="146606" y="933190"/>
            <a:chExt cx="8645196" cy="5783315"/>
          </a:xfrm>
        </p:grpSpPr>
        <p:cxnSp>
          <p:nvCxnSpPr>
            <p:cNvPr id="5" name="Straight Arrow Connector 4"/>
            <p:cNvCxnSpPr/>
            <p:nvPr/>
          </p:nvCxnSpPr>
          <p:spPr bwMode="auto">
            <a:xfrm>
              <a:off x="3711654" y="2654396"/>
              <a:ext cx="1390180" cy="0"/>
            </a:xfrm>
            <a:prstGeom prst="straightConnector1">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arrow"/>
            </a:ln>
            <a:effectLst/>
          </p:spPr>
        </p:cxnSp>
        <p:sp>
          <p:nvSpPr>
            <p:cNvPr id="6" name="Rounded Rectangle 5"/>
            <p:cNvSpPr/>
            <p:nvPr/>
          </p:nvSpPr>
          <p:spPr bwMode="auto">
            <a:xfrm>
              <a:off x="318839" y="1429427"/>
              <a:ext cx="8472963" cy="4427621"/>
            </a:xfrm>
            <a:prstGeom prst="roundRect">
              <a:avLst>
                <a:gd name="adj" fmla="val 8732"/>
              </a:avLst>
            </a:prstGeom>
            <a:ln>
              <a:solidFill>
                <a:srgbClr val="4668C5"/>
              </a:solidFill>
              <a:headEnd type="none" w="med" len="med"/>
              <a:tailEnd type="none" w="med" len="med"/>
            </a:ln>
            <a:effectLst/>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sz="2000" b="1" dirty="0">
                <a:solidFill>
                  <a:srgbClr val="000000"/>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607496" y="1688452"/>
              <a:ext cx="1221615" cy="707886"/>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Primary Replica</a:t>
              </a:r>
            </a:p>
          </p:txBody>
        </p:sp>
        <p:sp>
          <p:nvSpPr>
            <p:cNvPr id="8" name="TextBox 7"/>
            <p:cNvSpPr txBox="1"/>
            <p:nvPr/>
          </p:nvSpPr>
          <p:spPr>
            <a:xfrm>
              <a:off x="6229493" y="1685591"/>
              <a:ext cx="2401860" cy="1015663"/>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Active </a:t>
              </a:r>
            </a:p>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Secondary </a:t>
              </a:r>
            </a:p>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Replica</a:t>
              </a:r>
            </a:p>
          </p:txBody>
        </p:sp>
        <p:sp>
          <p:nvSpPr>
            <p:cNvPr id="9" name="TextBox 8"/>
            <p:cNvSpPr txBox="1"/>
            <p:nvPr/>
          </p:nvSpPr>
          <p:spPr>
            <a:xfrm>
              <a:off x="146606" y="933190"/>
              <a:ext cx="4070750" cy="400110"/>
            </a:xfrm>
            <a:prstGeom prst="rect">
              <a:avLst/>
            </a:prstGeom>
            <a:noFill/>
            <a:effectLst/>
          </p:spPr>
          <p:txBody>
            <a:bodyPr wrap="squar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Windows Server Failover Cluster</a:t>
              </a:r>
            </a:p>
          </p:txBody>
        </p:sp>
        <p:sp>
          <p:nvSpPr>
            <p:cNvPr id="10" name="TextBox 9"/>
            <p:cNvSpPr txBox="1"/>
            <p:nvPr/>
          </p:nvSpPr>
          <p:spPr>
            <a:xfrm>
              <a:off x="2720212" y="4570746"/>
              <a:ext cx="1857181" cy="707886"/>
            </a:xfrm>
            <a:prstGeom prst="rect">
              <a:avLst/>
            </a:prstGeom>
            <a:solidFill>
              <a:srgbClr val="00188F"/>
            </a:solidFill>
            <a:ln>
              <a:noFill/>
            </a:ln>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Availability Group Listener</a:t>
              </a:r>
            </a:p>
          </p:txBody>
        </p:sp>
        <p:sp>
          <p:nvSpPr>
            <p:cNvPr id="11" name="TextBox 10"/>
            <p:cNvSpPr txBox="1"/>
            <p:nvPr/>
          </p:nvSpPr>
          <p:spPr>
            <a:xfrm>
              <a:off x="1829111" y="3992330"/>
              <a:ext cx="1473723" cy="400110"/>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Read/write</a:t>
              </a:r>
            </a:p>
          </p:txBody>
        </p:sp>
        <p:sp>
          <p:nvSpPr>
            <p:cNvPr id="12" name="TextBox 11"/>
            <p:cNvSpPr txBox="1"/>
            <p:nvPr/>
          </p:nvSpPr>
          <p:spPr>
            <a:xfrm>
              <a:off x="4810120" y="4099471"/>
              <a:ext cx="1274404" cy="400110"/>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Read only</a:t>
              </a:r>
            </a:p>
          </p:txBody>
        </p:sp>
        <p:pic>
          <p:nvPicPr>
            <p:cNvPr id="13" name="Picture 12"/>
            <p:cNvPicPr>
              <a:picLocks noChangeAspect="1"/>
            </p:cNvPicPr>
            <p:nvPr/>
          </p:nvPicPr>
          <p:blipFill>
            <a:blip r:embed="rId3"/>
            <a:stretch>
              <a:fillRect/>
            </a:stretch>
          </p:blipFill>
          <p:spPr>
            <a:xfrm>
              <a:off x="1760663" y="1688452"/>
              <a:ext cx="921687" cy="1734938"/>
            </a:xfrm>
            <a:prstGeom prst="rect">
              <a:avLst/>
            </a:prstGeom>
            <a:effectLst/>
          </p:spPr>
        </p:pic>
        <p:pic>
          <p:nvPicPr>
            <p:cNvPr id="14" name="Picture 13"/>
            <p:cNvPicPr>
              <a:picLocks noChangeAspect="1"/>
            </p:cNvPicPr>
            <p:nvPr/>
          </p:nvPicPr>
          <p:blipFill>
            <a:blip r:embed="rId3"/>
            <a:stretch>
              <a:fillRect/>
            </a:stretch>
          </p:blipFill>
          <p:spPr>
            <a:xfrm>
              <a:off x="5204820" y="1690024"/>
              <a:ext cx="921687" cy="1734938"/>
            </a:xfrm>
            <a:prstGeom prst="rect">
              <a:avLst/>
            </a:prstGeom>
            <a:effectLst/>
          </p:spPr>
        </p:pic>
        <p:pic>
          <p:nvPicPr>
            <p:cNvPr id="15" name="Picture 14"/>
            <p:cNvPicPr>
              <a:picLocks noChangeAspect="1"/>
            </p:cNvPicPr>
            <p:nvPr/>
          </p:nvPicPr>
          <p:blipFill>
            <a:blip r:embed="rId4"/>
            <a:stretch>
              <a:fillRect/>
            </a:stretch>
          </p:blipFill>
          <p:spPr>
            <a:xfrm>
              <a:off x="3067995" y="6023516"/>
              <a:ext cx="1669478" cy="692989"/>
            </a:xfrm>
            <a:prstGeom prst="rect">
              <a:avLst/>
            </a:prstGeom>
          </p:spPr>
        </p:pic>
        <p:grpSp>
          <p:nvGrpSpPr>
            <p:cNvPr id="16" name="Group 4"/>
            <p:cNvGrpSpPr>
              <a:grpSpLocks noChangeAspect="1"/>
            </p:cNvGrpSpPr>
            <p:nvPr/>
          </p:nvGrpSpPr>
          <p:grpSpPr bwMode="auto">
            <a:xfrm>
              <a:off x="7552425" y="4099471"/>
              <a:ext cx="823012" cy="954465"/>
              <a:chOff x="1743" y="2737"/>
              <a:chExt cx="864" cy="1002"/>
            </a:xfrm>
          </p:grpSpPr>
          <p:sp>
            <p:nvSpPr>
              <p:cNvPr id="138" name="AutoShape 3"/>
              <p:cNvSpPr>
                <a:spLocks noChangeAspect="1" noChangeArrowheads="1" noTextEdit="1"/>
              </p:cNvSpPr>
              <p:nvPr/>
            </p:nvSpPr>
            <p:spPr bwMode="auto">
              <a:xfrm>
                <a:off x="1743" y="2737"/>
                <a:ext cx="864" cy="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Freeform 138"/>
              <p:cNvSpPr>
                <a:spLocks/>
              </p:cNvSpPr>
              <p:nvPr/>
            </p:nvSpPr>
            <p:spPr bwMode="auto">
              <a:xfrm>
                <a:off x="2390" y="2743"/>
                <a:ext cx="211" cy="902"/>
              </a:xfrm>
              <a:custGeom>
                <a:avLst/>
                <a:gdLst>
                  <a:gd name="T0" fmla="*/ 36 w 36"/>
                  <a:gd name="T1" fmla="*/ 136 h 154"/>
                  <a:gd name="T2" fmla="*/ 18 w 36"/>
                  <a:gd name="T3" fmla="*/ 154 h 154"/>
                  <a:gd name="T4" fmla="*/ 18 w 36"/>
                  <a:gd name="T5" fmla="*/ 154 h 154"/>
                  <a:gd name="T6" fmla="*/ 0 w 36"/>
                  <a:gd name="T7" fmla="*/ 136 h 154"/>
                  <a:gd name="T8" fmla="*/ 0 w 36"/>
                  <a:gd name="T9" fmla="*/ 18 h 154"/>
                  <a:gd name="T10" fmla="*/ 18 w 36"/>
                  <a:gd name="T11" fmla="*/ 0 h 154"/>
                  <a:gd name="T12" fmla="*/ 18 w 36"/>
                  <a:gd name="T13" fmla="*/ 0 h 154"/>
                  <a:gd name="T14" fmla="*/ 36 w 36"/>
                  <a:gd name="T15" fmla="*/ 18 h 154"/>
                  <a:gd name="T16" fmla="*/ 36 w 36"/>
                  <a:gd name="T17"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4">
                    <a:moveTo>
                      <a:pt x="36" y="136"/>
                    </a:moveTo>
                    <a:cubicBezTo>
                      <a:pt x="36" y="146"/>
                      <a:pt x="28" y="154"/>
                      <a:pt x="18" y="154"/>
                    </a:cubicBezTo>
                    <a:cubicBezTo>
                      <a:pt x="18" y="154"/>
                      <a:pt x="18" y="154"/>
                      <a:pt x="18" y="154"/>
                    </a:cubicBezTo>
                    <a:cubicBezTo>
                      <a:pt x="8" y="154"/>
                      <a:pt x="0" y="146"/>
                      <a:pt x="0" y="136"/>
                    </a:cubicBezTo>
                    <a:cubicBezTo>
                      <a:pt x="0" y="18"/>
                      <a:pt x="0" y="18"/>
                      <a:pt x="0" y="18"/>
                    </a:cubicBezTo>
                    <a:cubicBezTo>
                      <a:pt x="0" y="8"/>
                      <a:pt x="8" y="0"/>
                      <a:pt x="18" y="0"/>
                    </a:cubicBezTo>
                    <a:cubicBezTo>
                      <a:pt x="18" y="0"/>
                      <a:pt x="18" y="0"/>
                      <a:pt x="18" y="0"/>
                    </a:cubicBezTo>
                    <a:cubicBezTo>
                      <a:pt x="28" y="0"/>
                      <a:pt x="36" y="8"/>
                      <a:pt x="36" y="18"/>
                    </a:cubicBezTo>
                    <a:lnTo>
                      <a:pt x="36"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Rectangle 139"/>
              <p:cNvSpPr>
                <a:spLocks noChangeArrowheads="1"/>
              </p:cNvSpPr>
              <p:nvPr/>
            </p:nvSpPr>
            <p:spPr bwMode="auto">
              <a:xfrm>
                <a:off x="1843" y="2743"/>
                <a:ext cx="652" cy="902"/>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140"/>
              <p:cNvSpPr>
                <a:spLocks/>
              </p:cNvSpPr>
              <p:nvPr/>
            </p:nvSpPr>
            <p:spPr bwMode="auto">
              <a:xfrm>
                <a:off x="1749" y="2743"/>
                <a:ext cx="211" cy="902"/>
              </a:xfrm>
              <a:custGeom>
                <a:avLst/>
                <a:gdLst>
                  <a:gd name="T0" fmla="*/ 36 w 36"/>
                  <a:gd name="T1" fmla="*/ 136 h 154"/>
                  <a:gd name="T2" fmla="*/ 18 w 36"/>
                  <a:gd name="T3" fmla="*/ 154 h 154"/>
                  <a:gd name="T4" fmla="*/ 18 w 36"/>
                  <a:gd name="T5" fmla="*/ 154 h 154"/>
                  <a:gd name="T6" fmla="*/ 0 w 36"/>
                  <a:gd name="T7" fmla="*/ 136 h 154"/>
                  <a:gd name="T8" fmla="*/ 0 w 36"/>
                  <a:gd name="T9" fmla="*/ 18 h 154"/>
                  <a:gd name="T10" fmla="*/ 18 w 36"/>
                  <a:gd name="T11" fmla="*/ 0 h 154"/>
                  <a:gd name="T12" fmla="*/ 18 w 36"/>
                  <a:gd name="T13" fmla="*/ 0 h 154"/>
                  <a:gd name="T14" fmla="*/ 36 w 36"/>
                  <a:gd name="T15" fmla="*/ 18 h 154"/>
                  <a:gd name="T16" fmla="*/ 36 w 36"/>
                  <a:gd name="T17" fmla="*/ 13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54">
                    <a:moveTo>
                      <a:pt x="36" y="136"/>
                    </a:moveTo>
                    <a:cubicBezTo>
                      <a:pt x="36" y="146"/>
                      <a:pt x="28" y="154"/>
                      <a:pt x="18" y="154"/>
                    </a:cubicBezTo>
                    <a:cubicBezTo>
                      <a:pt x="18" y="154"/>
                      <a:pt x="18" y="154"/>
                      <a:pt x="18" y="154"/>
                    </a:cubicBezTo>
                    <a:cubicBezTo>
                      <a:pt x="8" y="154"/>
                      <a:pt x="0" y="146"/>
                      <a:pt x="0" y="136"/>
                    </a:cubicBezTo>
                    <a:cubicBezTo>
                      <a:pt x="0" y="18"/>
                      <a:pt x="0" y="18"/>
                      <a:pt x="0" y="18"/>
                    </a:cubicBezTo>
                    <a:cubicBezTo>
                      <a:pt x="0" y="8"/>
                      <a:pt x="8" y="0"/>
                      <a:pt x="18" y="0"/>
                    </a:cubicBezTo>
                    <a:cubicBezTo>
                      <a:pt x="18" y="0"/>
                      <a:pt x="18" y="0"/>
                      <a:pt x="18" y="0"/>
                    </a:cubicBezTo>
                    <a:cubicBezTo>
                      <a:pt x="28" y="0"/>
                      <a:pt x="36" y="8"/>
                      <a:pt x="36" y="18"/>
                    </a:cubicBezTo>
                    <a:lnTo>
                      <a:pt x="36" y="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Oval 141"/>
              <p:cNvSpPr>
                <a:spLocks noChangeArrowheads="1"/>
              </p:cNvSpPr>
              <p:nvPr/>
            </p:nvSpPr>
            <p:spPr bwMode="auto">
              <a:xfrm>
                <a:off x="1808" y="2801"/>
                <a:ext cx="94" cy="88"/>
              </a:xfrm>
              <a:prstGeom prst="ellipse">
                <a:avLst/>
              </a:pr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142"/>
              <p:cNvSpPr>
                <a:spLocks/>
              </p:cNvSpPr>
              <p:nvPr/>
            </p:nvSpPr>
            <p:spPr bwMode="auto">
              <a:xfrm>
                <a:off x="1755" y="3663"/>
                <a:ext cx="200" cy="70"/>
              </a:xfrm>
              <a:custGeom>
                <a:avLst/>
                <a:gdLst>
                  <a:gd name="T0" fmla="*/ 31 w 34"/>
                  <a:gd name="T1" fmla="*/ 12 h 12"/>
                  <a:gd name="T2" fmla="*/ 29 w 34"/>
                  <a:gd name="T3" fmla="*/ 11 h 12"/>
                  <a:gd name="T4" fmla="*/ 17 w 34"/>
                  <a:gd name="T5" fmla="*/ 5 h 12"/>
                  <a:gd name="T6" fmla="*/ 5 w 34"/>
                  <a:gd name="T7" fmla="*/ 11 h 12"/>
                  <a:gd name="T8" fmla="*/ 1 w 34"/>
                  <a:gd name="T9" fmla="*/ 11 h 12"/>
                  <a:gd name="T10" fmla="*/ 1 w 34"/>
                  <a:gd name="T11" fmla="*/ 7 h 12"/>
                  <a:gd name="T12" fmla="*/ 17 w 34"/>
                  <a:gd name="T13" fmla="*/ 0 h 12"/>
                  <a:gd name="T14" fmla="*/ 33 w 34"/>
                  <a:gd name="T15" fmla="*/ 7 h 12"/>
                  <a:gd name="T16" fmla="*/ 33 w 34"/>
                  <a:gd name="T17" fmla="*/ 11 h 12"/>
                  <a:gd name="T18" fmla="*/ 31 w 34"/>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2">
                    <a:moveTo>
                      <a:pt x="31" y="12"/>
                    </a:moveTo>
                    <a:cubicBezTo>
                      <a:pt x="30" y="12"/>
                      <a:pt x="29" y="12"/>
                      <a:pt x="29" y="11"/>
                    </a:cubicBezTo>
                    <a:cubicBezTo>
                      <a:pt x="26" y="7"/>
                      <a:pt x="22" y="5"/>
                      <a:pt x="17" y="5"/>
                    </a:cubicBezTo>
                    <a:cubicBezTo>
                      <a:pt x="12" y="5"/>
                      <a:pt x="8" y="7"/>
                      <a:pt x="5" y="11"/>
                    </a:cubicBezTo>
                    <a:cubicBezTo>
                      <a:pt x="4" y="12"/>
                      <a:pt x="2" y="12"/>
                      <a:pt x="1" y="11"/>
                    </a:cubicBezTo>
                    <a:cubicBezTo>
                      <a:pt x="0" y="10"/>
                      <a:pt x="0" y="9"/>
                      <a:pt x="1" y="7"/>
                    </a:cubicBezTo>
                    <a:cubicBezTo>
                      <a:pt x="5" y="2"/>
                      <a:pt x="11" y="0"/>
                      <a:pt x="17" y="0"/>
                    </a:cubicBezTo>
                    <a:cubicBezTo>
                      <a:pt x="23" y="0"/>
                      <a:pt x="29" y="2"/>
                      <a:pt x="33" y="7"/>
                    </a:cubicBezTo>
                    <a:cubicBezTo>
                      <a:pt x="34" y="9"/>
                      <a:pt x="34" y="10"/>
                      <a:pt x="33" y="11"/>
                    </a:cubicBezTo>
                    <a:cubicBezTo>
                      <a:pt x="32" y="12"/>
                      <a:pt x="32" y="12"/>
                      <a:pt x="31" y="12"/>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Freeform 10"/>
              <p:cNvSpPr>
                <a:spLocks/>
              </p:cNvSpPr>
              <p:nvPr/>
            </p:nvSpPr>
            <p:spPr bwMode="auto">
              <a:xfrm>
                <a:off x="2413" y="3663"/>
                <a:ext cx="200" cy="70"/>
              </a:xfrm>
              <a:custGeom>
                <a:avLst/>
                <a:gdLst>
                  <a:gd name="T0" fmla="*/ 31 w 34"/>
                  <a:gd name="T1" fmla="*/ 12 h 12"/>
                  <a:gd name="T2" fmla="*/ 29 w 34"/>
                  <a:gd name="T3" fmla="*/ 11 h 12"/>
                  <a:gd name="T4" fmla="*/ 17 w 34"/>
                  <a:gd name="T5" fmla="*/ 5 h 12"/>
                  <a:gd name="T6" fmla="*/ 5 w 34"/>
                  <a:gd name="T7" fmla="*/ 11 h 12"/>
                  <a:gd name="T8" fmla="*/ 1 w 34"/>
                  <a:gd name="T9" fmla="*/ 11 h 12"/>
                  <a:gd name="T10" fmla="*/ 1 w 34"/>
                  <a:gd name="T11" fmla="*/ 7 h 12"/>
                  <a:gd name="T12" fmla="*/ 17 w 34"/>
                  <a:gd name="T13" fmla="*/ 0 h 12"/>
                  <a:gd name="T14" fmla="*/ 34 w 34"/>
                  <a:gd name="T15" fmla="*/ 7 h 12"/>
                  <a:gd name="T16" fmla="*/ 33 w 34"/>
                  <a:gd name="T17" fmla="*/ 11 h 12"/>
                  <a:gd name="T18" fmla="*/ 31 w 34"/>
                  <a:gd name="T1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2">
                    <a:moveTo>
                      <a:pt x="31" y="12"/>
                    </a:moveTo>
                    <a:cubicBezTo>
                      <a:pt x="30" y="12"/>
                      <a:pt x="30" y="12"/>
                      <a:pt x="29" y="11"/>
                    </a:cubicBezTo>
                    <a:cubicBezTo>
                      <a:pt x="26" y="7"/>
                      <a:pt x="22" y="5"/>
                      <a:pt x="17" y="5"/>
                    </a:cubicBezTo>
                    <a:cubicBezTo>
                      <a:pt x="12" y="5"/>
                      <a:pt x="8" y="7"/>
                      <a:pt x="5" y="11"/>
                    </a:cubicBezTo>
                    <a:cubicBezTo>
                      <a:pt x="4" y="12"/>
                      <a:pt x="2" y="12"/>
                      <a:pt x="1" y="11"/>
                    </a:cubicBezTo>
                    <a:cubicBezTo>
                      <a:pt x="0" y="10"/>
                      <a:pt x="0" y="9"/>
                      <a:pt x="1" y="7"/>
                    </a:cubicBezTo>
                    <a:cubicBezTo>
                      <a:pt x="5" y="2"/>
                      <a:pt x="11" y="0"/>
                      <a:pt x="17" y="0"/>
                    </a:cubicBezTo>
                    <a:cubicBezTo>
                      <a:pt x="24" y="0"/>
                      <a:pt x="30" y="2"/>
                      <a:pt x="34" y="7"/>
                    </a:cubicBezTo>
                    <a:cubicBezTo>
                      <a:pt x="34" y="9"/>
                      <a:pt x="34" y="10"/>
                      <a:pt x="33" y="11"/>
                    </a:cubicBezTo>
                    <a:cubicBezTo>
                      <a:pt x="33" y="12"/>
                      <a:pt x="32" y="12"/>
                      <a:pt x="31" y="12"/>
                    </a:cubicBezTo>
                    <a:close/>
                  </a:path>
                </a:pathLst>
              </a:custGeom>
              <a:solidFill>
                <a:srgbClr val="1B1C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7" name="Group 16"/>
            <p:cNvGrpSpPr>
              <a:grpSpLocks noChangeAspect="1"/>
            </p:cNvGrpSpPr>
            <p:nvPr/>
          </p:nvGrpSpPr>
          <p:grpSpPr>
            <a:xfrm>
              <a:off x="2373703" y="2968705"/>
              <a:ext cx="1103589" cy="820562"/>
              <a:chOff x="2904848" y="2885814"/>
              <a:chExt cx="1681162" cy="959376"/>
            </a:xfrm>
          </p:grpSpPr>
          <p:sp>
            <p:nvSpPr>
              <p:cNvPr id="136" name="Flowchart: Magnetic Disk 13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37" name="Oval 13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8" name="Group 17"/>
            <p:cNvGrpSpPr>
              <a:grpSpLocks noChangeAspect="1"/>
            </p:cNvGrpSpPr>
            <p:nvPr/>
          </p:nvGrpSpPr>
          <p:grpSpPr>
            <a:xfrm>
              <a:off x="5811895" y="2970277"/>
              <a:ext cx="1103589" cy="820562"/>
              <a:chOff x="2904848" y="2885814"/>
              <a:chExt cx="1681162" cy="959376"/>
            </a:xfrm>
          </p:grpSpPr>
          <p:sp>
            <p:nvSpPr>
              <p:cNvPr id="134" name="Flowchart: Magnetic Disk 13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35" name="Oval 13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9" name="Picture 18"/>
            <p:cNvPicPr>
              <a:picLocks noChangeAspect="1"/>
            </p:cNvPicPr>
            <p:nvPr/>
          </p:nvPicPr>
          <p:blipFill>
            <a:blip r:embed="rId5"/>
            <a:stretch>
              <a:fillRect/>
            </a:stretch>
          </p:blipFill>
          <p:spPr>
            <a:xfrm>
              <a:off x="2138273" y="4634076"/>
              <a:ext cx="702411" cy="768104"/>
            </a:xfrm>
            <a:prstGeom prst="rect">
              <a:avLst/>
            </a:prstGeom>
          </p:spPr>
        </p:pic>
        <p:sp>
          <p:nvSpPr>
            <p:cNvPr id="20" name="Bent Arrow 19"/>
            <p:cNvSpPr/>
            <p:nvPr/>
          </p:nvSpPr>
          <p:spPr bwMode="auto">
            <a:xfrm rot="10800000" flipH="1">
              <a:off x="6146569" y="3803371"/>
              <a:ext cx="1311129" cy="1019296"/>
            </a:xfrm>
            <a:prstGeom prst="bentArrow">
              <a:avLst>
                <a:gd name="adj1" fmla="val 31117"/>
                <a:gd name="adj2" fmla="val 34177"/>
                <a:gd name="adj3" fmla="val 25000"/>
                <a:gd name="adj4" fmla="val 43750"/>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latin typeface="Verdana" pitchFamily="34" charset="0"/>
                <a:cs typeface="Arial" charset="0"/>
              </a:endParaRPr>
            </a:p>
          </p:txBody>
        </p:sp>
        <p:cxnSp>
          <p:nvCxnSpPr>
            <p:cNvPr id="21" name="Straight Arrow Connector 20"/>
            <p:cNvCxnSpPr/>
            <p:nvPr/>
          </p:nvCxnSpPr>
          <p:spPr bwMode="auto">
            <a:xfrm flipH="1" flipV="1">
              <a:off x="3049394" y="3803114"/>
              <a:ext cx="427898" cy="718762"/>
            </a:xfrm>
            <a:prstGeom prst="straightConnector1">
              <a:avLst/>
            </a:prstGeom>
            <a:gradFill rotWithShape="1">
              <a:gsLst>
                <a:gs pos="0">
                  <a:srgbClr val="E4CD9A"/>
                </a:gs>
                <a:gs pos="100000">
                  <a:srgbClr val="EEEFD7"/>
                </a:gs>
              </a:gsLst>
              <a:lin ang="2700000" scaled="1"/>
            </a:gradFill>
            <a:ln w="25400" cap="flat" cmpd="sng" algn="ctr">
              <a:solidFill>
                <a:srgbClr val="442359"/>
              </a:solidFill>
              <a:prstDash val="solid"/>
              <a:round/>
              <a:headEnd type="none" w="med" len="med"/>
              <a:tailEnd type="triangle" w="lg" len="med"/>
            </a:ln>
            <a:effectLst/>
          </p:spPr>
        </p:cxnSp>
        <p:cxnSp>
          <p:nvCxnSpPr>
            <p:cNvPr id="22" name="Straight Arrow Connector 21"/>
            <p:cNvCxnSpPr/>
            <p:nvPr/>
          </p:nvCxnSpPr>
          <p:spPr bwMode="auto">
            <a:xfrm flipV="1">
              <a:off x="4245982" y="3692971"/>
              <a:ext cx="1565913" cy="823993"/>
            </a:xfrm>
            <a:prstGeom prst="straightConnector1">
              <a:avLst/>
            </a:prstGeom>
            <a:gradFill rotWithShape="1">
              <a:gsLst>
                <a:gs pos="0">
                  <a:srgbClr val="E4CD9A"/>
                </a:gs>
                <a:gs pos="100000">
                  <a:srgbClr val="EEEFD7"/>
                </a:gs>
              </a:gsLst>
              <a:lin ang="2700000" scaled="1"/>
            </a:gradFill>
            <a:ln w="25400" cap="flat" cmpd="sng" algn="ctr">
              <a:solidFill>
                <a:srgbClr val="442359"/>
              </a:solidFill>
              <a:prstDash val="solid"/>
              <a:round/>
              <a:headEnd type="none" w="med" len="med"/>
              <a:tailEnd type="triangle" w="lg" len="med"/>
            </a:ln>
            <a:effectLst/>
          </p:spPr>
        </p:cxnSp>
        <p:sp>
          <p:nvSpPr>
            <p:cNvPr id="23" name="TextBox 22"/>
            <p:cNvSpPr txBox="1"/>
            <p:nvPr/>
          </p:nvSpPr>
          <p:spPr>
            <a:xfrm>
              <a:off x="6250161" y="4266660"/>
              <a:ext cx="1274404" cy="400110"/>
            </a:xfrm>
            <a:prstGeom prst="rect">
              <a:avLst/>
            </a:prstGeom>
            <a:noFill/>
            <a:ln>
              <a:noFill/>
            </a:ln>
            <a:effectLst/>
          </p:spPr>
          <p:txBody>
            <a:bodyPr wrap="square" rtlCol="0">
              <a:spAutoFit/>
            </a:bodyPr>
            <a:lstStyle/>
            <a:p>
              <a:pPr lvl="0" algn="ctr" fontAlgn="base">
                <a:spcBef>
                  <a:spcPct val="0"/>
                </a:spcBef>
                <a:spcAft>
                  <a:spcPct val="0"/>
                </a:spcAft>
              </a:pPr>
              <a:r>
                <a:rPr lang="en-GB" sz="2000" dirty="0">
                  <a:solidFill>
                    <a:srgbClr val="FFFFFF"/>
                  </a:solidFill>
                  <a:latin typeface="Segoe UI Light" panose="020B0502040204020203" pitchFamily="34" charset="0"/>
                  <a:cs typeface="Segoe UI Light" panose="020B0502040204020203" pitchFamily="34" charset="0"/>
                </a:rPr>
                <a:t>Backups</a:t>
              </a:r>
            </a:p>
          </p:txBody>
        </p:sp>
        <p:cxnSp>
          <p:nvCxnSpPr>
            <p:cNvPr id="24" name="Straight Arrow Connector 23"/>
            <p:cNvCxnSpPr/>
            <p:nvPr/>
          </p:nvCxnSpPr>
          <p:spPr bwMode="auto">
            <a:xfrm flipH="1" flipV="1">
              <a:off x="3633789" y="5316592"/>
              <a:ext cx="15013" cy="665039"/>
            </a:xfrm>
            <a:prstGeom prst="straightConnector1">
              <a:avLst/>
            </a:prstGeom>
            <a:gradFill rotWithShape="1">
              <a:gsLst>
                <a:gs pos="0">
                  <a:srgbClr val="E4CD9A"/>
                </a:gs>
                <a:gs pos="100000">
                  <a:srgbClr val="EEEFD7"/>
                </a:gs>
              </a:gsLst>
              <a:lin ang="2700000" scaled="1"/>
            </a:gradFill>
            <a:ln w="25400" cap="flat" cmpd="sng" algn="ctr">
              <a:solidFill>
                <a:srgbClr val="442359"/>
              </a:solidFill>
              <a:prstDash val="solid"/>
              <a:round/>
              <a:headEnd type="none" w="med" len="med"/>
              <a:tailEnd type="triangle" w="lg" len="med"/>
            </a:ln>
            <a:effectLst/>
          </p:spPr>
        </p:cxnSp>
        <p:sp>
          <p:nvSpPr>
            <p:cNvPr id="25" name="Right Arrow 24"/>
            <p:cNvSpPr/>
            <p:nvPr/>
          </p:nvSpPr>
          <p:spPr bwMode="auto">
            <a:xfrm>
              <a:off x="2827759" y="2042395"/>
              <a:ext cx="2274075" cy="612001"/>
            </a:xfrm>
            <a:prstGeom prst="rightArrow">
              <a:avLst/>
            </a:prstGeom>
            <a:solidFill>
              <a:srgbClr val="9B4F9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FFFFFF"/>
                </a:solidFill>
                <a:latin typeface="Verdana" pitchFamily="34" charset="0"/>
                <a:cs typeface="Arial" charset="0"/>
              </a:endParaRPr>
            </a:p>
          </p:txBody>
        </p:sp>
        <p:grpSp>
          <p:nvGrpSpPr>
            <p:cNvPr id="26" name="Group 25"/>
            <p:cNvGrpSpPr>
              <a:grpSpLocks noChangeAspect="1"/>
            </p:cNvGrpSpPr>
            <p:nvPr/>
          </p:nvGrpSpPr>
          <p:grpSpPr>
            <a:xfrm>
              <a:off x="3551205" y="1601309"/>
              <a:ext cx="892814" cy="1251449"/>
              <a:chOff x="10157462" y="966802"/>
              <a:chExt cx="1937429" cy="2715678"/>
            </a:xfrm>
          </p:grpSpPr>
          <p:sp>
            <p:nvSpPr>
              <p:cNvPr id="28" name="Rectangle 27"/>
              <p:cNvSpPr/>
              <p:nvPr/>
            </p:nvSpPr>
            <p:spPr bwMode="auto">
              <a:xfrm>
                <a:off x="10513628" y="230396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11210645" y="1761899"/>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p:cNvGrpSpPr>
                <a:grpSpLocks noChangeAspect="1"/>
              </p:cNvGrpSpPr>
              <p:nvPr/>
            </p:nvGrpSpPr>
            <p:grpSpPr>
              <a:xfrm>
                <a:off x="10232958" y="1631949"/>
                <a:ext cx="801688" cy="798513"/>
                <a:chOff x="7296944" y="5021262"/>
                <a:chExt cx="801688" cy="798513"/>
              </a:xfrm>
            </p:grpSpPr>
            <p:sp>
              <p:nvSpPr>
                <p:cNvPr id="118"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1" name="Group 30"/>
              <p:cNvGrpSpPr>
                <a:grpSpLocks noChangeAspect="1"/>
              </p:cNvGrpSpPr>
              <p:nvPr/>
            </p:nvGrpSpPr>
            <p:grpSpPr>
              <a:xfrm>
                <a:off x="10787961" y="1261830"/>
                <a:ext cx="623003" cy="620535"/>
                <a:chOff x="7296944" y="5021262"/>
                <a:chExt cx="801688" cy="798513"/>
              </a:xfrm>
            </p:grpSpPr>
            <p:sp>
              <p:nvSpPr>
                <p:cNvPr id="102"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2" name="Rectangle 31"/>
              <p:cNvSpPr/>
              <p:nvPr/>
            </p:nvSpPr>
            <p:spPr bwMode="auto">
              <a:xfrm>
                <a:off x="11355642" y="2683240"/>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a:grpSpLocks noChangeAspect="1"/>
              </p:cNvGrpSpPr>
              <p:nvPr/>
            </p:nvGrpSpPr>
            <p:grpSpPr>
              <a:xfrm>
                <a:off x="10725924" y="2493645"/>
                <a:ext cx="593200" cy="590851"/>
                <a:chOff x="7296944" y="5021262"/>
                <a:chExt cx="801688" cy="798513"/>
              </a:xfrm>
            </p:grpSpPr>
            <p:sp>
              <p:nvSpPr>
                <p:cNvPr id="86"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4" name="Group 33"/>
              <p:cNvGrpSpPr>
                <a:grpSpLocks noChangeAspect="1"/>
              </p:cNvGrpSpPr>
              <p:nvPr/>
            </p:nvGrpSpPr>
            <p:grpSpPr>
              <a:xfrm>
                <a:off x="11364465" y="3142044"/>
                <a:ext cx="542585" cy="540436"/>
                <a:chOff x="7296944" y="5021262"/>
                <a:chExt cx="801688" cy="798513"/>
              </a:xfrm>
            </p:grpSpPr>
            <p:sp>
              <p:nvSpPr>
                <p:cNvPr id="70"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5" name="Rectangle 34"/>
              <p:cNvSpPr/>
              <p:nvPr/>
            </p:nvSpPr>
            <p:spPr bwMode="auto">
              <a:xfrm>
                <a:off x="10412488" y="966802"/>
                <a:ext cx="365760" cy="365760"/>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p:cNvGrpSpPr>
                <a:grpSpLocks noChangeAspect="1"/>
              </p:cNvGrpSpPr>
              <p:nvPr/>
            </p:nvGrpSpPr>
            <p:grpSpPr>
              <a:xfrm>
                <a:off x="10157462" y="2753036"/>
                <a:ext cx="656378" cy="653778"/>
                <a:chOff x="7296944" y="5021262"/>
                <a:chExt cx="801688" cy="798513"/>
              </a:xfrm>
            </p:grpSpPr>
            <p:sp>
              <p:nvSpPr>
                <p:cNvPr id="54"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7" name="Group 36"/>
              <p:cNvGrpSpPr>
                <a:grpSpLocks noChangeAspect="1"/>
              </p:cNvGrpSpPr>
              <p:nvPr/>
            </p:nvGrpSpPr>
            <p:grpSpPr>
              <a:xfrm>
                <a:off x="11404538" y="2242949"/>
                <a:ext cx="690353" cy="687619"/>
                <a:chOff x="7296944" y="5021262"/>
                <a:chExt cx="801688" cy="798513"/>
              </a:xfrm>
            </p:grpSpPr>
            <p:sp>
              <p:nvSpPr>
                <p:cNvPr id="38" name="Rectangle 25"/>
                <p:cNvSpPr>
                  <a:spLocks noChangeArrowheads="1"/>
                </p:cNvSpPr>
                <p:nvPr/>
              </p:nvSpPr>
              <p:spPr bwMode="auto">
                <a:xfrm>
                  <a:off x="7296944" y="5021262"/>
                  <a:ext cx="801688" cy="798513"/>
                </a:xfrm>
                <a:prstGeom prst="rect">
                  <a:avLst/>
                </a:prstGeom>
                <a:solidFill>
                  <a:srgbClr val="00D8CC"/>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sp>
          <p:nvSpPr>
            <p:cNvPr id="27" name="TextBox 26"/>
            <p:cNvSpPr txBox="1"/>
            <p:nvPr/>
          </p:nvSpPr>
          <p:spPr>
            <a:xfrm>
              <a:off x="4321060" y="6117645"/>
              <a:ext cx="1274404" cy="400110"/>
            </a:xfrm>
            <a:prstGeom prst="rect">
              <a:avLst/>
            </a:prstGeom>
            <a:solidFill>
              <a:schemeClr val="bg1"/>
            </a:solidFill>
            <a:ln>
              <a:solidFill>
                <a:schemeClr val="accent1"/>
              </a:solidFill>
            </a:ln>
            <a:effectLst/>
          </p:spPr>
          <p:txBody>
            <a:bodyPr wrap="square" rtlCol="0">
              <a:spAutoFit/>
            </a:bodyPr>
            <a:lstStyle/>
            <a:p>
              <a:pPr lvl="0" algn="ctr"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Clients</a:t>
              </a:r>
            </a:p>
          </p:txBody>
        </p:sp>
      </p:grpSp>
    </p:spTree>
    <p:extLst>
      <p:ext uri="{BB962C8B-B14F-4D97-AF65-F5344CB8AC3E}">
        <p14:creationId xmlns:p14="http://schemas.microsoft.com/office/powerpoint/2010/main" val="27477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691" y="643821"/>
            <a:ext cx="10515600" cy="939823"/>
          </a:xfrm>
        </p:spPr>
        <p:txBody>
          <a:bodyPr/>
          <a:lstStyle/>
          <a:p>
            <a:r>
              <a:rPr lang="en-GB" dirty="0"/>
              <a:t>Availability Modes</a:t>
            </a:r>
          </a:p>
        </p:txBody>
      </p:sp>
      <p:sp>
        <p:nvSpPr>
          <p:cNvPr id="4" name="Text Placeholder 3"/>
          <p:cNvSpPr>
            <a:spLocks noGrp="1"/>
          </p:cNvSpPr>
          <p:nvPr>
            <p:ph type="body" idx="1"/>
          </p:nvPr>
        </p:nvSpPr>
        <p:spPr>
          <a:xfrm>
            <a:off x="896691" y="1796709"/>
            <a:ext cx="10515600" cy="4507865"/>
          </a:xfrm>
        </p:spPr>
        <p:txBody>
          <a:bodyPr>
            <a:normAutofit/>
          </a:bodyPr>
          <a:lstStyle/>
          <a:p>
            <a:r>
              <a:rPr lang="en-US" dirty="0"/>
              <a:t>Synchronous commit mode</a:t>
            </a:r>
          </a:p>
          <a:p>
            <a:pPr lvl="1"/>
            <a:r>
              <a:rPr lang="en-US" dirty="0" err="1"/>
              <a:t>Primäres</a:t>
            </a:r>
            <a:r>
              <a:rPr lang="en-US" dirty="0"/>
              <a:t> </a:t>
            </a:r>
            <a:r>
              <a:rPr lang="en-US" dirty="0" err="1"/>
              <a:t>Replika</a:t>
            </a:r>
            <a:r>
              <a:rPr lang="en-US" dirty="0"/>
              <a:t> </a:t>
            </a:r>
            <a:r>
              <a:rPr lang="en-US" dirty="0" err="1"/>
              <a:t>sendet</a:t>
            </a:r>
            <a:r>
              <a:rPr lang="en-US" dirty="0"/>
              <a:t> </a:t>
            </a:r>
            <a:r>
              <a:rPr lang="en-US" dirty="0" err="1"/>
              <a:t>Transactionlog</a:t>
            </a:r>
            <a:r>
              <a:rPr lang="en-US" dirty="0"/>
              <a:t> </a:t>
            </a:r>
            <a:r>
              <a:rPr lang="en-US" dirty="0" err="1"/>
              <a:t>Änderungen</a:t>
            </a:r>
            <a:r>
              <a:rPr lang="en-US" dirty="0"/>
              <a:t> </a:t>
            </a:r>
            <a:r>
              <a:rPr lang="en-US" dirty="0" err="1"/>
              <a:t>zu</a:t>
            </a:r>
            <a:r>
              <a:rPr lang="en-US" dirty="0"/>
              <a:t> </a:t>
            </a:r>
            <a:r>
              <a:rPr lang="en-US" dirty="0" err="1"/>
              <a:t>secondäre</a:t>
            </a:r>
            <a:r>
              <a:rPr lang="en-US" dirty="0"/>
              <a:t> </a:t>
            </a:r>
            <a:r>
              <a:rPr lang="en-US" dirty="0" err="1"/>
              <a:t>Replikas</a:t>
            </a:r>
            <a:endParaRPr lang="en-US" dirty="0"/>
          </a:p>
          <a:p>
            <a:pPr lvl="1"/>
            <a:r>
              <a:rPr lang="en-US" dirty="0" err="1"/>
              <a:t>Secondäre</a:t>
            </a:r>
            <a:r>
              <a:rPr lang="en-US" dirty="0"/>
              <a:t> </a:t>
            </a:r>
            <a:r>
              <a:rPr lang="en-US" dirty="0" err="1"/>
              <a:t>Replika</a:t>
            </a:r>
            <a:r>
              <a:rPr lang="en-US" dirty="0"/>
              <a:t> </a:t>
            </a:r>
            <a:r>
              <a:rPr lang="en-US" dirty="0" err="1"/>
              <a:t>wendet</a:t>
            </a:r>
            <a:r>
              <a:rPr lang="en-US" dirty="0"/>
              <a:t> </a:t>
            </a:r>
            <a:r>
              <a:rPr lang="en-US" dirty="0" err="1"/>
              <a:t>Änderungen</a:t>
            </a:r>
            <a:r>
              <a:rPr lang="en-US" dirty="0"/>
              <a:t> an und </a:t>
            </a:r>
            <a:r>
              <a:rPr lang="en-US" dirty="0" err="1"/>
              <a:t>schickt</a:t>
            </a:r>
            <a:r>
              <a:rPr lang="en-US" dirty="0"/>
              <a:t> commit an </a:t>
            </a:r>
            <a:r>
              <a:rPr lang="en-US" dirty="0" err="1"/>
              <a:t>Primäres</a:t>
            </a:r>
            <a:r>
              <a:rPr lang="en-US" dirty="0"/>
              <a:t> Replica</a:t>
            </a:r>
          </a:p>
          <a:p>
            <a:pPr lvl="1"/>
            <a:r>
              <a:rPr lang="en-US" dirty="0" err="1"/>
              <a:t>Primäres</a:t>
            </a:r>
            <a:r>
              <a:rPr lang="en-US" dirty="0"/>
              <a:t> </a:t>
            </a:r>
            <a:r>
              <a:rPr lang="en-US" dirty="0" err="1"/>
              <a:t>Replika</a:t>
            </a:r>
            <a:r>
              <a:rPr lang="en-US" dirty="0"/>
              <a:t> </a:t>
            </a:r>
            <a:r>
              <a:rPr lang="en-US" dirty="0" err="1"/>
              <a:t>commitet</a:t>
            </a:r>
            <a:r>
              <a:rPr lang="en-US" dirty="0"/>
              <a:t> </a:t>
            </a:r>
            <a:r>
              <a:rPr lang="en-US" dirty="0" err="1"/>
              <a:t>Transaktion</a:t>
            </a:r>
            <a:endParaRPr lang="en-US" dirty="0"/>
          </a:p>
          <a:p>
            <a:r>
              <a:rPr lang="en-US" dirty="0"/>
              <a:t>Asynchronous-commit mode</a:t>
            </a:r>
          </a:p>
          <a:p>
            <a:pPr lvl="1"/>
            <a:r>
              <a:rPr lang="en-US" dirty="0" err="1"/>
              <a:t>Primäres</a:t>
            </a:r>
            <a:r>
              <a:rPr lang="en-US" dirty="0"/>
              <a:t> </a:t>
            </a:r>
            <a:r>
              <a:rPr lang="en-US" dirty="0" err="1"/>
              <a:t>Replika</a:t>
            </a:r>
            <a:r>
              <a:rPr lang="en-US" dirty="0"/>
              <a:t> </a:t>
            </a:r>
            <a:r>
              <a:rPr lang="en-US" dirty="0" err="1"/>
              <a:t>sendet</a:t>
            </a:r>
            <a:r>
              <a:rPr lang="en-US" dirty="0"/>
              <a:t> </a:t>
            </a:r>
            <a:r>
              <a:rPr lang="en-US" dirty="0" err="1"/>
              <a:t>Transactionlog</a:t>
            </a:r>
            <a:r>
              <a:rPr lang="en-US" dirty="0"/>
              <a:t> </a:t>
            </a:r>
            <a:r>
              <a:rPr lang="en-US" dirty="0" err="1"/>
              <a:t>Änderungen</a:t>
            </a:r>
            <a:r>
              <a:rPr lang="en-US" dirty="0"/>
              <a:t> </a:t>
            </a:r>
            <a:r>
              <a:rPr lang="en-US" dirty="0" err="1"/>
              <a:t>zu</a:t>
            </a:r>
            <a:r>
              <a:rPr lang="en-US" dirty="0"/>
              <a:t> </a:t>
            </a:r>
            <a:r>
              <a:rPr lang="en-US" dirty="0" err="1"/>
              <a:t>secondäre</a:t>
            </a:r>
            <a:r>
              <a:rPr lang="en-US" dirty="0"/>
              <a:t> </a:t>
            </a:r>
            <a:r>
              <a:rPr lang="en-US" dirty="0" err="1"/>
              <a:t>Replikas</a:t>
            </a:r>
            <a:r>
              <a:rPr lang="en-US" dirty="0"/>
              <a:t>  und </a:t>
            </a:r>
            <a:r>
              <a:rPr lang="en-US" dirty="0" err="1"/>
              <a:t>committet</a:t>
            </a:r>
            <a:r>
              <a:rPr lang="en-US" dirty="0"/>
              <a:t> </a:t>
            </a:r>
            <a:r>
              <a:rPr lang="en-US" dirty="0" err="1"/>
              <a:t>Transaktion</a:t>
            </a:r>
            <a:endParaRPr lang="en-US" dirty="0"/>
          </a:p>
          <a:p>
            <a:pPr lvl="1"/>
            <a:r>
              <a:rPr lang="en-US" dirty="0" err="1"/>
              <a:t>Secundäres</a:t>
            </a:r>
            <a:r>
              <a:rPr lang="en-US" dirty="0"/>
              <a:t> </a:t>
            </a:r>
            <a:r>
              <a:rPr lang="en-US" dirty="0" err="1"/>
              <a:t>Replika</a:t>
            </a:r>
            <a:r>
              <a:rPr lang="en-US" dirty="0"/>
              <a:t> </a:t>
            </a:r>
            <a:r>
              <a:rPr lang="en-US" dirty="0" err="1"/>
              <a:t>wendet</a:t>
            </a:r>
            <a:r>
              <a:rPr lang="en-US" dirty="0"/>
              <a:t> </a:t>
            </a:r>
            <a:r>
              <a:rPr lang="en-US" dirty="0" err="1"/>
              <a:t>Transaktionslog</a:t>
            </a:r>
            <a:r>
              <a:rPr lang="en-US" dirty="0"/>
              <a:t> </a:t>
            </a:r>
            <a:r>
              <a:rPr lang="en-US" dirty="0" err="1"/>
              <a:t>Änderungen</a:t>
            </a:r>
            <a:r>
              <a:rPr lang="en-US" dirty="0"/>
              <a:t> an</a:t>
            </a:r>
          </a:p>
        </p:txBody>
      </p:sp>
    </p:spTree>
    <p:extLst>
      <p:ext uri="{BB962C8B-B14F-4D97-AF65-F5344CB8AC3E}">
        <p14:creationId xmlns:p14="http://schemas.microsoft.com/office/powerpoint/2010/main" val="89084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826" y="643821"/>
            <a:ext cx="10515600" cy="939823"/>
          </a:xfrm>
        </p:spPr>
        <p:txBody>
          <a:bodyPr/>
          <a:lstStyle/>
          <a:p>
            <a:r>
              <a:rPr lang="en-GB" dirty="0" err="1"/>
              <a:t>Aktive</a:t>
            </a:r>
            <a:r>
              <a:rPr lang="en-GB" dirty="0"/>
              <a:t> Secondary Replicas</a:t>
            </a:r>
          </a:p>
        </p:txBody>
      </p:sp>
      <p:sp>
        <p:nvSpPr>
          <p:cNvPr id="4" name="Text Placeholder 3"/>
          <p:cNvSpPr>
            <a:spLocks noGrp="1"/>
          </p:cNvSpPr>
          <p:nvPr>
            <p:ph type="body" idx="1"/>
          </p:nvPr>
        </p:nvSpPr>
        <p:spPr>
          <a:xfrm>
            <a:off x="753826" y="1713252"/>
            <a:ext cx="10515600" cy="3634432"/>
          </a:xfrm>
        </p:spPr>
        <p:txBody>
          <a:bodyPr/>
          <a:lstStyle/>
          <a:p>
            <a:r>
              <a:rPr lang="en-US" dirty="0" err="1"/>
              <a:t>Verteilung</a:t>
            </a:r>
            <a:r>
              <a:rPr lang="en-US" dirty="0"/>
              <a:t> der </a:t>
            </a:r>
            <a:r>
              <a:rPr lang="en-US" dirty="0" err="1"/>
              <a:t>Ressourcenanforderungen</a:t>
            </a:r>
            <a:r>
              <a:rPr lang="en-US" dirty="0"/>
              <a:t> an Replicas</a:t>
            </a:r>
          </a:p>
          <a:p>
            <a:r>
              <a:rPr lang="en-US" dirty="0"/>
              <a:t>Replica </a:t>
            </a:r>
            <a:r>
              <a:rPr lang="en-US" dirty="0" err="1"/>
              <a:t>können</a:t>
            </a:r>
            <a:r>
              <a:rPr lang="en-US" dirty="0"/>
              <a:t> </a:t>
            </a:r>
            <a:r>
              <a:rPr lang="en-US" dirty="0" err="1"/>
              <a:t>gelesen</a:t>
            </a:r>
            <a:r>
              <a:rPr lang="en-US" dirty="0"/>
              <a:t> </a:t>
            </a:r>
            <a:r>
              <a:rPr lang="en-US" dirty="0" err="1"/>
              <a:t>werden</a:t>
            </a:r>
            <a:endParaRPr lang="en-US" dirty="0"/>
          </a:p>
          <a:p>
            <a:pPr lvl="1"/>
            <a:r>
              <a:rPr lang="en-US" dirty="0"/>
              <a:t>Read-intent connections</a:t>
            </a:r>
          </a:p>
          <a:p>
            <a:pPr lvl="1"/>
            <a:r>
              <a:rPr lang="en-US" dirty="0"/>
              <a:t>read-only connection</a:t>
            </a:r>
          </a:p>
          <a:p>
            <a:pPr lvl="1"/>
            <a:r>
              <a:rPr lang="en-US" dirty="0"/>
              <a:t>Routing</a:t>
            </a:r>
          </a:p>
          <a:p>
            <a:r>
              <a:rPr lang="en-US" dirty="0" err="1"/>
              <a:t>Sekundäre</a:t>
            </a:r>
            <a:r>
              <a:rPr lang="en-US" dirty="0"/>
              <a:t> Replica </a:t>
            </a:r>
            <a:r>
              <a:rPr lang="en-US" dirty="0" err="1"/>
              <a:t>können</a:t>
            </a:r>
            <a:r>
              <a:rPr lang="en-US" dirty="0"/>
              <a:t> </a:t>
            </a:r>
            <a:r>
              <a:rPr lang="en-US" dirty="0" err="1"/>
              <a:t>gesichert</a:t>
            </a:r>
            <a:r>
              <a:rPr lang="en-US" dirty="0"/>
              <a:t> </a:t>
            </a:r>
            <a:r>
              <a:rPr lang="en-US" dirty="0" err="1"/>
              <a:t>werden</a:t>
            </a:r>
            <a:endParaRPr lang="en-US" dirty="0"/>
          </a:p>
          <a:p>
            <a:pPr lvl="1"/>
            <a:r>
              <a:rPr lang="en-US" dirty="0"/>
              <a:t>Log backups </a:t>
            </a:r>
          </a:p>
          <a:p>
            <a:pPr lvl="1"/>
            <a:r>
              <a:rPr lang="en-US" dirty="0"/>
              <a:t>Copy backups</a:t>
            </a:r>
          </a:p>
        </p:txBody>
      </p:sp>
    </p:spTree>
    <p:extLst>
      <p:ext uri="{BB962C8B-B14F-4D97-AF65-F5344CB8AC3E}">
        <p14:creationId xmlns:p14="http://schemas.microsoft.com/office/powerpoint/2010/main" val="322077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946" y="633482"/>
            <a:ext cx="10515600" cy="939823"/>
          </a:xfrm>
        </p:spPr>
        <p:txBody>
          <a:bodyPr/>
          <a:lstStyle/>
          <a:p>
            <a:r>
              <a:rPr lang="en-GB" dirty="0"/>
              <a:t>Failover in </a:t>
            </a:r>
            <a:r>
              <a:rPr lang="en-GB" dirty="0" err="1"/>
              <a:t>AlwaysOn</a:t>
            </a:r>
            <a:r>
              <a:rPr lang="en-GB" dirty="0"/>
              <a:t> Availability Group</a:t>
            </a:r>
          </a:p>
        </p:txBody>
      </p:sp>
      <p:sp>
        <p:nvSpPr>
          <p:cNvPr id="4" name="Content Placeholder 2"/>
          <p:cNvSpPr txBox="1">
            <a:spLocks/>
          </p:cNvSpPr>
          <p:nvPr/>
        </p:nvSpPr>
        <p:spPr>
          <a:xfrm>
            <a:off x="588946" y="157330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kern="0" dirty="0">
                <a:solidFill>
                  <a:srgbClr val="000000"/>
                </a:solidFill>
              </a:rPr>
              <a:t>Failover options:</a:t>
            </a:r>
          </a:p>
          <a:p>
            <a:pPr lvl="0"/>
            <a:r>
              <a:rPr lang="en-US" kern="0" dirty="0">
                <a:solidFill>
                  <a:srgbClr val="000000"/>
                </a:solidFill>
              </a:rPr>
              <a:t>Automatic failover </a:t>
            </a:r>
          </a:p>
          <a:p>
            <a:pPr lvl="1"/>
            <a:r>
              <a:rPr lang="en-US" kern="0" dirty="0" err="1">
                <a:solidFill>
                  <a:srgbClr val="000000"/>
                </a:solidFill>
              </a:rPr>
              <a:t>kein</a:t>
            </a:r>
            <a:r>
              <a:rPr lang="en-US" kern="0" dirty="0">
                <a:solidFill>
                  <a:srgbClr val="000000"/>
                </a:solidFill>
              </a:rPr>
              <a:t> </a:t>
            </a:r>
            <a:r>
              <a:rPr lang="en-US" kern="0" dirty="0" err="1">
                <a:solidFill>
                  <a:srgbClr val="000000"/>
                </a:solidFill>
              </a:rPr>
              <a:t>Datenverlust</a:t>
            </a:r>
            <a:r>
              <a:rPr lang="en-US" kern="0" dirty="0">
                <a:solidFill>
                  <a:srgbClr val="000000"/>
                </a:solidFill>
              </a:rPr>
              <a:t> Planned manual failover</a:t>
            </a:r>
          </a:p>
          <a:p>
            <a:pPr lvl="1"/>
            <a:r>
              <a:rPr lang="en-US" kern="0" dirty="0" err="1">
                <a:solidFill>
                  <a:srgbClr val="000000"/>
                </a:solidFill>
              </a:rPr>
              <a:t>kein</a:t>
            </a:r>
            <a:r>
              <a:rPr lang="en-US" kern="0" dirty="0">
                <a:solidFill>
                  <a:srgbClr val="000000"/>
                </a:solidFill>
              </a:rPr>
              <a:t> </a:t>
            </a:r>
            <a:r>
              <a:rPr lang="en-US" kern="0" dirty="0" err="1">
                <a:solidFill>
                  <a:srgbClr val="000000"/>
                </a:solidFill>
              </a:rPr>
              <a:t>Datenverlust</a:t>
            </a:r>
            <a:endParaRPr lang="en-US" kern="0" dirty="0">
              <a:solidFill>
                <a:srgbClr val="000000"/>
              </a:solidFill>
            </a:endParaRPr>
          </a:p>
          <a:p>
            <a:pPr lvl="0"/>
            <a:r>
              <a:rPr lang="en-US" kern="0" dirty="0">
                <a:solidFill>
                  <a:srgbClr val="000000"/>
                </a:solidFill>
              </a:rPr>
              <a:t>Forced manual failover</a:t>
            </a:r>
          </a:p>
          <a:p>
            <a:pPr lvl="1"/>
            <a:r>
              <a:rPr lang="en-US" kern="0" dirty="0" err="1">
                <a:solidFill>
                  <a:srgbClr val="000000"/>
                </a:solidFill>
              </a:rPr>
              <a:t>Möglicher</a:t>
            </a:r>
            <a:r>
              <a:rPr lang="en-US" kern="0" dirty="0">
                <a:solidFill>
                  <a:srgbClr val="000000"/>
                </a:solidFill>
              </a:rPr>
              <a:t> </a:t>
            </a:r>
            <a:r>
              <a:rPr lang="en-US" kern="0" dirty="0" err="1">
                <a:solidFill>
                  <a:srgbClr val="000000"/>
                </a:solidFill>
              </a:rPr>
              <a:t>Datenverlust</a:t>
            </a:r>
            <a:r>
              <a:rPr lang="en-US" kern="0" dirty="0">
                <a:solidFill>
                  <a:srgbClr val="000000"/>
                </a:solidFill>
              </a:rPr>
              <a:t> </a:t>
            </a:r>
          </a:p>
        </p:txBody>
      </p:sp>
    </p:spTree>
    <p:extLst>
      <p:ext uri="{BB962C8B-B14F-4D97-AF65-F5344CB8AC3E}">
        <p14:creationId xmlns:p14="http://schemas.microsoft.com/office/powerpoint/2010/main" val="146346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Verbesserungen</a:t>
            </a:r>
            <a:r>
              <a:rPr lang="en-GB" dirty="0"/>
              <a:t> in </a:t>
            </a:r>
            <a:r>
              <a:rPr lang="en-GB" dirty="0" err="1"/>
              <a:t>AlwaysOn</a:t>
            </a:r>
            <a:r>
              <a:rPr lang="en-GB" dirty="0"/>
              <a:t> Availability Groups</a:t>
            </a:r>
          </a:p>
        </p:txBody>
      </p:sp>
      <p:sp>
        <p:nvSpPr>
          <p:cNvPr id="4" name="Content Placeholder 2"/>
          <p:cNvSpPr txBox="1">
            <a:spLocks/>
          </p:cNvSpPr>
          <p:nvPr/>
        </p:nvSpPr>
        <p:spPr>
          <a:xfrm>
            <a:off x="846827" y="172528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err="1">
                <a:solidFill>
                  <a:srgbClr val="000000"/>
                </a:solidFill>
              </a:rPr>
              <a:t>Maximale</a:t>
            </a:r>
            <a:r>
              <a:rPr lang="en-US" kern="0" dirty="0">
                <a:solidFill>
                  <a:srgbClr val="000000"/>
                </a:solidFill>
              </a:rPr>
              <a:t> </a:t>
            </a:r>
            <a:r>
              <a:rPr lang="en-US" kern="0" dirty="0" err="1">
                <a:solidFill>
                  <a:srgbClr val="000000"/>
                </a:solidFill>
              </a:rPr>
              <a:t>Anzahl</a:t>
            </a:r>
            <a:r>
              <a:rPr lang="en-US" kern="0" dirty="0">
                <a:solidFill>
                  <a:srgbClr val="000000"/>
                </a:solidFill>
              </a:rPr>
              <a:t> der Replicas 8</a:t>
            </a:r>
          </a:p>
          <a:p>
            <a:pPr lvl="0"/>
            <a:r>
              <a:rPr lang="en-US" kern="0" dirty="0">
                <a:solidFill>
                  <a:srgbClr val="000000"/>
                </a:solidFill>
              </a:rPr>
              <a:t>Load Balancing  in Azure</a:t>
            </a:r>
          </a:p>
          <a:p>
            <a:pPr lvl="0"/>
            <a:r>
              <a:rPr lang="en-US" kern="0" dirty="0" err="1">
                <a:solidFill>
                  <a:srgbClr val="000000"/>
                </a:solidFill>
              </a:rPr>
              <a:t>Schreibgeschütztes</a:t>
            </a:r>
            <a:r>
              <a:rPr lang="en-US" kern="0" dirty="0">
                <a:solidFill>
                  <a:srgbClr val="000000"/>
                </a:solidFill>
              </a:rPr>
              <a:t> Routing</a:t>
            </a:r>
          </a:p>
          <a:p>
            <a:pPr lvl="0"/>
            <a:r>
              <a:rPr lang="en-US" kern="0" dirty="0">
                <a:solidFill>
                  <a:srgbClr val="000000"/>
                </a:solidFill>
              </a:rPr>
              <a:t>Failover auf Database Level Health</a:t>
            </a:r>
          </a:p>
          <a:p>
            <a:pPr lvl="0"/>
            <a:r>
              <a:rPr lang="en-US" kern="0" dirty="0">
                <a:solidFill>
                  <a:srgbClr val="000000"/>
                </a:solidFill>
              </a:rPr>
              <a:t>Ab SQL 2016 SP1 </a:t>
            </a:r>
          </a:p>
          <a:p>
            <a:pPr lvl="1"/>
            <a:r>
              <a:rPr lang="en-US" kern="0" dirty="0">
                <a:solidFill>
                  <a:srgbClr val="000000"/>
                </a:solidFill>
              </a:rPr>
              <a:t>AVG in Standard Edition</a:t>
            </a:r>
          </a:p>
          <a:p>
            <a:r>
              <a:rPr lang="en-US" kern="0" dirty="0" err="1">
                <a:solidFill>
                  <a:srgbClr val="000000"/>
                </a:solidFill>
              </a:rPr>
              <a:t>Lastenausgleich</a:t>
            </a:r>
            <a:r>
              <a:rPr lang="en-US" kern="0" dirty="0">
                <a:solidFill>
                  <a:srgbClr val="000000"/>
                </a:solidFill>
              </a:rPr>
              <a:t> ab SQL 2016</a:t>
            </a:r>
          </a:p>
        </p:txBody>
      </p:sp>
    </p:spTree>
    <p:extLst>
      <p:ext uri="{BB962C8B-B14F-4D97-AF65-F5344CB8AC3E}">
        <p14:creationId xmlns:p14="http://schemas.microsoft.com/office/powerpoint/2010/main" val="423376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615B1-1287-4EE9-B643-8AFEC8AC164D}"/>
              </a:ext>
            </a:extLst>
          </p:cNvPr>
          <p:cNvSpPr>
            <a:spLocks noGrp="1"/>
          </p:cNvSpPr>
          <p:nvPr>
            <p:ph type="title"/>
          </p:nvPr>
        </p:nvSpPr>
        <p:spPr/>
        <p:txBody>
          <a:bodyPr/>
          <a:lstStyle/>
          <a:p>
            <a:endParaRPr lang="de-DE"/>
          </a:p>
        </p:txBody>
      </p:sp>
      <mc:AlternateContent xmlns:mc="http://schemas.openxmlformats.org/markup-compatibility/2006">
        <mc:Choice xmlns:p14="http://schemas.microsoft.com/office/powerpoint/2010/main" Requires="p14">
          <p:contentPart p14:bwMode="auto" r:id="rId2">
            <p14:nvContentPartPr>
              <p14:cNvPr id="28" name="Freihand 27">
                <a:extLst>
                  <a:ext uri="{FF2B5EF4-FFF2-40B4-BE49-F238E27FC236}">
                    <a16:creationId xmlns:a16="http://schemas.microsoft.com/office/drawing/2014/main" id="{5DD067CC-5C97-46FA-9527-FE64318ECC40}"/>
                  </a:ext>
                </a:extLst>
              </p14:cNvPr>
              <p14:cNvContentPartPr/>
              <p14:nvPr/>
            </p14:nvContentPartPr>
            <p14:xfrm>
              <a:off x="8454508" y="2207893"/>
              <a:ext cx="11160" cy="223560"/>
            </p14:xfrm>
          </p:contentPart>
        </mc:Choice>
        <mc:Fallback>
          <p:pic>
            <p:nvPicPr>
              <p:cNvPr id="28" name="Freihand 27">
                <a:extLst>
                  <a:ext uri="{FF2B5EF4-FFF2-40B4-BE49-F238E27FC236}">
                    <a16:creationId xmlns:a16="http://schemas.microsoft.com/office/drawing/2014/main" id="{5DD067CC-5C97-46FA-9527-FE64318ECC40}"/>
                  </a:ext>
                </a:extLst>
              </p:cNvPr>
              <p:cNvPicPr/>
              <p:nvPr/>
            </p:nvPicPr>
            <p:blipFill>
              <a:blip r:embed="rId3"/>
              <a:stretch>
                <a:fillRect/>
              </a:stretch>
            </p:blipFill>
            <p:spPr>
              <a:xfrm>
                <a:off x="8445868" y="2199253"/>
                <a:ext cx="28800" cy="241200"/>
              </a:xfrm>
              <a:prstGeom prst="rect">
                <a:avLst/>
              </a:prstGeom>
            </p:spPr>
          </p:pic>
        </mc:Fallback>
      </mc:AlternateContent>
      <p:grpSp>
        <p:nvGrpSpPr>
          <p:cNvPr id="79" name="Gruppieren 78">
            <a:extLst>
              <a:ext uri="{FF2B5EF4-FFF2-40B4-BE49-F238E27FC236}">
                <a16:creationId xmlns:a16="http://schemas.microsoft.com/office/drawing/2014/main" id="{74937D65-FD14-42C8-9CDE-F62B03C37C99}"/>
              </a:ext>
            </a:extLst>
          </p:cNvPr>
          <p:cNvGrpSpPr/>
          <p:nvPr/>
        </p:nvGrpSpPr>
        <p:grpSpPr>
          <a:xfrm>
            <a:off x="1373308" y="1706773"/>
            <a:ext cx="7323480" cy="3580920"/>
            <a:chOff x="1373308" y="1706773"/>
            <a:chExt cx="7323480" cy="3580920"/>
          </a:xfrm>
        </p:grpSpPr>
        <mc:AlternateContent xmlns:mc="http://schemas.openxmlformats.org/markup-compatibility/2006">
          <mc:Choice xmlns:p14="http://schemas.microsoft.com/office/powerpoint/2010/main" Requires="p14">
            <p:contentPart p14:bwMode="auto" r:id="rId4">
              <p14:nvContentPartPr>
                <p14:cNvPr id="30" name="Freihand 29">
                  <a:extLst>
                    <a:ext uri="{FF2B5EF4-FFF2-40B4-BE49-F238E27FC236}">
                      <a16:creationId xmlns:a16="http://schemas.microsoft.com/office/drawing/2014/main" id="{7711DF5E-9579-4EAF-BAF2-7A021E606514}"/>
                    </a:ext>
                  </a:extLst>
                </p14:cNvPr>
                <p14:cNvContentPartPr/>
                <p14:nvPr/>
              </p14:nvContentPartPr>
              <p14:xfrm>
                <a:off x="2483908" y="1871293"/>
                <a:ext cx="6081120" cy="2858400"/>
              </p14:xfrm>
            </p:contentPart>
          </mc:Choice>
          <mc:Fallback>
            <p:pic>
              <p:nvPicPr>
                <p:cNvPr id="30" name="Freihand 29">
                  <a:extLst>
                    <a:ext uri="{FF2B5EF4-FFF2-40B4-BE49-F238E27FC236}">
                      <a16:creationId xmlns:a16="http://schemas.microsoft.com/office/drawing/2014/main" id="{7711DF5E-9579-4EAF-BAF2-7A021E606514}"/>
                    </a:ext>
                  </a:extLst>
                </p:cNvPr>
                <p:cNvPicPr/>
                <p:nvPr/>
              </p:nvPicPr>
              <p:blipFill>
                <a:blip r:embed="rId5"/>
                <a:stretch>
                  <a:fillRect/>
                </a:stretch>
              </p:blipFill>
              <p:spPr>
                <a:xfrm>
                  <a:off x="2475268" y="1862653"/>
                  <a:ext cx="6098760" cy="2876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Freihand 30">
                  <a:extLst>
                    <a:ext uri="{FF2B5EF4-FFF2-40B4-BE49-F238E27FC236}">
                      <a16:creationId xmlns:a16="http://schemas.microsoft.com/office/drawing/2014/main" id="{A511CE65-B245-4F39-8288-700FD483EFAB}"/>
                    </a:ext>
                  </a:extLst>
                </p14:cNvPr>
                <p14:cNvContentPartPr/>
                <p14:nvPr/>
              </p14:nvContentPartPr>
              <p14:xfrm>
                <a:off x="1948588" y="4810333"/>
                <a:ext cx="1059120" cy="243000"/>
              </p14:xfrm>
            </p:contentPart>
          </mc:Choice>
          <mc:Fallback>
            <p:pic>
              <p:nvPicPr>
                <p:cNvPr id="31" name="Freihand 30">
                  <a:extLst>
                    <a:ext uri="{FF2B5EF4-FFF2-40B4-BE49-F238E27FC236}">
                      <a16:creationId xmlns:a16="http://schemas.microsoft.com/office/drawing/2014/main" id="{A511CE65-B245-4F39-8288-700FD483EFAB}"/>
                    </a:ext>
                  </a:extLst>
                </p:cNvPr>
                <p:cNvPicPr/>
                <p:nvPr/>
              </p:nvPicPr>
              <p:blipFill>
                <a:blip r:embed="rId7"/>
                <a:stretch>
                  <a:fillRect/>
                </a:stretch>
              </p:blipFill>
              <p:spPr>
                <a:xfrm>
                  <a:off x="1939588" y="4801693"/>
                  <a:ext cx="10767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2" name="Freihand 31">
                  <a:extLst>
                    <a:ext uri="{FF2B5EF4-FFF2-40B4-BE49-F238E27FC236}">
                      <a16:creationId xmlns:a16="http://schemas.microsoft.com/office/drawing/2014/main" id="{3C10E3AA-6D77-42AC-8214-E7E6151D11E7}"/>
                    </a:ext>
                  </a:extLst>
                </p14:cNvPr>
                <p14:cNvContentPartPr/>
                <p14:nvPr/>
              </p14:nvContentPartPr>
              <p14:xfrm>
                <a:off x="1933468" y="4910773"/>
                <a:ext cx="45000" cy="309600"/>
              </p14:xfrm>
            </p:contentPart>
          </mc:Choice>
          <mc:Fallback>
            <p:pic>
              <p:nvPicPr>
                <p:cNvPr id="32" name="Freihand 31">
                  <a:extLst>
                    <a:ext uri="{FF2B5EF4-FFF2-40B4-BE49-F238E27FC236}">
                      <a16:creationId xmlns:a16="http://schemas.microsoft.com/office/drawing/2014/main" id="{3C10E3AA-6D77-42AC-8214-E7E6151D11E7}"/>
                    </a:ext>
                  </a:extLst>
                </p:cNvPr>
                <p:cNvPicPr/>
                <p:nvPr/>
              </p:nvPicPr>
              <p:blipFill>
                <a:blip r:embed="rId9"/>
                <a:stretch>
                  <a:fillRect/>
                </a:stretch>
              </p:blipFill>
              <p:spPr>
                <a:xfrm>
                  <a:off x="1924828" y="4901773"/>
                  <a:ext cx="6264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4" name="Freihand 33">
                  <a:extLst>
                    <a:ext uri="{FF2B5EF4-FFF2-40B4-BE49-F238E27FC236}">
                      <a16:creationId xmlns:a16="http://schemas.microsoft.com/office/drawing/2014/main" id="{DFE7572A-4679-4EA2-A97E-98B2DA7B5330}"/>
                    </a:ext>
                  </a:extLst>
                </p14:cNvPr>
                <p14:cNvContentPartPr/>
                <p14:nvPr/>
              </p14:nvContentPartPr>
              <p14:xfrm>
                <a:off x="3010588" y="4936693"/>
                <a:ext cx="12960" cy="191160"/>
              </p14:xfrm>
            </p:contentPart>
          </mc:Choice>
          <mc:Fallback>
            <p:pic>
              <p:nvPicPr>
                <p:cNvPr id="34" name="Freihand 33">
                  <a:extLst>
                    <a:ext uri="{FF2B5EF4-FFF2-40B4-BE49-F238E27FC236}">
                      <a16:creationId xmlns:a16="http://schemas.microsoft.com/office/drawing/2014/main" id="{DFE7572A-4679-4EA2-A97E-98B2DA7B5330}"/>
                    </a:ext>
                  </a:extLst>
                </p:cNvPr>
                <p:cNvPicPr/>
                <p:nvPr/>
              </p:nvPicPr>
              <p:blipFill>
                <a:blip r:embed="rId11"/>
                <a:stretch>
                  <a:fillRect/>
                </a:stretch>
              </p:blipFill>
              <p:spPr>
                <a:xfrm>
                  <a:off x="3001948" y="4928053"/>
                  <a:ext cx="3060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5" name="Freihand 34">
                  <a:extLst>
                    <a:ext uri="{FF2B5EF4-FFF2-40B4-BE49-F238E27FC236}">
                      <a16:creationId xmlns:a16="http://schemas.microsoft.com/office/drawing/2014/main" id="{184F7D3C-0A4B-4983-94A2-2321072A02A9}"/>
                    </a:ext>
                  </a:extLst>
                </p14:cNvPr>
                <p14:cNvContentPartPr/>
                <p14:nvPr/>
              </p14:nvContentPartPr>
              <p14:xfrm>
                <a:off x="1985668" y="5184373"/>
                <a:ext cx="1006920" cy="103320"/>
              </p14:xfrm>
            </p:contentPart>
          </mc:Choice>
          <mc:Fallback>
            <p:pic>
              <p:nvPicPr>
                <p:cNvPr id="35" name="Freihand 34">
                  <a:extLst>
                    <a:ext uri="{FF2B5EF4-FFF2-40B4-BE49-F238E27FC236}">
                      <a16:creationId xmlns:a16="http://schemas.microsoft.com/office/drawing/2014/main" id="{184F7D3C-0A4B-4983-94A2-2321072A02A9}"/>
                    </a:ext>
                  </a:extLst>
                </p:cNvPr>
                <p:cNvPicPr/>
                <p:nvPr/>
              </p:nvPicPr>
              <p:blipFill>
                <a:blip r:embed="rId13"/>
                <a:stretch>
                  <a:fillRect/>
                </a:stretch>
              </p:blipFill>
              <p:spPr>
                <a:xfrm>
                  <a:off x="1977028" y="5175373"/>
                  <a:ext cx="10245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7" name="Freihand 36">
                  <a:extLst>
                    <a:ext uri="{FF2B5EF4-FFF2-40B4-BE49-F238E27FC236}">
                      <a16:creationId xmlns:a16="http://schemas.microsoft.com/office/drawing/2014/main" id="{D6F11A50-A6D2-4FDE-9BA0-795EDAABBA8A}"/>
                    </a:ext>
                  </a:extLst>
                </p14:cNvPr>
                <p14:cNvContentPartPr/>
                <p14:nvPr/>
              </p14:nvContentPartPr>
              <p14:xfrm>
                <a:off x="7569268" y="4299493"/>
                <a:ext cx="52920" cy="234720"/>
              </p14:xfrm>
            </p:contentPart>
          </mc:Choice>
          <mc:Fallback>
            <p:pic>
              <p:nvPicPr>
                <p:cNvPr id="37" name="Freihand 36">
                  <a:extLst>
                    <a:ext uri="{FF2B5EF4-FFF2-40B4-BE49-F238E27FC236}">
                      <a16:creationId xmlns:a16="http://schemas.microsoft.com/office/drawing/2014/main" id="{D6F11A50-A6D2-4FDE-9BA0-795EDAABBA8A}"/>
                    </a:ext>
                  </a:extLst>
                </p:cNvPr>
                <p:cNvPicPr/>
                <p:nvPr/>
              </p:nvPicPr>
              <p:blipFill>
                <a:blip r:embed="rId15"/>
                <a:stretch>
                  <a:fillRect/>
                </a:stretch>
              </p:blipFill>
              <p:spPr>
                <a:xfrm>
                  <a:off x="7560268" y="4290853"/>
                  <a:ext cx="705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8" name="Freihand 37">
                  <a:extLst>
                    <a:ext uri="{FF2B5EF4-FFF2-40B4-BE49-F238E27FC236}">
                      <a16:creationId xmlns:a16="http://schemas.microsoft.com/office/drawing/2014/main" id="{81F5AA72-6B1C-447C-8707-D7C02A131A49}"/>
                    </a:ext>
                  </a:extLst>
                </p14:cNvPr>
                <p14:cNvContentPartPr/>
                <p14:nvPr/>
              </p14:nvContentPartPr>
              <p14:xfrm>
                <a:off x="6910468" y="4734013"/>
                <a:ext cx="1301400" cy="264240"/>
              </p14:xfrm>
            </p:contentPart>
          </mc:Choice>
          <mc:Fallback>
            <p:pic>
              <p:nvPicPr>
                <p:cNvPr id="38" name="Freihand 37">
                  <a:extLst>
                    <a:ext uri="{FF2B5EF4-FFF2-40B4-BE49-F238E27FC236}">
                      <a16:creationId xmlns:a16="http://schemas.microsoft.com/office/drawing/2014/main" id="{81F5AA72-6B1C-447C-8707-D7C02A131A49}"/>
                    </a:ext>
                  </a:extLst>
                </p:cNvPr>
                <p:cNvPicPr/>
                <p:nvPr/>
              </p:nvPicPr>
              <p:blipFill>
                <a:blip r:embed="rId17"/>
                <a:stretch>
                  <a:fillRect/>
                </a:stretch>
              </p:blipFill>
              <p:spPr>
                <a:xfrm>
                  <a:off x="6901828" y="4725373"/>
                  <a:ext cx="131904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9" name="Freihand 38">
                  <a:extLst>
                    <a:ext uri="{FF2B5EF4-FFF2-40B4-BE49-F238E27FC236}">
                      <a16:creationId xmlns:a16="http://schemas.microsoft.com/office/drawing/2014/main" id="{FB4574FF-E37E-46C6-8FC7-C57DA9D14428}"/>
                    </a:ext>
                  </a:extLst>
                </p14:cNvPr>
                <p14:cNvContentPartPr/>
                <p14:nvPr/>
              </p14:nvContentPartPr>
              <p14:xfrm>
                <a:off x="6883468" y="4901413"/>
                <a:ext cx="21600" cy="285120"/>
              </p14:xfrm>
            </p:contentPart>
          </mc:Choice>
          <mc:Fallback>
            <p:pic>
              <p:nvPicPr>
                <p:cNvPr id="39" name="Freihand 38">
                  <a:extLst>
                    <a:ext uri="{FF2B5EF4-FFF2-40B4-BE49-F238E27FC236}">
                      <a16:creationId xmlns:a16="http://schemas.microsoft.com/office/drawing/2014/main" id="{FB4574FF-E37E-46C6-8FC7-C57DA9D14428}"/>
                    </a:ext>
                  </a:extLst>
                </p:cNvPr>
                <p:cNvPicPr/>
                <p:nvPr/>
              </p:nvPicPr>
              <p:blipFill>
                <a:blip r:embed="rId19"/>
                <a:stretch>
                  <a:fillRect/>
                </a:stretch>
              </p:blipFill>
              <p:spPr>
                <a:xfrm>
                  <a:off x="6874828" y="4892773"/>
                  <a:ext cx="392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0" name="Freihand 39">
                  <a:extLst>
                    <a:ext uri="{FF2B5EF4-FFF2-40B4-BE49-F238E27FC236}">
                      <a16:creationId xmlns:a16="http://schemas.microsoft.com/office/drawing/2014/main" id="{08EB3F67-4F4D-4036-9887-32B8E17708DB}"/>
                    </a:ext>
                  </a:extLst>
                </p14:cNvPr>
                <p14:cNvContentPartPr/>
                <p14:nvPr/>
              </p14:nvContentPartPr>
              <p14:xfrm>
                <a:off x="8106388" y="4830133"/>
                <a:ext cx="83880" cy="317880"/>
              </p14:xfrm>
            </p:contentPart>
          </mc:Choice>
          <mc:Fallback>
            <p:pic>
              <p:nvPicPr>
                <p:cNvPr id="40" name="Freihand 39">
                  <a:extLst>
                    <a:ext uri="{FF2B5EF4-FFF2-40B4-BE49-F238E27FC236}">
                      <a16:creationId xmlns:a16="http://schemas.microsoft.com/office/drawing/2014/main" id="{08EB3F67-4F4D-4036-9887-32B8E17708DB}"/>
                    </a:ext>
                  </a:extLst>
                </p:cNvPr>
                <p:cNvPicPr/>
                <p:nvPr/>
              </p:nvPicPr>
              <p:blipFill>
                <a:blip r:embed="rId21"/>
                <a:stretch>
                  <a:fillRect/>
                </a:stretch>
              </p:blipFill>
              <p:spPr>
                <a:xfrm>
                  <a:off x="8097748" y="4821133"/>
                  <a:ext cx="10152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1" name="Freihand 40">
                  <a:extLst>
                    <a:ext uri="{FF2B5EF4-FFF2-40B4-BE49-F238E27FC236}">
                      <a16:creationId xmlns:a16="http://schemas.microsoft.com/office/drawing/2014/main" id="{4E7DC859-4E75-43BA-9F8C-2D9C2F8E914E}"/>
                    </a:ext>
                  </a:extLst>
                </p14:cNvPr>
                <p14:cNvContentPartPr/>
                <p14:nvPr/>
              </p14:nvContentPartPr>
              <p14:xfrm>
                <a:off x="6919828" y="5130733"/>
                <a:ext cx="1433520" cy="55080"/>
              </p14:xfrm>
            </p:contentPart>
          </mc:Choice>
          <mc:Fallback>
            <p:pic>
              <p:nvPicPr>
                <p:cNvPr id="41" name="Freihand 40">
                  <a:extLst>
                    <a:ext uri="{FF2B5EF4-FFF2-40B4-BE49-F238E27FC236}">
                      <a16:creationId xmlns:a16="http://schemas.microsoft.com/office/drawing/2014/main" id="{4E7DC859-4E75-43BA-9F8C-2D9C2F8E914E}"/>
                    </a:ext>
                  </a:extLst>
                </p:cNvPr>
                <p:cNvPicPr/>
                <p:nvPr/>
              </p:nvPicPr>
              <p:blipFill>
                <a:blip r:embed="rId23"/>
                <a:stretch>
                  <a:fillRect/>
                </a:stretch>
              </p:blipFill>
              <p:spPr>
                <a:xfrm>
                  <a:off x="6910828" y="5121733"/>
                  <a:ext cx="145116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 name="Freihand 2">
                  <a:extLst>
                    <a:ext uri="{FF2B5EF4-FFF2-40B4-BE49-F238E27FC236}">
                      <a16:creationId xmlns:a16="http://schemas.microsoft.com/office/drawing/2014/main" id="{593D2F46-1C3F-4D39-82B2-CAAAB056FA46}"/>
                    </a:ext>
                  </a:extLst>
                </p14:cNvPr>
                <p14:cNvContentPartPr/>
                <p14:nvPr/>
              </p14:nvContentPartPr>
              <p14:xfrm>
                <a:off x="1650868" y="2478973"/>
                <a:ext cx="968400" cy="1370160"/>
              </p14:xfrm>
            </p:contentPart>
          </mc:Choice>
          <mc:Fallback>
            <p:pic>
              <p:nvPicPr>
                <p:cNvPr id="3" name="Freihand 2">
                  <a:extLst>
                    <a:ext uri="{FF2B5EF4-FFF2-40B4-BE49-F238E27FC236}">
                      <a16:creationId xmlns:a16="http://schemas.microsoft.com/office/drawing/2014/main" id="{593D2F46-1C3F-4D39-82B2-CAAAB056FA46}"/>
                    </a:ext>
                  </a:extLst>
                </p:cNvPr>
                <p:cNvPicPr/>
                <p:nvPr/>
              </p:nvPicPr>
              <p:blipFill>
                <a:blip r:embed="rId25"/>
                <a:stretch>
                  <a:fillRect/>
                </a:stretch>
              </p:blipFill>
              <p:spPr>
                <a:xfrm>
                  <a:off x="1642228" y="2469973"/>
                  <a:ext cx="986040" cy="1387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 name="Freihand 3">
                  <a:extLst>
                    <a:ext uri="{FF2B5EF4-FFF2-40B4-BE49-F238E27FC236}">
                      <a16:creationId xmlns:a16="http://schemas.microsoft.com/office/drawing/2014/main" id="{59B72AA8-3D57-4D18-919B-5153A524A283}"/>
                    </a:ext>
                  </a:extLst>
                </p14:cNvPr>
                <p14:cNvContentPartPr/>
                <p14:nvPr/>
              </p14:nvContentPartPr>
              <p14:xfrm>
                <a:off x="1753108" y="2416333"/>
                <a:ext cx="856440" cy="1387440"/>
              </p14:xfrm>
            </p:contentPart>
          </mc:Choice>
          <mc:Fallback>
            <p:pic>
              <p:nvPicPr>
                <p:cNvPr id="4" name="Freihand 3">
                  <a:extLst>
                    <a:ext uri="{FF2B5EF4-FFF2-40B4-BE49-F238E27FC236}">
                      <a16:creationId xmlns:a16="http://schemas.microsoft.com/office/drawing/2014/main" id="{59B72AA8-3D57-4D18-919B-5153A524A283}"/>
                    </a:ext>
                  </a:extLst>
                </p:cNvPr>
                <p:cNvPicPr/>
                <p:nvPr/>
              </p:nvPicPr>
              <p:blipFill>
                <a:blip r:embed="rId27"/>
                <a:stretch>
                  <a:fillRect/>
                </a:stretch>
              </p:blipFill>
              <p:spPr>
                <a:xfrm>
                  <a:off x="1744108" y="2407693"/>
                  <a:ext cx="874080" cy="1405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 name="Freihand 4">
                  <a:extLst>
                    <a:ext uri="{FF2B5EF4-FFF2-40B4-BE49-F238E27FC236}">
                      <a16:creationId xmlns:a16="http://schemas.microsoft.com/office/drawing/2014/main" id="{A49F87CA-9394-46E5-B0CD-08B61786B75E}"/>
                    </a:ext>
                  </a:extLst>
                </p14:cNvPr>
                <p14:cNvContentPartPr/>
                <p14:nvPr/>
              </p14:nvContentPartPr>
              <p14:xfrm>
                <a:off x="2877028" y="2542333"/>
                <a:ext cx="825480" cy="1262880"/>
              </p14:xfrm>
            </p:contentPart>
          </mc:Choice>
          <mc:Fallback>
            <p:pic>
              <p:nvPicPr>
                <p:cNvPr id="5" name="Freihand 4">
                  <a:extLst>
                    <a:ext uri="{FF2B5EF4-FFF2-40B4-BE49-F238E27FC236}">
                      <a16:creationId xmlns:a16="http://schemas.microsoft.com/office/drawing/2014/main" id="{A49F87CA-9394-46E5-B0CD-08B61786B75E}"/>
                    </a:ext>
                  </a:extLst>
                </p:cNvPr>
                <p:cNvPicPr/>
                <p:nvPr/>
              </p:nvPicPr>
              <p:blipFill>
                <a:blip r:embed="rId29"/>
                <a:stretch>
                  <a:fillRect/>
                </a:stretch>
              </p:blipFill>
              <p:spPr>
                <a:xfrm>
                  <a:off x="2868028" y="2533333"/>
                  <a:ext cx="843120" cy="1280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 name="Freihand 5">
                  <a:extLst>
                    <a:ext uri="{FF2B5EF4-FFF2-40B4-BE49-F238E27FC236}">
                      <a16:creationId xmlns:a16="http://schemas.microsoft.com/office/drawing/2014/main" id="{534CE42F-C5E4-4A39-AF28-0CCB2F8CCD50}"/>
                    </a:ext>
                  </a:extLst>
                </p14:cNvPr>
                <p14:cNvContentPartPr/>
                <p14:nvPr/>
              </p14:nvContentPartPr>
              <p14:xfrm>
                <a:off x="2810068" y="2419573"/>
                <a:ext cx="840240" cy="1370880"/>
              </p14:xfrm>
            </p:contentPart>
          </mc:Choice>
          <mc:Fallback>
            <p:pic>
              <p:nvPicPr>
                <p:cNvPr id="6" name="Freihand 5">
                  <a:extLst>
                    <a:ext uri="{FF2B5EF4-FFF2-40B4-BE49-F238E27FC236}">
                      <a16:creationId xmlns:a16="http://schemas.microsoft.com/office/drawing/2014/main" id="{534CE42F-C5E4-4A39-AF28-0CCB2F8CCD50}"/>
                    </a:ext>
                  </a:extLst>
                </p:cNvPr>
                <p:cNvPicPr/>
                <p:nvPr/>
              </p:nvPicPr>
              <p:blipFill>
                <a:blip r:embed="rId31"/>
                <a:stretch>
                  <a:fillRect/>
                </a:stretch>
              </p:blipFill>
              <p:spPr>
                <a:xfrm>
                  <a:off x="2801428" y="2410933"/>
                  <a:ext cx="857880" cy="1388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 name="Freihand 7">
                  <a:extLst>
                    <a:ext uri="{FF2B5EF4-FFF2-40B4-BE49-F238E27FC236}">
                      <a16:creationId xmlns:a16="http://schemas.microsoft.com/office/drawing/2014/main" id="{61BB33BB-A97D-4BE0-A3CE-99B65AEC5025}"/>
                    </a:ext>
                  </a:extLst>
                </p14:cNvPr>
                <p14:cNvContentPartPr/>
                <p14:nvPr/>
              </p14:nvContentPartPr>
              <p14:xfrm>
                <a:off x="1602628" y="3697213"/>
                <a:ext cx="2068200" cy="525960"/>
              </p14:xfrm>
            </p:contentPart>
          </mc:Choice>
          <mc:Fallback>
            <p:pic>
              <p:nvPicPr>
                <p:cNvPr id="8" name="Freihand 7">
                  <a:extLst>
                    <a:ext uri="{FF2B5EF4-FFF2-40B4-BE49-F238E27FC236}">
                      <a16:creationId xmlns:a16="http://schemas.microsoft.com/office/drawing/2014/main" id="{61BB33BB-A97D-4BE0-A3CE-99B65AEC5025}"/>
                    </a:ext>
                  </a:extLst>
                </p:cNvPr>
                <p:cNvPicPr/>
                <p:nvPr/>
              </p:nvPicPr>
              <p:blipFill>
                <a:blip r:embed="rId33"/>
                <a:stretch>
                  <a:fillRect/>
                </a:stretch>
              </p:blipFill>
              <p:spPr>
                <a:xfrm>
                  <a:off x="1593628" y="3688573"/>
                  <a:ext cx="2085840" cy="543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 name="Freihand 8">
                  <a:extLst>
                    <a:ext uri="{FF2B5EF4-FFF2-40B4-BE49-F238E27FC236}">
                      <a16:creationId xmlns:a16="http://schemas.microsoft.com/office/drawing/2014/main" id="{98932823-F250-4E5E-A879-EDDD44C84D25}"/>
                    </a:ext>
                  </a:extLst>
                </p14:cNvPr>
                <p14:cNvContentPartPr/>
                <p14:nvPr/>
              </p14:nvContentPartPr>
              <p14:xfrm>
                <a:off x="2371588" y="3900613"/>
                <a:ext cx="203040" cy="248760"/>
              </p14:xfrm>
            </p:contentPart>
          </mc:Choice>
          <mc:Fallback>
            <p:pic>
              <p:nvPicPr>
                <p:cNvPr id="9" name="Freihand 8">
                  <a:extLst>
                    <a:ext uri="{FF2B5EF4-FFF2-40B4-BE49-F238E27FC236}">
                      <a16:creationId xmlns:a16="http://schemas.microsoft.com/office/drawing/2014/main" id="{98932823-F250-4E5E-A879-EDDD44C84D25}"/>
                    </a:ext>
                  </a:extLst>
                </p:cNvPr>
                <p:cNvPicPr/>
                <p:nvPr/>
              </p:nvPicPr>
              <p:blipFill>
                <a:blip r:embed="rId35"/>
                <a:stretch>
                  <a:fillRect/>
                </a:stretch>
              </p:blipFill>
              <p:spPr>
                <a:xfrm>
                  <a:off x="2362588" y="3891613"/>
                  <a:ext cx="2206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 name="Freihand 9">
                  <a:extLst>
                    <a:ext uri="{FF2B5EF4-FFF2-40B4-BE49-F238E27FC236}">
                      <a16:creationId xmlns:a16="http://schemas.microsoft.com/office/drawing/2014/main" id="{C6D00BCF-8812-48DC-86FD-00B0010E16FB}"/>
                    </a:ext>
                  </a:extLst>
                </p14:cNvPr>
                <p14:cNvContentPartPr/>
                <p14:nvPr/>
              </p14:nvContentPartPr>
              <p14:xfrm>
                <a:off x="2639068" y="3894853"/>
                <a:ext cx="390240" cy="229320"/>
              </p14:xfrm>
            </p:contentPart>
          </mc:Choice>
          <mc:Fallback>
            <p:pic>
              <p:nvPicPr>
                <p:cNvPr id="10" name="Freihand 9">
                  <a:extLst>
                    <a:ext uri="{FF2B5EF4-FFF2-40B4-BE49-F238E27FC236}">
                      <a16:creationId xmlns:a16="http://schemas.microsoft.com/office/drawing/2014/main" id="{C6D00BCF-8812-48DC-86FD-00B0010E16FB}"/>
                    </a:ext>
                  </a:extLst>
                </p:cNvPr>
                <p:cNvPicPr/>
                <p:nvPr/>
              </p:nvPicPr>
              <p:blipFill>
                <a:blip r:embed="rId37"/>
                <a:stretch>
                  <a:fillRect/>
                </a:stretch>
              </p:blipFill>
              <p:spPr>
                <a:xfrm>
                  <a:off x="2630428" y="3886213"/>
                  <a:ext cx="4078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Freihand 20">
                  <a:extLst>
                    <a:ext uri="{FF2B5EF4-FFF2-40B4-BE49-F238E27FC236}">
                      <a16:creationId xmlns:a16="http://schemas.microsoft.com/office/drawing/2014/main" id="{AE4E3195-3CE0-44C0-A3CD-6B473F5CB2CC}"/>
                    </a:ext>
                  </a:extLst>
                </p14:cNvPr>
                <p14:cNvContentPartPr/>
                <p14:nvPr/>
              </p14:nvContentPartPr>
              <p14:xfrm>
                <a:off x="3078628" y="3930493"/>
                <a:ext cx="215280" cy="290160"/>
              </p14:xfrm>
            </p:contentPart>
          </mc:Choice>
          <mc:Fallback>
            <p:pic>
              <p:nvPicPr>
                <p:cNvPr id="21" name="Freihand 20">
                  <a:extLst>
                    <a:ext uri="{FF2B5EF4-FFF2-40B4-BE49-F238E27FC236}">
                      <a16:creationId xmlns:a16="http://schemas.microsoft.com/office/drawing/2014/main" id="{AE4E3195-3CE0-44C0-A3CD-6B473F5CB2CC}"/>
                    </a:ext>
                  </a:extLst>
                </p:cNvPr>
                <p:cNvPicPr/>
                <p:nvPr/>
              </p:nvPicPr>
              <p:blipFill>
                <a:blip r:embed="rId39"/>
                <a:stretch>
                  <a:fillRect/>
                </a:stretch>
              </p:blipFill>
              <p:spPr>
                <a:xfrm>
                  <a:off x="3069988" y="3921493"/>
                  <a:ext cx="23292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Freihand 22">
                  <a:extLst>
                    <a:ext uri="{FF2B5EF4-FFF2-40B4-BE49-F238E27FC236}">
                      <a16:creationId xmlns:a16="http://schemas.microsoft.com/office/drawing/2014/main" id="{013450FD-0A1C-4D7B-B652-D2175BD76A67}"/>
                    </a:ext>
                  </a:extLst>
                </p14:cNvPr>
                <p14:cNvContentPartPr/>
                <p14:nvPr/>
              </p14:nvContentPartPr>
              <p14:xfrm>
                <a:off x="1742668" y="2204293"/>
                <a:ext cx="37080" cy="298080"/>
              </p14:xfrm>
            </p:contentPart>
          </mc:Choice>
          <mc:Fallback>
            <p:pic>
              <p:nvPicPr>
                <p:cNvPr id="23" name="Freihand 22">
                  <a:extLst>
                    <a:ext uri="{FF2B5EF4-FFF2-40B4-BE49-F238E27FC236}">
                      <a16:creationId xmlns:a16="http://schemas.microsoft.com/office/drawing/2014/main" id="{013450FD-0A1C-4D7B-B652-D2175BD76A67}"/>
                    </a:ext>
                  </a:extLst>
                </p:cNvPr>
                <p:cNvPicPr/>
                <p:nvPr/>
              </p:nvPicPr>
              <p:blipFill>
                <a:blip r:embed="rId41"/>
                <a:stretch>
                  <a:fillRect/>
                </a:stretch>
              </p:blipFill>
              <p:spPr>
                <a:xfrm>
                  <a:off x="1734028" y="2195653"/>
                  <a:ext cx="5472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Freihand 23">
                  <a:extLst>
                    <a:ext uri="{FF2B5EF4-FFF2-40B4-BE49-F238E27FC236}">
                      <a16:creationId xmlns:a16="http://schemas.microsoft.com/office/drawing/2014/main" id="{B9CB328B-7DA2-4C23-8765-1A06E3D38993}"/>
                    </a:ext>
                  </a:extLst>
                </p14:cNvPr>
                <p14:cNvContentPartPr/>
                <p14:nvPr/>
              </p14:nvContentPartPr>
              <p14:xfrm>
                <a:off x="1628548" y="2082253"/>
                <a:ext cx="2054880" cy="418680"/>
              </p14:xfrm>
            </p:contentPart>
          </mc:Choice>
          <mc:Fallback>
            <p:pic>
              <p:nvPicPr>
                <p:cNvPr id="24" name="Freihand 23">
                  <a:extLst>
                    <a:ext uri="{FF2B5EF4-FFF2-40B4-BE49-F238E27FC236}">
                      <a16:creationId xmlns:a16="http://schemas.microsoft.com/office/drawing/2014/main" id="{B9CB328B-7DA2-4C23-8765-1A06E3D38993}"/>
                    </a:ext>
                  </a:extLst>
                </p:cNvPr>
                <p:cNvPicPr/>
                <p:nvPr/>
              </p:nvPicPr>
              <p:blipFill>
                <a:blip r:embed="rId43"/>
                <a:stretch>
                  <a:fillRect/>
                </a:stretch>
              </p:blipFill>
              <p:spPr>
                <a:xfrm>
                  <a:off x="1619548" y="2073253"/>
                  <a:ext cx="207252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Freihand 24">
                  <a:extLst>
                    <a:ext uri="{FF2B5EF4-FFF2-40B4-BE49-F238E27FC236}">
                      <a16:creationId xmlns:a16="http://schemas.microsoft.com/office/drawing/2014/main" id="{B6A38698-8C6C-4E3E-96DE-7D67B0B2AF9C}"/>
                    </a:ext>
                  </a:extLst>
                </p14:cNvPr>
                <p14:cNvContentPartPr/>
                <p14:nvPr/>
              </p14:nvContentPartPr>
              <p14:xfrm>
                <a:off x="2141908" y="2183413"/>
                <a:ext cx="551520" cy="316800"/>
              </p14:xfrm>
            </p:contentPart>
          </mc:Choice>
          <mc:Fallback>
            <p:pic>
              <p:nvPicPr>
                <p:cNvPr id="25" name="Freihand 24">
                  <a:extLst>
                    <a:ext uri="{FF2B5EF4-FFF2-40B4-BE49-F238E27FC236}">
                      <a16:creationId xmlns:a16="http://schemas.microsoft.com/office/drawing/2014/main" id="{B6A38698-8C6C-4E3E-96DE-7D67B0B2AF9C}"/>
                    </a:ext>
                  </a:extLst>
                </p:cNvPr>
                <p:cNvPicPr/>
                <p:nvPr/>
              </p:nvPicPr>
              <p:blipFill>
                <a:blip r:embed="rId45"/>
                <a:stretch>
                  <a:fillRect/>
                </a:stretch>
              </p:blipFill>
              <p:spPr>
                <a:xfrm>
                  <a:off x="2133268" y="2174413"/>
                  <a:ext cx="56916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Freihand 25">
                  <a:extLst>
                    <a:ext uri="{FF2B5EF4-FFF2-40B4-BE49-F238E27FC236}">
                      <a16:creationId xmlns:a16="http://schemas.microsoft.com/office/drawing/2014/main" id="{068C9BC5-E89B-465A-BA74-8C659B32BD58}"/>
                    </a:ext>
                  </a:extLst>
                </p14:cNvPr>
                <p14:cNvContentPartPr/>
                <p14:nvPr/>
              </p14:nvContentPartPr>
              <p14:xfrm>
                <a:off x="2805388" y="2190973"/>
                <a:ext cx="249840" cy="222840"/>
              </p14:xfrm>
            </p:contentPart>
          </mc:Choice>
          <mc:Fallback>
            <p:pic>
              <p:nvPicPr>
                <p:cNvPr id="26" name="Freihand 25">
                  <a:extLst>
                    <a:ext uri="{FF2B5EF4-FFF2-40B4-BE49-F238E27FC236}">
                      <a16:creationId xmlns:a16="http://schemas.microsoft.com/office/drawing/2014/main" id="{068C9BC5-E89B-465A-BA74-8C659B32BD58}"/>
                    </a:ext>
                  </a:extLst>
                </p:cNvPr>
                <p:cNvPicPr/>
                <p:nvPr/>
              </p:nvPicPr>
              <p:blipFill>
                <a:blip r:embed="rId47"/>
                <a:stretch>
                  <a:fillRect/>
                </a:stretch>
              </p:blipFill>
              <p:spPr>
                <a:xfrm>
                  <a:off x="2796748" y="2182333"/>
                  <a:ext cx="26748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2" name="Freihand 11">
                  <a:extLst>
                    <a:ext uri="{FF2B5EF4-FFF2-40B4-BE49-F238E27FC236}">
                      <a16:creationId xmlns:a16="http://schemas.microsoft.com/office/drawing/2014/main" id="{530F5582-4B6A-451C-8029-019464C5784E}"/>
                    </a:ext>
                  </a:extLst>
                </p14:cNvPr>
                <p14:cNvContentPartPr/>
                <p14:nvPr/>
              </p14:nvContentPartPr>
              <p14:xfrm>
                <a:off x="6470188" y="2350453"/>
                <a:ext cx="126000" cy="1477440"/>
              </p14:xfrm>
            </p:contentPart>
          </mc:Choice>
          <mc:Fallback>
            <p:pic>
              <p:nvPicPr>
                <p:cNvPr id="12" name="Freihand 11">
                  <a:extLst>
                    <a:ext uri="{FF2B5EF4-FFF2-40B4-BE49-F238E27FC236}">
                      <a16:creationId xmlns:a16="http://schemas.microsoft.com/office/drawing/2014/main" id="{530F5582-4B6A-451C-8029-019464C5784E}"/>
                    </a:ext>
                  </a:extLst>
                </p:cNvPr>
                <p:cNvPicPr/>
                <p:nvPr/>
              </p:nvPicPr>
              <p:blipFill>
                <a:blip r:embed="rId49"/>
                <a:stretch>
                  <a:fillRect/>
                </a:stretch>
              </p:blipFill>
              <p:spPr>
                <a:xfrm>
                  <a:off x="6461188" y="2341453"/>
                  <a:ext cx="143640" cy="1495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 name="Freihand 12">
                  <a:extLst>
                    <a:ext uri="{FF2B5EF4-FFF2-40B4-BE49-F238E27FC236}">
                      <a16:creationId xmlns:a16="http://schemas.microsoft.com/office/drawing/2014/main" id="{9BE2AE19-9E9C-48F8-A539-25883A26B5E9}"/>
                    </a:ext>
                  </a:extLst>
                </p14:cNvPr>
                <p14:cNvContentPartPr/>
                <p14:nvPr/>
              </p14:nvContentPartPr>
              <p14:xfrm>
                <a:off x="6525268" y="2279533"/>
                <a:ext cx="837360" cy="1617480"/>
              </p14:xfrm>
            </p:contentPart>
          </mc:Choice>
          <mc:Fallback>
            <p:pic>
              <p:nvPicPr>
                <p:cNvPr id="13" name="Freihand 12">
                  <a:extLst>
                    <a:ext uri="{FF2B5EF4-FFF2-40B4-BE49-F238E27FC236}">
                      <a16:creationId xmlns:a16="http://schemas.microsoft.com/office/drawing/2014/main" id="{9BE2AE19-9E9C-48F8-A539-25883A26B5E9}"/>
                    </a:ext>
                  </a:extLst>
                </p:cNvPr>
                <p:cNvPicPr/>
                <p:nvPr/>
              </p:nvPicPr>
              <p:blipFill>
                <a:blip r:embed="rId51"/>
                <a:stretch>
                  <a:fillRect/>
                </a:stretch>
              </p:blipFill>
              <p:spPr>
                <a:xfrm>
                  <a:off x="6516268" y="2270893"/>
                  <a:ext cx="855000" cy="1635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4" name="Freihand 13">
                  <a:extLst>
                    <a:ext uri="{FF2B5EF4-FFF2-40B4-BE49-F238E27FC236}">
                      <a16:creationId xmlns:a16="http://schemas.microsoft.com/office/drawing/2014/main" id="{8561347A-9E03-4651-9BB1-A14974DC13C6}"/>
                    </a:ext>
                  </a:extLst>
                </p14:cNvPr>
                <p14:cNvContentPartPr/>
                <p14:nvPr/>
              </p14:nvContentPartPr>
              <p14:xfrm>
                <a:off x="7769428" y="2273773"/>
                <a:ext cx="656640" cy="1557000"/>
              </p14:xfrm>
            </p:contentPart>
          </mc:Choice>
          <mc:Fallback>
            <p:pic>
              <p:nvPicPr>
                <p:cNvPr id="14" name="Freihand 13">
                  <a:extLst>
                    <a:ext uri="{FF2B5EF4-FFF2-40B4-BE49-F238E27FC236}">
                      <a16:creationId xmlns:a16="http://schemas.microsoft.com/office/drawing/2014/main" id="{8561347A-9E03-4651-9BB1-A14974DC13C6}"/>
                    </a:ext>
                  </a:extLst>
                </p:cNvPr>
                <p:cNvPicPr/>
                <p:nvPr/>
              </p:nvPicPr>
              <p:blipFill>
                <a:blip r:embed="rId53"/>
                <a:stretch>
                  <a:fillRect/>
                </a:stretch>
              </p:blipFill>
              <p:spPr>
                <a:xfrm>
                  <a:off x="7760428" y="2265133"/>
                  <a:ext cx="674280" cy="1574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5" name="Freihand 14">
                  <a:extLst>
                    <a:ext uri="{FF2B5EF4-FFF2-40B4-BE49-F238E27FC236}">
                      <a16:creationId xmlns:a16="http://schemas.microsoft.com/office/drawing/2014/main" id="{E6379029-778F-441F-8118-D30A9D61DFF8}"/>
                    </a:ext>
                  </a:extLst>
                </p14:cNvPr>
                <p14:cNvContentPartPr/>
                <p14:nvPr/>
              </p14:nvContentPartPr>
              <p14:xfrm>
                <a:off x="7851868" y="2253973"/>
                <a:ext cx="733320" cy="1600920"/>
              </p14:xfrm>
            </p:contentPart>
          </mc:Choice>
          <mc:Fallback>
            <p:pic>
              <p:nvPicPr>
                <p:cNvPr id="15" name="Freihand 14">
                  <a:extLst>
                    <a:ext uri="{FF2B5EF4-FFF2-40B4-BE49-F238E27FC236}">
                      <a16:creationId xmlns:a16="http://schemas.microsoft.com/office/drawing/2014/main" id="{E6379029-778F-441F-8118-D30A9D61DFF8}"/>
                    </a:ext>
                  </a:extLst>
                </p:cNvPr>
                <p:cNvPicPr/>
                <p:nvPr/>
              </p:nvPicPr>
              <p:blipFill>
                <a:blip r:embed="rId55"/>
                <a:stretch>
                  <a:fillRect/>
                </a:stretch>
              </p:blipFill>
              <p:spPr>
                <a:xfrm>
                  <a:off x="7842868" y="2244973"/>
                  <a:ext cx="750960" cy="1618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6" name="Freihand 15">
                  <a:extLst>
                    <a:ext uri="{FF2B5EF4-FFF2-40B4-BE49-F238E27FC236}">
                      <a16:creationId xmlns:a16="http://schemas.microsoft.com/office/drawing/2014/main" id="{7C17F754-8B9A-4A89-B666-76C9D42D16A7}"/>
                    </a:ext>
                  </a:extLst>
                </p14:cNvPr>
                <p14:cNvContentPartPr/>
                <p14:nvPr/>
              </p14:nvContentPartPr>
              <p14:xfrm>
                <a:off x="6450748" y="3796573"/>
                <a:ext cx="2246040" cy="534240"/>
              </p14:xfrm>
            </p:contentPart>
          </mc:Choice>
          <mc:Fallback>
            <p:pic>
              <p:nvPicPr>
                <p:cNvPr id="16" name="Freihand 15">
                  <a:extLst>
                    <a:ext uri="{FF2B5EF4-FFF2-40B4-BE49-F238E27FC236}">
                      <a16:creationId xmlns:a16="http://schemas.microsoft.com/office/drawing/2014/main" id="{7C17F754-8B9A-4A89-B666-76C9D42D16A7}"/>
                    </a:ext>
                  </a:extLst>
                </p:cNvPr>
                <p:cNvPicPr/>
                <p:nvPr/>
              </p:nvPicPr>
              <p:blipFill>
                <a:blip r:embed="rId57"/>
                <a:stretch>
                  <a:fillRect/>
                </a:stretch>
              </p:blipFill>
              <p:spPr>
                <a:xfrm>
                  <a:off x="6442108" y="3787573"/>
                  <a:ext cx="2263680" cy="551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7" name="Freihand 16">
                  <a:extLst>
                    <a:ext uri="{FF2B5EF4-FFF2-40B4-BE49-F238E27FC236}">
                      <a16:creationId xmlns:a16="http://schemas.microsoft.com/office/drawing/2014/main" id="{69E724F8-0B8F-4DF8-B90B-C71584D4533B}"/>
                    </a:ext>
                  </a:extLst>
                </p14:cNvPr>
                <p14:cNvContentPartPr/>
                <p14:nvPr/>
              </p14:nvContentPartPr>
              <p14:xfrm>
                <a:off x="7174708" y="3940213"/>
                <a:ext cx="383040" cy="248400"/>
              </p14:xfrm>
            </p:contentPart>
          </mc:Choice>
          <mc:Fallback>
            <p:pic>
              <p:nvPicPr>
                <p:cNvPr id="17" name="Freihand 16">
                  <a:extLst>
                    <a:ext uri="{FF2B5EF4-FFF2-40B4-BE49-F238E27FC236}">
                      <a16:creationId xmlns:a16="http://schemas.microsoft.com/office/drawing/2014/main" id="{69E724F8-0B8F-4DF8-B90B-C71584D4533B}"/>
                    </a:ext>
                  </a:extLst>
                </p:cNvPr>
                <p:cNvPicPr/>
                <p:nvPr/>
              </p:nvPicPr>
              <p:blipFill>
                <a:blip r:embed="rId59"/>
                <a:stretch>
                  <a:fillRect/>
                </a:stretch>
              </p:blipFill>
              <p:spPr>
                <a:xfrm>
                  <a:off x="7166068" y="3931213"/>
                  <a:ext cx="4006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8" name="Freihand 17">
                  <a:extLst>
                    <a:ext uri="{FF2B5EF4-FFF2-40B4-BE49-F238E27FC236}">
                      <a16:creationId xmlns:a16="http://schemas.microsoft.com/office/drawing/2014/main" id="{E4F61D39-D8C8-49E4-B0F4-A68E8116F9EE}"/>
                    </a:ext>
                  </a:extLst>
                </p14:cNvPr>
                <p14:cNvContentPartPr/>
                <p14:nvPr/>
              </p14:nvContentPartPr>
              <p14:xfrm>
                <a:off x="7600228" y="3922933"/>
                <a:ext cx="163800" cy="223560"/>
              </p14:xfrm>
            </p:contentPart>
          </mc:Choice>
          <mc:Fallback>
            <p:pic>
              <p:nvPicPr>
                <p:cNvPr id="18" name="Freihand 17">
                  <a:extLst>
                    <a:ext uri="{FF2B5EF4-FFF2-40B4-BE49-F238E27FC236}">
                      <a16:creationId xmlns:a16="http://schemas.microsoft.com/office/drawing/2014/main" id="{E4F61D39-D8C8-49E4-B0F4-A68E8116F9EE}"/>
                    </a:ext>
                  </a:extLst>
                </p:cNvPr>
                <p:cNvPicPr/>
                <p:nvPr/>
              </p:nvPicPr>
              <p:blipFill>
                <a:blip r:embed="rId61"/>
                <a:stretch>
                  <a:fillRect/>
                </a:stretch>
              </p:blipFill>
              <p:spPr>
                <a:xfrm>
                  <a:off x="7591228" y="3914293"/>
                  <a:ext cx="1814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9" name="Freihand 18">
                  <a:extLst>
                    <a:ext uri="{FF2B5EF4-FFF2-40B4-BE49-F238E27FC236}">
                      <a16:creationId xmlns:a16="http://schemas.microsoft.com/office/drawing/2014/main" id="{48DB6181-46AA-4980-9E07-7E921572115C}"/>
                    </a:ext>
                  </a:extLst>
                </p14:cNvPr>
                <p14:cNvContentPartPr/>
                <p14:nvPr/>
              </p14:nvContentPartPr>
              <p14:xfrm>
                <a:off x="7918108" y="3960373"/>
                <a:ext cx="142560" cy="212040"/>
              </p14:xfrm>
            </p:contentPart>
          </mc:Choice>
          <mc:Fallback>
            <p:pic>
              <p:nvPicPr>
                <p:cNvPr id="19" name="Freihand 18">
                  <a:extLst>
                    <a:ext uri="{FF2B5EF4-FFF2-40B4-BE49-F238E27FC236}">
                      <a16:creationId xmlns:a16="http://schemas.microsoft.com/office/drawing/2014/main" id="{48DB6181-46AA-4980-9E07-7E921572115C}"/>
                    </a:ext>
                  </a:extLst>
                </p:cNvPr>
                <p:cNvPicPr/>
                <p:nvPr/>
              </p:nvPicPr>
              <p:blipFill>
                <a:blip r:embed="rId63"/>
                <a:stretch>
                  <a:fillRect/>
                </a:stretch>
              </p:blipFill>
              <p:spPr>
                <a:xfrm>
                  <a:off x="7909468" y="3951373"/>
                  <a:ext cx="1602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Freihand 42">
                  <a:extLst>
                    <a:ext uri="{FF2B5EF4-FFF2-40B4-BE49-F238E27FC236}">
                      <a16:creationId xmlns:a16="http://schemas.microsoft.com/office/drawing/2014/main" id="{5FAA03FE-5D52-46AC-B462-85DB0B090484}"/>
                    </a:ext>
                  </a:extLst>
                </p14:cNvPr>
                <p14:cNvContentPartPr/>
                <p14:nvPr/>
              </p14:nvContentPartPr>
              <p14:xfrm>
                <a:off x="3544108" y="2102053"/>
                <a:ext cx="386640" cy="130680"/>
              </p14:xfrm>
            </p:contentPart>
          </mc:Choice>
          <mc:Fallback>
            <p:pic>
              <p:nvPicPr>
                <p:cNvPr id="43" name="Freihand 42">
                  <a:extLst>
                    <a:ext uri="{FF2B5EF4-FFF2-40B4-BE49-F238E27FC236}">
                      <a16:creationId xmlns:a16="http://schemas.microsoft.com/office/drawing/2014/main" id="{5FAA03FE-5D52-46AC-B462-85DB0B090484}"/>
                    </a:ext>
                  </a:extLst>
                </p:cNvPr>
                <p:cNvPicPr/>
                <p:nvPr/>
              </p:nvPicPr>
              <p:blipFill>
                <a:blip r:embed="rId65"/>
                <a:stretch>
                  <a:fillRect/>
                </a:stretch>
              </p:blipFill>
              <p:spPr>
                <a:xfrm>
                  <a:off x="3535468" y="2093053"/>
                  <a:ext cx="4042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Freihand 43">
                  <a:extLst>
                    <a:ext uri="{FF2B5EF4-FFF2-40B4-BE49-F238E27FC236}">
                      <a16:creationId xmlns:a16="http://schemas.microsoft.com/office/drawing/2014/main" id="{42597C7B-BF70-4207-BF81-88F1EA247157}"/>
                    </a:ext>
                  </a:extLst>
                </p14:cNvPr>
                <p14:cNvContentPartPr/>
                <p14:nvPr/>
              </p14:nvContentPartPr>
              <p14:xfrm>
                <a:off x="3977908" y="1994413"/>
                <a:ext cx="411120" cy="176040"/>
              </p14:xfrm>
            </p:contentPart>
          </mc:Choice>
          <mc:Fallback>
            <p:pic>
              <p:nvPicPr>
                <p:cNvPr id="44" name="Freihand 43">
                  <a:extLst>
                    <a:ext uri="{FF2B5EF4-FFF2-40B4-BE49-F238E27FC236}">
                      <a16:creationId xmlns:a16="http://schemas.microsoft.com/office/drawing/2014/main" id="{42597C7B-BF70-4207-BF81-88F1EA247157}"/>
                    </a:ext>
                  </a:extLst>
                </p:cNvPr>
                <p:cNvPicPr/>
                <p:nvPr/>
              </p:nvPicPr>
              <p:blipFill>
                <a:blip r:embed="rId67"/>
                <a:stretch>
                  <a:fillRect/>
                </a:stretch>
              </p:blipFill>
              <p:spPr>
                <a:xfrm>
                  <a:off x="3968908" y="1985413"/>
                  <a:ext cx="4287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Freihand 44">
                  <a:extLst>
                    <a:ext uri="{FF2B5EF4-FFF2-40B4-BE49-F238E27FC236}">
                      <a16:creationId xmlns:a16="http://schemas.microsoft.com/office/drawing/2014/main" id="{621C61FA-F7B5-47B2-A9BE-4DFE0A070C2C}"/>
                    </a:ext>
                  </a:extLst>
                </p14:cNvPr>
                <p14:cNvContentPartPr/>
                <p14:nvPr/>
              </p14:nvContentPartPr>
              <p14:xfrm>
                <a:off x="4003468" y="2148133"/>
                <a:ext cx="72360" cy="343800"/>
              </p14:xfrm>
            </p:contentPart>
          </mc:Choice>
          <mc:Fallback>
            <p:pic>
              <p:nvPicPr>
                <p:cNvPr id="45" name="Freihand 44">
                  <a:extLst>
                    <a:ext uri="{FF2B5EF4-FFF2-40B4-BE49-F238E27FC236}">
                      <a16:creationId xmlns:a16="http://schemas.microsoft.com/office/drawing/2014/main" id="{621C61FA-F7B5-47B2-A9BE-4DFE0A070C2C}"/>
                    </a:ext>
                  </a:extLst>
                </p:cNvPr>
                <p:cNvPicPr/>
                <p:nvPr/>
              </p:nvPicPr>
              <p:blipFill>
                <a:blip r:embed="rId69"/>
                <a:stretch>
                  <a:fillRect/>
                </a:stretch>
              </p:blipFill>
              <p:spPr>
                <a:xfrm>
                  <a:off x="3994468" y="2139493"/>
                  <a:ext cx="9000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Freihand 45">
                  <a:extLst>
                    <a:ext uri="{FF2B5EF4-FFF2-40B4-BE49-F238E27FC236}">
                      <a16:creationId xmlns:a16="http://schemas.microsoft.com/office/drawing/2014/main" id="{966DD26A-A447-419F-A71E-070EB5412608}"/>
                    </a:ext>
                  </a:extLst>
                </p14:cNvPr>
                <p14:cNvContentPartPr/>
                <p14:nvPr/>
              </p14:nvContentPartPr>
              <p14:xfrm>
                <a:off x="3976108" y="2082253"/>
                <a:ext cx="453240" cy="414360"/>
              </p14:xfrm>
            </p:contentPart>
          </mc:Choice>
          <mc:Fallback>
            <p:pic>
              <p:nvPicPr>
                <p:cNvPr id="46" name="Freihand 45">
                  <a:extLst>
                    <a:ext uri="{FF2B5EF4-FFF2-40B4-BE49-F238E27FC236}">
                      <a16:creationId xmlns:a16="http://schemas.microsoft.com/office/drawing/2014/main" id="{966DD26A-A447-419F-A71E-070EB5412608}"/>
                    </a:ext>
                  </a:extLst>
                </p:cNvPr>
                <p:cNvPicPr/>
                <p:nvPr/>
              </p:nvPicPr>
              <p:blipFill>
                <a:blip r:embed="rId71"/>
                <a:stretch>
                  <a:fillRect/>
                </a:stretch>
              </p:blipFill>
              <p:spPr>
                <a:xfrm>
                  <a:off x="3967108" y="2073613"/>
                  <a:ext cx="470880" cy="432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Freihand 46">
                  <a:extLst>
                    <a:ext uri="{FF2B5EF4-FFF2-40B4-BE49-F238E27FC236}">
                      <a16:creationId xmlns:a16="http://schemas.microsoft.com/office/drawing/2014/main" id="{BFFD5537-76B6-4C57-A10E-5FE82B41022D}"/>
                    </a:ext>
                  </a:extLst>
                </p14:cNvPr>
                <p14:cNvContentPartPr/>
                <p14:nvPr/>
              </p14:nvContentPartPr>
              <p14:xfrm>
                <a:off x="4221628" y="2636653"/>
                <a:ext cx="18720" cy="78480"/>
              </p14:xfrm>
            </p:contentPart>
          </mc:Choice>
          <mc:Fallback>
            <p:pic>
              <p:nvPicPr>
                <p:cNvPr id="47" name="Freihand 46">
                  <a:extLst>
                    <a:ext uri="{FF2B5EF4-FFF2-40B4-BE49-F238E27FC236}">
                      <a16:creationId xmlns:a16="http://schemas.microsoft.com/office/drawing/2014/main" id="{BFFD5537-76B6-4C57-A10E-5FE82B41022D}"/>
                    </a:ext>
                  </a:extLst>
                </p:cNvPr>
                <p:cNvPicPr/>
                <p:nvPr/>
              </p:nvPicPr>
              <p:blipFill>
                <a:blip r:embed="rId73"/>
                <a:stretch>
                  <a:fillRect/>
                </a:stretch>
              </p:blipFill>
              <p:spPr>
                <a:xfrm>
                  <a:off x="4212628" y="2628013"/>
                  <a:ext cx="3636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Freihand 47">
                  <a:extLst>
                    <a:ext uri="{FF2B5EF4-FFF2-40B4-BE49-F238E27FC236}">
                      <a16:creationId xmlns:a16="http://schemas.microsoft.com/office/drawing/2014/main" id="{C2AF064C-2904-4AA6-BB54-3823868B125F}"/>
                    </a:ext>
                  </a:extLst>
                </p14:cNvPr>
                <p14:cNvContentPartPr/>
                <p14:nvPr/>
              </p14:nvContentPartPr>
              <p14:xfrm>
                <a:off x="4351588" y="2628013"/>
                <a:ext cx="1360800" cy="365760"/>
              </p14:xfrm>
            </p:contentPart>
          </mc:Choice>
          <mc:Fallback>
            <p:pic>
              <p:nvPicPr>
                <p:cNvPr id="48" name="Freihand 47">
                  <a:extLst>
                    <a:ext uri="{FF2B5EF4-FFF2-40B4-BE49-F238E27FC236}">
                      <a16:creationId xmlns:a16="http://schemas.microsoft.com/office/drawing/2014/main" id="{C2AF064C-2904-4AA6-BB54-3823868B125F}"/>
                    </a:ext>
                  </a:extLst>
                </p:cNvPr>
                <p:cNvPicPr/>
                <p:nvPr/>
              </p:nvPicPr>
              <p:blipFill>
                <a:blip r:embed="rId75"/>
                <a:stretch>
                  <a:fillRect/>
                </a:stretch>
              </p:blipFill>
              <p:spPr>
                <a:xfrm>
                  <a:off x="4342948" y="2619373"/>
                  <a:ext cx="137844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Freihand 48">
                  <a:extLst>
                    <a:ext uri="{FF2B5EF4-FFF2-40B4-BE49-F238E27FC236}">
                      <a16:creationId xmlns:a16="http://schemas.microsoft.com/office/drawing/2014/main" id="{ACCC643F-C654-4C33-912B-2570FE84701B}"/>
                    </a:ext>
                  </a:extLst>
                </p14:cNvPr>
                <p14:cNvContentPartPr/>
                <p14:nvPr/>
              </p14:nvContentPartPr>
              <p14:xfrm>
                <a:off x="5505388" y="1968493"/>
                <a:ext cx="539280" cy="255240"/>
              </p14:xfrm>
            </p:contentPart>
          </mc:Choice>
          <mc:Fallback>
            <p:pic>
              <p:nvPicPr>
                <p:cNvPr id="49" name="Freihand 48">
                  <a:extLst>
                    <a:ext uri="{FF2B5EF4-FFF2-40B4-BE49-F238E27FC236}">
                      <a16:creationId xmlns:a16="http://schemas.microsoft.com/office/drawing/2014/main" id="{ACCC643F-C654-4C33-912B-2570FE84701B}"/>
                    </a:ext>
                  </a:extLst>
                </p:cNvPr>
                <p:cNvPicPr/>
                <p:nvPr/>
              </p:nvPicPr>
              <p:blipFill>
                <a:blip r:embed="rId77"/>
                <a:stretch>
                  <a:fillRect/>
                </a:stretch>
              </p:blipFill>
              <p:spPr>
                <a:xfrm>
                  <a:off x="5496388" y="1959853"/>
                  <a:ext cx="55692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Freihand 49">
                  <a:extLst>
                    <a:ext uri="{FF2B5EF4-FFF2-40B4-BE49-F238E27FC236}">
                      <a16:creationId xmlns:a16="http://schemas.microsoft.com/office/drawing/2014/main" id="{E813BB78-AF75-4DFF-A07E-F8FA2447AD49}"/>
                    </a:ext>
                  </a:extLst>
                </p14:cNvPr>
                <p14:cNvContentPartPr/>
                <p14:nvPr/>
              </p14:nvContentPartPr>
              <p14:xfrm>
                <a:off x="5436988" y="2078653"/>
                <a:ext cx="12960" cy="90360"/>
              </p14:xfrm>
            </p:contentPart>
          </mc:Choice>
          <mc:Fallback>
            <p:pic>
              <p:nvPicPr>
                <p:cNvPr id="50" name="Freihand 49">
                  <a:extLst>
                    <a:ext uri="{FF2B5EF4-FFF2-40B4-BE49-F238E27FC236}">
                      <a16:creationId xmlns:a16="http://schemas.microsoft.com/office/drawing/2014/main" id="{E813BB78-AF75-4DFF-A07E-F8FA2447AD49}"/>
                    </a:ext>
                  </a:extLst>
                </p:cNvPr>
                <p:cNvPicPr/>
                <p:nvPr/>
              </p:nvPicPr>
              <p:blipFill>
                <a:blip r:embed="rId79"/>
                <a:stretch>
                  <a:fillRect/>
                </a:stretch>
              </p:blipFill>
              <p:spPr>
                <a:xfrm>
                  <a:off x="5427988" y="2070013"/>
                  <a:ext cx="3060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Freihand 50">
                  <a:extLst>
                    <a:ext uri="{FF2B5EF4-FFF2-40B4-BE49-F238E27FC236}">
                      <a16:creationId xmlns:a16="http://schemas.microsoft.com/office/drawing/2014/main" id="{AF8C31FD-BA6F-44AA-93D4-C3B510F5C224}"/>
                    </a:ext>
                  </a:extLst>
                </p14:cNvPr>
                <p14:cNvContentPartPr/>
                <p14:nvPr/>
              </p14:nvContentPartPr>
              <p14:xfrm>
                <a:off x="5460388" y="2246053"/>
                <a:ext cx="312120" cy="371880"/>
              </p14:xfrm>
            </p:contentPart>
          </mc:Choice>
          <mc:Fallback>
            <p:pic>
              <p:nvPicPr>
                <p:cNvPr id="51" name="Freihand 50">
                  <a:extLst>
                    <a:ext uri="{FF2B5EF4-FFF2-40B4-BE49-F238E27FC236}">
                      <a16:creationId xmlns:a16="http://schemas.microsoft.com/office/drawing/2014/main" id="{AF8C31FD-BA6F-44AA-93D4-C3B510F5C224}"/>
                    </a:ext>
                  </a:extLst>
                </p:cNvPr>
                <p:cNvPicPr/>
                <p:nvPr/>
              </p:nvPicPr>
              <p:blipFill>
                <a:blip r:embed="rId81"/>
                <a:stretch>
                  <a:fillRect/>
                </a:stretch>
              </p:blipFill>
              <p:spPr>
                <a:xfrm>
                  <a:off x="5451748" y="2237413"/>
                  <a:ext cx="329760" cy="3895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Freihand 51">
                  <a:extLst>
                    <a:ext uri="{FF2B5EF4-FFF2-40B4-BE49-F238E27FC236}">
                      <a16:creationId xmlns:a16="http://schemas.microsoft.com/office/drawing/2014/main" id="{11EA3EEC-F2B4-40C1-96F0-F8686F894B1D}"/>
                    </a:ext>
                  </a:extLst>
                </p14:cNvPr>
                <p14:cNvContentPartPr/>
                <p14:nvPr/>
              </p14:nvContentPartPr>
              <p14:xfrm>
                <a:off x="5861068" y="2093053"/>
                <a:ext cx="143280" cy="496440"/>
              </p14:xfrm>
            </p:contentPart>
          </mc:Choice>
          <mc:Fallback>
            <p:pic>
              <p:nvPicPr>
                <p:cNvPr id="52" name="Freihand 51">
                  <a:extLst>
                    <a:ext uri="{FF2B5EF4-FFF2-40B4-BE49-F238E27FC236}">
                      <a16:creationId xmlns:a16="http://schemas.microsoft.com/office/drawing/2014/main" id="{11EA3EEC-F2B4-40C1-96F0-F8686F894B1D}"/>
                    </a:ext>
                  </a:extLst>
                </p:cNvPr>
                <p:cNvPicPr/>
                <p:nvPr/>
              </p:nvPicPr>
              <p:blipFill>
                <a:blip r:embed="rId83"/>
                <a:stretch>
                  <a:fillRect/>
                </a:stretch>
              </p:blipFill>
              <p:spPr>
                <a:xfrm>
                  <a:off x="5852068" y="2084413"/>
                  <a:ext cx="16092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Freihand 52">
                  <a:extLst>
                    <a:ext uri="{FF2B5EF4-FFF2-40B4-BE49-F238E27FC236}">
                      <a16:creationId xmlns:a16="http://schemas.microsoft.com/office/drawing/2014/main" id="{F6CB3BFA-923B-4A27-A2C6-798349AC22D8}"/>
                    </a:ext>
                  </a:extLst>
                </p14:cNvPr>
                <p14:cNvContentPartPr/>
                <p14:nvPr/>
              </p14:nvContentPartPr>
              <p14:xfrm>
                <a:off x="6239428" y="2196013"/>
                <a:ext cx="414360" cy="39600"/>
              </p14:xfrm>
            </p:contentPart>
          </mc:Choice>
          <mc:Fallback>
            <p:pic>
              <p:nvPicPr>
                <p:cNvPr id="53" name="Freihand 52">
                  <a:extLst>
                    <a:ext uri="{FF2B5EF4-FFF2-40B4-BE49-F238E27FC236}">
                      <a16:creationId xmlns:a16="http://schemas.microsoft.com/office/drawing/2014/main" id="{F6CB3BFA-923B-4A27-A2C6-798349AC22D8}"/>
                    </a:ext>
                  </a:extLst>
                </p:cNvPr>
                <p:cNvPicPr/>
                <p:nvPr/>
              </p:nvPicPr>
              <p:blipFill>
                <a:blip r:embed="rId85"/>
                <a:stretch>
                  <a:fillRect/>
                </a:stretch>
              </p:blipFill>
              <p:spPr>
                <a:xfrm>
                  <a:off x="6230428" y="2187373"/>
                  <a:ext cx="43200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Freihand 54">
                  <a:extLst>
                    <a:ext uri="{FF2B5EF4-FFF2-40B4-BE49-F238E27FC236}">
                      <a16:creationId xmlns:a16="http://schemas.microsoft.com/office/drawing/2014/main" id="{CD80650E-B218-4D0F-8A44-4A48EC4C6C6F}"/>
                    </a:ext>
                  </a:extLst>
                </p14:cNvPr>
                <p14:cNvContentPartPr/>
                <p14:nvPr/>
              </p14:nvContentPartPr>
              <p14:xfrm>
                <a:off x="4057468" y="2136613"/>
                <a:ext cx="506520" cy="408240"/>
              </p14:xfrm>
            </p:contentPart>
          </mc:Choice>
          <mc:Fallback>
            <p:pic>
              <p:nvPicPr>
                <p:cNvPr id="55" name="Freihand 54">
                  <a:extLst>
                    <a:ext uri="{FF2B5EF4-FFF2-40B4-BE49-F238E27FC236}">
                      <a16:creationId xmlns:a16="http://schemas.microsoft.com/office/drawing/2014/main" id="{CD80650E-B218-4D0F-8A44-4A48EC4C6C6F}"/>
                    </a:ext>
                  </a:extLst>
                </p:cNvPr>
                <p:cNvPicPr/>
                <p:nvPr/>
              </p:nvPicPr>
              <p:blipFill>
                <a:blip r:embed="rId87"/>
                <a:stretch>
                  <a:fillRect/>
                </a:stretch>
              </p:blipFill>
              <p:spPr>
                <a:xfrm>
                  <a:off x="4048828" y="2127613"/>
                  <a:ext cx="52416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Freihand 55">
                  <a:extLst>
                    <a:ext uri="{FF2B5EF4-FFF2-40B4-BE49-F238E27FC236}">
                      <a16:creationId xmlns:a16="http://schemas.microsoft.com/office/drawing/2014/main" id="{792D399B-7EAD-4C98-B16D-565A4E3C0192}"/>
                    </a:ext>
                  </a:extLst>
                </p14:cNvPr>
                <p14:cNvContentPartPr/>
                <p14:nvPr/>
              </p14:nvContentPartPr>
              <p14:xfrm>
                <a:off x="3990868" y="2038333"/>
                <a:ext cx="404640" cy="419760"/>
              </p14:xfrm>
            </p:contentPart>
          </mc:Choice>
          <mc:Fallback>
            <p:pic>
              <p:nvPicPr>
                <p:cNvPr id="56" name="Freihand 55">
                  <a:extLst>
                    <a:ext uri="{FF2B5EF4-FFF2-40B4-BE49-F238E27FC236}">
                      <a16:creationId xmlns:a16="http://schemas.microsoft.com/office/drawing/2014/main" id="{792D399B-7EAD-4C98-B16D-565A4E3C0192}"/>
                    </a:ext>
                  </a:extLst>
                </p:cNvPr>
                <p:cNvPicPr/>
                <p:nvPr/>
              </p:nvPicPr>
              <p:blipFill>
                <a:blip r:embed="rId89"/>
                <a:stretch>
                  <a:fillRect/>
                </a:stretch>
              </p:blipFill>
              <p:spPr>
                <a:xfrm>
                  <a:off x="3982228" y="2029333"/>
                  <a:ext cx="42228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Freihand 56">
                  <a:extLst>
                    <a:ext uri="{FF2B5EF4-FFF2-40B4-BE49-F238E27FC236}">
                      <a16:creationId xmlns:a16="http://schemas.microsoft.com/office/drawing/2014/main" id="{5952DB1E-E006-4E9A-8469-86A0E03F798A}"/>
                    </a:ext>
                  </a:extLst>
                </p14:cNvPr>
                <p14:cNvContentPartPr/>
                <p14:nvPr/>
              </p14:nvContentPartPr>
              <p14:xfrm>
                <a:off x="5946748" y="2728453"/>
                <a:ext cx="15840" cy="44640"/>
              </p14:xfrm>
            </p:contentPart>
          </mc:Choice>
          <mc:Fallback>
            <p:pic>
              <p:nvPicPr>
                <p:cNvPr id="57" name="Freihand 56">
                  <a:extLst>
                    <a:ext uri="{FF2B5EF4-FFF2-40B4-BE49-F238E27FC236}">
                      <a16:creationId xmlns:a16="http://schemas.microsoft.com/office/drawing/2014/main" id="{5952DB1E-E006-4E9A-8469-86A0E03F798A}"/>
                    </a:ext>
                  </a:extLst>
                </p:cNvPr>
                <p:cNvPicPr/>
                <p:nvPr/>
              </p:nvPicPr>
              <p:blipFill>
                <a:blip r:embed="rId91"/>
                <a:stretch>
                  <a:fillRect/>
                </a:stretch>
              </p:blipFill>
              <p:spPr>
                <a:xfrm>
                  <a:off x="5938108" y="2719813"/>
                  <a:ext cx="3348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Freihand 58">
                  <a:extLst>
                    <a:ext uri="{FF2B5EF4-FFF2-40B4-BE49-F238E27FC236}">
                      <a16:creationId xmlns:a16="http://schemas.microsoft.com/office/drawing/2014/main" id="{612ADAC9-36B8-465B-8729-12588C60FA73}"/>
                    </a:ext>
                  </a:extLst>
                </p14:cNvPr>
                <p14:cNvContentPartPr/>
                <p14:nvPr/>
              </p14:nvContentPartPr>
              <p14:xfrm>
                <a:off x="1734028" y="2584453"/>
                <a:ext cx="837360" cy="1175040"/>
              </p14:xfrm>
            </p:contentPart>
          </mc:Choice>
          <mc:Fallback>
            <p:pic>
              <p:nvPicPr>
                <p:cNvPr id="59" name="Freihand 58">
                  <a:extLst>
                    <a:ext uri="{FF2B5EF4-FFF2-40B4-BE49-F238E27FC236}">
                      <a16:creationId xmlns:a16="http://schemas.microsoft.com/office/drawing/2014/main" id="{612ADAC9-36B8-465B-8729-12588C60FA73}"/>
                    </a:ext>
                  </a:extLst>
                </p:cNvPr>
                <p:cNvPicPr/>
                <p:nvPr/>
              </p:nvPicPr>
              <p:blipFill>
                <a:blip r:embed="rId93"/>
                <a:stretch>
                  <a:fillRect/>
                </a:stretch>
              </p:blipFill>
              <p:spPr>
                <a:xfrm>
                  <a:off x="1725388" y="2575813"/>
                  <a:ext cx="855000" cy="119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0" name="Freihand 59">
                  <a:extLst>
                    <a:ext uri="{FF2B5EF4-FFF2-40B4-BE49-F238E27FC236}">
                      <a16:creationId xmlns:a16="http://schemas.microsoft.com/office/drawing/2014/main" id="{B43842FF-A19A-46F8-9CA7-67E06E34B9EC}"/>
                    </a:ext>
                  </a:extLst>
                </p14:cNvPr>
                <p14:cNvContentPartPr/>
                <p14:nvPr/>
              </p14:nvContentPartPr>
              <p14:xfrm>
                <a:off x="1373308" y="2943373"/>
                <a:ext cx="861480" cy="633240"/>
              </p14:xfrm>
            </p:contentPart>
          </mc:Choice>
          <mc:Fallback>
            <p:pic>
              <p:nvPicPr>
                <p:cNvPr id="60" name="Freihand 59">
                  <a:extLst>
                    <a:ext uri="{FF2B5EF4-FFF2-40B4-BE49-F238E27FC236}">
                      <a16:creationId xmlns:a16="http://schemas.microsoft.com/office/drawing/2014/main" id="{B43842FF-A19A-46F8-9CA7-67E06E34B9EC}"/>
                    </a:ext>
                  </a:extLst>
                </p:cNvPr>
                <p:cNvPicPr/>
                <p:nvPr/>
              </p:nvPicPr>
              <p:blipFill>
                <a:blip r:embed="rId95"/>
                <a:stretch>
                  <a:fillRect/>
                </a:stretch>
              </p:blipFill>
              <p:spPr>
                <a:xfrm>
                  <a:off x="1364308" y="2934733"/>
                  <a:ext cx="879120" cy="650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Freihand 60">
                  <a:extLst>
                    <a:ext uri="{FF2B5EF4-FFF2-40B4-BE49-F238E27FC236}">
                      <a16:creationId xmlns:a16="http://schemas.microsoft.com/office/drawing/2014/main" id="{12DF2FA4-8EA2-44D6-8E78-A74BEFB527CF}"/>
                    </a:ext>
                  </a:extLst>
                </p14:cNvPr>
                <p14:cNvContentPartPr/>
                <p14:nvPr/>
              </p14:nvContentPartPr>
              <p14:xfrm>
                <a:off x="3236308" y="2925733"/>
                <a:ext cx="455760" cy="277920"/>
              </p14:xfrm>
            </p:contentPart>
          </mc:Choice>
          <mc:Fallback>
            <p:pic>
              <p:nvPicPr>
                <p:cNvPr id="61" name="Freihand 60">
                  <a:extLst>
                    <a:ext uri="{FF2B5EF4-FFF2-40B4-BE49-F238E27FC236}">
                      <a16:creationId xmlns:a16="http://schemas.microsoft.com/office/drawing/2014/main" id="{12DF2FA4-8EA2-44D6-8E78-A74BEFB527CF}"/>
                    </a:ext>
                  </a:extLst>
                </p:cNvPr>
                <p:cNvPicPr/>
                <p:nvPr/>
              </p:nvPicPr>
              <p:blipFill>
                <a:blip r:embed="rId97"/>
                <a:stretch>
                  <a:fillRect/>
                </a:stretch>
              </p:blipFill>
              <p:spPr>
                <a:xfrm>
                  <a:off x="3227668" y="2916733"/>
                  <a:ext cx="47340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Freihand 62">
                  <a:extLst>
                    <a:ext uri="{FF2B5EF4-FFF2-40B4-BE49-F238E27FC236}">
                      <a16:creationId xmlns:a16="http://schemas.microsoft.com/office/drawing/2014/main" id="{7D064D11-F1A3-4D31-A9D0-9942EAF7375F}"/>
                    </a:ext>
                  </a:extLst>
                </p14:cNvPr>
                <p14:cNvContentPartPr/>
                <p14:nvPr/>
              </p14:nvContentPartPr>
              <p14:xfrm>
                <a:off x="2084668" y="3034453"/>
                <a:ext cx="189000" cy="503640"/>
              </p14:xfrm>
            </p:contentPart>
          </mc:Choice>
          <mc:Fallback>
            <p:pic>
              <p:nvPicPr>
                <p:cNvPr id="63" name="Freihand 62">
                  <a:extLst>
                    <a:ext uri="{FF2B5EF4-FFF2-40B4-BE49-F238E27FC236}">
                      <a16:creationId xmlns:a16="http://schemas.microsoft.com/office/drawing/2014/main" id="{7D064D11-F1A3-4D31-A9D0-9942EAF7375F}"/>
                    </a:ext>
                  </a:extLst>
                </p:cNvPr>
                <p:cNvPicPr/>
                <p:nvPr/>
              </p:nvPicPr>
              <p:blipFill>
                <a:blip r:embed="rId99"/>
                <a:stretch>
                  <a:fillRect/>
                </a:stretch>
              </p:blipFill>
              <p:spPr>
                <a:xfrm>
                  <a:off x="2076028" y="3025813"/>
                  <a:ext cx="20664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Freihand 63">
                  <a:extLst>
                    <a:ext uri="{FF2B5EF4-FFF2-40B4-BE49-F238E27FC236}">
                      <a16:creationId xmlns:a16="http://schemas.microsoft.com/office/drawing/2014/main" id="{FBAA8972-46F4-4FF5-9FC1-D1BC2EEA2D80}"/>
                    </a:ext>
                  </a:extLst>
                </p14:cNvPr>
                <p14:cNvContentPartPr/>
                <p14:nvPr/>
              </p14:nvContentPartPr>
              <p14:xfrm>
                <a:off x="3262228" y="2857693"/>
                <a:ext cx="229680" cy="676440"/>
              </p14:xfrm>
            </p:contentPart>
          </mc:Choice>
          <mc:Fallback>
            <p:pic>
              <p:nvPicPr>
                <p:cNvPr id="64" name="Freihand 63">
                  <a:extLst>
                    <a:ext uri="{FF2B5EF4-FFF2-40B4-BE49-F238E27FC236}">
                      <a16:creationId xmlns:a16="http://schemas.microsoft.com/office/drawing/2014/main" id="{FBAA8972-46F4-4FF5-9FC1-D1BC2EEA2D80}"/>
                    </a:ext>
                  </a:extLst>
                </p:cNvPr>
                <p:cNvPicPr/>
                <p:nvPr/>
              </p:nvPicPr>
              <p:blipFill>
                <a:blip r:embed="rId101"/>
                <a:stretch>
                  <a:fillRect/>
                </a:stretch>
              </p:blipFill>
              <p:spPr>
                <a:xfrm>
                  <a:off x="3253588" y="2849053"/>
                  <a:ext cx="247320" cy="694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Freihand 64">
                  <a:extLst>
                    <a:ext uri="{FF2B5EF4-FFF2-40B4-BE49-F238E27FC236}">
                      <a16:creationId xmlns:a16="http://schemas.microsoft.com/office/drawing/2014/main" id="{8F5F3B19-73F7-4D0C-9C69-81D3AA443B6D}"/>
                    </a:ext>
                  </a:extLst>
                </p14:cNvPr>
                <p14:cNvContentPartPr/>
                <p14:nvPr/>
              </p14:nvContentPartPr>
              <p14:xfrm>
                <a:off x="6807868" y="2860573"/>
                <a:ext cx="309240" cy="448920"/>
              </p14:xfrm>
            </p:contentPart>
          </mc:Choice>
          <mc:Fallback>
            <p:pic>
              <p:nvPicPr>
                <p:cNvPr id="65" name="Freihand 64">
                  <a:extLst>
                    <a:ext uri="{FF2B5EF4-FFF2-40B4-BE49-F238E27FC236}">
                      <a16:creationId xmlns:a16="http://schemas.microsoft.com/office/drawing/2014/main" id="{8F5F3B19-73F7-4D0C-9C69-81D3AA443B6D}"/>
                    </a:ext>
                  </a:extLst>
                </p:cNvPr>
                <p:cNvPicPr/>
                <p:nvPr/>
              </p:nvPicPr>
              <p:blipFill>
                <a:blip r:embed="rId103"/>
                <a:stretch>
                  <a:fillRect/>
                </a:stretch>
              </p:blipFill>
              <p:spPr>
                <a:xfrm>
                  <a:off x="6799228" y="2851933"/>
                  <a:ext cx="32688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Freihand 65">
                  <a:extLst>
                    <a:ext uri="{FF2B5EF4-FFF2-40B4-BE49-F238E27FC236}">
                      <a16:creationId xmlns:a16="http://schemas.microsoft.com/office/drawing/2014/main" id="{E10EF24A-5AA7-4F72-B3B6-741043F27C5E}"/>
                    </a:ext>
                  </a:extLst>
                </p14:cNvPr>
                <p14:cNvContentPartPr/>
                <p14:nvPr/>
              </p14:nvContentPartPr>
              <p14:xfrm>
                <a:off x="8047708" y="2775613"/>
                <a:ext cx="169200" cy="589320"/>
              </p14:xfrm>
            </p:contentPart>
          </mc:Choice>
          <mc:Fallback>
            <p:pic>
              <p:nvPicPr>
                <p:cNvPr id="66" name="Freihand 65">
                  <a:extLst>
                    <a:ext uri="{FF2B5EF4-FFF2-40B4-BE49-F238E27FC236}">
                      <a16:creationId xmlns:a16="http://schemas.microsoft.com/office/drawing/2014/main" id="{E10EF24A-5AA7-4F72-B3B6-741043F27C5E}"/>
                    </a:ext>
                  </a:extLst>
                </p:cNvPr>
                <p:cNvPicPr/>
                <p:nvPr/>
              </p:nvPicPr>
              <p:blipFill>
                <a:blip r:embed="rId105"/>
                <a:stretch>
                  <a:fillRect/>
                </a:stretch>
              </p:blipFill>
              <p:spPr>
                <a:xfrm>
                  <a:off x="8039068" y="2766613"/>
                  <a:ext cx="186840" cy="606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Freihand 67">
                  <a:extLst>
                    <a:ext uri="{FF2B5EF4-FFF2-40B4-BE49-F238E27FC236}">
                      <a16:creationId xmlns:a16="http://schemas.microsoft.com/office/drawing/2014/main" id="{3E06495F-355A-41D2-AD5B-E1D6CF3539A0}"/>
                    </a:ext>
                  </a:extLst>
                </p14:cNvPr>
                <p14:cNvContentPartPr/>
                <p14:nvPr/>
              </p14:nvContentPartPr>
              <p14:xfrm>
                <a:off x="2575708" y="1777693"/>
                <a:ext cx="356040" cy="263520"/>
              </p14:xfrm>
            </p:contentPart>
          </mc:Choice>
          <mc:Fallback>
            <p:pic>
              <p:nvPicPr>
                <p:cNvPr id="68" name="Freihand 67">
                  <a:extLst>
                    <a:ext uri="{FF2B5EF4-FFF2-40B4-BE49-F238E27FC236}">
                      <a16:creationId xmlns:a16="http://schemas.microsoft.com/office/drawing/2014/main" id="{3E06495F-355A-41D2-AD5B-E1D6CF3539A0}"/>
                    </a:ext>
                  </a:extLst>
                </p:cNvPr>
                <p:cNvPicPr/>
                <p:nvPr/>
              </p:nvPicPr>
              <p:blipFill>
                <a:blip r:embed="rId107"/>
                <a:stretch>
                  <a:fillRect/>
                </a:stretch>
              </p:blipFill>
              <p:spPr>
                <a:xfrm>
                  <a:off x="2566708" y="1768693"/>
                  <a:ext cx="37368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0" name="Freihand 69">
                  <a:extLst>
                    <a:ext uri="{FF2B5EF4-FFF2-40B4-BE49-F238E27FC236}">
                      <a16:creationId xmlns:a16="http://schemas.microsoft.com/office/drawing/2014/main" id="{8D5C62DE-12E8-4330-B703-EEA1FE23D5DB}"/>
                    </a:ext>
                  </a:extLst>
                </p14:cNvPr>
                <p14:cNvContentPartPr/>
                <p14:nvPr/>
              </p14:nvContentPartPr>
              <p14:xfrm>
                <a:off x="7617868" y="1864453"/>
                <a:ext cx="298080" cy="36360"/>
              </p14:xfrm>
            </p:contentPart>
          </mc:Choice>
          <mc:Fallback>
            <p:pic>
              <p:nvPicPr>
                <p:cNvPr id="70" name="Freihand 69">
                  <a:extLst>
                    <a:ext uri="{FF2B5EF4-FFF2-40B4-BE49-F238E27FC236}">
                      <a16:creationId xmlns:a16="http://schemas.microsoft.com/office/drawing/2014/main" id="{8D5C62DE-12E8-4330-B703-EEA1FE23D5DB}"/>
                    </a:ext>
                  </a:extLst>
                </p:cNvPr>
                <p:cNvPicPr/>
                <p:nvPr/>
              </p:nvPicPr>
              <p:blipFill>
                <a:blip r:embed="rId109"/>
                <a:stretch>
                  <a:fillRect/>
                </a:stretch>
              </p:blipFill>
              <p:spPr>
                <a:xfrm>
                  <a:off x="7608868" y="1855813"/>
                  <a:ext cx="3157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2" name="Freihand 71">
                  <a:extLst>
                    <a:ext uri="{FF2B5EF4-FFF2-40B4-BE49-F238E27FC236}">
                      <a16:creationId xmlns:a16="http://schemas.microsoft.com/office/drawing/2014/main" id="{756593C2-3D16-4EB5-B237-E3B2D54E11C4}"/>
                    </a:ext>
                  </a:extLst>
                </p14:cNvPr>
                <p14:cNvContentPartPr/>
                <p14:nvPr/>
              </p14:nvContentPartPr>
              <p14:xfrm>
                <a:off x="2115988" y="2822773"/>
                <a:ext cx="172800" cy="375840"/>
              </p14:xfrm>
            </p:contentPart>
          </mc:Choice>
          <mc:Fallback>
            <p:pic>
              <p:nvPicPr>
                <p:cNvPr id="72" name="Freihand 71">
                  <a:extLst>
                    <a:ext uri="{FF2B5EF4-FFF2-40B4-BE49-F238E27FC236}">
                      <a16:creationId xmlns:a16="http://schemas.microsoft.com/office/drawing/2014/main" id="{756593C2-3D16-4EB5-B237-E3B2D54E11C4}"/>
                    </a:ext>
                  </a:extLst>
                </p:cNvPr>
                <p:cNvPicPr/>
                <p:nvPr/>
              </p:nvPicPr>
              <p:blipFill>
                <a:blip r:embed="rId111"/>
                <a:stretch>
                  <a:fillRect/>
                </a:stretch>
              </p:blipFill>
              <p:spPr>
                <a:xfrm>
                  <a:off x="2107348" y="2813773"/>
                  <a:ext cx="19044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3" name="Freihand 72">
                  <a:extLst>
                    <a:ext uri="{FF2B5EF4-FFF2-40B4-BE49-F238E27FC236}">
                      <a16:creationId xmlns:a16="http://schemas.microsoft.com/office/drawing/2014/main" id="{0CB11CD2-18A7-456C-8444-F6015E043106}"/>
                    </a:ext>
                  </a:extLst>
                </p14:cNvPr>
                <p14:cNvContentPartPr/>
                <p14:nvPr/>
              </p14:nvContentPartPr>
              <p14:xfrm>
                <a:off x="3063148" y="2855533"/>
                <a:ext cx="204840" cy="393480"/>
              </p14:xfrm>
            </p:contentPart>
          </mc:Choice>
          <mc:Fallback>
            <p:pic>
              <p:nvPicPr>
                <p:cNvPr id="73" name="Freihand 72">
                  <a:extLst>
                    <a:ext uri="{FF2B5EF4-FFF2-40B4-BE49-F238E27FC236}">
                      <a16:creationId xmlns:a16="http://schemas.microsoft.com/office/drawing/2014/main" id="{0CB11CD2-18A7-456C-8444-F6015E043106}"/>
                    </a:ext>
                  </a:extLst>
                </p:cNvPr>
                <p:cNvPicPr/>
                <p:nvPr/>
              </p:nvPicPr>
              <p:blipFill>
                <a:blip r:embed="rId113"/>
                <a:stretch>
                  <a:fillRect/>
                </a:stretch>
              </p:blipFill>
              <p:spPr>
                <a:xfrm>
                  <a:off x="3054508" y="2846893"/>
                  <a:ext cx="22248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5" name="Freihand 74">
                  <a:extLst>
                    <a:ext uri="{FF2B5EF4-FFF2-40B4-BE49-F238E27FC236}">
                      <a16:creationId xmlns:a16="http://schemas.microsoft.com/office/drawing/2014/main" id="{B9FADF09-069F-4018-B979-2CB5225A76F3}"/>
                    </a:ext>
                  </a:extLst>
                </p14:cNvPr>
                <p14:cNvContentPartPr/>
                <p14:nvPr/>
              </p14:nvContentPartPr>
              <p14:xfrm>
                <a:off x="6875188" y="2735653"/>
                <a:ext cx="286200" cy="367200"/>
              </p14:xfrm>
            </p:contentPart>
          </mc:Choice>
          <mc:Fallback>
            <p:pic>
              <p:nvPicPr>
                <p:cNvPr id="75" name="Freihand 74">
                  <a:extLst>
                    <a:ext uri="{FF2B5EF4-FFF2-40B4-BE49-F238E27FC236}">
                      <a16:creationId xmlns:a16="http://schemas.microsoft.com/office/drawing/2014/main" id="{B9FADF09-069F-4018-B979-2CB5225A76F3}"/>
                    </a:ext>
                  </a:extLst>
                </p:cNvPr>
                <p:cNvPicPr/>
                <p:nvPr/>
              </p:nvPicPr>
              <p:blipFill>
                <a:blip r:embed="rId115"/>
                <a:stretch>
                  <a:fillRect/>
                </a:stretch>
              </p:blipFill>
              <p:spPr>
                <a:xfrm>
                  <a:off x="6866548" y="2726653"/>
                  <a:ext cx="30384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6" name="Freihand 75">
                  <a:extLst>
                    <a:ext uri="{FF2B5EF4-FFF2-40B4-BE49-F238E27FC236}">
                      <a16:creationId xmlns:a16="http://schemas.microsoft.com/office/drawing/2014/main" id="{B2562512-D664-4894-A802-477061CB790D}"/>
                    </a:ext>
                  </a:extLst>
                </p14:cNvPr>
                <p14:cNvContentPartPr/>
                <p14:nvPr/>
              </p14:nvContentPartPr>
              <p14:xfrm>
                <a:off x="8257228" y="2986213"/>
                <a:ext cx="13680" cy="63000"/>
              </p14:xfrm>
            </p:contentPart>
          </mc:Choice>
          <mc:Fallback>
            <p:pic>
              <p:nvPicPr>
                <p:cNvPr id="76" name="Freihand 75">
                  <a:extLst>
                    <a:ext uri="{FF2B5EF4-FFF2-40B4-BE49-F238E27FC236}">
                      <a16:creationId xmlns:a16="http://schemas.microsoft.com/office/drawing/2014/main" id="{B2562512-D664-4894-A802-477061CB790D}"/>
                    </a:ext>
                  </a:extLst>
                </p:cNvPr>
                <p:cNvPicPr/>
                <p:nvPr/>
              </p:nvPicPr>
              <p:blipFill>
                <a:blip r:embed="rId117"/>
                <a:stretch>
                  <a:fillRect/>
                </a:stretch>
              </p:blipFill>
              <p:spPr>
                <a:xfrm>
                  <a:off x="8248228" y="2977573"/>
                  <a:ext cx="3132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8" name="Freihand 77">
                  <a:extLst>
                    <a:ext uri="{FF2B5EF4-FFF2-40B4-BE49-F238E27FC236}">
                      <a16:creationId xmlns:a16="http://schemas.microsoft.com/office/drawing/2014/main" id="{B2FA7149-9491-452E-BEE4-1D19108D6CAE}"/>
                    </a:ext>
                  </a:extLst>
                </p14:cNvPr>
                <p14:cNvContentPartPr/>
                <p14:nvPr/>
              </p14:nvContentPartPr>
              <p14:xfrm>
                <a:off x="1838788" y="1706773"/>
                <a:ext cx="1634760" cy="1668600"/>
              </p14:xfrm>
            </p:contentPart>
          </mc:Choice>
          <mc:Fallback>
            <p:pic>
              <p:nvPicPr>
                <p:cNvPr id="78" name="Freihand 77">
                  <a:extLst>
                    <a:ext uri="{FF2B5EF4-FFF2-40B4-BE49-F238E27FC236}">
                      <a16:creationId xmlns:a16="http://schemas.microsoft.com/office/drawing/2014/main" id="{B2FA7149-9491-452E-BEE4-1D19108D6CAE}"/>
                    </a:ext>
                  </a:extLst>
                </p:cNvPr>
                <p:cNvPicPr/>
                <p:nvPr/>
              </p:nvPicPr>
              <p:blipFill>
                <a:blip r:embed="rId119"/>
                <a:stretch>
                  <a:fillRect/>
                </a:stretch>
              </p:blipFill>
              <p:spPr>
                <a:xfrm>
                  <a:off x="1830148" y="1698133"/>
                  <a:ext cx="1652400" cy="1686240"/>
                </a:xfrm>
                <a:prstGeom prst="rect">
                  <a:avLst/>
                </a:prstGeom>
              </p:spPr>
            </p:pic>
          </mc:Fallback>
        </mc:AlternateContent>
      </p:grpSp>
    </p:spTree>
    <p:extLst>
      <p:ext uri="{BB962C8B-B14F-4D97-AF65-F5344CB8AC3E}">
        <p14:creationId xmlns:p14="http://schemas.microsoft.com/office/powerpoint/2010/main" val="314524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uppieren 16">
            <a:extLst>
              <a:ext uri="{FF2B5EF4-FFF2-40B4-BE49-F238E27FC236}">
                <a16:creationId xmlns:a16="http://schemas.microsoft.com/office/drawing/2014/main" id="{C3EC0667-1E54-46A0-97B7-431DE5D6BDB2}"/>
              </a:ext>
            </a:extLst>
          </p:cNvPr>
          <p:cNvGrpSpPr/>
          <p:nvPr/>
        </p:nvGrpSpPr>
        <p:grpSpPr>
          <a:xfrm>
            <a:off x="888388" y="1490053"/>
            <a:ext cx="1352160" cy="1411920"/>
            <a:chOff x="888388" y="1490053"/>
            <a:chExt cx="1352160" cy="1411920"/>
          </a:xfrm>
        </p:grpSpPr>
        <mc:AlternateContent xmlns:mc="http://schemas.openxmlformats.org/markup-compatibility/2006">
          <mc:Choice xmlns:p14="http://schemas.microsoft.com/office/powerpoint/2010/main" Requires="p14">
            <p:contentPart p14:bwMode="auto" r:id="rId2">
              <p14:nvContentPartPr>
                <p14:cNvPr id="7" name="Freihand 6">
                  <a:extLst>
                    <a:ext uri="{FF2B5EF4-FFF2-40B4-BE49-F238E27FC236}">
                      <a16:creationId xmlns:a16="http://schemas.microsoft.com/office/drawing/2014/main" id="{E37CC50B-519D-4277-A787-9C8851358224}"/>
                    </a:ext>
                  </a:extLst>
                </p14:cNvPr>
                <p14:cNvContentPartPr/>
                <p14:nvPr/>
              </p14:nvContentPartPr>
              <p14:xfrm>
                <a:off x="1634668" y="1513093"/>
                <a:ext cx="49320" cy="1369440"/>
              </p14:xfrm>
            </p:contentPart>
          </mc:Choice>
          <mc:Fallback>
            <p:pic>
              <p:nvPicPr>
                <p:cNvPr id="7" name="Freihand 6">
                  <a:extLst>
                    <a:ext uri="{FF2B5EF4-FFF2-40B4-BE49-F238E27FC236}">
                      <a16:creationId xmlns:a16="http://schemas.microsoft.com/office/drawing/2014/main" id="{E37CC50B-519D-4277-A787-9C8851358224}"/>
                    </a:ext>
                  </a:extLst>
                </p:cNvPr>
                <p:cNvPicPr/>
                <p:nvPr/>
              </p:nvPicPr>
              <p:blipFill>
                <a:blip r:embed="rId3"/>
                <a:stretch>
                  <a:fillRect/>
                </a:stretch>
              </p:blipFill>
              <p:spPr>
                <a:xfrm>
                  <a:off x="1625668" y="1504453"/>
                  <a:ext cx="66960" cy="1387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Freihand 7">
                  <a:extLst>
                    <a:ext uri="{FF2B5EF4-FFF2-40B4-BE49-F238E27FC236}">
                      <a16:creationId xmlns:a16="http://schemas.microsoft.com/office/drawing/2014/main" id="{28C9ACBD-F0DD-48C4-8E0D-CF1DB3B30113}"/>
                    </a:ext>
                  </a:extLst>
                </p14:cNvPr>
                <p14:cNvContentPartPr/>
                <p14:nvPr/>
              </p14:nvContentPartPr>
              <p14:xfrm>
                <a:off x="1632868" y="1490053"/>
                <a:ext cx="607680" cy="1411920"/>
              </p14:xfrm>
            </p:contentPart>
          </mc:Choice>
          <mc:Fallback>
            <p:pic>
              <p:nvPicPr>
                <p:cNvPr id="8" name="Freihand 7">
                  <a:extLst>
                    <a:ext uri="{FF2B5EF4-FFF2-40B4-BE49-F238E27FC236}">
                      <a16:creationId xmlns:a16="http://schemas.microsoft.com/office/drawing/2014/main" id="{28C9ACBD-F0DD-48C4-8E0D-CF1DB3B30113}"/>
                    </a:ext>
                  </a:extLst>
                </p:cNvPr>
                <p:cNvPicPr/>
                <p:nvPr/>
              </p:nvPicPr>
              <p:blipFill>
                <a:blip r:embed="rId5"/>
                <a:stretch>
                  <a:fillRect/>
                </a:stretch>
              </p:blipFill>
              <p:spPr>
                <a:xfrm>
                  <a:off x="1624228" y="1481413"/>
                  <a:ext cx="625320" cy="142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Freihand 9">
                  <a:extLst>
                    <a:ext uri="{FF2B5EF4-FFF2-40B4-BE49-F238E27FC236}">
                      <a16:creationId xmlns:a16="http://schemas.microsoft.com/office/drawing/2014/main" id="{51E513BC-042C-49A2-97F5-E29A908050D0}"/>
                    </a:ext>
                  </a:extLst>
                </p14:cNvPr>
                <p14:cNvContentPartPr/>
                <p14:nvPr/>
              </p14:nvContentPartPr>
              <p14:xfrm>
                <a:off x="1700548" y="1884973"/>
                <a:ext cx="243360" cy="250920"/>
              </p14:xfrm>
            </p:contentPart>
          </mc:Choice>
          <mc:Fallback>
            <p:pic>
              <p:nvPicPr>
                <p:cNvPr id="10" name="Freihand 9">
                  <a:extLst>
                    <a:ext uri="{FF2B5EF4-FFF2-40B4-BE49-F238E27FC236}">
                      <a16:creationId xmlns:a16="http://schemas.microsoft.com/office/drawing/2014/main" id="{51E513BC-042C-49A2-97F5-E29A908050D0}"/>
                    </a:ext>
                  </a:extLst>
                </p:cNvPr>
                <p:cNvPicPr/>
                <p:nvPr/>
              </p:nvPicPr>
              <p:blipFill>
                <a:blip r:embed="rId7"/>
                <a:stretch>
                  <a:fillRect/>
                </a:stretch>
              </p:blipFill>
              <p:spPr>
                <a:xfrm>
                  <a:off x="1691548" y="1876333"/>
                  <a:ext cx="2610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Freihand 10">
                  <a:extLst>
                    <a:ext uri="{FF2B5EF4-FFF2-40B4-BE49-F238E27FC236}">
                      <a16:creationId xmlns:a16="http://schemas.microsoft.com/office/drawing/2014/main" id="{20FED173-E867-4A3F-913C-6BEFE0FEA13B}"/>
                    </a:ext>
                  </a:extLst>
                </p14:cNvPr>
                <p14:cNvContentPartPr/>
                <p14:nvPr/>
              </p14:nvContentPartPr>
              <p14:xfrm>
                <a:off x="1758148" y="2269093"/>
                <a:ext cx="168480" cy="95400"/>
              </p14:xfrm>
            </p:contentPart>
          </mc:Choice>
          <mc:Fallback>
            <p:pic>
              <p:nvPicPr>
                <p:cNvPr id="11" name="Freihand 10">
                  <a:extLst>
                    <a:ext uri="{FF2B5EF4-FFF2-40B4-BE49-F238E27FC236}">
                      <a16:creationId xmlns:a16="http://schemas.microsoft.com/office/drawing/2014/main" id="{20FED173-E867-4A3F-913C-6BEFE0FEA13B}"/>
                    </a:ext>
                  </a:extLst>
                </p:cNvPr>
                <p:cNvPicPr/>
                <p:nvPr/>
              </p:nvPicPr>
              <p:blipFill>
                <a:blip r:embed="rId9"/>
                <a:stretch>
                  <a:fillRect/>
                </a:stretch>
              </p:blipFill>
              <p:spPr>
                <a:xfrm>
                  <a:off x="1749148" y="2260093"/>
                  <a:ext cx="1861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Freihand 12">
                  <a:extLst>
                    <a:ext uri="{FF2B5EF4-FFF2-40B4-BE49-F238E27FC236}">
                      <a16:creationId xmlns:a16="http://schemas.microsoft.com/office/drawing/2014/main" id="{3B137368-60D4-46FE-84CA-E9D92BF324A8}"/>
                    </a:ext>
                  </a:extLst>
                </p14:cNvPr>
                <p14:cNvContentPartPr/>
                <p14:nvPr/>
              </p14:nvContentPartPr>
              <p14:xfrm>
                <a:off x="1340188" y="1770493"/>
                <a:ext cx="177480" cy="28800"/>
              </p14:xfrm>
            </p:contentPart>
          </mc:Choice>
          <mc:Fallback>
            <p:pic>
              <p:nvPicPr>
                <p:cNvPr id="13" name="Freihand 12">
                  <a:extLst>
                    <a:ext uri="{FF2B5EF4-FFF2-40B4-BE49-F238E27FC236}">
                      <a16:creationId xmlns:a16="http://schemas.microsoft.com/office/drawing/2014/main" id="{3B137368-60D4-46FE-84CA-E9D92BF324A8}"/>
                    </a:ext>
                  </a:extLst>
                </p:cNvPr>
                <p:cNvPicPr/>
                <p:nvPr/>
              </p:nvPicPr>
              <p:blipFill>
                <a:blip r:embed="rId11"/>
                <a:stretch>
                  <a:fillRect/>
                </a:stretch>
              </p:blipFill>
              <p:spPr>
                <a:xfrm>
                  <a:off x="1331188" y="1761493"/>
                  <a:ext cx="1951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Freihand 14">
                  <a:extLst>
                    <a:ext uri="{FF2B5EF4-FFF2-40B4-BE49-F238E27FC236}">
                      <a16:creationId xmlns:a16="http://schemas.microsoft.com/office/drawing/2014/main" id="{071804D7-BBE2-476F-8EC8-8AE40E5642A6}"/>
                    </a:ext>
                  </a:extLst>
                </p14:cNvPr>
                <p14:cNvContentPartPr/>
                <p14:nvPr/>
              </p14:nvContentPartPr>
              <p14:xfrm>
                <a:off x="888388" y="1615693"/>
                <a:ext cx="383760" cy="179280"/>
              </p14:xfrm>
            </p:contentPart>
          </mc:Choice>
          <mc:Fallback>
            <p:pic>
              <p:nvPicPr>
                <p:cNvPr id="15" name="Freihand 14">
                  <a:extLst>
                    <a:ext uri="{FF2B5EF4-FFF2-40B4-BE49-F238E27FC236}">
                      <a16:creationId xmlns:a16="http://schemas.microsoft.com/office/drawing/2014/main" id="{071804D7-BBE2-476F-8EC8-8AE40E5642A6}"/>
                    </a:ext>
                  </a:extLst>
                </p:cNvPr>
                <p:cNvPicPr/>
                <p:nvPr/>
              </p:nvPicPr>
              <p:blipFill>
                <a:blip r:embed="rId13"/>
                <a:stretch>
                  <a:fillRect/>
                </a:stretch>
              </p:blipFill>
              <p:spPr>
                <a:xfrm>
                  <a:off x="879748" y="1607053"/>
                  <a:ext cx="4014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Freihand 15">
                  <a:extLst>
                    <a:ext uri="{FF2B5EF4-FFF2-40B4-BE49-F238E27FC236}">
                      <a16:creationId xmlns:a16="http://schemas.microsoft.com/office/drawing/2014/main" id="{D3D994F0-B9C4-42AC-A10C-1CEE238BEB6A}"/>
                    </a:ext>
                  </a:extLst>
                </p14:cNvPr>
                <p14:cNvContentPartPr/>
                <p14:nvPr/>
              </p14:nvContentPartPr>
              <p14:xfrm>
                <a:off x="907828" y="1792093"/>
                <a:ext cx="27720" cy="236520"/>
              </p14:xfrm>
            </p:contentPart>
          </mc:Choice>
          <mc:Fallback>
            <p:pic>
              <p:nvPicPr>
                <p:cNvPr id="16" name="Freihand 15">
                  <a:extLst>
                    <a:ext uri="{FF2B5EF4-FFF2-40B4-BE49-F238E27FC236}">
                      <a16:creationId xmlns:a16="http://schemas.microsoft.com/office/drawing/2014/main" id="{D3D994F0-B9C4-42AC-A10C-1CEE238BEB6A}"/>
                    </a:ext>
                  </a:extLst>
                </p:cNvPr>
                <p:cNvPicPr/>
                <p:nvPr/>
              </p:nvPicPr>
              <p:blipFill>
                <a:blip r:embed="rId15"/>
                <a:stretch>
                  <a:fillRect/>
                </a:stretch>
              </p:blipFill>
              <p:spPr>
                <a:xfrm>
                  <a:off x="899188" y="1783093"/>
                  <a:ext cx="45360" cy="254160"/>
                </a:xfrm>
                <a:prstGeom prst="rect">
                  <a:avLst/>
                </a:prstGeom>
              </p:spPr>
            </p:pic>
          </mc:Fallback>
        </mc:AlternateContent>
      </p:grpSp>
    </p:spTree>
    <p:extLst>
      <p:ext uri="{BB962C8B-B14F-4D97-AF65-F5344CB8AC3E}">
        <p14:creationId xmlns:p14="http://schemas.microsoft.com/office/powerpoint/2010/main" val="1827552478"/>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6" ma:contentTypeDescription="Ein neues Dokument erstellen." ma:contentTypeScope="" ma:versionID="056af482641e7e412ce98e55d58baef4">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c8c11f7c62b477d8dbd326f9b93f965"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96B21FA-41C9-43D1-AC05-88FBC6F16E83}"/>
</file>

<file path=customXml/itemProps2.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726</Words>
  <Application>Microsoft Office PowerPoint</Application>
  <PresentationFormat>Breitbild</PresentationFormat>
  <Paragraphs>160</Paragraphs>
  <Slides>19</Slides>
  <Notes>11</Notes>
  <HiddenSlides>1</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19</vt:i4>
      </vt:variant>
    </vt:vector>
  </HeadingPairs>
  <TitlesOfParts>
    <vt:vector size="27" baseType="lpstr">
      <vt:lpstr>Arial</vt:lpstr>
      <vt:lpstr>Calibri</vt:lpstr>
      <vt:lpstr>Calibri Light</vt:lpstr>
      <vt:lpstr>Consolas</vt:lpstr>
      <vt:lpstr>Segoe UI</vt:lpstr>
      <vt:lpstr>Segoe UI Light</vt:lpstr>
      <vt:lpstr>Verdana</vt:lpstr>
      <vt:lpstr>Design1</vt:lpstr>
      <vt:lpstr>SQL Server Hochverfügbarkeitslösungen Modul 5 - Hochverfügbarkeitsgruppen</vt:lpstr>
      <vt:lpstr>Modul 5: Überblick</vt:lpstr>
      <vt:lpstr>AlwaysOn Availability Groups</vt:lpstr>
      <vt:lpstr>Availability Modes</vt:lpstr>
      <vt:lpstr>Aktive Secondary Replicas</vt:lpstr>
      <vt:lpstr>Failover in AlwaysOn Availability Group</vt:lpstr>
      <vt:lpstr>Verbesserungen in AlwaysOn Availability Groups</vt:lpstr>
      <vt:lpstr>PowerPoint-Präsentation</vt:lpstr>
      <vt:lpstr>PowerPoint-Präsentation</vt:lpstr>
      <vt:lpstr>Pre-Requisites für AlwaysOn Availability Groups</vt:lpstr>
      <vt:lpstr>Read-Only Routing</vt:lpstr>
      <vt:lpstr>Routing</vt:lpstr>
      <vt:lpstr>Lastenausgleich</vt:lpstr>
      <vt:lpstr>Monitoring AlwaysOn Availability Groups</vt:lpstr>
      <vt:lpstr>Monitoring AlwaysOn Availability Groups</vt:lpstr>
      <vt:lpstr>Neues in SQL Server 2016/2017 Availability Groups</vt:lpstr>
      <vt:lpstr>Neues zu Verfügbarkeitsgruppen ab SQL 2016/2017</vt:lpstr>
      <vt:lpstr>Verteilte Verfügbarkeitsgruppen</vt:lpstr>
      <vt:lpstr>AlwaysOn Availability Standard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Andreas Rauch</cp:lastModifiedBy>
  <cp:revision>2</cp:revision>
  <dcterms:created xsi:type="dcterms:W3CDTF">2021-08-31T09:50:45Z</dcterms:created>
  <dcterms:modified xsi:type="dcterms:W3CDTF">2022-03-23T14:12:56Z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