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drawing1.xml" ContentType="application/vnd.ms-office.drawingml.diagramDrawing+xml"/>
  <Override PartName="/ppt/diagrams/quickStyle1.xml" ContentType="application/vnd.openxmlformats-officedocument.drawingml.diagramStyle+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9" r:id="rId3"/>
    <p:sldId id="390" r:id="rId4"/>
    <p:sldId id="385" r:id="rId5"/>
    <p:sldId id="386" r:id="rId6"/>
    <p:sldId id="387" r:id="rId7"/>
    <p:sldId id="388" r:id="rId8"/>
    <p:sldId id="391"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tx2"/>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a:solidFill>
          <a:schemeClr val="tx2"/>
        </a:solidFill>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a:solidFill>
          <a:schemeClr val="accent6"/>
        </a:solidFill>
      </dgm:spPr>
      <dgm:t>
        <a:bodyPr/>
        <a:lstStyle/>
        <a:p>
          <a:r>
            <a:rPr lang="de-DE" dirty="0"/>
            <a:t>Replikation</a:t>
          </a:r>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Replikation</a:t>
          </a:r>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B22286-DCC6-48A3-ACE1-892D646CA1A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8F8735F-F2D3-470B-96F4-95014A2A27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30485341-4A10-4D08-A630-F570444553BB}"/>
              </a:ext>
            </a:extLst>
          </p:cNvPr>
          <p:cNvSpPr>
            <a:spLocks noGrp="1"/>
          </p:cNvSpPr>
          <p:nvPr>
            <p:ph type="dt" sz="half" idx="10"/>
          </p:nvPr>
        </p:nvSpPr>
        <p:spPr/>
        <p:txBody>
          <a:bodyPr/>
          <a:lstStyle/>
          <a:p>
            <a:fld id="{26A0DCB6-CD7E-425C-B729-1E923B9D90A7}" type="datetimeFigureOut">
              <a:rPr lang="de-DE" smtClean="0"/>
              <a:t>14.04.2021</a:t>
            </a:fld>
            <a:endParaRPr lang="de-DE"/>
          </a:p>
        </p:txBody>
      </p:sp>
      <p:sp>
        <p:nvSpPr>
          <p:cNvPr id="5" name="Fußzeilenplatzhalter 4">
            <a:extLst>
              <a:ext uri="{FF2B5EF4-FFF2-40B4-BE49-F238E27FC236}">
                <a16:creationId xmlns:a16="http://schemas.microsoft.com/office/drawing/2014/main" id="{9B75BFEA-BDD6-4127-9E46-0CA3DDC8B89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2C1753B-0FEC-4B5D-B6C9-0C4C18499772}"/>
              </a:ext>
            </a:extLst>
          </p:cNvPr>
          <p:cNvSpPr>
            <a:spLocks noGrp="1"/>
          </p:cNvSpPr>
          <p:nvPr>
            <p:ph type="sldNum" sz="quarter" idx="12"/>
          </p:nvPr>
        </p:nvSpPr>
        <p:spPr/>
        <p:txBody>
          <a:bodyPr/>
          <a:lstStyle/>
          <a:p>
            <a:fld id="{2C34665F-BBC2-4E26-958C-C72EF3BC50CF}" type="slidenum">
              <a:rPr lang="de-DE" smtClean="0"/>
              <a:t>‹Nr.›</a:t>
            </a:fld>
            <a:endParaRPr lang="de-DE"/>
          </a:p>
        </p:txBody>
      </p:sp>
    </p:spTree>
    <p:extLst>
      <p:ext uri="{BB962C8B-B14F-4D97-AF65-F5344CB8AC3E}">
        <p14:creationId xmlns:p14="http://schemas.microsoft.com/office/powerpoint/2010/main" val="40728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852145-DAF0-4581-AB9A-7253BE4C01B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B21F3CF4-1092-4E3A-B86E-7B16D797FD6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470AA41-F3DC-4604-9504-FB9C1141293F}"/>
              </a:ext>
            </a:extLst>
          </p:cNvPr>
          <p:cNvSpPr>
            <a:spLocks noGrp="1"/>
          </p:cNvSpPr>
          <p:nvPr>
            <p:ph type="dt" sz="half" idx="10"/>
          </p:nvPr>
        </p:nvSpPr>
        <p:spPr/>
        <p:txBody>
          <a:bodyPr/>
          <a:lstStyle/>
          <a:p>
            <a:fld id="{26A0DCB6-CD7E-425C-B729-1E923B9D90A7}" type="datetimeFigureOut">
              <a:rPr lang="de-DE" smtClean="0"/>
              <a:t>14.04.2021</a:t>
            </a:fld>
            <a:endParaRPr lang="de-DE"/>
          </a:p>
        </p:txBody>
      </p:sp>
      <p:sp>
        <p:nvSpPr>
          <p:cNvPr id="5" name="Fußzeilenplatzhalter 4">
            <a:extLst>
              <a:ext uri="{FF2B5EF4-FFF2-40B4-BE49-F238E27FC236}">
                <a16:creationId xmlns:a16="http://schemas.microsoft.com/office/drawing/2014/main" id="{2B7E64A4-F05C-46E5-ACC6-C09234400D3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31EA44B-A631-48E6-9B27-572233F95332}"/>
              </a:ext>
            </a:extLst>
          </p:cNvPr>
          <p:cNvSpPr>
            <a:spLocks noGrp="1"/>
          </p:cNvSpPr>
          <p:nvPr>
            <p:ph type="sldNum" sz="quarter" idx="12"/>
          </p:nvPr>
        </p:nvSpPr>
        <p:spPr/>
        <p:txBody>
          <a:bodyPr/>
          <a:lstStyle/>
          <a:p>
            <a:fld id="{2C34665F-BBC2-4E26-958C-C72EF3BC50CF}" type="slidenum">
              <a:rPr lang="de-DE" smtClean="0"/>
              <a:t>‹Nr.›</a:t>
            </a:fld>
            <a:endParaRPr lang="de-DE"/>
          </a:p>
        </p:txBody>
      </p:sp>
    </p:spTree>
    <p:extLst>
      <p:ext uri="{BB962C8B-B14F-4D97-AF65-F5344CB8AC3E}">
        <p14:creationId xmlns:p14="http://schemas.microsoft.com/office/powerpoint/2010/main" val="657696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C477609-BC2B-4AC7-BA3A-DF2027C7731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E1F97DE-0583-46A9-AAD7-71AB868AC95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AF68FFB-32A1-4E81-82D8-14AEC0EE5DE3}"/>
              </a:ext>
            </a:extLst>
          </p:cNvPr>
          <p:cNvSpPr>
            <a:spLocks noGrp="1"/>
          </p:cNvSpPr>
          <p:nvPr>
            <p:ph type="dt" sz="half" idx="10"/>
          </p:nvPr>
        </p:nvSpPr>
        <p:spPr/>
        <p:txBody>
          <a:bodyPr/>
          <a:lstStyle/>
          <a:p>
            <a:fld id="{26A0DCB6-CD7E-425C-B729-1E923B9D90A7}" type="datetimeFigureOut">
              <a:rPr lang="de-DE" smtClean="0"/>
              <a:t>14.04.2021</a:t>
            </a:fld>
            <a:endParaRPr lang="de-DE"/>
          </a:p>
        </p:txBody>
      </p:sp>
      <p:sp>
        <p:nvSpPr>
          <p:cNvPr id="5" name="Fußzeilenplatzhalter 4">
            <a:extLst>
              <a:ext uri="{FF2B5EF4-FFF2-40B4-BE49-F238E27FC236}">
                <a16:creationId xmlns:a16="http://schemas.microsoft.com/office/drawing/2014/main" id="{49115BC6-C15B-4287-8517-5BC54D6BFCD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38DB7D8-394A-459C-A310-F225B84788E3}"/>
              </a:ext>
            </a:extLst>
          </p:cNvPr>
          <p:cNvSpPr>
            <a:spLocks noGrp="1"/>
          </p:cNvSpPr>
          <p:nvPr>
            <p:ph type="sldNum" sz="quarter" idx="12"/>
          </p:nvPr>
        </p:nvSpPr>
        <p:spPr/>
        <p:txBody>
          <a:bodyPr/>
          <a:lstStyle/>
          <a:p>
            <a:fld id="{2C34665F-BBC2-4E26-958C-C72EF3BC50CF}" type="slidenum">
              <a:rPr lang="de-DE" smtClean="0"/>
              <a:t>‹Nr.›</a:t>
            </a:fld>
            <a:endParaRPr lang="de-DE"/>
          </a:p>
        </p:txBody>
      </p:sp>
    </p:spTree>
    <p:extLst>
      <p:ext uri="{BB962C8B-B14F-4D97-AF65-F5344CB8AC3E}">
        <p14:creationId xmlns:p14="http://schemas.microsoft.com/office/powerpoint/2010/main" val="2692050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6F195C-5992-4149-897C-FEEEAA62811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5CEAF75-EB8D-4F26-8E7C-F504791D059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01CEBBA-BE83-46A7-99DE-72E0229E6295}"/>
              </a:ext>
            </a:extLst>
          </p:cNvPr>
          <p:cNvSpPr>
            <a:spLocks noGrp="1"/>
          </p:cNvSpPr>
          <p:nvPr>
            <p:ph type="dt" sz="half" idx="10"/>
          </p:nvPr>
        </p:nvSpPr>
        <p:spPr/>
        <p:txBody>
          <a:bodyPr/>
          <a:lstStyle/>
          <a:p>
            <a:fld id="{26A0DCB6-CD7E-425C-B729-1E923B9D90A7}" type="datetimeFigureOut">
              <a:rPr lang="de-DE" smtClean="0"/>
              <a:t>14.04.2021</a:t>
            </a:fld>
            <a:endParaRPr lang="de-DE"/>
          </a:p>
        </p:txBody>
      </p:sp>
      <p:sp>
        <p:nvSpPr>
          <p:cNvPr id="5" name="Fußzeilenplatzhalter 4">
            <a:extLst>
              <a:ext uri="{FF2B5EF4-FFF2-40B4-BE49-F238E27FC236}">
                <a16:creationId xmlns:a16="http://schemas.microsoft.com/office/drawing/2014/main" id="{806C3C26-F3C8-45CA-9D2A-7087FD7BB5D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DEA3479-E886-4DB1-AE2F-79E7C21C5F4D}"/>
              </a:ext>
            </a:extLst>
          </p:cNvPr>
          <p:cNvSpPr>
            <a:spLocks noGrp="1"/>
          </p:cNvSpPr>
          <p:nvPr>
            <p:ph type="sldNum" sz="quarter" idx="12"/>
          </p:nvPr>
        </p:nvSpPr>
        <p:spPr/>
        <p:txBody>
          <a:bodyPr/>
          <a:lstStyle/>
          <a:p>
            <a:fld id="{2C34665F-BBC2-4E26-958C-C72EF3BC50CF}" type="slidenum">
              <a:rPr lang="de-DE" smtClean="0"/>
              <a:t>‹Nr.›</a:t>
            </a:fld>
            <a:endParaRPr lang="de-DE"/>
          </a:p>
        </p:txBody>
      </p:sp>
    </p:spTree>
    <p:extLst>
      <p:ext uri="{BB962C8B-B14F-4D97-AF65-F5344CB8AC3E}">
        <p14:creationId xmlns:p14="http://schemas.microsoft.com/office/powerpoint/2010/main" val="3054427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0FB7F0-8E0D-4DC7-8898-8902209371B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D0AC825-3DCC-42C7-8BF9-5C9D741D74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6982ECA-9518-4335-B5E8-3A191C9FDECF}"/>
              </a:ext>
            </a:extLst>
          </p:cNvPr>
          <p:cNvSpPr>
            <a:spLocks noGrp="1"/>
          </p:cNvSpPr>
          <p:nvPr>
            <p:ph type="dt" sz="half" idx="10"/>
          </p:nvPr>
        </p:nvSpPr>
        <p:spPr/>
        <p:txBody>
          <a:bodyPr/>
          <a:lstStyle/>
          <a:p>
            <a:fld id="{26A0DCB6-CD7E-425C-B729-1E923B9D90A7}" type="datetimeFigureOut">
              <a:rPr lang="de-DE" smtClean="0"/>
              <a:t>14.04.2021</a:t>
            </a:fld>
            <a:endParaRPr lang="de-DE"/>
          </a:p>
        </p:txBody>
      </p:sp>
      <p:sp>
        <p:nvSpPr>
          <p:cNvPr id="5" name="Fußzeilenplatzhalter 4">
            <a:extLst>
              <a:ext uri="{FF2B5EF4-FFF2-40B4-BE49-F238E27FC236}">
                <a16:creationId xmlns:a16="http://schemas.microsoft.com/office/drawing/2014/main" id="{AC3F4AD4-B0A7-4FFC-B992-DBF79CA68F2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6747B63-2DDC-435C-A03C-0A1F38FD3468}"/>
              </a:ext>
            </a:extLst>
          </p:cNvPr>
          <p:cNvSpPr>
            <a:spLocks noGrp="1"/>
          </p:cNvSpPr>
          <p:nvPr>
            <p:ph type="sldNum" sz="quarter" idx="12"/>
          </p:nvPr>
        </p:nvSpPr>
        <p:spPr/>
        <p:txBody>
          <a:bodyPr/>
          <a:lstStyle/>
          <a:p>
            <a:fld id="{2C34665F-BBC2-4E26-958C-C72EF3BC50CF}" type="slidenum">
              <a:rPr lang="de-DE" smtClean="0"/>
              <a:t>‹Nr.›</a:t>
            </a:fld>
            <a:endParaRPr lang="de-DE"/>
          </a:p>
        </p:txBody>
      </p:sp>
    </p:spTree>
    <p:extLst>
      <p:ext uri="{BB962C8B-B14F-4D97-AF65-F5344CB8AC3E}">
        <p14:creationId xmlns:p14="http://schemas.microsoft.com/office/powerpoint/2010/main" val="1606264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FA09DA-FAD7-44A1-A769-CA7A95E2997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0BDCDF8-C6F0-4A7A-B3A0-D2BC1ABD2F6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F9E3776-AE7A-488E-9137-D8B9CF8E6F8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4BD5F560-A617-4C88-A7F3-D198DA91E3F9}"/>
              </a:ext>
            </a:extLst>
          </p:cNvPr>
          <p:cNvSpPr>
            <a:spLocks noGrp="1"/>
          </p:cNvSpPr>
          <p:nvPr>
            <p:ph type="dt" sz="half" idx="10"/>
          </p:nvPr>
        </p:nvSpPr>
        <p:spPr/>
        <p:txBody>
          <a:bodyPr/>
          <a:lstStyle/>
          <a:p>
            <a:fld id="{26A0DCB6-CD7E-425C-B729-1E923B9D90A7}" type="datetimeFigureOut">
              <a:rPr lang="de-DE" smtClean="0"/>
              <a:t>14.04.2021</a:t>
            </a:fld>
            <a:endParaRPr lang="de-DE"/>
          </a:p>
        </p:txBody>
      </p:sp>
      <p:sp>
        <p:nvSpPr>
          <p:cNvPr id="6" name="Fußzeilenplatzhalter 5">
            <a:extLst>
              <a:ext uri="{FF2B5EF4-FFF2-40B4-BE49-F238E27FC236}">
                <a16:creationId xmlns:a16="http://schemas.microsoft.com/office/drawing/2014/main" id="{A8012A51-5475-4057-954C-C12E8FF4D0D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2A799DF-6186-4D1F-83E9-D5C1B0AB56A6}"/>
              </a:ext>
            </a:extLst>
          </p:cNvPr>
          <p:cNvSpPr>
            <a:spLocks noGrp="1"/>
          </p:cNvSpPr>
          <p:nvPr>
            <p:ph type="sldNum" sz="quarter" idx="12"/>
          </p:nvPr>
        </p:nvSpPr>
        <p:spPr/>
        <p:txBody>
          <a:bodyPr/>
          <a:lstStyle/>
          <a:p>
            <a:fld id="{2C34665F-BBC2-4E26-958C-C72EF3BC50CF}" type="slidenum">
              <a:rPr lang="de-DE" smtClean="0"/>
              <a:t>‹Nr.›</a:t>
            </a:fld>
            <a:endParaRPr lang="de-DE"/>
          </a:p>
        </p:txBody>
      </p:sp>
    </p:spTree>
    <p:extLst>
      <p:ext uri="{BB962C8B-B14F-4D97-AF65-F5344CB8AC3E}">
        <p14:creationId xmlns:p14="http://schemas.microsoft.com/office/powerpoint/2010/main" val="194248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B832AE-E069-48A0-ACCB-5C14C8159221}"/>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81BF9B1-11F5-4A1A-9336-E32130B72C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4D21008-8A9E-479E-95CF-619B8E2154E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7384716F-CFC7-4E20-9417-87AEAF1332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D5F45A7-D2B4-4FCA-BE42-209ADC88043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7A4C98C-C301-4C3B-BA0F-F6F9EA2E389E}"/>
              </a:ext>
            </a:extLst>
          </p:cNvPr>
          <p:cNvSpPr>
            <a:spLocks noGrp="1"/>
          </p:cNvSpPr>
          <p:nvPr>
            <p:ph type="dt" sz="half" idx="10"/>
          </p:nvPr>
        </p:nvSpPr>
        <p:spPr/>
        <p:txBody>
          <a:bodyPr/>
          <a:lstStyle/>
          <a:p>
            <a:fld id="{26A0DCB6-CD7E-425C-B729-1E923B9D90A7}" type="datetimeFigureOut">
              <a:rPr lang="de-DE" smtClean="0"/>
              <a:t>14.04.2021</a:t>
            </a:fld>
            <a:endParaRPr lang="de-DE"/>
          </a:p>
        </p:txBody>
      </p:sp>
      <p:sp>
        <p:nvSpPr>
          <p:cNvPr id="8" name="Fußzeilenplatzhalter 7">
            <a:extLst>
              <a:ext uri="{FF2B5EF4-FFF2-40B4-BE49-F238E27FC236}">
                <a16:creationId xmlns:a16="http://schemas.microsoft.com/office/drawing/2014/main" id="{859DEC8D-1DD2-4E03-BBB5-6843FF21DA2A}"/>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FDDD0FE-949D-4EDB-A593-26BB2CFA302D}"/>
              </a:ext>
            </a:extLst>
          </p:cNvPr>
          <p:cNvSpPr>
            <a:spLocks noGrp="1"/>
          </p:cNvSpPr>
          <p:nvPr>
            <p:ph type="sldNum" sz="quarter" idx="12"/>
          </p:nvPr>
        </p:nvSpPr>
        <p:spPr/>
        <p:txBody>
          <a:bodyPr/>
          <a:lstStyle/>
          <a:p>
            <a:fld id="{2C34665F-BBC2-4E26-958C-C72EF3BC50CF}" type="slidenum">
              <a:rPr lang="de-DE" smtClean="0"/>
              <a:t>‹Nr.›</a:t>
            </a:fld>
            <a:endParaRPr lang="de-DE"/>
          </a:p>
        </p:txBody>
      </p:sp>
    </p:spTree>
    <p:extLst>
      <p:ext uri="{BB962C8B-B14F-4D97-AF65-F5344CB8AC3E}">
        <p14:creationId xmlns:p14="http://schemas.microsoft.com/office/powerpoint/2010/main" val="3370353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A2F048-5C38-4084-A7CB-C65004008EC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30DCAD2-6F11-4997-B605-BDEEAF814724}"/>
              </a:ext>
            </a:extLst>
          </p:cNvPr>
          <p:cNvSpPr>
            <a:spLocks noGrp="1"/>
          </p:cNvSpPr>
          <p:nvPr>
            <p:ph type="dt" sz="half" idx="10"/>
          </p:nvPr>
        </p:nvSpPr>
        <p:spPr/>
        <p:txBody>
          <a:bodyPr/>
          <a:lstStyle/>
          <a:p>
            <a:fld id="{26A0DCB6-CD7E-425C-B729-1E923B9D90A7}" type="datetimeFigureOut">
              <a:rPr lang="de-DE" smtClean="0"/>
              <a:t>14.04.2021</a:t>
            </a:fld>
            <a:endParaRPr lang="de-DE"/>
          </a:p>
        </p:txBody>
      </p:sp>
      <p:sp>
        <p:nvSpPr>
          <p:cNvPr id="4" name="Fußzeilenplatzhalter 3">
            <a:extLst>
              <a:ext uri="{FF2B5EF4-FFF2-40B4-BE49-F238E27FC236}">
                <a16:creationId xmlns:a16="http://schemas.microsoft.com/office/drawing/2014/main" id="{269814EA-BD9B-4583-A90E-F95F21A991D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0B8544F-69C9-4090-8F8D-833E0B086470}"/>
              </a:ext>
            </a:extLst>
          </p:cNvPr>
          <p:cNvSpPr>
            <a:spLocks noGrp="1"/>
          </p:cNvSpPr>
          <p:nvPr>
            <p:ph type="sldNum" sz="quarter" idx="12"/>
          </p:nvPr>
        </p:nvSpPr>
        <p:spPr/>
        <p:txBody>
          <a:bodyPr/>
          <a:lstStyle/>
          <a:p>
            <a:fld id="{2C34665F-BBC2-4E26-958C-C72EF3BC50CF}" type="slidenum">
              <a:rPr lang="de-DE" smtClean="0"/>
              <a:t>‹Nr.›</a:t>
            </a:fld>
            <a:endParaRPr lang="de-DE"/>
          </a:p>
        </p:txBody>
      </p:sp>
    </p:spTree>
    <p:extLst>
      <p:ext uri="{BB962C8B-B14F-4D97-AF65-F5344CB8AC3E}">
        <p14:creationId xmlns:p14="http://schemas.microsoft.com/office/powerpoint/2010/main" val="325718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87E1EA7-42D9-4022-B73A-CE8BF83BD9D8}"/>
              </a:ext>
            </a:extLst>
          </p:cNvPr>
          <p:cNvSpPr>
            <a:spLocks noGrp="1"/>
          </p:cNvSpPr>
          <p:nvPr>
            <p:ph type="dt" sz="half" idx="10"/>
          </p:nvPr>
        </p:nvSpPr>
        <p:spPr/>
        <p:txBody>
          <a:bodyPr/>
          <a:lstStyle/>
          <a:p>
            <a:fld id="{26A0DCB6-CD7E-425C-B729-1E923B9D90A7}" type="datetimeFigureOut">
              <a:rPr lang="de-DE" smtClean="0"/>
              <a:t>14.04.2021</a:t>
            </a:fld>
            <a:endParaRPr lang="de-DE"/>
          </a:p>
        </p:txBody>
      </p:sp>
      <p:sp>
        <p:nvSpPr>
          <p:cNvPr id="3" name="Fußzeilenplatzhalter 2">
            <a:extLst>
              <a:ext uri="{FF2B5EF4-FFF2-40B4-BE49-F238E27FC236}">
                <a16:creationId xmlns:a16="http://schemas.microsoft.com/office/drawing/2014/main" id="{AEB4745E-DE5A-4328-A413-66234C01F8A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D5C4338-6643-4D7A-9153-358833DBD922}"/>
              </a:ext>
            </a:extLst>
          </p:cNvPr>
          <p:cNvSpPr>
            <a:spLocks noGrp="1"/>
          </p:cNvSpPr>
          <p:nvPr>
            <p:ph type="sldNum" sz="quarter" idx="12"/>
          </p:nvPr>
        </p:nvSpPr>
        <p:spPr/>
        <p:txBody>
          <a:bodyPr/>
          <a:lstStyle/>
          <a:p>
            <a:fld id="{2C34665F-BBC2-4E26-958C-C72EF3BC50CF}" type="slidenum">
              <a:rPr lang="de-DE" smtClean="0"/>
              <a:t>‹Nr.›</a:t>
            </a:fld>
            <a:endParaRPr lang="de-DE"/>
          </a:p>
        </p:txBody>
      </p:sp>
    </p:spTree>
    <p:extLst>
      <p:ext uri="{BB962C8B-B14F-4D97-AF65-F5344CB8AC3E}">
        <p14:creationId xmlns:p14="http://schemas.microsoft.com/office/powerpoint/2010/main" val="424189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0D745A-41B1-47DB-B901-2C3932B0E42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82AFA52-C2E1-4C83-9C2E-5426457109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7730428-C411-46D2-B924-5D51C39BD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1824F7E-7A04-46A3-B887-F84253D29FB6}"/>
              </a:ext>
            </a:extLst>
          </p:cNvPr>
          <p:cNvSpPr>
            <a:spLocks noGrp="1"/>
          </p:cNvSpPr>
          <p:nvPr>
            <p:ph type="dt" sz="half" idx="10"/>
          </p:nvPr>
        </p:nvSpPr>
        <p:spPr/>
        <p:txBody>
          <a:bodyPr/>
          <a:lstStyle/>
          <a:p>
            <a:fld id="{26A0DCB6-CD7E-425C-B729-1E923B9D90A7}" type="datetimeFigureOut">
              <a:rPr lang="de-DE" smtClean="0"/>
              <a:t>14.04.2021</a:t>
            </a:fld>
            <a:endParaRPr lang="de-DE"/>
          </a:p>
        </p:txBody>
      </p:sp>
      <p:sp>
        <p:nvSpPr>
          <p:cNvPr id="6" name="Fußzeilenplatzhalter 5">
            <a:extLst>
              <a:ext uri="{FF2B5EF4-FFF2-40B4-BE49-F238E27FC236}">
                <a16:creationId xmlns:a16="http://schemas.microsoft.com/office/drawing/2014/main" id="{FAE61D06-0EAB-4A85-910B-49103CF65F2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88912F0-0297-414F-BD07-49F2E0C20162}"/>
              </a:ext>
            </a:extLst>
          </p:cNvPr>
          <p:cNvSpPr>
            <a:spLocks noGrp="1"/>
          </p:cNvSpPr>
          <p:nvPr>
            <p:ph type="sldNum" sz="quarter" idx="12"/>
          </p:nvPr>
        </p:nvSpPr>
        <p:spPr/>
        <p:txBody>
          <a:bodyPr/>
          <a:lstStyle/>
          <a:p>
            <a:fld id="{2C34665F-BBC2-4E26-958C-C72EF3BC50CF}" type="slidenum">
              <a:rPr lang="de-DE" smtClean="0"/>
              <a:t>‹Nr.›</a:t>
            </a:fld>
            <a:endParaRPr lang="de-DE"/>
          </a:p>
        </p:txBody>
      </p:sp>
    </p:spTree>
    <p:extLst>
      <p:ext uri="{BB962C8B-B14F-4D97-AF65-F5344CB8AC3E}">
        <p14:creationId xmlns:p14="http://schemas.microsoft.com/office/powerpoint/2010/main" val="396364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0C0E5-001F-458B-BB7D-67BE65E3638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77545CD-8B08-454D-A9FF-DE36FF492C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D4E222D-E37E-4AD3-A9E8-45636B8FD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5558365-3C13-4AF5-BCD5-7B01FF2193C1}"/>
              </a:ext>
            </a:extLst>
          </p:cNvPr>
          <p:cNvSpPr>
            <a:spLocks noGrp="1"/>
          </p:cNvSpPr>
          <p:nvPr>
            <p:ph type="dt" sz="half" idx="10"/>
          </p:nvPr>
        </p:nvSpPr>
        <p:spPr/>
        <p:txBody>
          <a:bodyPr/>
          <a:lstStyle/>
          <a:p>
            <a:fld id="{26A0DCB6-CD7E-425C-B729-1E923B9D90A7}" type="datetimeFigureOut">
              <a:rPr lang="de-DE" smtClean="0"/>
              <a:t>14.04.2021</a:t>
            </a:fld>
            <a:endParaRPr lang="de-DE"/>
          </a:p>
        </p:txBody>
      </p:sp>
      <p:sp>
        <p:nvSpPr>
          <p:cNvPr id="6" name="Fußzeilenplatzhalter 5">
            <a:extLst>
              <a:ext uri="{FF2B5EF4-FFF2-40B4-BE49-F238E27FC236}">
                <a16:creationId xmlns:a16="http://schemas.microsoft.com/office/drawing/2014/main" id="{B433F82B-C4E0-44B6-930D-756A865EECF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6B1142-24CB-4C91-A200-B1E626D1E98A}"/>
              </a:ext>
            </a:extLst>
          </p:cNvPr>
          <p:cNvSpPr>
            <a:spLocks noGrp="1"/>
          </p:cNvSpPr>
          <p:nvPr>
            <p:ph type="sldNum" sz="quarter" idx="12"/>
          </p:nvPr>
        </p:nvSpPr>
        <p:spPr/>
        <p:txBody>
          <a:bodyPr/>
          <a:lstStyle/>
          <a:p>
            <a:fld id="{2C34665F-BBC2-4E26-958C-C72EF3BC50CF}" type="slidenum">
              <a:rPr lang="de-DE" smtClean="0"/>
              <a:t>‹Nr.›</a:t>
            </a:fld>
            <a:endParaRPr lang="de-DE"/>
          </a:p>
        </p:txBody>
      </p:sp>
    </p:spTree>
    <p:extLst>
      <p:ext uri="{BB962C8B-B14F-4D97-AF65-F5344CB8AC3E}">
        <p14:creationId xmlns:p14="http://schemas.microsoft.com/office/powerpoint/2010/main" val="292834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8C3931B-E65F-4467-84C2-DF8BACA946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3A6ACF3A-6CF9-48E4-B654-07A989A88C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1472977-301D-4160-9537-F5257BC776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A0DCB6-CD7E-425C-B729-1E923B9D90A7}" type="datetimeFigureOut">
              <a:rPr lang="de-DE" smtClean="0"/>
              <a:t>14.04.2021</a:t>
            </a:fld>
            <a:endParaRPr lang="de-DE"/>
          </a:p>
        </p:txBody>
      </p:sp>
      <p:sp>
        <p:nvSpPr>
          <p:cNvPr id="5" name="Fußzeilenplatzhalter 4">
            <a:extLst>
              <a:ext uri="{FF2B5EF4-FFF2-40B4-BE49-F238E27FC236}">
                <a16:creationId xmlns:a16="http://schemas.microsoft.com/office/drawing/2014/main" id="{5D9A4AF1-1C37-4CC0-A926-80BF786F86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FDE39E7-5EF1-4228-B4DA-070F09B55C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4665F-BBC2-4E26-958C-C72EF3BC50CF}" type="slidenum">
              <a:rPr lang="de-DE" smtClean="0"/>
              <a:t>‹Nr.›</a:t>
            </a:fld>
            <a:endParaRPr lang="de-DE"/>
          </a:p>
        </p:txBody>
      </p:sp>
    </p:spTree>
    <p:extLst>
      <p:ext uri="{BB962C8B-B14F-4D97-AF65-F5344CB8AC3E}">
        <p14:creationId xmlns:p14="http://schemas.microsoft.com/office/powerpoint/2010/main" val="4183506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AA8D9-BCBB-4C61-B2B9-653A50C8A182}"/>
              </a:ext>
            </a:extLst>
          </p:cNvPr>
          <p:cNvSpPr>
            <a:spLocks noGrp="1"/>
          </p:cNvSpPr>
          <p:nvPr>
            <p:ph type="ctrTitle"/>
          </p:nvPr>
        </p:nvSpPr>
        <p:spPr/>
        <p:txBody>
          <a:bodyPr>
            <a:normAutofit fontScale="90000"/>
          </a:bodyPr>
          <a:lstStyle/>
          <a:p>
            <a:r>
              <a:rPr lang="de-DE" dirty="0"/>
              <a:t>SQL Server Hochverfügbarkeitslösung</a:t>
            </a:r>
            <a:br>
              <a:rPr lang="de-DE" dirty="0"/>
            </a:br>
            <a:r>
              <a:rPr lang="de-DE" dirty="0"/>
              <a:t>Modul 6 - </a:t>
            </a:r>
            <a:r>
              <a:rPr lang="de-DE" dirty="0" err="1"/>
              <a:t>Repliakation</a:t>
            </a:r>
            <a:endParaRPr lang="de-DE" dirty="0"/>
          </a:p>
        </p:txBody>
      </p:sp>
      <p:sp>
        <p:nvSpPr>
          <p:cNvPr id="3" name="Untertitel 2">
            <a:extLst>
              <a:ext uri="{FF2B5EF4-FFF2-40B4-BE49-F238E27FC236}">
                <a16:creationId xmlns:a16="http://schemas.microsoft.com/office/drawing/2014/main" id="{ED4470F3-BF9F-4638-84E0-C7039A49AD49}"/>
              </a:ext>
            </a:extLst>
          </p:cNvPr>
          <p:cNvSpPr>
            <a:spLocks noGrp="1"/>
          </p:cNvSpPr>
          <p:nvPr>
            <p:ph type="subTitle" idx="1"/>
          </p:nvPr>
        </p:nvSpPr>
        <p:spPr/>
        <p:txBody>
          <a:bodyPr/>
          <a:lstStyle/>
          <a:p>
            <a:r>
              <a:rPr lang="de-DE" dirty="0"/>
              <a:t>Andreas Rauch</a:t>
            </a:r>
          </a:p>
          <a:p>
            <a:r>
              <a:rPr lang="de-DE" dirty="0"/>
              <a:t>andreasr@ppedv.de</a:t>
            </a:r>
          </a:p>
        </p:txBody>
      </p:sp>
    </p:spTree>
    <p:extLst>
      <p:ext uri="{BB962C8B-B14F-4D97-AF65-F5344CB8AC3E}">
        <p14:creationId xmlns:p14="http://schemas.microsoft.com/office/powerpoint/2010/main" val="2871375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dirty="0"/>
              <a:t>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523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DA1057-1C21-498E-94FC-2600BB898BB2}"/>
              </a:ext>
            </a:extLst>
          </p:cNvPr>
          <p:cNvSpPr>
            <a:spLocks noGrp="1"/>
          </p:cNvSpPr>
          <p:nvPr>
            <p:ph type="title"/>
          </p:nvPr>
        </p:nvSpPr>
        <p:spPr/>
        <p:txBody>
          <a:bodyPr/>
          <a:lstStyle/>
          <a:p>
            <a:r>
              <a:rPr lang="de-DE" dirty="0"/>
              <a:t>Replikation</a:t>
            </a:r>
          </a:p>
        </p:txBody>
      </p:sp>
      <p:pic>
        <p:nvPicPr>
          <p:cNvPr id="4" name="Inhaltsplatzhalter 3">
            <a:extLst>
              <a:ext uri="{FF2B5EF4-FFF2-40B4-BE49-F238E27FC236}">
                <a16:creationId xmlns:a16="http://schemas.microsoft.com/office/drawing/2014/main" id="{85A72BC5-BCB5-4AD4-8119-F664C536AE72}"/>
              </a:ext>
            </a:extLst>
          </p:cNvPr>
          <p:cNvPicPr>
            <a:picLocks noGrp="1" noChangeAspect="1"/>
          </p:cNvPicPr>
          <p:nvPr>
            <p:ph idx="1"/>
          </p:nvPr>
        </p:nvPicPr>
        <p:blipFill>
          <a:blip r:embed="rId2"/>
          <a:stretch>
            <a:fillRect/>
          </a:stretch>
        </p:blipFill>
        <p:spPr>
          <a:xfrm>
            <a:off x="838199" y="1690688"/>
            <a:ext cx="6968207" cy="4363928"/>
          </a:xfrm>
          <a:prstGeom prst="rect">
            <a:avLst/>
          </a:prstGeom>
        </p:spPr>
      </p:pic>
    </p:spTree>
    <p:extLst>
      <p:ext uri="{BB962C8B-B14F-4D97-AF65-F5344CB8AC3E}">
        <p14:creationId xmlns:p14="http://schemas.microsoft.com/office/powerpoint/2010/main" val="67524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0C234C-7F6D-4BE1-A8AE-9DCEA0F9D185}"/>
              </a:ext>
            </a:extLst>
          </p:cNvPr>
          <p:cNvSpPr>
            <a:spLocks noGrp="1"/>
          </p:cNvSpPr>
          <p:nvPr>
            <p:ph type="title"/>
          </p:nvPr>
        </p:nvSpPr>
        <p:spPr/>
        <p:txBody>
          <a:bodyPr/>
          <a:lstStyle/>
          <a:p>
            <a:r>
              <a:rPr lang="de-DE" dirty="0" err="1"/>
              <a:t>Replikationesarten</a:t>
            </a:r>
            <a:endParaRPr lang="de-DE" dirty="0"/>
          </a:p>
        </p:txBody>
      </p:sp>
      <p:sp>
        <p:nvSpPr>
          <p:cNvPr id="3" name="Inhaltsplatzhalter 2">
            <a:extLst>
              <a:ext uri="{FF2B5EF4-FFF2-40B4-BE49-F238E27FC236}">
                <a16:creationId xmlns:a16="http://schemas.microsoft.com/office/drawing/2014/main" id="{4989EAB7-4E05-4D0D-A967-AA7ACC9AE508}"/>
              </a:ext>
            </a:extLst>
          </p:cNvPr>
          <p:cNvSpPr>
            <a:spLocks noGrp="1"/>
          </p:cNvSpPr>
          <p:nvPr>
            <p:ph idx="1"/>
          </p:nvPr>
        </p:nvSpPr>
        <p:spPr/>
        <p:txBody>
          <a:bodyPr/>
          <a:lstStyle/>
          <a:p>
            <a:r>
              <a:rPr lang="de-DE" dirty="0" err="1"/>
              <a:t>Snapshotreplikation</a:t>
            </a:r>
            <a:endParaRPr lang="de-DE" dirty="0"/>
          </a:p>
          <a:p>
            <a:pPr lvl="1"/>
            <a:r>
              <a:rPr lang="de-DE" dirty="0"/>
              <a:t>Komplette Datenpaket wird zum Abonnent übertragen</a:t>
            </a:r>
          </a:p>
          <a:p>
            <a:r>
              <a:rPr lang="de-DE" dirty="0"/>
              <a:t>Transaktionsprotokollreplikation</a:t>
            </a:r>
          </a:p>
          <a:p>
            <a:pPr lvl="1"/>
            <a:r>
              <a:rPr lang="de-DE" dirty="0"/>
              <a:t>Transaktionen werden übertragen</a:t>
            </a:r>
          </a:p>
          <a:p>
            <a:pPr lvl="1"/>
            <a:r>
              <a:rPr lang="de-DE" dirty="0"/>
              <a:t>Mit aktualisierbaren Abos</a:t>
            </a:r>
          </a:p>
          <a:p>
            <a:r>
              <a:rPr lang="de-DE" dirty="0" err="1"/>
              <a:t>Merge</a:t>
            </a:r>
            <a:r>
              <a:rPr lang="de-DE" dirty="0"/>
              <a:t> Replikation</a:t>
            </a:r>
          </a:p>
          <a:p>
            <a:pPr lvl="1"/>
            <a:r>
              <a:rPr lang="de-DE" dirty="0" err="1"/>
              <a:t>Gegenseiter</a:t>
            </a:r>
            <a:r>
              <a:rPr lang="de-DE" dirty="0"/>
              <a:t> Austausch von Datenänderungen</a:t>
            </a:r>
          </a:p>
          <a:p>
            <a:pPr lvl="1"/>
            <a:endParaRPr lang="de-DE" dirty="0"/>
          </a:p>
          <a:p>
            <a:r>
              <a:rPr lang="de-DE" dirty="0"/>
              <a:t>Konfliktlöser bei gegenseitig aktualisierbaren </a:t>
            </a:r>
            <a:r>
              <a:rPr lang="de-DE" dirty="0" err="1"/>
              <a:t>Abonements</a:t>
            </a:r>
            <a:endParaRPr lang="de-DE" dirty="0"/>
          </a:p>
          <a:p>
            <a:pPr lvl="1"/>
            <a:endParaRPr lang="de-DE" dirty="0"/>
          </a:p>
          <a:p>
            <a:pPr lvl="1"/>
            <a:endParaRPr lang="de-DE" dirty="0"/>
          </a:p>
          <a:p>
            <a:endParaRPr lang="de-DE" dirty="0"/>
          </a:p>
        </p:txBody>
      </p:sp>
    </p:spTree>
    <p:extLst>
      <p:ext uri="{BB962C8B-B14F-4D97-AF65-F5344CB8AC3E}">
        <p14:creationId xmlns:p14="http://schemas.microsoft.com/office/powerpoint/2010/main" val="198738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A77C9E-981D-4B72-BA58-07686BB1BAD2}"/>
              </a:ext>
            </a:extLst>
          </p:cNvPr>
          <p:cNvSpPr>
            <a:spLocks noGrp="1"/>
          </p:cNvSpPr>
          <p:nvPr>
            <p:ph type="title"/>
          </p:nvPr>
        </p:nvSpPr>
        <p:spPr/>
        <p:txBody>
          <a:bodyPr/>
          <a:lstStyle/>
          <a:p>
            <a:r>
              <a:rPr lang="de-DE" dirty="0" err="1"/>
              <a:t>Abonements</a:t>
            </a:r>
            <a:endParaRPr lang="de-DE" dirty="0"/>
          </a:p>
        </p:txBody>
      </p:sp>
      <p:sp>
        <p:nvSpPr>
          <p:cNvPr id="3" name="Inhaltsplatzhalter 2">
            <a:extLst>
              <a:ext uri="{FF2B5EF4-FFF2-40B4-BE49-F238E27FC236}">
                <a16:creationId xmlns:a16="http://schemas.microsoft.com/office/drawing/2014/main" id="{87C18B78-857E-4EF9-9454-F16642B406DB}"/>
              </a:ext>
            </a:extLst>
          </p:cNvPr>
          <p:cNvSpPr>
            <a:spLocks noGrp="1"/>
          </p:cNvSpPr>
          <p:nvPr>
            <p:ph idx="1"/>
          </p:nvPr>
        </p:nvSpPr>
        <p:spPr/>
        <p:txBody>
          <a:bodyPr/>
          <a:lstStyle/>
          <a:p>
            <a:r>
              <a:rPr lang="de-DE" dirty="0"/>
              <a:t>Push oder Pull Abo</a:t>
            </a:r>
          </a:p>
          <a:p>
            <a:pPr lvl="1"/>
            <a:r>
              <a:rPr lang="de-DE" dirty="0"/>
              <a:t>Je nachdem wo der Auftrag liegt</a:t>
            </a:r>
          </a:p>
        </p:txBody>
      </p:sp>
    </p:spTree>
    <p:extLst>
      <p:ext uri="{BB962C8B-B14F-4D97-AF65-F5344CB8AC3E}">
        <p14:creationId xmlns:p14="http://schemas.microsoft.com/office/powerpoint/2010/main" val="351833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CB758-744B-4F15-9FF8-074436A9F15F}"/>
              </a:ext>
            </a:extLst>
          </p:cNvPr>
          <p:cNvSpPr>
            <a:spLocks noGrp="1"/>
          </p:cNvSpPr>
          <p:nvPr>
            <p:ph type="title"/>
          </p:nvPr>
        </p:nvSpPr>
        <p:spPr/>
        <p:txBody>
          <a:bodyPr/>
          <a:lstStyle/>
          <a:p>
            <a:r>
              <a:rPr lang="de-DE" dirty="0"/>
              <a:t>Verleger , Verteiler , Abonnent</a:t>
            </a:r>
          </a:p>
        </p:txBody>
      </p:sp>
      <p:sp>
        <p:nvSpPr>
          <p:cNvPr id="3" name="Inhaltsplatzhalter 2">
            <a:extLst>
              <a:ext uri="{FF2B5EF4-FFF2-40B4-BE49-F238E27FC236}">
                <a16:creationId xmlns:a16="http://schemas.microsoft.com/office/drawing/2014/main" id="{BD967141-684D-462D-9848-67419E70EBA6}"/>
              </a:ext>
            </a:extLst>
          </p:cNvPr>
          <p:cNvSpPr>
            <a:spLocks noGrp="1"/>
          </p:cNvSpPr>
          <p:nvPr>
            <p:ph idx="1"/>
          </p:nvPr>
        </p:nvSpPr>
        <p:spPr/>
        <p:txBody>
          <a:bodyPr/>
          <a:lstStyle/>
          <a:p>
            <a:r>
              <a:rPr lang="de-DE" dirty="0"/>
              <a:t>Verleger hält die Daten vor</a:t>
            </a:r>
          </a:p>
          <a:p>
            <a:r>
              <a:rPr lang="de-DE" dirty="0"/>
              <a:t>Verteiler übernimmt den Austausch der zu synchronisierenden Daten</a:t>
            </a:r>
          </a:p>
          <a:p>
            <a:r>
              <a:rPr lang="de-DE" dirty="0"/>
              <a:t>Verleger und Verteiler können derselbe Server sein</a:t>
            </a:r>
          </a:p>
          <a:p>
            <a:r>
              <a:rPr lang="de-DE" dirty="0"/>
              <a:t>Die auszutauschen Daten werden Artikel genannt</a:t>
            </a:r>
          </a:p>
          <a:p>
            <a:r>
              <a:rPr lang="de-DE" dirty="0"/>
              <a:t>Artikel können aus Tabellen oder auch Sichten bestehen</a:t>
            </a:r>
          </a:p>
          <a:p>
            <a:pPr lvl="1"/>
            <a:r>
              <a:rPr lang="de-DE" dirty="0"/>
              <a:t>Horizontale und vertikale Filterung</a:t>
            </a:r>
          </a:p>
          <a:p>
            <a:r>
              <a:rPr lang="de-DE" dirty="0"/>
              <a:t>Abonnenten erhalten die geänderten Daten</a:t>
            </a:r>
          </a:p>
        </p:txBody>
      </p:sp>
    </p:spTree>
    <p:extLst>
      <p:ext uri="{BB962C8B-B14F-4D97-AF65-F5344CB8AC3E}">
        <p14:creationId xmlns:p14="http://schemas.microsoft.com/office/powerpoint/2010/main" val="275927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6C6A89-8714-457E-BFC9-E8B4F1B806CD}"/>
              </a:ext>
            </a:extLst>
          </p:cNvPr>
          <p:cNvSpPr>
            <a:spLocks noGrp="1"/>
          </p:cNvSpPr>
          <p:nvPr>
            <p:ph type="title"/>
          </p:nvPr>
        </p:nvSpPr>
        <p:spPr/>
        <p:txBody>
          <a:bodyPr/>
          <a:lstStyle/>
          <a:p>
            <a:r>
              <a:rPr lang="de-DE" dirty="0"/>
              <a:t>Mechanismen im Hintergrund</a:t>
            </a:r>
          </a:p>
        </p:txBody>
      </p:sp>
      <p:sp>
        <p:nvSpPr>
          <p:cNvPr id="3" name="Inhaltsplatzhalter 2">
            <a:extLst>
              <a:ext uri="{FF2B5EF4-FFF2-40B4-BE49-F238E27FC236}">
                <a16:creationId xmlns:a16="http://schemas.microsoft.com/office/drawing/2014/main" id="{42520F58-287A-441D-A60A-7697EB7A1834}"/>
              </a:ext>
            </a:extLst>
          </p:cNvPr>
          <p:cNvSpPr>
            <a:spLocks noGrp="1"/>
          </p:cNvSpPr>
          <p:nvPr>
            <p:ph idx="1"/>
          </p:nvPr>
        </p:nvSpPr>
        <p:spPr/>
        <p:txBody>
          <a:bodyPr/>
          <a:lstStyle/>
          <a:p>
            <a:r>
              <a:rPr lang="de-DE" dirty="0"/>
              <a:t>Proxykonten Jobs</a:t>
            </a:r>
          </a:p>
          <a:p>
            <a:pPr lvl="1"/>
            <a:r>
              <a:rPr lang="de-DE" dirty="0"/>
              <a:t>Diverse Aufträge für </a:t>
            </a:r>
            <a:r>
              <a:rPr lang="de-DE" dirty="0" err="1"/>
              <a:t>zB</a:t>
            </a:r>
            <a:r>
              <a:rPr lang="de-DE" dirty="0"/>
              <a:t>.</a:t>
            </a:r>
          </a:p>
          <a:p>
            <a:pPr lvl="2"/>
            <a:r>
              <a:rPr lang="de-DE" dirty="0"/>
              <a:t>das Anlegen des Snapshots in einer Freigabe</a:t>
            </a:r>
          </a:p>
          <a:p>
            <a:pPr lvl="2"/>
            <a:r>
              <a:rPr lang="de-DE" dirty="0"/>
              <a:t>Datenaustausch mit Abonnent</a:t>
            </a:r>
          </a:p>
          <a:p>
            <a:r>
              <a:rPr lang="de-DE" dirty="0" err="1"/>
              <a:t>Transaktionsprotkollleseagent</a:t>
            </a:r>
            <a:endParaRPr lang="de-DE" dirty="0"/>
          </a:p>
          <a:p>
            <a:r>
              <a:rPr lang="de-DE" dirty="0" err="1"/>
              <a:t>Snapshotagent</a:t>
            </a:r>
            <a:endParaRPr lang="de-DE" dirty="0"/>
          </a:p>
          <a:p>
            <a:endParaRPr lang="de-DE" dirty="0"/>
          </a:p>
        </p:txBody>
      </p:sp>
    </p:spTree>
    <p:extLst>
      <p:ext uri="{BB962C8B-B14F-4D97-AF65-F5344CB8AC3E}">
        <p14:creationId xmlns:p14="http://schemas.microsoft.com/office/powerpoint/2010/main" val="3183864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F261F7-86ED-4058-802C-176712EAE1A9}"/>
              </a:ext>
            </a:extLst>
          </p:cNvPr>
          <p:cNvSpPr>
            <a:spLocks noGrp="1"/>
          </p:cNvSpPr>
          <p:nvPr>
            <p:ph type="title"/>
          </p:nvPr>
        </p:nvSpPr>
        <p:spPr/>
        <p:txBody>
          <a:bodyPr/>
          <a:lstStyle/>
          <a:p>
            <a:r>
              <a:rPr lang="de-DE" dirty="0" err="1"/>
              <a:t>SnapshotRepliaktion</a:t>
            </a:r>
            <a:endParaRPr lang="de-DE" dirty="0"/>
          </a:p>
        </p:txBody>
      </p:sp>
      <p:pic>
        <p:nvPicPr>
          <p:cNvPr id="4" name="Inhaltsplatzhalter 3">
            <a:extLst>
              <a:ext uri="{FF2B5EF4-FFF2-40B4-BE49-F238E27FC236}">
                <a16:creationId xmlns:a16="http://schemas.microsoft.com/office/drawing/2014/main" id="{5176AC15-943E-483F-9834-3E8236B733A7}"/>
              </a:ext>
            </a:extLst>
          </p:cNvPr>
          <p:cNvPicPr>
            <a:picLocks noGrp="1" noChangeAspect="1"/>
          </p:cNvPicPr>
          <p:nvPr>
            <p:ph idx="1"/>
          </p:nvPr>
        </p:nvPicPr>
        <p:blipFill>
          <a:blip r:embed="rId2"/>
          <a:stretch>
            <a:fillRect/>
          </a:stretch>
        </p:blipFill>
        <p:spPr>
          <a:xfrm>
            <a:off x="838200" y="2575930"/>
            <a:ext cx="10515600" cy="2850728"/>
          </a:xfrm>
          <a:prstGeom prst="rect">
            <a:avLst/>
          </a:prstGeom>
        </p:spPr>
      </p:pic>
    </p:spTree>
    <p:extLst>
      <p:ext uri="{BB962C8B-B14F-4D97-AF65-F5344CB8AC3E}">
        <p14:creationId xmlns:p14="http://schemas.microsoft.com/office/powerpoint/2010/main" val="249626127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6" ma:contentTypeDescription="Ein neues Dokument erstellen." ma:contentTypeScope="" ma:versionID="056af482641e7e412ce98e55d58baef4">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c8c11f7c62b477d8dbd326f9b93f965"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CatchAll xmlns="965790fa-1676-40e9-a1b2-ba5f45c567ff" xsi:nil="true"/>
    <lcf76f155ced4ddcb4097134ff3c332f xmlns="6c0c9536-4234-4ee5-917d-0db1094ec3d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FFC764F-9BF9-40C6-A956-B18A58D07386}"/>
</file>

<file path=customXml/itemProps2.xml><?xml version="1.0" encoding="utf-8"?>
<ds:datastoreItem xmlns:ds="http://schemas.openxmlformats.org/officeDocument/2006/customXml" ds:itemID="{914EA342-5767-4226-9D52-A15AA80A6880}"/>
</file>

<file path=customXml/itemProps3.xml><?xml version="1.0" encoding="utf-8"?>
<ds:datastoreItem xmlns:ds="http://schemas.openxmlformats.org/officeDocument/2006/customXml" ds:itemID="{062A80AD-3752-4338-956A-74340055413E}"/>
</file>

<file path=docProps/app.xml><?xml version="1.0" encoding="utf-8"?>
<Properties xmlns="http://schemas.openxmlformats.org/officeDocument/2006/extended-properties" xmlns:vt="http://schemas.openxmlformats.org/officeDocument/2006/docPropsVTypes">
  <TotalTime>0</TotalTime>
  <Words>133</Words>
  <Application>Microsoft Office PowerPoint</Application>
  <PresentationFormat>Breitbild</PresentationFormat>
  <Paragraphs>42</Paragraphs>
  <Slides>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Calibri Light</vt:lpstr>
      <vt:lpstr>Office</vt:lpstr>
      <vt:lpstr>SQL Server Hochverfügbarkeitslösung Modul 6 - Repliakation</vt:lpstr>
      <vt:lpstr>Überblick</vt:lpstr>
      <vt:lpstr>Replikation</vt:lpstr>
      <vt:lpstr>Replikationesarten</vt:lpstr>
      <vt:lpstr>Abonements</vt:lpstr>
      <vt:lpstr>Verleger , Verteiler , Abonnent</vt:lpstr>
      <vt:lpstr>Mechanismen im Hintergrund</vt:lpstr>
      <vt:lpstr>SnapshotRepliaktion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Hochverfügbarkeitslösung Modul 6 - Repliakation</dc:title>
  <dc:creator>Andreas Rauch</dc:creator>
  <cp:lastModifiedBy>Andreas Rauch</cp:lastModifiedBy>
  <cp:revision>2</cp:revision>
  <dcterms:created xsi:type="dcterms:W3CDTF">2021-04-14T13:52:30Z</dcterms:created>
  <dcterms:modified xsi:type="dcterms:W3CDTF">2021-04-14T14:27:21Z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