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Saturday, September 25, 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Saturday, September 25,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Saturday, September 25, 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Saturday, September 25, 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Brainstorming Session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/>
          </a:p>
          <a:p>
            <a:r>
              <a:rPr lang="en-US" dirty="0" smtClean="0"/>
              <a:t>Brainstorming objectives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Brainstorming activities</a:t>
            </a:r>
          </a:p>
          <a:p>
            <a:r>
              <a:rPr lang="en-US" dirty="0" smtClean="0"/>
              <a:t>Summarize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this meeting is all about</a:t>
            </a:r>
            <a:endParaRPr lang="en-US"/>
          </a:p>
          <a:p>
            <a:pPr lvl="1"/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What to expect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objective(s) of the exercise:</a:t>
            </a:r>
            <a:endParaRPr lang="en-US"/>
          </a:p>
          <a:p>
            <a:pPr lvl="1"/>
            <a:r>
              <a:rPr lang="en-US" dirty="0" smtClean="0"/>
              <a:t>New product or service ideas?</a:t>
            </a:r>
          </a:p>
          <a:p>
            <a:pPr lvl="1"/>
            <a:r>
              <a:rPr lang="en-US" dirty="0" smtClean="0"/>
              <a:t>New feature ideas?</a:t>
            </a:r>
          </a:p>
          <a:p>
            <a:pPr lvl="1"/>
            <a:r>
              <a:rPr lang="en-US" dirty="0" smtClean="0"/>
              <a:t>Feature/product naming?</a:t>
            </a:r>
          </a:p>
          <a:p>
            <a:pPr lvl="1"/>
            <a:r>
              <a:rPr lang="en-US" dirty="0" smtClean="0"/>
              <a:t>Promotion ideas?</a:t>
            </a:r>
          </a:p>
          <a:p>
            <a:pPr lvl="1"/>
            <a:r>
              <a:rPr lang="en-US" dirty="0" smtClean="0"/>
              <a:t>New process for doing something?</a:t>
            </a:r>
          </a:p>
          <a:p>
            <a:r>
              <a:rPr lang="en-US" dirty="0" smtClean="0"/>
              <a:t>Define top requirements or restrictions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bad ideas</a:t>
            </a:r>
            <a:endParaRPr lang="en-US" dirty="0"/>
          </a:p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Take risks</a:t>
            </a:r>
          </a:p>
          <a:p>
            <a:r>
              <a:rPr lang="en-US" dirty="0" smtClean="0"/>
              <a:t>No criticism allowed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Activity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ideas</a:t>
            </a:r>
            <a:endParaRPr lang="en-US" dirty="0"/>
          </a:p>
          <a:p>
            <a:pPr lvl="1"/>
            <a:r>
              <a:rPr lang="en-US" dirty="0" smtClean="0"/>
              <a:t>Use games and exercises to “warm up” your creative thinking</a:t>
            </a:r>
          </a:p>
          <a:p>
            <a:pPr lvl="1"/>
            <a:r>
              <a:rPr lang="en-US" dirty="0" smtClean="0"/>
              <a:t>When ideas slow down, try another exercise to generate fresh ideas</a:t>
            </a:r>
          </a:p>
          <a:p>
            <a:pPr lvl="1"/>
            <a:r>
              <a:rPr lang="en-US" dirty="0" smtClean="0"/>
              <a:t>Breaking into smaller groups may be helpful</a:t>
            </a:r>
          </a:p>
          <a:p>
            <a:r>
              <a:rPr lang="en-US" dirty="0" smtClean="0"/>
              <a:t>Use a computer to capture every comment/idea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ideas</a:t>
            </a:r>
            <a:endParaRPr lang="en-US"/>
          </a:p>
          <a:p>
            <a:r>
              <a:rPr lang="en-US" dirty="0" smtClean="0"/>
              <a:t>Vote on top candidates and consolidate</a:t>
            </a:r>
          </a:p>
          <a:p>
            <a:r>
              <a:rPr lang="en-US" dirty="0" smtClean="0"/>
              <a:t>Check requirements and restrictions</a:t>
            </a:r>
          </a:p>
          <a:p>
            <a:r>
              <a:rPr lang="en-US" dirty="0" smtClean="0"/>
              <a:t>Trim list to top 5-10 ideas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what happens next</a:t>
            </a:r>
            <a:endParaRPr lang="en-US"/>
          </a:p>
          <a:p>
            <a:pPr lvl="1"/>
            <a:r>
              <a:rPr lang="en-US" dirty="0" smtClean="0"/>
              <a:t>Research the ideas generated?</a:t>
            </a:r>
          </a:p>
          <a:p>
            <a:pPr lvl="1"/>
            <a:r>
              <a:rPr lang="en-US" dirty="0" smtClean="0"/>
              <a:t>Follow up with larger group?</a:t>
            </a:r>
          </a:p>
          <a:p>
            <a:r>
              <a:rPr lang="en-US" dirty="0" smtClean="0"/>
              <a:t>Generate action items for follow-up</a:t>
            </a:r>
          </a:p>
          <a:p>
            <a:pPr lvl="1"/>
            <a:r>
              <a:rPr lang="en-US" dirty="0" smtClean="0"/>
              <a:t>Start turning ideas into reality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55EC508F51499207BF9E8580242A" ma:contentTypeVersion="0" ma:contentTypeDescription="Create a new document." ma:contentTypeScope="" ma:versionID="a89e05bb319eb7a6187e108f450e76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1218DCE6-DEE9-465E-B208-CB83B2E5294A}"/>
</file>

<file path=customXml/itemProps2.xml><?xml version="1.0" encoding="utf-8"?>
<ds:datastoreItem xmlns:ds="http://schemas.openxmlformats.org/officeDocument/2006/customXml" ds:itemID="{D16667A5-447E-4703-A386-67AC309C5A64}"/>
</file>

<file path=customXml/itemProps3.xml><?xml version="1.0" encoding="utf-8"?>
<ds:datastoreItem xmlns:ds="http://schemas.openxmlformats.org/officeDocument/2006/customXml" ds:itemID="{13E77EC2-2041-4DBC-B4DD-58059EE5F0BF}"/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174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BrainstrmSess</vt:lpstr>
      <vt:lpstr>Brainstorming Session</vt:lpstr>
      <vt:lpstr>Agenda</vt:lpstr>
      <vt:lpstr>Overview</vt:lpstr>
      <vt:lpstr>Brainstorming Objectives</vt:lpstr>
      <vt:lpstr>Rules</vt:lpstr>
      <vt:lpstr>Brainstorming Activity</vt:lpstr>
      <vt:lpstr>Summarize</vt:lpstr>
      <vt:lpstr>Next Steps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2010-09-25T15:01:49Z</dcterms:created>
  <dcterms:modified xsi:type="dcterms:W3CDTF">2010-09-25T15:01:58Z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  <property fmtid="{D5CDD505-2E9C-101B-9397-08002B2CF9AE}" pid="3" name="ContentTypeId">
    <vt:lpwstr>0x010100645155EC508F51499207BF9E8580242A</vt:lpwstr>
  </property>
</Properties>
</file>