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9409732E-0B73-4BD9-8EEC-B01C4A2179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7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03BCC3BB-6531-4D9D-BF2B-9D6C082AEE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4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92BA5-A9E7-43D4-8A31-703C5086E732}" type="slidenum">
              <a:rPr lang="en-US"/>
              <a:pPr/>
              <a:t>12</a:t>
            </a:fld>
            <a:endParaRPr lang="en-US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004EE35E-C1C8-4BFD-ADE6-A1DDC0669A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D6F68-8093-42BE-A0C9-726E4E9A39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A317F-F00B-4626-A0F9-8129D5D52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4A0F-CE59-4B0D-80F4-7D021E950F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21641-EC9F-4C6D-A5AA-906B94FCC8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4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E08FB-62CA-4BAF-90D2-158C5E2145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7F8B2-A0FB-4773-A3E8-B4E020EA40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EE436-18FC-4C77-9AE8-2B78DC9A2A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2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F4290-934D-47D1-9F6F-6E280DC565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C26BD-8623-4F5D-AAE7-C2CF68BD50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2D304-6FD5-44D0-B37F-2580B9EA2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7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308F21AB-4597-4BAA-A441-E4FC80CC390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Company Name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Business Plan</a:t>
            </a:r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Requirements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requirements for the following resources:</a:t>
            </a:r>
          </a:p>
          <a:p>
            <a:pPr lvl="1"/>
            <a:r>
              <a:rPr lang="en-US"/>
              <a:t>Personnel</a:t>
            </a:r>
          </a:p>
          <a:p>
            <a:pPr lvl="1"/>
            <a:r>
              <a:rPr lang="en-US"/>
              <a:t>Technology</a:t>
            </a:r>
          </a:p>
          <a:p>
            <a:pPr lvl="1"/>
            <a:r>
              <a:rPr lang="en-US"/>
              <a:t>Finances</a:t>
            </a:r>
          </a:p>
          <a:p>
            <a:pPr lvl="1"/>
            <a:r>
              <a:rPr lang="en-US"/>
              <a:t>Distribution</a:t>
            </a:r>
          </a:p>
          <a:p>
            <a:pPr lvl="1"/>
            <a:r>
              <a:rPr lang="en-US"/>
              <a:t>Promotion</a:t>
            </a:r>
          </a:p>
          <a:p>
            <a:pPr lvl="1"/>
            <a:r>
              <a:rPr lang="en-US"/>
              <a:t>Products</a:t>
            </a:r>
          </a:p>
          <a:p>
            <a:pPr lvl="1"/>
            <a:r>
              <a:rPr lang="en-US"/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 and Rewards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the risks of the proposed project and how they will be addressed.</a:t>
            </a:r>
          </a:p>
          <a:p>
            <a:r>
              <a:rPr lang="en-US"/>
              <a:t>Estimate expected rewards, particularly if you are seeking funding.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Issues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Near term</a:t>
            </a:r>
          </a:p>
          <a:p>
            <a:pPr lvl="1"/>
            <a:r>
              <a:rPr lang="en-US"/>
              <a:t>Identify key decisions and issues that need immediate or near-term resolution.</a:t>
            </a:r>
          </a:p>
          <a:p>
            <a:pPr lvl="1"/>
            <a:r>
              <a:rPr lang="en-US"/>
              <a:t>State consequences of decision postponement.</a:t>
            </a:r>
          </a:p>
          <a:p>
            <a:r>
              <a:rPr lang="en-US"/>
              <a:t>Long term</a:t>
            </a:r>
          </a:p>
          <a:p>
            <a:pPr lvl="1"/>
            <a:r>
              <a:rPr lang="en-US"/>
              <a:t>Identify issues needing long-term resolution.</a:t>
            </a:r>
          </a:p>
          <a:p>
            <a:pPr lvl="1"/>
            <a:r>
              <a:rPr lang="en-US"/>
              <a:t>State consequences of decision postponement.</a:t>
            </a:r>
          </a:p>
          <a:p>
            <a:r>
              <a:rPr lang="en-US"/>
              <a:t>If you are seeking funding, be specific about any issues that require financial resources for resolution.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Clearly state your company’s long-term mission.</a:t>
            </a:r>
          </a:p>
          <a:p>
            <a:pPr lvl="1"/>
            <a:r>
              <a:rPr lang="en-US"/>
              <a:t>Try to use words that will help direct the growth of your company, but be as concise as possible.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CEO and key management by name.</a:t>
            </a:r>
          </a:p>
          <a:p>
            <a:r>
              <a:rPr lang="en-US"/>
              <a:t>Include previous accomplishments to show that these are people with a record of success.</a:t>
            </a:r>
          </a:p>
          <a:p>
            <a:r>
              <a:rPr lang="en-US"/>
              <a:t>Summarize number of years of experience in this field.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your market in the past, present, and future.</a:t>
            </a:r>
          </a:p>
          <a:p>
            <a:pPr lvl="1"/>
            <a:r>
              <a:rPr lang="en-US"/>
              <a:t>Review those changes in market share, leadership, players, market shifts, costs, pricing, or competition that provide the opportunity for your company’s 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 problems and opportunities.</a:t>
            </a:r>
          </a:p>
          <a:p>
            <a:pPr lvl="1"/>
            <a:r>
              <a:rPr lang="en-US"/>
              <a:t>State consumer problems, and define the nature of product/service opportunities that are created by those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Concept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the key technology, concept, or strategy on which your business is based.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the competition.</a:t>
            </a:r>
          </a:p>
          <a:p>
            <a:r>
              <a:rPr lang="en-US"/>
              <a:t>Outline your company’s competitive advantage.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and Objectives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five-year goals.</a:t>
            </a:r>
          </a:p>
          <a:p>
            <a:r>
              <a:rPr lang="en-US"/>
              <a:t>State specific, measurable objectives for achieving your five-year goals.</a:t>
            </a:r>
          </a:p>
          <a:p>
            <a:pPr lvl="1"/>
            <a:r>
              <a:rPr lang="en-US"/>
              <a:t>List market-share objectives.</a:t>
            </a:r>
          </a:p>
          <a:p>
            <a:pPr lvl="1"/>
            <a:r>
              <a:rPr lang="en-US"/>
              <a:t>List revenue/profitability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Financial Plan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Outline a high-level financial plan that defines your financial model and pricing assumptions. </a:t>
            </a:r>
          </a:p>
          <a:p>
            <a:pPr lvl="1"/>
            <a:r>
              <a:rPr lang="en-US"/>
              <a:t>This plan should include expected annual sales and profits for the next three years.</a:t>
            </a:r>
          </a:p>
          <a:p>
            <a:pPr lvl="1"/>
            <a:r>
              <a:rPr lang="en-US"/>
              <a:t>Use several slides to cover this material appropriately.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155EC508F51499207BF9E8580242A" ma:contentTypeVersion="0" ma:contentTypeDescription="Create a new document." ma:contentTypeScope="" ma:versionID="a89e05bb319eb7a6187e108f450e767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E6B3CF-CE35-4B77-8E81-EAA7C695B118}"/>
</file>

<file path=customXml/itemProps2.xml><?xml version="1.0" encoding="utf-8"?>
<ds:datastoreItem xmlns:ds="http://schemas.openxmlformats.org/officeDocument/2006/customXml" ds:itemID="{FAD9453E-0A37-4780-969F-6896DA690283}"/>
</file>

<file path=customXml/itemProps3.xml><?xml version="1.0" encoding="utf-8"?>
<ds:datastoreItem xmlns:ds="http://schemas.openxmlformats.org/officeDocument/2006/customXml" ds:itemID="{4254FC60-6EA8-4BDE-B0B0-C1A29F4ED333}"/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330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Tahoma</vt:lpstr>
      <vt:lpstr>Business plan presentation</vt:lpstr>
      <vt:lpstr>Company Name</vt:lpstr>
      <vt:lpstr>Mission Statement</vt:lpstr>
      <vt:lpstr>The Team</vt:lpstr>
      <vt:lpstr>Market Summary</vt:lpstr>
      <vt:lpstr>Opportunities</vt:lpstr>
      <vt:lpstr>Business Concept</vt:lpstr>
      <vt:lpstr>Competition</vt:lpstr>
      <vt:lpstr>Goals and Objectives</vt:lpstr>
      <vt:lpstr>Financial Plan</vt:lpstr>
      <vt:lpstr>Resource Requirements</vt:lpstr>
      <vt:lpstr>Risks and Rewards</vt:lpstr>
      <vt:lpstr>Key Issues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AutoBVT</dc:creator>
  <cp:lastModifiedBy>AutoBVT</cp:lastModifiedBy>
  <cp:revision>1</cp:revision>
  <cp:lastPrinted>1601-01-01T00:00:00Z</cp:lastPrinted>
  <dcterms:created xsi:type="dcterms:W3CDTF">2010-09-25T14:58:30Z</dcterms:created>
  <dcterms:modified xsi:type="dcterms:W3CDTF">2010-09-25T14:58:49Z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  <property fmtid="{D5CDD505-2E9C-101B-9397-08002B2CF9AE}" pid="3" name="ContentTypeId">
    <vt:lpwstr>0x010100645155EC508F51499207BF9E8580242A</vt:lpwstr>
  </property>
</Properties>
</file>