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sldIdLst>
    <p:sldId id="256" r:id="rId5"/>
    <p:sldId id="294" r:id="rId6"/>
    <p:sldId id="295" r:id="rId7"/>
    <p:sldId id="296" r:id="rId8"/>
    <p:sldId id="297" r:id="rId9"/>
    <p:sldId id="298" r:id="rId10"/>
    <p:sldId id="299" r:id="rId11"/>
    <p:sldId id="30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5" autoAdjust="0"/>
    <p:restoredTop sz="86893" autoAdjust="0"/>
  </p:normalViewPr>
  <p:slideViewPr>
    <p:cSldViewPr showGuides="1">
      <p:cViewPr>
        <p:scale>
          <a:sx n="70" d="100"/>
          <a:sy n="70" d="100"/>
        </p:scale>
        <p:origin x="-53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1608D-699F-4590-B440-1AA735CCD9DE}"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AEC66674-7C63-4678-A55F-8CFEE2645D75}">
      <dgm:prSet/>
      <dgm:spPr/>
      <dgm:t>
        <a:bodyPr/>
        <a:lstStyle/>
        <a:p>
          <a:pPr rtl="0"/>
          <a:r>
            <a:rPr lang="en-US" dirty="0" smtClean="0">
              <a:effectLst>
                <a:glow rad="63500">
                  <a:schemeClr val="accent2">
                    <a:satMod val="175000"/>
                    <a:alpha val="40000"/>
                  </a:schemeClr>
                </a:glow>
              </a:effectLst>
            </a:rPr>
            <a:t>Chunk related material together</a:t>
          </a:r>
          <a:endParaRPr lang="en-US" dirty="0">
            <a:effectLst>
              <a:glow rad="63500">
                <a:schemeClr val="accent2">
                  <a:satMod val="175000"/>
                  <a:alpha val="40000"/>
                </a:schemeClr>
              </a:glow>
            </a:effectLst>
          </a:endParaRPr>
        </a:p>
      </dgm:t>
    </dgm:pt>
    <dgm:pt modelId="{FB7B6D0F-A094-40D3-85BB-21D830C35CE0}" type="parTrans" cxnId="{080B2AC5-A565-4A9C-89B1-890B35FFCA20}">
      <dgm:prSet/>
      <dgm:spPr/>
      <dgm:t>
        <a:bodyPr/>
        <a:lstStyle/>
        <a:p>
          <a:endParaRPr lang="en-US"/>
        </a:p>
      </dgm:t>
    </dgm:pt>
    <dgm:pt modelId="{A8ADB8DD-11D8-4AC1-88C4-E5D03129C1B0}" type="sibTrans" cxnId="{080B2AC5-A565-4A9C-89B1-890B35FFCA20}">
      <dgm:prSet/>
      <dgm:spPr/>
      <dgm:t>
        <a:bodyPr/>
        <a:lstStyle/>
        <a:p>
          <a:endParaRPr lang="en-US"/>
        </a:p>
      </dgm:t>
    </dgm:pt>
    <dgm:pt modelId="{4573C279-20B3-4112-9CE7-61233E2998E5}">
      <dgm:prSet/>
      <dgm:spPr/>
      <dgm:t>
        <a:bodyPr/>
        <a:lstStyle/>
        <a:p>
          <a:pPr rtl="0"/>
          <a:r>
            <a:rPr lang="en-US" dirty="0" smtClean="0">
              <a:effectLst>
                <a:glow rad="63500">
                  <a:schemeClr val="accent2">
                    <a:satMod val="175000"/>
                    <a:alpha val="40000"/>
                  </a:schemeClr>
                </a:glow>
              </a:effectLst>
            </a:rPr>
            <a:t>Hydrate yourself</a:t>
          </a:r>
          <a:endParaRPr lang="en-US" dirty="0">
            <a:effectLst>
              <a:glow rad="63500">
                <a:schemeClr val="accent2">
                  <a:satMod val="175000"/>
                  <a:alpha val="40000"/>
                </a:schemeClr>
              </a:glow>
            </a:effectLst>
          </a:endParaRPr>
        </a:p>
      </dgm:t>
    </dgm:pt>
    <dgm:pt modelId="{C2B5B604-EDA0-48D7-BC80-8266DE53064E}" type="parTrans" cxnId="{DD84B1E5-2963-4693-B4CE-A77384F61E16}">
      <dgm:prSet/>
      <dgm:spPr/>
      <dgm:t>
        <a:bodyPr/>
        <a:lstStyle/>
        <a:p>
          <a:endParaRPr lang="en-US"/>
        </a:p>
      </dgm:t>
    </dgm:pt>
    <dgm:pt modelId="{B9EEF6A8-78A9-4417-90A2-EE8901D98005}" type="sibTrans" cxnId="{DD84B1E5-2963-4693-B4CE-A77384F61E16}">
      <dgm:prSet/>
      <dgm:spPr/>
      <dgm:t>
        <a:bodyPr/>
        <a:lstStyle/>
        <a:p>
          <a:endParaRPr lang="en-US"/>
        </a:p>
      </dgm:t>
    </dgm:pt>
    <dgm:pt modelId="{23742481-3D33-4482-BA2C-86A6EDA202CD}">
      <dgm:prSet/>
      <dgm:spPr/>
      <dgm:t>
        <a:bodyPr/>
        <a:lstStyle/>
        <a:p>
          <a:pPr rtl="0"/>
          <a:r>
            <a:rPr lang="en-US" dirty="0" smtClean="0">
              <a:effectLst>
                <a:glow rad="63500">
                  <a:schemeClr val="accent2">
                    <a:satMod val="175000"/>
                    <a:alpha val="40000"/>
                  </a:schemeClr>
                </a:glow>
              </a:effectLst>
            </a:rPr>
            <a:t>Relax</a:t>
          </a:r>
          <a:endParaRPr lang="en-US" dirty="0">
            <a:effectLst>
              <a:glow rad="63500">
                <a:schemeClr val="accent2">
                  <a:satMod val="175000"/>
                  <a:alpha val="40000"/>
                </a:schemeClr>
              </a:glow>
            </a:effectLst>
          </a:endParaRPr>
        </a:p>
      </dgm:t>
    </dgm:pt>
    <dgm:pt modelId="{0DECA8A3-F8E2-437F-896B-22F2499124E4}" type="parTrans" cxnId="{1832ADF8-F4FA-41BA-B957-6D02DDBB392F}">
      <dgm:prSet/>
      <dgm:spPr/>
      <dgm:t>
        <a:bodyPr/>
        <a:lstStyle/>
        <a:p>
          <a:endParaRPr lang="en-US"/>
        </a:p>
      </dgm:t>
    </dgm:pt>
    <dgm:pt modelId="{5A9A6F8D-CE3D-4C88-9259-EFF1DA571A9E}" type="sibTrans" cxnId="{1832ADF8-F4FA-41BA-B957-6D02DDBB392F}">
      <dgm:prSet/>
      <dgm:spPr/>
      <dgm:t>
        <a:bodyPr/>
        <a:lstStyle/>
        <a:p>
          <a:endParaRPr lang="en-US"/>
        </a:p>
      </dgm:t>
    </dgm:pt>
    <dgm:pt modelId="{3995FC49-4041-4EB5-A9AD-9F0359465B6C}">
      <dgm:prSet/>
      <dgm:spPr/>
      <dgm:t>
        <a:bodyPr/>
        <a:lstStyle/>
        <a:p>
          <a:pPr rtl="0"/>
          <a:r>
            <a:rPr lang="en-US" dirty="0" smtClean="0">
              <a:effectLst>
                <a:glow rad="63500">
                  <a:schemeClr val="accent2">
                    <a:satMod val="175000"/>
                    <a:alpha val="40000"/>
                  </a:schemeClr>
                </a:glow>
              </a:effectLst>
            </a:rPr>
            <a:t>Be heard</a:t>
          </a:r>
          <a:endParaRPr lang="en-US" dirty="0">
            <a:effectLst>
              <a:glow rad="63500">
                <a:schemeClr val="accent2">
                  <a:satMod val="175000"/>
                  <a:alpha val="40000"/>
                </a:schemeClr>
              </a:glow>
            </a:effectLst>
          </a:endParaRPr>
        </a:p>
      </dgm:t>
    </dgm:pt>
    <dgm:pt modelId="{8EF990F7-BFB7-4E6E-BEA8-9E0D64752541}" type="parTrans" cxnId="{74E49EA9-DDC8-43C3-882F-2D9F3D0D160F}">
      <dgm:prSet/>
      <dgm:spPr/>
      <dgm:t>
        <a:bodyPr/>
        <a:lstStyle/>
        <a:p>
          <a:endParaRPr lang="en-US"/>
        </a:p>
      </dgm:t>
    </dgm:pt>
    <dgm:pt modelId="{B37CD164-5DD3-4EB5-B663-62442A46F7E1}" type="sibTrans" cxnId="{74E49EA9-DDC8-43C3-882F-2D9F3D0D160F}">
      <dgm:prSet/>
      <dgm:spPr/>
      <dgm:t>
        <a:bodyPr/>
        <a:lstStyle/>
        <a:p>
          <a:endParaRPr lang="en-US"/>
        </a:p>
      </dgm:t>
    </dgm:pt>
    <dgm:pt modelId="{55A3DBE3-79CE-45DC-ADC2-A20A5DF77D66}">
      <dgm:prSet/>
      <dgm:spPr/>
      <dgm:t>
        <a:bodyPr/>
        <a:lstStyle/>
        <a:p>
          <a:pPr rtl="0"/>
          <a:r>
            <a:rPr lang="en-US" dirty="0" smtClean="0">
              <a:effectLst>
                <a:glow rad="63500">
                  <a:schemeClr val="accent2">
                    <a:satMod val="175000"/>
                    <a:alpha val="40000"/>
                  </a:schemeClr>
                </a:glow>
              </a:effectLst>
            </a:rPr>
            <a:t>Warm up</a:t>
          </a:r>
          <a:endParaRPr lang="en-US" dirty="0">
            <a:effectLst>
              <a:glow rad="63500">
                <a:schemeClr val="accent2">
                  <a:satMod val="175000"/>
                  <a:alpha val="40000"/>
                </a:schemeClr>
              </a:glow>
            </a:effectLst>
          </a:endParaRPr>
        </a:p>
      </dgm:t>
    </dgm:pt>
    <dgm:pt modelId="{4451D07C-2DA6-4AB8-AAE9-BE6915B18829}" type="parTrans" cxnId="{1B0F1645-188A-4C00-B3CA-A2D7BFF5677D}">
      <dgm:prSet/>
      <dgm:spPr/>
      <dgm:t>
        <a:bodyPr/>
        <a:lstStyle/>
        <a:p>
          <a:endParaRPr lang="en-US"/>
        </a:p>
      </dgm:t>
    </dgm:pt>
    <dgm:pt modelId="{B6CBF7DD-18F1-4B6B-810F-96FB67255068}" type="sibTrans" cxnId="{1B0F1645-188A-4C00-B3CA-A2D7BFF5677D}">
      <dgm:prSet/>
      <dgm:spPr/>
      <dgm:t>
        <a:bodyPr/>
        <a:lstStyle/>
        <a:p>
          <a:endParaRPr lang="en-US"/>
        </a:p>
      </dgm:t>
    </dgm:pt>
    <dgm:pt modelId="{DEE89D08-612C-4ECF-8B7B-3188E3AB6E98}">
      <dgm:prSet/>
      <dgm:spPr/>
      <dgm:t>
        <a:bodyPr/>
        <a:lstStyle/>
        <a:p>
          <a:pPr rtl="0"/>
          <a:r>
            <a:rPr lang="en-US" dirty="0" smtClean="0">
              <a:effectLst>
                <a:glow rad="63500">
                  <a:schemeClr val="accent2">
                    <a:satMod val="175000"/>
                    <a:alpha val="40000"/>
                  </a:schemeClr>
                </a:glow>
              </a:effectLst>
            </a:rPr>
            <a:t>Don’t fill the void</a:t>
          </a:r>
          <a:endParaRPr lang="en-US" dirty="0">
            <a:effectLst>
              <a:glow rad="63500">
                <a:schemeClr val="accent2">
                  <a:satMod val="175000"/>
                  <a:alpha val="40000"/>
                </a:schemeClr>
              </a:glow>
            </a:effectLst>
          </a:endParaRPr>
        </a:p>
      </dgm:t>
    </dgm:pt>
    <dgm:pt modelId="{7B205721-DB7A-48AC-B6A5-127BCFAFC718}" type="parTrans" cxnId="{9DF56EE9-A59C-446B-BFF3-FCD2809F28F1}">
      <dgm:prSet/>
      <dgm:spPr/>
      <dgm:t>
        <a:bodyPr/>
        <a:lstStyle/>
        <a:p>
          <a:endParaRPr lang="en-US"/>
        </a:p>
      </dgm:t>
    </dgm:pt>
    <dgm:pt modelId="{39DD18D0-BDBE-43CA-8651-053A3DD12A84}" type="sibTrans" cxnId="{9DF56EE9-A59C-446B-BFF3-FCD2809F28F1}">
      <dgm:prSet/>
      <dgm:spPr/>
      <dgm:t>
        <a:bodyPr/>
        <a:lstStyle/>
        <a:p>
          <a:endParaRPr lang="en-US"/>
        </a:p>
      </dgm:t>
    </dgm:pt>
    <dgm:pt modelId="{5FB22CFF-00C3-4F34-B891-5D976987838B}" type="pres">
      <dgm:prSet presAssocID="{9A61608D-699F-4590-B440-1AA735CCD9DE}" presName="linear" presStyleCnt="0">
        <dgm:presLayoutVars>
          <dgm:animLvl val="lvl"/>
          <dgm:resizeHandles val="exact"/>
        </dgm:presLayoutVars>
      </dgm:prSet>
      <dgm:spPr/>
      <dgm:t>
        <a:bodyPr/>
        <a:lstStyle/>
        <a:p>
          <a:endParaRPr lang="en-US"/>
        </a:p>
      </dgm:t>
    </dgm:pt>
    <dgm:pt modelId="{BB51C2E5-CAB7-4F7F-B669-A4BF9CA5F1A2}" type="pres">
      <dgm:prSet presAssocID="{AEC66674-7C63-4678-A55F-8CFEE2645D75}" presName="parentText" presStyleLbl="node1" presStyleIdx="0" presStyleCnt="6" custLinFactY="-88391" custLinFactNeighborX="124" custLinFactNeighborY="-100000">
        <dgm:presLayoutVars>
          <dgm:chMax val="0"/>
          <dgm:bulletEnabled val="1"/>
        </dgm:presLayoutVars>
      </dgm:prSet>
      <dgm:spPr/>
      <dgm:t>
        <a:bodyPr/>
        <a:lstStyle/>
        <a:p>
          <a:endParaRPr lang="en-US"/>
        </a:p>
      </dgm:t>
    </dgm:pt>
    <dgm:pt modelId="{2BFE48AE-0A11-4E2C-A62A-1ADFF6D2FFCF}" type="pres">
      <dgm:prSet presAssocID="{A8ADB8DD-11D8-4AC1-88C4-E5D03129C1B0}" presName="spacer" presStyleCnt="0"/>
      <dgm:spPr/>
    </dgm:pt>
    <dgm:pt modelId="{E3E727EE-277D-4E1D-86D1-14DF99DD500E}" type="pres">
      <dgm:prSet presAssocID="{4573C279-20B3-4112-9CE7-61233E2998E5}" presName="parentText" presStyleLbl="node1" presStyleIdx="1" presStyleCnt="6" custLinFactY="-56974" custLinFactNeighborY="-100000">
        <dgm:presLayoutVars>
          <dgm:chMax val="0"/>
          <dgm:bulletEnabled val="1"/>
        </dgm:presLayoutVars>
      </dgm:prSet>
      <dgm:spPr/>
      <dgm:t>
        <a:bodyPr/>
        <a:lstStyle/>
        <a:p>
          <a:endParaRPr lang="en-US"/>
        </a:p>
      </dgm:t>
    </dgm:pt>
    <dgm:pt modelId="{F5973E29-2FEB-4F05-9E3F-592337BA8B2A}" type="pres">
      <dgm:prSet presAssocID="{B9EEF6A8-78A9-4417-90A2-EE8901D98005}" presName="spacer" presStyleCnt="0"/>
      <dgm:spPr/>
    </dgm:pt>
    <dgm:pt modelId="{42E0E183-1073-4A1A-9A0D-D87B05CD7347}" type="pres">
      <dgm:prSet presAssocID="{23742481-3D33-4482-BA2C-86A6EDA202CD}" presName="parentText" presStyleLbl="node1" presStyleIdx="2" presStyleCnt="6" custLinFactY="-25556" custLinFactNeighborY="-100000">
        <dgm:presLayoutVars>
          <dgm:chMax val="0"/>
          <dgm:bulletEnabled val="1"/>
        </dgm:presLayoutVars>
      </dgm:prSet>
      <dgm:spPr/>
      <dgm:t>
        <a:bodyPr/>
        <a:lstStyle/>
        <a:p>
          <a:endParaRPr lang="en-US"/>
        </a:p>
      </dgm:t>
    </dgm:pt>
    <dgm:pt modelId="{BCF17650-4C16-4802-B924-0B404D12246F}" type="pres">
      <dgm:prSet presAssocID="{5A9A6F8D-CE3D-4C88-9259-EFF1DA571A9E}" presName="spacer" presStyleCnt="0"/>
      <dgm:spPr/>
    </dgm:pt>
    <dgm:pt modelId="{22089DF0-02C6-417D-A9F4-64C18A1CE4BF}" type="pres">
      <dgm:prSet presAssocID="{3995FC49-4041-4EB5-A9AD-9F0359465B6C}" presName="parentText" presStyleLbl="node1" presStyleIdx="3" presStyleCnt="6" custLinFactNeighborY="-49998">
        <dgm:presLayoutVars>
          <dgm:chMax val="0"/>
          <dgm:bulletEnabled val="1"/>
        </dgm:presLayoutVars>
      </dgm:prSet>
      <dgm:spPr/>
      <dgm:t>
        <a:bodyPr/>
        <a:lstStyle/>
        <a:p>
          <a:endParaRPr lang="en-US"/>
        </a:p>
      </dgm:t>
    </dgm:pt>
    <dgm:pt modelId="{A9EBF319-979B-44E9-9DCC-F5E7BD1E31FC}" type="pres">
      <dgm:prSet presAssocID="{B37CD164-5DD3-4EB5-B663-62442A46F7E1}" presName="spacer" presStyleCnt="0"/>
      <dgm:spPr/>
    </dgm:pt>
    <dgm:pt modelId="{BD09C6C5-02B2-4E12-8909-428AB6EADDA5}" type="pres">
      <dgm:prSet presAssocID="{55A3DBE3-79CE-45DC-ADC2-A20A5DF77D66}" presName="parentText" presStyleLbl="node1" presStyleIdx="4" presStyleCnt="6" custLinFactY="13835" custLinFactNeighborY="100000">
        <dgm:presLayoutVars>
          <dgm:chMax val="0"/>
          <dgm:bulletEnabled val="1"/>
        </dgm:presLayoutVars>
      </dgm:prSet>
      <dgm:spPr/>
      <dgm:t>
        <a:bodyPr/>
        <a:lstStyle/>
        <a:p>
          <a:endParaRPr lang="en-US"/>
        </a:p>
      </dgm:t>
    </dgm:pt>
    <dgm:pt modelId="{C3B888DC-1219-4E75-9A5B-DD004FAA8022}" type="pres">
      <dgm:prSet presAssocID="{B6CBF7DD-18F1-4B6B-810F-96FB67255068}" presName="spacer" presStyleCnt="0"/>
      <dgm:spPr/>
    </dgm:pt>
    <dgm:pt modelId="{13D7EBE5-7E25-41AD-8DE0-58014945A45B}" type="pres">
      <dgm:prSet presAssocID="{DEE89D08-612C-4ECF-8B7B-3188E3AB6E98}" presName="parentText" presStyleLbl="node1" presStyleIdx="5" presStyleCnt="6" custLinFactY="45252" custLinFactNeighborY="100000">
        <dgm:presLayoutVars>
          <dgm:chMax val="0"/>
          <dgm:bulletEnabled val="1"/>
        </dgm:presLayoutVars>
      </dgm:prSet>
      <dgm:spPr/>
      <dgm:t>
        <a:bodyPr/>
        <a:lstStyle/>
        <a:p>
          <a:endParaRPr lang="en-US"/>
        </a:p>
      </dgm:t>
    </dgm:pt>
  </dgm:ptLst>
  <dgm:cxnLst>
    <dgm:cxn modelId="{BB7E7129-257F-44F4-8B5D-22B3A44E6513}" type="presOf" srcId="{9A61608D-699F-4590-B440-1AA735CCD9DE}" destId="{5FB22CFF-00C3-4F34-B891-5D976987838B}" srcOrd="0" destOrd="0" presId="urn:microsoft.com/office/officeart/2005/8/layout/vList2"/>
    <dgm:cxn modelId="{1B0F1645-188A-4C00-B3CA-A2D7BFF5677D}" srcId="{9A61608D-699F-4590-B440-1AA735CCD9DE}" destId="{55A3DBE3-79CE-45DC-ADC2-A20A5DF77D66}" srcOrd="4" destOrd="0" parTransId="{4451D07C-2DA6-4AB8-AAE9-BE6915B18829}" sibTransId="{B6CBF7DD-18F1-4B6B-810F-96FB67255068}"/>
    <dgm:cxn modelId="{D2A208B5-B329-40E4-9FF6-3CE51C1B3425}" type="presOf" srcId="{55A3DBE3-79CE-45DC-ADC2-A20A5DF77D66}" destId="{BD09C6C5-02B2-4E12-8909-428AB6EADDA5}" srcOrd="0" destOrd="0" presId="urn:microsoft.com/office/officeart/2005/8/layout/vList2"/>
    <dgm:cxn modelId="{DD84B1E5-2963-4693-B4CE-A77384F61E16}" srcId="{9A61608D-699F-4590-B440-1AA735CCD9DE}" destId="{4573C279-20B3-4112-9CE7-61233E2998E5}" srcOrd="1" destOrd="0" parTransId="{C2B5B604-EDA0-48D7-BC80-8266DE53064E}" sibTransId="{B9EEF6A8-78A9-4417-90A2-EE8901D98005}"/>
    <dgm:cxn modelId="{74E49EA9-DDC8-43C3-882F-2D9F3D0D160F}" srcId="{9A61608D-699F-4590-B440-1AA735CCD9DE}" destId="{3995FC49-4041-4EB5-A9AD-9F0359465B6C}" srcOrd="3" destOrd="0" parTransId="{8EF990F7-BFB7-4E6E-BEA8-9E0D64752541}" sibTransId="{B37CD164-5DD3-4EB5-B663-62442A46F7E1}"/>
    <dgm:cxn modelId="{EBE05EE5-C5BD-4466-AF53-79BC917156F1}" type="presOf" srcId="{AEC66674-7C63-4678-A55F-8CFEE2645D75}" destId="{BB51C2E5-CAB7-4F7F-B669-A4BF9CA5F1A2}" srcOrd="0" destOrd="0" presId="urn:microsoft.com/office/officeart/2005/8/layout/vList2"/>
    <dgm:cxn modelId="{080B2AC5-A565-4A9C-89B1-890B35FFCA20}" srcId="{9A61608D-699F-4590-B440-1AA735CCD9DE}" destId="{AEC66674-7C63-4678-A55F-8CFEE2645D75}" srcOrd="0" destOrd="0" parTransId="{FB7B6D0F-A094-40D3-85BB-21D830C35CE0}" sibTransId="{A8ADB8DD-11D8-4AC1-88C4-E5D03129C1B0}"/>
    <dgm:cxn modelId="{AE681235-67D3-4772-AF84-E713B47BFBCE}" type="presOf" srcId="{3995FC49-4041-4EB5-A9AD-9F0359465B6C}" destId="{22089DF0-02C6-417D-A9F4-64C18A1CE4BF}" srcOrd="0" destOrd="0" presId="urn:microsoft.com/office/officeart/2005/8/layout/vList2"/>
    <dgm:cxn modelId="{1832ADF8-F4FA-41BA-B957-6D02DDBB392F}" srcId="{9A61608D-699F-4590-B440-1AA735CCD9DE}" destId="{23742481-3D33-4482-BA2C-86A6EDA202CD}" srcOrd="2" destOrd="0" parTransId="{0DECA8A3-F8E2-437F-896B-22F2499124E4}" sibTransId="{5A9A6F8D-CE3D-4C88-9259-EFF1DA571A9E}"/>
    <dgm:cxn modelId="{9DF56EE9-A59C-446B-BFF3-FCD2809F28F1}" srcId="{9A61608D-699F-4590-B440-1AA735CCD9DE}" destId="{DEE89D08-612C-4ECF-8B7B-3188E3AB6E98}" srcOrd="5" destOrd="0" parTransId="{7B205721-DB7A-48AC-B6A5-127BCFAFC718}" sibTransId="{39DD18D0-BDBE-43CA-8651-053A3DD12A84}"/>
    <dgm:cxn modelId="{2072F048-53E4-4344-914E-E9A60F8612BC}" type="presOf" srcId="{23742481-3D33-4482-BA2C-86A6EDA202CD}" destId="{42E0E183-1073-4A1A-9A0D-D87B05CD7347}" srcOrd="0" destOrd="0" presId="urn:microsoft.com/office/officeart/2005/8/layout/vList2"/>
    <dgm:cxn modelId="{C35B27B7-935D-4ECE-BBA1-6AB9EA3F39FF}" type="presOf" srcId="{4573C279-20B3-4112-9CE7-61233E2998E5}" destId="{E3E727EE-277D-4E1D-86D1-14DF99DD500E}" srcOrd="0" destOrd="0" presId="urn:microsoft.com/office/officeart/2005/8/layout/vList2"/>
    <dgm:cxn modelId="{4E174B13-EE62-4FB1-8A95-A2EA376C7BA4}" type="presOf" srcId="{DEE89D08-612C-4ECF-8B7B-3188E3AB6E98}" destId="{13D7EBE5-7E25-41AD-8DE0-58014945A45B}" srcOrd="0" destOrd="0" presId="urn:microsoft.com/office/officeart/2005/8/layout/vList2"/>
    <dgm:cxn modelId="{53E3B04A-B6F2-4D6F-83D7-A6F6739704A0}" type="presParOf" srcId="{5FB22CFF-00C3-4F34-B891-5D976987838B}" destId="{BB51C2E5-CAB7-4F7F-B669-A4BF9CA5F1A2}" srcOrd="0" destOrd="0" presId="urn:microsoft.com/office/officeart/2005/8/layout/vList2"/>
    <dgm:cxn modelId="{1452EE69-D135-430C-B73B-C8E2E551ECD6}" type="presParOf" srcId="{5FB22CFF-00C3-4F34-B891-5D976987838B}" destId="{2BFE48AE-0A11-4E2C-A62A-1ADFF6D2FFCF}" srcOrd="1" destOrd="0" presId="urn:microsoft.com/office/officeart/2005/8/layout/vList2"/>
    <dgm:cxn modelId="{6285385D-AFCB-4E7A-9FF5-BE2CA29B56E3}" type="presParOf" srcId="{5FB22CFF-00C3-4F34-B891-5D976987838B}" destId="{E3E727EE-277D-4E1D-86D1-14DF99DD500E}" srcOrd="2" destOrd="0" presId="urn:microsoft.com/office/officeart/2005/8/layout/vList2"/>
    <dgm:cxn modelId="{AA1E407A-D3AC-472A-B14A-5392B04AE04A}" type="presParOf" srcId="{5FB22CFF-00C3-4F34-B891-5D976987838B}" destId="{F5973E29-2FEB-4F05-9E3F-592337BA8B2A}" srcOrd="3" destOrd="0" presId="urn:microsoft.com/office/officeart/2005/8/layout/vList2"/>
    <dgm:cxn modelId="{4276523E-5CA5-4BFD-A9E1-1E9CADF7DDE2}" type="presParOf" srcId="{5FB22CFF-00C3-4F34-B891-5D976987838B}" destId="{42E0E183-1073-4A1A-9A0D-D87B05CD7347}" srcOrd="4" destOrd="0" presId="urn:microsoft.com/office/officeart/2005/8/layout/vList2"/>
    <dgm:cxn modelId="{7A9CC924-9727-4AF5-8DCA-8D6714B27C11}" type="presParOf" srcId="{5FB22CFF-00C3-4F34-B891-5D976987838B}" destId="{BCF17650-4C16-4802-B924-0B404D12246F}" srcOrd="5" destOrd="0" presId="urn:microsoft.com/office/officeart/2005/8/layout/vList2"/>
    <dgm:cxn modelId="{E8CA2141-7BCF-4CA1-9266-B24522FBC989}" type="presParOf" srcId="{5FB22CFF-00C3-4F34-B891-5D976987838B}" destId="{22089DF0-02C6-417D-A9F4-64C18A1CE4BF}" srcOrd="6" destOrd="0" presId="urn:microsoft.com/office/officeart/2005/8/layout/vList2"/>
    <dgm:cxn modelId="{44CFC8C0-D2CE-43F7-893C-286862B99D58}" type="presParOf" srcId="{5FB22CFF-00C3-4F34-B891-5D976987838B}" destId="{A9EBF319-979B-44E9-9DCC-F5E7BD1E31FC}" srcOrd="7" destOrd="0" presId="urn:microsoft.com/office/officeart/2005/8/layout/vList2"/>
    <dgm:cxn modelId="{584ACE77-E7D3-4E9D-BDE3-BF91A29B0AE4}" type="presParOf" srcId="{5FB22CFF-00C3-4F34-B891-5D976987838B}" destId="{BD09C6C5-02B2-4E12-8909-428AB6EADDA5}" srcOrd="8" destOrd="0" presId="urn:microsoft.com/office/officeart/2005/8/layout/vList2"/>
    <dgm:cxn modelId="{5A8258AE-A1BD-433C-B264-85B213DAD261}" type="presParOf" srcId="{5FB22CFF-00C3-4F34-B891-5D976987838B}" destId="{C3B888DC-1219-4E75-9A5B-DD004FAA8022}" srcOrd="9" destOrd="0" presId="urn:microsoft.com/office/officeart/2005/8/layout/vList2"/>
    <dgm:cxn modelId="{5C2DBA44-F8E0-42DC-8019-C9AEFD2679B5}" type="presParOf" srcId="{5FB22CFF-00C3-4F34-B891-5D976987838B}" destId="{13D7EBE5-7E25-41AD-8DE0-58014945A45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1C2E5-CAB7-4F7F-B669-A4BF9CA5F1A2}">
      <dsp:nvSpPr>
        <dsp:cNvPr id="0" name=""/>
        <dsp:cNvSpPr/>
      </dsp:nvSpPr>
      <dsp:spPr>
        <a:xfrm>
          <a:off x="0" y="685800"/>
          <a:ext cx="5111749" cy="638820"/>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effectLst>
                <a:glow rad="63500">
                  <a:schemeClr val="accent2">
                    <a:satMod val="175000"/>
                    <a:alpha val="40000"/>
                  </a:schemeClr>
                </a:glow>
              </a:effectLst>
            </a:rPr>
            <a:t>Chunk related material together</a:t>
          </a:r>
          <a:endParaRPr lang="en-US" sz="2600" kern="1200" dirty="0">
            <a:effectLst>
              <a:glow rad="63500">
                <a:schemeClr val="accent2">
                  <a:satMod val="175000"/>
                  <a:alpha val="40000"/>
                </a:schemeClr>
              </a:glow>
            </a:effectLst>
          </a:endParaRPr>
        </a:p>
      </dsp:txBody>
      <dsp:txXfrm>
        <a:off x="31185" y="716985"/>
        <a:ext cx="5049379" cy="576450"/>
      </dsp:txXfrm>
    </dsp:sp>
    <dsp:sp modelId="{E3E727EE-277D-4E1D-86D1-14DF99DD500E}">
      <dsp:nvSpPr>
        <dsp:cNvPr id="0" name=""/>
        <dsp:cNvSpPr/>
      </dsp:nvSpPr>
      <dsp:spPr>
        <a:xfrm>
          <a:off x="0" y="1600198"/>
          <a:ext cx="5111749" cy="638820"/>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effectLst>
                <a:glow rad="63500">
                  <a:schemeClr val="accent2">
                    <a:satMod val="175000"/>
                    <a:alpha val="40000"/>
                  </a:schemeClr>
                </a:glow>
              </a:effectLst>
            </a:rPr>
            <a:t>Hydrate yourself</a:t>
          </a:r>
          <a:endParaRPr lang="en-US" sz="2600" kern="1200" dirty="0">
            <a:effectLst>
              <a:glow rad="63500">
                <a:schemeClr val="accent2">
                  <a:satMod val="175000"/>
                  <a:alpha val="40000"/>
                </a:schemeClr>
              </a:glow>
            </a:effectLst>
          </a:endParaRPr>
        </a:p>
      </dsp:txBody>
      <dsp:txXfrm>
        <a:off x="31185" y="1631383"/>
        <a:ext cx="5049379" cy="576450"/>
      </dsp:txXfrm>
    </dsp:sp>
    <dsp:sp modelId="{42E0E183-1073-4A1A-9A0D-D87B05CD7347}">
      <dsp:nvSpPr>
        <dsp:cNvPr id="0" name=""/>
        <dsp:cNvSpPr/>
      </dsp:nvSpPr>
      <dsp:spPr>
        <a:xfrm>
          <a:off x="0" y="2514602"/>
          <a:ext cx="5111749" cy="638820"/>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effectLst>
                <a:glow rad="63500">
                  <a:schemeClr val="accent2">
                    <a:satMod val="175000"/>
                    <a:alpha val="40000"/>
                  </a:schemeClr>
                </a:glow>
              </a:effectLst>
            </a:rPr>
            <a:t>Relax</a:t>
          </a:r>
          <a:endParaRPr lang="en-US" sz="2600" kern="1200" dirty="0">
            <a:effectLst>
              <a:glow rad="63500">
                <a:schemeClr val="accent2">
                  <a:satMod val="175000"/>
                  <a:alpha val="40000"/>
                </a:schemeClr>
              </a:glow>
            </a:effectLst>
          </a:endParaRPr>
        </a:p>
      </dsp:txBody>
      <dsp:txXfrm>
        <a:off x="31185" y="2545787"/>
        <a:ext cx="5049379" cy="576450"/>
      </dsp:txXfrm>
    </dsp:sp>
    <dsp:sp modelId="{22089DF0-02C6-417D-A9F4-64C18A1CE4BF}">
      <dsp:nvSpPr>
        <dsp:cNvPr id="0" name=""/>
        <dsp:cNvSpPr/>
      </dsp:nvSpPr>
      <dsp:spPr>
        <a:xfrm>
          <a:off x="0" y="3429000"/>
          <a:ext cx="5111749" cy="638820"/>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effectLst>
                <a:glow rad="63500">
                  <a:schemeClr val="accent2">
                    <a:satMod val="175000"/>
                    <a:alpha val="40000"/>
                  </a:schemeClr>
                </a:glow>
              </a:effectLst>
            </a:rPr>
            <a:t>Be heard</a:t>
          </a:r>
          <a:endParaRPr lang="en-US" sz="2600" kern="1200" dirty="0">
            <a:effectLst>
              <a:glow rad="63500">
                <a:schemeClr val="accent2">
                  <a:satMod val="175000"/>
                  <a:alpha val="40000"/>
                </a:schemeClr>
              </a:glow>
            </a:effectLst>
          </a:endParaRPr>
        </a:p>
      </dsp:txBody>
      <dsp:txXfrm>
        <a:off x="31185" y="3460185"/>
        <a:ext cx="5049379" cy="576450"/>
      </dsp:txXfrm>
    </dsp:sp>
    <dsp:sp modelId="{BD09C6C5-02B2-4E12-8909-428AB6EADDA5}">
      <dsp:nvSpPr>
        <dsp:cNvPr id="0" name=""/>
        <dsp:cNvSpPr/>
      </dsp:nvSpPr>
      <dsp:spPr>
        <a:xfrm>
          <a:off x="0" y="4343400"/>
          <a:ext cx="5111749" cy="638820"/>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effectLst>
                <a:glow rad="63500">
                  <a:schemeClr val="accent2">
                    <a:satMod val="175000"/>
                    <a:alpha val="40000"/>
                  </a:schemeClr>
                </a:glow>
              </a:effectLst>
            </a:rPr>
            <a:t>Warm up</a:t>
          </a:r>
          <a:endParaRPr lang="en-US" sz="2600" kern="1200" dirty="0">
            <a:effectLst>
              <a:glow rad="63500">
                <a:schemeClr val="accent2">
                  <a:satMod val="175000"/>
                  <a:alpha val="40000"/>
                </a:schemeClr>
              </a:glow>
            </a:effectLst>
          </a:endParaRPr>
        </a:p>
      </dsp:txBody>
      <dsp:txXfrm>
        <a:off x="31185" y="4374585"/>
        <a:ext cx="5049379" cy="576450"/>
      </dsp:txXfrm>
    </dsp:sp>
    <dsp:sp modelId="{13D7EBE5-7E25-41AD-8DE0-58014945A45B}">
      <dsp:nvSpPr>
        <dsp:cNvPr id="0" name=""/>
        <dsp:cNvSpPr/>
      </dsp:nvSpPr>
      <dsp:spPr>
        <a:xfrm>
          <a:off x="0" y="5257798"/>
          <a:ext cx="5111749" cy="638820"/>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effectLst>
                <a:glow rad="63500">
                  <a:schemeClr val="accent2">
                    <a:satMod val="175000"/>
                    <a:alpha val="40000"/>
                  </a:schemeClr>
                </a:glow>
              </a:effectLst>
            </a:rPr>
            <a:t>Don’t fill the void</a:t>
          </a:r>
          <a:endParaRPr lang="en-US" sz="2600" kern="1200" dirty="0">
            <a:effectLst>
              <a:glow rad="63500">
                <a:schemeClr val="accent2">
                  <a:satMod val="175000"/>
                  <a:alpha val="40000"/>
                </a:schemeClr>
              </a:glow>
            </a:effectLst>
          </a:endParaRPr>
        </a:p>
      </dsp:txBody>
      <dsp:txXfrm>
        <a:off x="31185" y="5288983"/>
        <a:ext cx="5049379" cy="57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FB70A-219D-4A02-A1DC-4E745972E6E5}" type="datetimeFigureOut">
              <a:rPr lang="en-US" smtClean="0"/>
              <a:pPr/>
              <a:t>9/25/2010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78691F-3A2D-4054-8AEE-B1D7C8FD82DE}" type="slidenum">
              <a:rPr lang="en-US" smtClean="0"/>
              <a:pPr/>
              <a:t>‹#›</a:t>
            </a:fld>
            <a:endParaRPr lang="en-US"/>
          </a:p>
        </p:txBody>
      </p:sp>
    </p:spTree>
    <p:extLst>
      <p:ext uri="{BB962C8B-B14F-4D97-AF65-F5344CB8AC3E}">
        <p14:creationId xmlns:p14="http://schemas.microsoft.com/office/powerpoint/2010/main" val="417430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Chunk related material together. If you get sidetracked you may lose your bearings</a:t>
            </a:r>
            <a:r>
              <a:rPr lang="en-US" baseline="0" dirty="0" smtClean="0"/>
              <a:t> and get lost within your presentation. If you get sidetracked within a chunk the sea becomes a lake…you can find your way back to shore more easily. </a:t>
            </a:r>
            <a:endParaRPr lang="en-US" dirty="0"/>
          </a:p>
        </p:txBody>
      </p:sp>
      <p:sp>
        <p:nvSpPr>
          <p:cNvPr id="4" name="Slide Number Placeholder 3"/>
          <p:cNvSpPr>
            <a:spLocks noGrp="1"/>
          </p:cNvSpPr>
          <p:nvPr>
            <p:ph type="sldNum" sz="quarter" idx="10"/>
          </p:nvPr>
        </p:nvSpPr>
        <p:spPr/>
        <p:txBody>
          <a:bodyPr/>
          <a:lstStyle/>
          <a:p>
            <a:fld id="{E878691F-3A2D-4054-8AEE-B1D7C8FD82D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Nerves</a:t>
            </a:r>
            <a:r>
              <a:rPr lang="en-US" baseline="0" dirty="0" smtClean="0"/>
              <a:t> dry up your mouth. “</a:t>
            </a:r>
            <a:r>
              <a:rPr lang="en-US" baseline="0" dirty="0" err="1" smtClean="0"/>
              <a:t>Fluidate</a:t>
            </a:r>
            <a:r>
              <a:rPr lang="en-US" baseline="0" dirty="0" smtClean="0"/>
              <a:t>” yourself! Sips of water are good—but don’t drink it like you’ve not had water for days – you may have to pause to visit bathroom. Either that or you’ll really embarrass yourself! </a:t>
            </a:r>
            <a:endParaRPr lang="en-US" dirty="0"/>
          </a:p>
        </p:txBody>
      </p:sp>
      <p:sp>
        <p:nvSpPr>
          <p:cNvPr id="4" name="Slide Number Placeholder 3"/>
          <p:cNvSpPr>
            <a:spLocks noGrp="1"/>
          </p:cNvSpPr>
          <p:nvPr>
            <p:ph type="sldNum" sz="quarter" idx="10"/>
          </p:nvPr>
        </p:nvSpPr>
        <p:spPr/>
        <p:txBody>
          <a:bodyPr/>
          <a:lstStyle/>
          <a:p>
            <a:fld id="{E878691F-3A2D-4054-8AEE-B1D7C8FD82D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By not obsessing over what you’re about to do. If you go over and over speech, you constantly remind yourself to be nervous. Do something to get your mind off what you’re about to do. Your heart will thank you for it. </a:t>
            </a:r>
          </a:p>
        </p:txBody>
      </p:sp>
      <p:sp>
        <p:nvSpPr>
          <p:cNvPr id="4" name="Slide Number Placeholder 3"/>
          <p:cNvSpPr>
            <a:spLocks noGrp="1"/>
          </p:cNvSpPr>
          <p:nvPr>
            <p:ph type="sldNum" sz="quarter" idx="10"/>
          </p:nvPr>
        </p:nvSpPr>
        <p:spPr/>
        <p:txBody>
          <a:bodyPr/>
          <a:lstStyle/>
          <a:p>
            <a:fld id="{E878691F-3A2D-4054-8AEE-B1D7C8FD82D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people tend to talk more softly</a:t>
            </a:r>
            <a:r>
              <a:rPr lang="en-US" baseline="0" dirty="0" smtClean="0"/>
              <a:t> when speaking in front of a crowd. When you rehearse, have someone stand at the back of the room. Give them Nerf balls and have them shoot you when they can’t hear you! </a:t>
            </a:r>
          </a:p>
        </p:txBody>
      </p:sp>
      <p:sp>
        <p:nvSpPr>
          <p:cNvPr id="4" name="Slide Number Placeholder 3"/>
          <p:cNvSpPr>
            <a:spLocks noGrp="1"/>
          </p:cNvSpPr>
          <p:nvPr>
            <p:ph type="sldNum" sz="quarter" idx="10"/>
          </p:nvPr>
        </p:nvSpPr>
        <p:spPr/>
        <p:txBody>
          <a:bodyPr/>
          <a:lstStyle/>
          <a:p>
            <a:fld id="{E878691F-3A2D-4054-8AEE-B1D7C8FD82D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end</a:t>
            </a:r>
            <a:r>
              <a:rPr lang="en-US" baseline="0" dirty="0" smtClean="0"/>
              <a:t> up with a sore throat or sound</a:t>
            </a:r>
            <a:r>
              <a:rPr lang="en-US" dirty="0" smtClean="0"/>
              <a:t> like you’ve smoked a carton. </a:t>
            </a:r>
          </a:p>
          <a:p>
            <a:endParaRPr lang="en-US" baseline="0" dirty="0" smtClean="0"/>
          </a:p>
          <a:p>
            <a:r>
              <a:rPr lang="en-US" baseline="0" dirty="0" smtClean="0"/>
              <a:t>Hum or do tongue-twisters – “The big black bug bled blue-black blood.”</a:t>
            </a:r>
          </a:p>
        </p:txBody>
      </p:sp>
      <p:sp>
        <p:nvSpPr>
          <p:cNvPr id="4" name="Slide Number Placeholder 3"/>
          <p:cNvSpPr>
            <a:spLocks noGrp="1"/>
          </p:cNvSpPr>
          <p:nvPr>
            <p:ph type="sldNum" sz="quarter" idx="10"/>
          </p:nvPr>
        </p:nvSpPr>
        <p:spPr/>
        <p:txBody>
          <a:bodyPr/>
          <a:lstStyle/>
          <a:p>
            <a:fld id="{E878691F-3A2D-4054-8AEE-B1D7C8FD82D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Ums and ahs sound horribly unprofessional. Nothing wrong with thought-filled silence. The pauses aren’t as long as they seem. The audience will know you’re stilled connected to them and you will keep their rapt attention.  </a:t>
            </a:r>
          </a:p>
        </p:txBody>
      </p:sp>
      <p:sp>
        <p:nvSpPr>
          <p:cNvPr id="4" name="Slide Number Placeholder 3"/>
          <p:cNvSpPr>
            <a:spLocks noGrp="1"/>
          </p:cNvSpPr>
          <p:nvPr>
            <p:ph type="sldNum" sz="quarter" idx="10"/>
          </p:nvPr>
        </p:nvSpPr>
        <p:spPr/>
        <p:txBody>
          <a:bodyPr/>
          <a:lstStyle/>
          <a:p>
            <a:fld id="{E878691F-3A2D-4054-8AEE-B1D7C8FD82D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Using these </a:t>
            </a:r>
            <a:r>
              <a:rPr lang="en-US" baseline="0" dirty="0" smtClean="0"/>
              <a:t>tips will take your public speaking leaps and bounds ahead of where it </a:t>
            </a:r>
            <a:r>
              <a:rPr lang="en-US" baseline="0" smtClean="0"/>
              <a:t>is now!</a:t>
            </a:r>
            <a:endParaRPr lang="en-US" baseline="0" dirty="0" smtClean="0"/>
          </a:p>
        </p:txBody>
      </p:sp>
      <p:sp>
        <p:nvSpPr>
          <p:cNvPr id="4" name="Slide Number Placeholder 3"/>
          <p:cNvSpPr>
            <a:spLocks noGrp="1"/>
          </p:cNvSpPr>
          <p:nvPr>
            <p:ph type="sldNum" sz="quarter" idx="10"/>
          </p:nvPr>
        </p:nvSpPr>
        <p:spPr/>
        <p:txBody>
          <a:bodyPr/>
          <a:lstStyle/>
          <a:p>
            <a:fld id="{E878691F-3A2D-4054-8AEE-B1D7C8FD82DE}"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1836FDE-6CBA-4B6B-A5C1-572E1DA28CBE}" type="datetimeFigureOut">
              <a:rPr lang="en-US" smtClean="0"/>
              <a:pPr/>
              <a:t>9/25/2010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061A1D0-963D-4385-A815-33BAD0B5FA3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36FDE-6CBA-4B6B-A5C1-572E1DA28CBE}" type="datetimeFigureOut">
              <a:rPr lang="en-US" smtClean="0"/>
              <a:pPr/>
              <a:t>9/25/2010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36FDE-6CBA-4B6B-A5C1-572E1DA28CBE}" type="datetimeFigureOut">
              <a:rPr lang="en-US" smtClean="0"/>
              <a:pPr/>
              <a:t>9/25/2010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36FDE-6CBA-4B6B-A5C1-572E1DA28CBE}" type="datetimeFigureOut">
              <a:rPr lang="en-US" smtClean="0"/>
              <a:pPr/>
              <a:t>9/25/2010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836FDE-6CBA-4B6B-A5C1-572E1DA28CBE}" type="datetimeFigureOut">
              <a:rPr lang="en-US" smtClean="0"/>
              <a:pPr/>
              <a:t>9/25/2010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061A1D0-963D-4385-A815-33BAD0B5FA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836FDE-6CBA-4B6B-A5C1-572E1DA28CBE}" type="datetimeFigureOut">
              <a:rPr lang="en-US" smtClean="0"/>
              <a:pPr/>
              <a:t>9/25/2010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836FDE-6CBA-4B6B-A5C1-572E1DA28CBE}" type="datetimeFigureOut">
              <a:rPr lang="en-US" smtClean="0"/>
              <a:pPr/>
              <a:t>9/25/2010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836FDE-6CBA-4B6B-A5C1-572E1DA28CBE}" type="datetimeFigureOut">
              <a:rPr lang="en-US" smtClean="0"/>
              <a:pPr/>
              <a:t>9/25/2010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36FDE-6CBA-4B6B-A5C1-572E1DA28CBE}" type="datetimeFigureOut">
              <a:rPr lang="en-US" smtClean="0"/>
              <a:pPr/>
              <a:t>9/25/2010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836FDE-6CBA-4B6B-A5C1-572E1DA28CBE}" type="datetimeFigureOut">
              <a:rPr lang="en-US" smtClean="0"/>
              <a:pPr/>
              <a:t>9/25/2010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836FDE-6CBA-4B6B-A5C1-572E1DA28CBE}" type="datetimeFigureOut">
              <a:rPr lang="en-US" smtClean="0"/>
              <a:pPr/>
              <a:t>9/25/2010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1A1D0-963D-4385-A815-33BAD0B5FA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1836FDE-6CBA-4B6B-A5C1-572E1DA28CBE}" type="datetimeFigureOut">
              <a:rPr lang="en-US" smtClean="0"/>
              <a:pPr/>
              <a:t>9/25/2010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061A1D0-963D-4385-A815-33BAD0B5FA3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3352800" y="3886200"/>
            <a:ext cx="3505200" cy="2971800"/>
          </a:xfrm>
          <a:prstGeom prst="rect">
            <a:avLst/>
          </a:prstGeom>
          <a:gradFill flip="none" rotWithShape="1">
            <a:gsLst>
              <a:gs pos="0">
                <a:schemeClr val="tx1"/>
              </a:gs>
              <a:gs pos="0">
                <a:schemeClr val="tx1"/>
              </a:gs>
              <a:gs pos="100000">
                <a:schemeClr val="accent1">
                  <a:tint val="23500"/>
                  <a:satMod val="16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57800" y="3886200"/>
            <a:ext cx="3886200" cy="2971800"/>
          </a:xfrm>
          <a:prstGeom prst="rect">
            <a:avLst/>
          </a:prstGeom>
          <a:gradFill flip="none" rotWithShape="1">
            <a:gsLst>
              <a:gs pos="0">
                <a:schemeClr val="tx1"/>
              </a:gs>
              <a:gs pos="0">
                <a:schemeClr val="tx1"/>
              </a:gs>
              <a:gs pos="100000">
                <a:schemeClr val="accent1">
                  <a:tint val="23500"/>
                  <a:satMod val="16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3886200"/>
            <a:ext cx="3962400" cy="2971800"/>
          </a:xfrm>
          <a:prstGeom prst="rect">
            <a:avLst/>
          </a:prstGeom>
          <a:gradFill flip="none" rotWithShape="1">
            <a:gsLst>
              <a:gs pos="0">
                <a:schemeClr val="tx1"/>
              </a:gs>
              <a:gs pos="0">
                <a:schemeClr val="tx1"/>
              </a:gs>
              <a:gs pos="100000">
                <a:schemeClr val="accent1">
                  <a:tint val="23500"/>
                  <a:satMod val="16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030" y="609600"/>
            <a:ext cx="8229600" cy="1828800"/>
          </a:xfrm>
        </p:spPr>
        <p:txBody>
          <a:bodyPr anchor="ctr" anchorCtr="0">
            <a:normAutofit/>
          </a:bodyPr>
          <a:lstStyle/>
          <a:p>
            <a:r>
              <a:rPr lang="en-US" sz="6000" dirty="0" smtClean="0"/>
              <a:t>Making Public Speaking Easier </a:t>
            </a:r>
            <a:endParaRPr lang="en-US" sz="4000" dirty="0"/>
          </a:p>
        </p:txBody>
      </p:sp>
      <p:sp>
        <p:nvSpPr>
          <p:cNvPr id="3" name="Subtitle 2"/>
          <p:cNvSpPr>
            <a:spLocks noGrp="1"/>
          </p:cNvSpPr>
          <p:nvPr>
            <p:ph type="subTitle" idx="1"/>
          </p:nvPr>
        </p:nvSpPr>
        <p:spPr>
          <a:xfrm>
            <a:off x="1371600" y="2895600"/>
            <a:ext cx="6400800" cy="1752600"/>
          </a:xfrm>
        </p:spPr>
        <p:txBody>
          <a:bodyPr/>
          <a:lstStyle/>
          <a:p>
            <a:r>
              <a:rPr lang="en-US" dirty="0" smtClean="0"/>
              <a:t>by </a:t>
            </a:r>
            <a:br>
              <a:rPr lang="en-US" dirty="0" smtClean="0"/>
            </a:br>
            <a:r>
              <a:rPr lang="en-US" dirty="0" smtClean="0"/>
              <a:t>Leaps and Bounds</a:t>
            </a:r>
            <a:endParaRPr lang="en-US" dirty="0"/>
          </a:p>
        </p:txBody>
      </p:sp>
      <p:grpSp>
        <p:nvGrpSpPr>
          <p:cNvPr id="16" name="Group 15"/>
          <p:cNvGrpSpPr/>
          <p:nvPr/>
        </p:nvGrpSpPr>
        <p:grpSpPr>
          <a:xfrm>
            <a:off x="909896" y="4400204"/>
            <a:ext cx="7306056" cy="1828800"/>
            <a:chOff x="909896" y="4400204"/>
            <a:chExt cx="7306056" cy="1828800"/>
          </a:xfrm>
        </p:grpSpPr>
        <p:pic>
          <p:nvPicPr>
            <p:cNvPr id="1028" name="Picture 4" descr="http://farm1.static.flickr.com/44/191957552_bfc8f5babe_b.jpg"/>
            <p:cNvPicPr>
              <a:picLocks noChangeAspect="1" noChangeArrowheads="1"/>
            </p:cNvPicPr>
            <p:nvPr/>
          </p:nvPicPr>
          <p:blipFill>
            <a:blip r:embed="rId2" cstate="screen"/>
            <a:stretch>
              <a:fillRect/>
            </a:stretch>
          </p:blipFill>
          <p:spPr bwMode="auto">
            <a:xfrm>
              <a:off x="2127369" y="4400204"/>
              <a:ext cx="1228615"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C:\Users\csolberg\AppData\Local\Microsoft\Windows\Temporary Internet Files\Content.IE5\OIW66ANE\MPj04231160000[1].jpg"/>
            <p:cNvPicPr>
              <a:picLocks noChangeAspect="1" noChangeArrowheads="1"/>
            </p:cNvPicPr>
            <p:nvPr/>
          </p:nvPicPr>
          <p:blipFill>
            <a:blip r:embed="rId3" cstate="screen"/>
            <a:srcRect/>
            <a:stretch>
              <a:fillRect/>
            </a:stretch>
          </p:blipFill>
          <p:spPr bwMode="auto">
            <a:xfrm>
              <a:off x="3348296" y="4400204"/>
              <a:ext cx="1219795"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7" name="Picture 3" descr="C:\Users\csolberg\AppData\Local\Microsoft\Windows\Temporary Internet Files\Content.IE5\OIW66ANE\MPj04285710000[1].jpg"/>
            <p:cNvPicPr>
              <a:picLocks noChangeAspect="1" noChangeArrowheads="1"/>
            </p:cNvPicPr>
            <p:nvPr/>
          </p:nvPicPr>
          <p:blipFill>
            <a:blip r:embed="rId4" cstate="screen"/>
            <a:srcRect/>
            <a:stretch>
              <a:fillRect/>
            </a:stretch>
          </p:blipFill>
          <p:spPr bwMode="auto">
            <a:xfrm>
              <a:off x="909896" y="4400204"/>
              <a:ext cx="1216442"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4" descr="C:\Users\csolberg\AppData\Local\Microsoft\Windows\Temporary Internet Files\Content.IE5\KY1B4C81\MPj02627050000[1].jpg"/>
            <p:cNvPicPr>
              <a:picLocks noChangeAspect="1" noChangeArrowheads="1"/>
            </p:cNvPicPr>
            <p:nvPr/>
          </p:nvPicPr>
          <p:blipFill>
            <a:blip r:embed="rId5" cstate="screen"/>
            <a:srcRect/>
            <a:stretch>
              <a:fillRect/>
            </a:stretch>
          </p:blipFill>
          <p:spPr bwMode="auto">
            <a:xfrm>
              <a:off x="4567496" y="4400204"/>
              <a:ext cx="1216152"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1" name="Picture 7" descr="C:\Users\csolberg\AppData\Local\Microsoft\Windows\Temporary Internet Files\Content.IE5\NW1CSL25\MPj04231240000[1].jpg"/>
            <p:cNvPicPr>
              <a:picLocks noChangeAspect="1" noChangeArrowheads="1"/>
            </p:cNvPicPr>
            <p:nvPr/>
          </p:nvPicPr>
          <p:blipFill>
            <a:blip r:embed="rId6" cstate="screen"/>
            <a:srcRect/>
            <a:stretch>
              <a:fillRect/>
            </a:stretch>
          </p:blipFill>
          <p:spPr bwMode="auto">
            <a:xfrm>
              <a:off x="5786696" y="4400204"/>
              <a:ext cx="1234083"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C:\Users\csolberg\AppData\Local\Microsoft\Windows\Temporary Internet Files\Content.IE5\OIW66ANE\MPj02627070000[1].jpg"/>
            <p:cNvPicPr>
              <a:picLocks noChangeAspect="1" noChangeArrowheads="1"/>
            </p:cNvPicPr>
            <p:nvPr/>
          </p:nvPicPr>
          <p:blipFill>
            <a:blip r:embed="rId7" cstate="screen"/>
            <a:srcRect/>
            <a:stretch>
              <a:fillRect/>
            </a:stretch>
          </p:blipFill>
          <p:spPr bwMode="auto">
            <a:xfrm>
              <a:off x="7005896" y="4400204"/>
              <a:ext cx="1210056"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csolberg\AppData\Local\Microsoft\Windows\Temporary Internet Files\Content.IE5\NW1CSL25\MPj03998740000[1].jpg"/>
          <p:cNvPicPr>
            <a:picLocks noChangeAspect="1" noChangeArrowheads="1"/>
          </p:cNvPicPr>
          <p:nvPr/>
        </p:nvPicPr>
        <p:blipFill>
          <a:blip r:embed="rId3" cstate="screen">
            <a:duotone>
              <a:schemeClr val="bg2">
                <a:shade val="45000"/>
                <a:satMod val="135000"/>
              </a:schemeClr>
              <a:prstClr val="white"/>
            </a:duotone>
          </a:blip>
          <a:srcRect/>
          <a:stretch>
            <a:fillRect/>
          </a:stretch>
        </p:blipFill>
        <p:spPr bwMode="auto">
          <a:xfrm>
            <a:off x="-571724" y="0"/>
            <a:ext cx="10291021" cy="6858000"/>
          </a:xfrm>
          <a:prstGeom prst="rect">
            <a:avLst/>
          </a:prstGeom>
          <a:noFill/>
        </p:spPr>
      </p:pic>
      <p:pic>
        <p:nvPicPr>
          <p:cNvPr id="4" name="Picture 2" descr="C:\Users\csolberg\AppData\Local\Microsoft\Windows\Temporary Internet Files\Content.IE5\NW1CSL25\MPj03998740000[1].jpg"/>
          <p:cNvPicPr>
            <a:picLocks noChangeAspect="1" noChangeArrowheads="1"/>
          </p:cNvPicPr>
          <p:nvPr/>
        </p:nvPicPr>
        <p:blipFill>
          <a:blip r:embed="rId3" cstate="screen"/>
          <a:srcRect/>
          <a:stretch>
            <a:fillRect/>
          </a:stretch>
        </p:blipFill>
        <p:spPr bwMode="auto">
          <a:xfrm>
            <a:off x="-571724" y="0"/>
            <a:ext cx="10291021" cy="6858000"/>
          </a:xfrm>
          <a:prstGeom prst="rect">
            <a:avLst/>
          </a:prstGeom>
          <a:noFill/>
        </p:spPr>
      </p:pic>
      <p:sp>
        <p:nvSpPr>
          <p:cNvPr id="2" name="Title 1"/>
          <p:cNvSpPr>
            <a:spLocks noGrp="1"/>
          </p:cNvSpPr>
          <p:nvPr>
            <p:ph type="title"/>
          </p:nvPr>
        </p:nvSpPr>
        <p:spPr>
          <a:xfrm>
            <a:off x="3581400" y="274638"/>
            <a:ext cx="5105400" cy="3459162"/>
          </a:xfrm>
        </p:spPr>
        <p:txBody>
          <a:bodyPr>
            <a:noAutofit/>
          </a:bodyPr>
          <a:lstStyle/>
          <a:p>
            <a:r>
              <a:rPr lang="en-US" sz="6000" dirty="0" smtClean="0"/>
              <a:t>Find your way back to shore</a:t>
            </a:r>
            <a:endParaRPr lang="en-US" sz="6000" dirty="0"/>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csolberg\AppData\Local\Microsoft\Windows\Temporary Internet Files\Content.IE5\KY1B4C81\MPj03995500000[1].jpg"/>
          <p:cNvPicPr>
            <a:picLocks noChangeAspect="1" noChangeArrowheads="1"/>
          </p:cNvPicPr>
          <p:nvPr/>
        </p:nvPicPr>
        <p:blipFill>
          <a:blip r:embed="rId3" cstate="screen"/>
          <a:srcRect/>
          <a:stretch>
            <a:fillRect/>
          </a:stretch>
        </p:blipFill>
        <p:spPr bwMode="auto">
          <a:xfrm>
            <a:off x="0" y="0"/>
            <a:ext cx="9144000" cy="1371600"/>
          </a:xfrm>
          <a:prstGeom prst="rect">
            <a:avLst/>
          </a:prstGeom>
          <a:noFill/>
        </p:spPr>
      </p:pic>
      <p:pic>
        <p:nvPicPr>
          <p:cNvPr id="2050" name="Picture 2" descr="C:\Users\csolberg\AppData\Local\Microsoft\Windows\Temporary Internet Files\Content.IE5\OIW66ANE\MPj03995490000[1].jpg"/>
          <p:cNvPicPr>
            <a:picLocks noChangeAspect="1" noChangeArrowheads="1"/>
          </p:cNvPicPr>
          <p:nvPr/>
        </p:nvPicPr>
        <p:blipFill>
          <a:blip r:embed="rId4" cstate="screen"/>
          <a:srcRect/>
          <a:stretch>
            <a:fillRect/>
          </a:stretch>
        </p:blipFill>
        <p:spPr bwMode="auto">
          <a:xfrm>
            <a:off x="4572001" y="1141604"/>
            <a:ext cx="4572000" cy="5716396"/>
          </a:xfrm>
          <a:prstGeom prst="rect">
            <a:avLst/>
          </a:prstGeom>
          <a:noFill/>
        </p:spPr>
      </p:pic>
      <p:pic>
        <p:nvPicPr>
          <p:cNvPr id="2051" name="Picture 3" descr="C:\Users\csolberg\AppData\Local\Microsoft\Windows\Temporary Internet Files\Content.IE5\KY1B4C81\MPj03995500000[1].jpg"/>
          <p:cNvPicPr>
            <a:picLocks noChangeAspect="1" noChangeArrowheads="1"/>
          </p:cNvPicPr>
          <p:nvPr/>
        </p:nvPicPr>
        <p:blipFill>
          <a:blip r:embed="rId5" cstate="screen"/>
          <a:srcRect/>
          <a:stretch>
            <a:fillRect/>
          </a:stretch>
        </p:blipFill>
        <p:spPr bwMode="auto">
          <a:xfrm>
            <a:off x="0" y="1141604"/>
            <a:ext cx="4572000" cy="5716396"/>
          </a:xfrm>
          <a:prstGeom prst="rect">
            <a:avLst/>
          </a:prstGeom>
          <a:noFill/>
        </p:spPr>
      </p:pic>
      <p:sp>
        <p:nvSpPr>
          <p:cNvPr id="2" name="Title 1"/>
          <p:cNvSpPr>
            <a:spLocks noGrp="1"/>
          </p:cNvSpPr>
          <p:nvPr>
            <p:ph type="title" idx="4294967295"/>
          </p:nvPr>
        </p:nvSpPr>
        <p:spPr>
          <a:xfrm>
            <a:off x="449240" y="274638"/>
            <a:ext cx="8229600" cy="1143000"/>
          </a:xfrm>
        </p:spPr>
        <p:txBody>
          <a:bodyPr>
            <a:normAutofit/>
          </a:bodyPr>
          <a:lstStyle/>
          <a:p>
            <a:r>
              <a:rPr lang="en-US" sz="6000" dirty="0" smtClean="0"/>
              <a:t>Hydrate yourself</a:t>
            </a:r>
            <a:endParaRPr lang="en-US" sz="6000" dirty="0"/>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csolberg\AppData\Local\Microsoft\Windows\Temporary Internet Files\Content.IE5\NW1CSL25\MPj04394520000[1].jpg"/>
          <p:cNvPicPr>
            <a:picLocks noChangeAspect="1" noChangeArrowheads="1"/>
          </p:cNvPicPr>
          <p:nvPr/>
        </p:nvPicPr>
        <p:blipFill>
          <a:blip r:embed="rId3" cstate="screen"/>
          <a:srcRect/>
          <a:stretch>
            <a:fillRect/>
          </a:stretch>
        </p:blipFill>
        <p:spPr bwMode="auto">
          <a:xfrm>
            <a:off x="478808" y="1197863"/>
            <a:ext cx="8153400" cy="5684085"/>
          </a:xfrm>
          <a:prstGeom prst="rect">
            <a:avLst/>
          </a:prstGeom>
          <a:noFill/>
        </p:spPr>
      </p:pic>
      <p:sp>
        <p:nvSpPr>
          <p:cNvPr id="2" name="Title 1"/>
          <p:cNvSpPr>
            <a:spLocks noGrp="1"/>
          </p:cNvSpPr>
          <p:nvPr>
            <p:ph type="title" idx="4294967295"/>
          </p:nvPr>
        </p:nvSpPr>
        <p:spPr>
          <a:xfrm>
            <a:off x="449240" y="427038"/>
            <a:ext cx="8229600" cy="1401762"/>
          </a:xfrm>
        </p:spPr>
        <p:txBody>
          <a:bodyPr anchor="t" anchorCtr="0">
            <a:normAutofit/>
          </a:bodyPr>
          <a:lstStyle/>
          <a:p>
            <a:r>
              <a:rPr lang="en-US" sz="6000" dirty="0" smtClean="0"/>
              <a:t>Relax</a:t>
            </a:r>
            <a:endParaRPr lang="en-US" sz="6000" dirty="0"/>
          </a:p>
        </p:txBody>
      </p:sp>
    </p:spTree>
  </p:cSld>
  <p:clrMapOvr>
    <a:overrideClrMapping bg1="lt1" tx1="dk1" bg2="lt2" tx2="dk2" accent1="accent1" accent2="accent2" accent3="accent3" accent4="accent4" accent5="accent5" accent6="accent6" hlink="hlink" folHlink="folHlink"/>
  </p:clrMapOvr>
  <p:transition spd="med" advClick="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autoRev="1" fill="hold" grpId="1"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6" name="Picture 6" descr="http://farm4.static.flickr.com/3632/3369337934_e00827c3d4_o.jpg"/>
          <p:cNvPicPr>
            <a:picLocks noChangeAspect="1" noChangeArrowheads="1"/>
          </p:cNvPicPr>
          <p:nvPr/>
        </p:nvPicPr>
        <p:blipFill>
          <a:blip r:embed="rId3" cstate="screen"/>
          <a:srcRect/>
          <a:stretch>
            <a:fillRect/>
          </a:stretch>
        </p:blipFill>
        <p:spPr bwMode="auto">
          <a:xfrm>
            <a:off x="0" y="0"/>
            <a:ext cx="9296400" cy="7010400"/>
          </a:xfrm>
          <a:prstGeom prst="rect">
            <a:avLst/>
          </a:prstGeom>
          <a:noFill/>
        </p:spPr>
      </p:pic>
      <p:sp>
        <p:nvSpPr>
          <p:cNvPr id="2" name="Title 1"/>
          <p:cNvSpPr>
            <a:spLocks noGrp="1"/>
          </p:cNvSpPr>
          <p:nvPr>
            <p:ph type="title" idx="4294967295"/>
          </p:nvPr>
        </p:nvSpPr>
        <p:spPr>
          <a:xfrm>
            <a:off x="4572000" y="381000"/>
            <a:ext cx="4038600" cy="2133600"/>
          </a:xfrm>
        </p:spPr>
        <p:txBody>
          <a:bodyPr>
            <a:normAutofit/>
          </a:bodyPr>
          <a:lstStyle/>
          <a:p>
            <a:r>
              <a:rPr lang="en-US" sz="6000" dirty="0" smtClean="0"/>
              <a:t>Be heard</a:t>
            </a:r>
            <a:endParaRPr lang="en-US" sz="6000" dirty="0"/>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alpha val="0"/>
              </a:schemeClr>
            </a:gs>
            <a:gs pos="28000">
              <a:schemeClr val="tx1"/>
            </a:gs>
            <a:gs pos="10000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Warm up</a:t>
            </a:r>
            <a:endParaRPr lang="en-US" sz="6000" dirty="0"/>
          </a:p>
        </p:txBody>
      </p:sp>
      <p:pic>
        <p:nvPicPr>
          <p:cNvPr id="23558" name="Picture 6" descr="C:\Users\csolberg\AppData\Local\Microsoft\Windows\Temporary Internet Files\Content.IE5\NW1CSL25\MPj03140600000[1].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2209800" y="2133600"/>
            <a:ext cx="4724400" cy="3456686"/>
          </a:xfrm>
          <a:prstGeom prst="rect">
            <a:avLst/>
          </a:prstGeom>
          <a:noFill/>
        </p:spPr>
      </p:pic>
      <p:sp>
        <p:nvSpPr>
          <p:cNvPr id="4" name="Title 1"/>
          <p:cNvSpPr txBox="1">
            <a:spLocks/>
          </p:cNvSpPr>
          <p:nvPr/>
        </p:nvSpPr>
        <p:spPr>
          <a:xfrm>
            <a:off x="457200" y="5410200"/>
            <a:ext cx="8229600" cy="1143000"/>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pPr lvl="0" algn="ctr">
              <a:spcBef>
                <a:spcPct val="0"/>
              </a:spcBef>
            </a:pPr>
            <a:r>
              <a:rPr lang="en-US" sz="2800" b="1"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The big black bug bled blue-black blood</a:t>
            </a:r>
            <a:endParaRPr kumimoji="0" lang="en-US" sz="28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Don’t Fill the Void</a:t>
            </a:r>
            <a:endParaRPr lang="en-US" sz="6000" dirty="0"/>
          </a:p>
        </p:txBody>
      </p:sp>
      <p:pic>
        <p:nvPicPr>
          <p:cNvPr id="5122" name="Picture 2" descr="http://l.yimg.com/g/images/spaceball.gif"/>
          <p:cNvPicPr>
            <a:picLocks noChangeAspect="1" noChangeArrowheads="1"/>
          </p:cNvPicPr>
          <p:nvPr/>
        </p:nvPicPr>
        <p:blipFill>
          <a:blip r:embed="rId3"/>
          <a:srcRect/>
          <a:stretch>
            <a:fillRect/>
          </a:stretch>
        </p:blipFill>
        <p:spPr bwMode="auto">
          <a:xfrm>
            <a:off x="63500" y="-2301875"/>
            <a:ext cx="3171825" cy="4762500"/>
          </a:xfrm>
          <a:prstGeom prst="rect">
            <a:avLst/>
          </a:prstGeom>
          <a:noFill/>
        </p:spPr>
      </p:pic>
      <p:pic>
        <p:nvPicPr>
          <p:cNvPr id="5124" name="Picture 4" descr="http://l.yimg.com/g/images/spaceball.gif"/>
          <p:cNvPicPr>
            <a:picLocks noChangeAspect="1" noChangeArrowheads="1"/>
          </p:cNvPicPr>
          <p:nvPr/>
        </p:nvPicPr>
        <p:blipFill>
          <a:blip r:embed="rId3"/>
          <a:srcRect/>
          <a:stretch>
            <a:fillRect/>
          </a:stretch>
        </p:blipFill>
        <p:spPr bwMode="auto">
          <a:xfrm>
            <a:off x="63500" y="-2301875"/>
            <a:ext cx="3171825" cy="4762500"/>
          </a:xfrm>
          <a:prstGeom prst="rect">
            <a:avLst/>
          </a:prstGeom>
          <a:noFill/>
        </p:spPr>
      </p:pic>
      <p:sp>
        <p:nvSpPr>
          <p:cNvPr id="5" name="Rectangle 4"/>
          <p:cNvSpPr/>
          <p:nvPr/>
        </p:nvSpPr>
        <p:spPr>
          <a:xfrm>
            <a:off x="1600200" y="2967335"/>
            <a:ext cx="1249060"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um</a:t>
            </a:r>
          </a:p>
        </p:txBody>
      </p:sp>
      <p:sp>
        <p:nvSpPr>
          <p:cNvPr id="6" name="Rectangle 5"/>
          <p:cNvSpPr/>
          <p:nvPr/>
        </p:nvSpPr>
        <p:spPr>
          <a:xfrm>
            <a:off x="3124200" y="3429000"/>
            <a:ext cx="800219"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dirty="0" err="1" smtClean="0">
                <a:ln/>
                <a:solidFill>
                  <a:schemeClr val="accent5">
                    <a:tint val="50000"/>
                    <a:satMod val="180000"/>
                  </a:schemeClr>
                </a:solidFill>
              </a:rPr>
              <a:t>er</a:t>
            </a:r>
            <a:endParaRPr lang="en-US" sz="5400" b="1" dirty="0" smtClean="0">
              <a:ln/>
              <a:solidFill>
                <a:schemeClr val="accent5">
                  <a:tint val="50000"/>
                  <a:satMod val="180000"/>
                </a:schemeClr>
              </a:solidFill>
            </a:endParaRPr>
          </a:p>
        </p:txBody>
      </p:sp>
      <p:sp>
        <p:nvSpPr>
          <p:cNvPr id="7" name="Rectangle 6"/>
          <p:cNvSpPr/>
          <p:nvPr/>
        </p:nvSpPr>
        <p:spPr>
          <a:xfrm rot="16200000">
            <a:off x="2940784" y="3460016"/>
            <a:ext cx="4185762" cy="923330"/>
          </a:xfrm>
          <a:prstGeom prst="rect">
            <a:avLst/>
          </a:prstGeom>
          <a:noFill/>
        </p:spPr>
        <p:txBody>
          <a:bodyPr wrap="none" lIns="91440" tIns="45720" rIns="91440" bIns="45720">
            <a:spAutoFit/>
          </a:bodyPr>
          <a:lstStyle/>
          <a:p>
            <a:pPr algn="ctr"/>
            <a:r>
              <a:rPr lang="en-US"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ummmmm</a:t>
            </a:r>
            <a:endPar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609600" y="4495800"/>
            <a:ext cx="105670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t>uh</a:t>
            </a:r>
          </a:p>
        </p:txBody>
      </p:sp>
      <p:sp>
        <p:nvSpPr>
          <p:cNvPr id="9" name="Rectangle 8"/>
          <p:cNvSpPr/>
          <p:nvPr/>
        </p:nvSpPr>
        <p:spPr>
          <a:xfrm>
            <a:off x="1794967" y="4267200"/>
            <a:ext cx="2800768" cy="923330"/>
          </a:xfrm>
          <a:prstGeom prst="rect">
            <a:avLst/>
          </a:prstGeom>
          <a:noFill/>
        </p:spPr>
        <p:txBody>
          <a:bodyPr wrap="non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01600">
                    <a:schemeClr val="accent5">
                      <a:satMod val="175000"/>
                      <a:alpha val="40000"/>
                    </a:schemeClr>
                  </a:glow>
                  <a:innerShdw blurRad="69850" dist="43180" dir="5400000">
                    <a:srgbClr val="000000">
                      <a:alpha val="65000"/>
                    </a:srgbClr>
                  </a:innerShdw>
                </a:effectLst>
              </a:rPr>
              <a:t>uhhhhh</a:t>
            </a:r>
            <a:endPar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01600">
                  <a:schemeClr val="accent5">
                    <a:satMod val="175000"/>
                    <a:alpha val="40000"/>
                  </a:schemeClr>
                </a:glow>
                <a:innerShdw blurRad="69850" dist="43180" dir="5400000">
                  <a:srgbClr val="000000">
                    <a:alpha val="65000"/>
                  </a:srgbClr>
                </a:innerShdw>
              </a:effectLst>
            </a:endParaRPr>
          </a:p>
        </p:txBody>
      </p:sp>
      <p:sp>
        <p:nvSpPr>
          <p:cNvPr id="10" name="Rectangle 9"/>
          <p:cNvSpPr/>
          <p:nvPr/>
        </p:nvSpPr>
        <p:spPr>
          <a:xfrm>
            <a:off x="3124200" y="2505670"/>
            <a:ext cx="105670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uh</a:t>
            </a:r>
          </a:p>
        </p:txBody>
      </p:sp>
      <p:sp>
        <p:nvSpPr>
          <p:cNvPr id="11" name="Rectangle 10"/>
          <p:cNvSpPr/>
          <p:nvPr/>
        </p:nvSpPr>
        <p:spPr>
          <a:xfrm>
            <a:off x="5475352" y="3657600"/>
            <a:ext cx="1279517" cy="1569660"/>
          </a:xfrm>
          <a:prstGeom prst="rect">
            <a:avLst/>
          </a:prstGeom>
          <a:noFill/>
        </p:spPr>
        <p:txBody>
          <a:bodyPr wrap="none" lIns="91440" tIns="45720" rIns="91440" bIns="45720">
            <a:spAutoFit/>
          </a:bodyPr>
          <a:lstStyle/>
          <a:p>
            <a:pPr algn="ctr"/>
            <a:r>
              <a:rPr lang="en-US" sz="9600" b="1"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er</a:t>
            </a:r>
            <a:endPar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2" name="Rectangle 11"/>
          <p:cNvSpPr/>
          <p:nvPr/>
        </p:nvSpPr>
        <p:spPr>
          <a:xfrm>
            <a:off x="552032" y="2057400"/>
            <a:ext cx="2800768" cy="923330"/>
          </a:xfrm>
          <a:prstGeom prst="rect">
            <a:avLst/>
          </a:prstGeom>
          <a:noFill/>
        </p:spPr>
        <p:txBody>
          <a:bodyPr wrap="none" lIns="91440" tIns="45720" rIns="91440" bIns="45720">
            <a:spAutoFit/>
          </a:bodyPr>
          <a:lstStyle/>
          <a:p>
            <a:pPr algn="ctr"/>
            <a:r>
              <a:rPr lang="en-US" sz="54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60007" dist="200025" dir="15000000" sy="30000" kx="-1800000" algn="bl" rotWithShape="0">
                    <a:prstClr val="black">
                      <a:alpha val="32000"/>
                    </a:prstClr>
                  </a:outerShdw>
                </a:effectLst>
              </a:rPr>
              <a:t>uhhhhh</a:t>
            </a:r>
            <a:endPar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60007" dist="200025" dir="15000000" sy="30000" kx="-1800000" algn="bl" rotWithShape="0">
                  <a:prstClr val="black">
                    <a:alpha val="32000"/>
                  </a:prstClr>
                </a:outerShdw>
              </a:effectLst>
            </a:endParaRPr>
          </a:p>
        </p:txBody>
      </p:sp>
      <p:sp>
        <p:nvSpPr>
          <p:cNvPr id="13" name="Rectangle 12"/>
          <p:cNvSpPr/>
          <p:nvPr/>
        </p:nvSpPr>
        <p:spPr>
          <a:xfrm>
            <a:off x="1442592" y="5257800"/>
            <a:ext cx="1877438" cy="923330"/>
          </a:xfrm>
          <a:prstGeom prst="rect">
            <a:avLst/>
          </a:prstGeom>
          <a:noFill/>
        </p:spPr>
        <p:txBody>
          <a:bodyPr wrap="none" lIns="91440" tIns="45720" rIns="91440" bIns="45720">
            <a:spAutoFit/>
          </a:bodyPr>
          <a:lstStyle/>
          <a:p>
            <a:pPr algn="ctr"/>
            <a:r>
              <a:rPr lang="en-U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errrrr</a:t>
            </a:r>
            <a:endPar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4" name="Rectangle 13"/>
          <p:cNvSpPr/>
          <p:nvPr/>
        </p:nvSpPr>
        <p:spPr>
          <a:xfrm>
            <a:off x="5715000" y="2967335"/>
            <a:ext cx="2454518"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err="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ummm</a:t>
            </a:r>
            <a:endPar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15" name="Rectangle 14"/>
          <p:cNvSpPr/>
          <p:nvPr/>
        </p:nvSpPr>
        <p:spPr>
          <a:xfrm>
            <a:off x="6172200" y="5181600"/>
            <a:ext cx="1056700" cy="923330"/>
          </a:xfrm>
          <a:prstGeom prst="rect">
            <a:avLst/>
          </a:prstGeom>
          <a:noFill/>
        </p:spPr>
        <p:txBody>
          <a:bodyPr wrap="none" lIns="91440" tIns="45720" rIns="91440" bIns="45720">
            <a:prstTxWarp prst="textStop">
              <a:avLst/>
            </a:prstTxWarp>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uh</a:t>
            </a:r>
          </a:p>
        </p:txBody>
      </p:sp>
      <p:sp>
        <p:nvSpPr>
          <p:cNvPr id="16" name="Rectangle 15"/>
          <p:cNvSpPr/>
          <p:nvPr/>
        </p:nvSpPr>
        <p:spPr>
          <a:xfrm>
            <a:off x="5668628" y="2057400"/>
            <a:ext cx="1454245" cy="923330"/>
          </a:xfrm>
          <a:prstGeom prst="rect">
            <a:avLst/>
          </a:prstGeom>
          <a:noFill/>
        </p:spPr>
        <p:txBody>
          <a:bodyPr wrap="none" lIns="91440" tIns="45720" rIns="91440" bIns="45720">
            <a:spAutoFit/>
          </a:bodyPr>
          <a:lstStyle/>
          <a:p>
            <a:pPr algn="ct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uhh</a:t>
            </a:r>
            <a:endPar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7" name="Rectangle 16"/>
          <p:cNvSpPr/>
          <p:nvPr/>
        </p:nvSpPr>
        <p:spPr>
          <a:xfrm>
            <a:off x="7010400" y="4114800"/>
            <a:ext cx="1249060" cy="923330"/>
          </a:xfrm>
          <a:prstGeom prst="rect">
            <a:avLst/>
          </a:prstGeom>
          <a:noFill/>
        </p:spPr>
        <p:txBody>
          <a:bodyPr wrap="none" lIns="91440" tIns="45720" rIns="91440" bIns="45720">
            <a:spAutoFit/>
            <a:scene3d>
              <a:camera prst="isometricOffAxis2Lef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um</a:t>
            </a:r>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73050"/>
            <a:ext cx="3236913" cy="3613150"/>
          </a:xfrm>
        </p:spPr>
        <p:txBody>
          <a:bodyPr anchor="t" anchorCtr="0">
            <a:normAutofit fontScale="90000"/>
          </a:bodyPr>
          <a:lstStyle/>
          <a:p>
            <a:r>
              <a:rPr lang="en-US" sz="6000" dirty="0" smtClean="0"/>
              <a:t>Making Public Speaking Easier</a:t>
            </a:r>
            <a:endParaRPr lang="en-US" sz="6000" dirty="0"/>
          </a:p>
        </p:txBody>
      </p:sp>
      <p:graphicFrame>
        <p:nvGraphicFramePr>
          <p:cNvPr id="9" name="Content Placeholder 8"/>
          <p:cNvGraphicFramePr>
            <a:graphicFrameLocks noGrp="1"/>
          </p:cNvGraphicFramePr>
          <p:nvPr>
            <p:ph sz="half" idx="1"/>
          </p:nvPr>
        </p:nvGraphicFramePr>
        <p:xfrm>
          <a:off x="3575050" y="0"/>
          <a:ext cx="5111750"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6" descr="C:\Users\csolberg\AppData\Local\Microsoft\Windows\Temporary Internet Files\Content.IE5\NW1CSL25\MPj03140600000[1].jpg"/>
          <p:cNvPicPr>
            <a:picLocks noChangeAspect="1" noChangeArrowheads="1"/>
          </p:cNvPicPr>
          <p:nvPr/>
        </p:nvPicPr>
        <p:blipFill>
          <a:blip r:embed="rId8" cstate="screen">
            <a:clrChange>
              <a:clrFrom>
                <a:srgbClr val="FFFFFF"/>
              </a:clrFrom>
              <a:clrTo>
                <a:srgbClr val="FFFFFF">
                  <a:alpha val="0"/>
                </a:srgbClr>
              </a:clrTo>
            </a:clrChange>
          </a:blip>
          <a:srcRect/>
          <a:stretch>
            <a:fillRect/>
          </a:stretch>
        </p:blipFill>
        <p:spPr bwMode="auto">
          <a:xfrm rot="9311179">
            <a:off x="-2060296" y="6667259"/>
            <a:ext cx="2811879" cy="2057358"/>
          </a:xfrm>
          <a:prstGeom prst="rect">
            <a:avLst/>
          </a:prstGeom>
          <a:noFill/>
        </p:spPr>
      </p:pic>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3" presetClass="emph" presetSubtype="0" fill="remove" grpId="0" nodeType="withEffect">
                                  <p:stCondLst>
                                    <p:cond delay="0"/>
                                  </p:stCondLst>
                                  <p:childTnLst>
                                    <p:animClr clrSpc="rgb" dir="cw">
                                      <p:cBhvr override="childStyle">
                                        <p:cTn id="6" dur="1000" accel="50000" autoRev="1" fill="hold" tmFilter="0, 0; .33333, 1; 1, 1">
                                          <p:stCondLst>
                                            <p:cond delay="0"/>
                                          </p:stCondLst>
                                        </p:cTn>
                                        <p:tgtEl>
                                          <p:spTgt spid="9">
                                            <p:graphicEl>
                                              <a:dgm id="{BB51C2E5-CAB7-4F7F-B669-A4BF9CA5F1A2}"/>
                                            </p:graphicEl>
                                          </p:spTgt>
                                        </p:tgtEl>
                                        <p:attrNameLst>
                                          <p:attrName>style.color</p:attrName>
                                        </p:attrNameLst>
                                      </p:cBhvr>
                                      <p:to>
                                        <a:schemeClr val="accent2"/>
                                      </p:to>
                                    </p:animClr>
                                    <p:animClr clrSpc="rgb" dir="cw">
                                      <p:cBhvr>
                                        <p:cTn id="7" dur="1000" accel="50000" autoRev="1" fill="hold" tmFilter="0, 0; .33333, 1; 1, 1">
                                          <p:stCondLst>
                                            <p:cond delay="0"/>
                                          </p:stCondLst>
                                        </p:cTn>
                                        <p:tgtEl>
                                          <p:spTgt spid="9">
                                            <p:graphicEl>
                                              <a:dgm id="{BB51C2E5-CAB7-4F7F-B669-A4BF9CA5F1A2}"/>
                                            </p:graphicEl>
                                          </p:spTgt>
                                        </p:tgtEl>
                                        <p:attrNameLst>
                                          <p:attrName>fillcolor</p:attrName>
                                        </p:attrNameLst>
                                      </p:cBhvr>
                                      <p:to>
                                        <a:schemeClr val="accent2"/>
                                      </p:to>
                                    </p:animClr>
                                    <p:set>
                                      <p:cBhvr>
                                        <p:cTn id="8" dur="2000" fill="hold"/>
                                        <p:tgtEl>
                                          <p:spTgt spid="9">
                                            <p:graphicEl>
                                              <a:dgm id="{BB51C2E5-CAB7-4F7F-B669-A4BF9CA5F1A2}"/>
                                            </p:graphicEl>
                                          </p:spTgt>
                                        </p:tgtEl>
                                        <p:attrNameLst>
                                          <p:attrName>fill.type</p:attrName>
                                        </p:attrNameLst>
                                      </p:cBhvr>
                                      <p:to>
                                        <p:strVal val="solid"/>
                                      </p:to>
                                    </p:set>
                                    <p:set>
                                      <p:cBhvr>
                                        <p:cTn id="9" dur="2000" fill="hold"/>
                                        <p:tgtEl>
                                          <p:spTgt spid="9">
                                            <p:graphicEl>
                                              <a:dgm id="{BB51C2E5-CAB7-4F7F-B669-A4BF9CA5F1A2}"/>
                                            </p:graphicEl>
                                          </p:spTgt>
                                        </p:tgtEl>
                                        <p:attrNameLst>
                                          <p:attrName>fill.on</p:attrName>
                                        </p:attrNameLst>
                                      </p:cBhvr>
                                      <p:to>
                                        <p:strVal val="true"/>
                                      </p:to>
                                    </p:set>
                                    <p:animScale>
                                      <p:cBhvr>
                                        <p:cTn id="10" dur="1000" accel="50000" autoRev="1" fill="hold" tmFilter="0, 0; .33333, 1; 1, 1">
                                          <p:stCondLst>
                                            <p:cond delay="0"/>
                                          </p:stCondLst>
                                        </p:cTn>
                                        <p:tgtEl>
                                          <p:spTgt spid="9">
                                            <p:graphicEl>
                                              <a:dgm id="{BB51C2E5-CAB7-4F7F-B669-A4BF9CA5F1A2}"/>
                                            </p:graphicEl>
                                          </p:spTgt>
                                        </p:tgtEl>
                                      </p:cBhvr>
                                      <p:from x="100000" y="100000"/>
                                      <p:to x="100000" y="140000"/>
                                    </p:animScale>
                                  </p:childTnLst>
                                </p:cTn>
                              </p:par>
                            </p:childTnLst>
                          </p:cTn>
                        </p:par>
                        <p:par>
                          <p:cTn id="11" fill="hold">
                            <p:stCondLst>
                              <p:cond delay="2000"/>
                            </p:stCondLst>
                            <p:childTnLst>
                              <p:par>
                                <p:cTn id="12" presetID="33" presetClass="emph" presetSubtype="0" fill="remove" grpId="0" nodeType="afterEffect">
                                  <p:stCondLst>
                                    <p:cond delay="0"/>
                                  </p:stCondLst>
                                  <p:childTnLst>
                                    <p:animClr clrSpc="rgb" dir="cw">
                                      <p:cBhvr override="childStyle">
                                        <p:cTn id="13" dur="1000" accel="50000" autoRev="1" fill="hold" tmFilter="0, 0; .33333, 1; 1, 1">
                                          <p:stCondLst>
                                            <p:cond delay="0"/>
                                          </p:stCondLst>
                                        </p:cTn>
                                        <p:tgtEl>
                                          <p:spTgt spid="9">
                                            <p:graphicEl>
                                              <a:dgm id="{E3E727EE-277D-4E1D-86D1-14DF99DD500E}"/>
                                            </p:graphicEl>
                                          </p:spTgt>
                                        </p:tgtEl>
                                        <p:attrNameLst>
                                          <p:attrName>style.color</p:attrName>
                                        </p:attrNameLst>
                                      </p:cBhvr>
                                      <p:to>
                                        <a:schemeClr val="accent2"/>
                                      </p:to>
                                    </p:animClr>
                                    <p:animClr clrSpc="rgb" dir="cw">
                                      <p:cBhvr>
                                        <p:cTn id="14" dur="1000" accel="50000" autoRev="1" fill="hold" tmFilter="0, 0; .33333, 1; 1, 1">
                                          <p:stCondLst>
                                            <p:cond delay="0"/>
                                          </p:stCondLst>
                                        </p:cTn>
                                        <p:tgtEl>
                                          <p:spTgt spid="9">
                                            <p:graphicEl>
                                              <a:dgm id="{E3E727EE-277D-4E1D-86D1-14DF99DD500E}"/>
                                            </p:graphicEl>
                                          </p:spTgt>
                                        </p:tgtEl>
                                        <p:attrNameLst>
                                          <p:attrName>fillcolor</p:attrName>
                                        </p:attrNameLst>
                                      </p:cBhvr>
                                      <p:to>
                                        <a:schemeClr val="accent2"/>
                                      </p:to>
                                    </p:animClr>
                                    <p:set>
                                      <p:cBhvr>
                                        <p:cTn id="15" dur="2000" fill="hold"/>
                                        <p:tgtEl>
                                          <p:spTgt spid="9">
                                            <p:graphicEl>
                                              <a:dgm id="{E3E727EE-277D-4E1D-86D1-14DF99DD500E}"/>
                                            </p:graphicEl>
                                          </p:spTgt>
                                        </p:tgtEl>
                                        <p:attrNameLst>
                                          <p:attrName>fill.type</p:attrName>
                                        </p:attrNameLst>
                                      </p:cBhvr>
                                      <p:to>
                                        <p:strVal val="solid"/>
                                      </p:to>
                                    </p:set>
                                    <p:set>
                                      <p:cBhvr>
                                        <p:cTn id="16" dur="2000" fill="hold"/>
                                        <p:tgtEl>
                                          <p:spTgt spid="9">
                                            <p:graphicEl>
                                              <a:dgm id="{E3E727EE-277D-4E1D-86D1-14DF99DD500E}"/>
                                            </p:graphicEl>
                                          </p:spTgt>
                                        </p:tgtEl>
                                        <p:attrNameLst>
                                          <p:attrName>fill.on</p:attrName>
                                        </p:attrNameLst>
                                      </p:cBhvr>
                                      <p:to>
                                        <p:strVal val="true"/>
                                      </p:to>
                                    </p:set>
                                    <p:animScale>
                                      <p:cBhvr>
                                        <p:cTn id="17" dur="1000" accel="50000" autoRev="1" fill="hold" tmFilter="0, 0; .33333, 1; 1, 1">
                                          <p:stCondLst>
                                            <p:cond delay="0"/>
                                          </p:stCondLst>
                                        </p:cTn>
                                        <p:tgtEl>
                                          <p:spTgt spid="9">
                                            <p:graphicEl>
                                              <a:dgm id="{E3E727EE-277D-4E1D-86D1-14DF99DD500E}"/>
                                            </p:graphicEl>
                                          </p:spTgt>
                                        </p:tgtEl>
                                      </p:cBhvr>
                                      <p:from x="100000" y="100000"/>
                                      <p:to x="100000" y="140000"/>
                                    </p:animScale>
                                  </p:childTnLst>
                                </p:cTn>
                              </p:par>
                            </p:childTnLst>
                          </p:cTn>
                        </p:par>
                        <p:par>
                          <p:cTn id="18" fill="hold">
                            <p:stCondLst>
                              <p:cond delay="4000"/>
                            </p:stCondLst>
                            <p:childTnLst>
                              <p:par>
                                <p:cTn id="19" presetID="33" presetClass="emph" presetSubtype="0" fill="remove" grpId="0" nodeType="afterEffect">
                                  <p:stCondLst>
                                    <p:cond delay="0"/>
                                  </p:stCondLst>
                                  <p:childTnLst>
                                    <p:animClr clrSpc="rgb" dir="cw">
                                      <p:cBhvr override="childStyle">
                                        <p:cTn id="20" dur="1000" accel="50000" autoRev="1" fill="hold" tmFilter="0, 0; .33333, 1; 1, 1">
                                          <p:stCondLst>
                                            <p:cond delay="0"/>
                                          </p:stCondLst>
                                        </p:cTn>
                                        <p:tgtEl>
                                          <p:spTgt spid="9">
                                            <p:graphicEl>
                                              <a:dgm id="{42E0E183-1073-4A1A-9A0D-D87B05CD7347}"/>
                                            </p:graphicEl>
                                          </p:spTgt>
                                        </p:tgtEl>
                                        <p:attrNameLst>
                                          <p:attrName>style.color</p:attrName>
                                        </p:attrNameLst>
                                      </p:cBhvr>
                                      <p:to>
                                        <a:schemeClr val="accent2"/>
                                      </p:to>
                                    </p:animClr>
                                    <p:animClr clrSpc="rgb" dir="cw">
                                      <p:cBhvr>
                                        <p:cTn id="21" dur="1000" accel="50000" autoRev="1" fill="hold" tmFilter="0, 0; .33333, 1; 1, 1">
                                          <p:stCondLst>
                                            <p:cond delay="0"/>
                                          </p:stCondLst>
                                        </p:cTn>
                                        <p:tgtEl>
                                          <p:spTgt spid="9">
                                            <p:graphicEl>
                                              <a:dgm id="{42E0E183-1073-4A1A-9A0D-D87B05CD7347}"/>
                                            </p:graphicEl>
                                          </p:spTgt>
                                        </p:tgtEl>
                                        <p:attrNameLst>
                                          <p:attrName>fillcolor</p:attrName>
                                        </p:attrNameLst>
                                      </p:cBhvr>
                                      <p:to>
                                        <a:schemeClr val="accent2"/>
                                      </p:to>
                                    </p:animClr>
                                    <p:set>
                                      <p:cBhvr>
                                        <p:cTn id="22" dur="2000" fill="hold"/>
                                        <p:tgtEl>
                                          <p:spTgt spid="9">
                                            <p:graphicEl>
                                              <a:dgm id="{42E0E183-1073-4A1A-9A0D-D87B05CD7347}"/>
                                            </p:graphicEl>
                                          </p:spTgt>
                                        </p:tgtEl>
                                        <p:attrNameLst>
                                          <p:attrName>fill.type</p:attrName>
                                        </p:attrNameLst>
                                      </p:cBhvr>
                                      <p:to>
                                        <p:strVal val="solid"/>
                                      </p:to>
                                    </p:set>
                                    <p:set>
                                      <p:cBhvr>
                                        <p:cTn id="23" dur="2000" fill="hold"/>
                                        <p:tgtEl>
                                          <p:spTgt spid="9">
                                            <p:graphicEl>
                                              <a:dgm id="{42E0E183-1073-4A1A-9A0D-D87B05CD7347}"/>
                                            </p:graphicEl>
                                          </p:spTgt>
                                        </p:tgtEl>
                                        <p:attrNameLst>
                                          <p:attrName>fill.on</p:attrName>
                                        </p:attrNameLst>
                                      </p:cBhvr>
                                      <p:to>
                                        <p:strVal val="true"/>
                                      </p:to>
                                    </p:set>
                                    <p:animScale>
                                      <p:cBhvr>
                                        <p:cTn id="24" dur="1000" accel="50000" autoRev="1" fill="hold" tmFilter="0, 0; .33333, 1; 1, 1">
                                          <p:stCondLst>
                                            <p:cond delay="0"/>
                                          </p:stCondLst>
                                        </p:cTn>
                                        <p:tgtEl>
                                          <p:spTgt spid="9">
                                            <p:graphicEl>
                                              <a:dgm id="{42E0E183-1073-4A1A-9A0D-D87B05CD7347}"/>
                                            </p:graphicEl>
                                          </p:spTgt>
                                        </p:tgtEl>
                                      </p:cBhvr>
                                      <p:from x="100000" y="100000"/>
                                      <p:to x="100000" y="140000"/>
                                    </p:animScale>
                                  </p:childTnLst>
                                </p:cTn>
                              </p:par>
                            </p:childTnLst>
                          </p:cTn>
                        </p:par>
                        <p:par>
                          <p:cTn id="25" fill="hold">
                            <p:stCondLst>
                              <p:cond delay="6000"/>
                            </p:stCondLst>
                            <p:childTnLst>
                              <p:par>
                                <p:cTn id="26" presetID="33" presetClass="emph" presetSubtype="0" fill="remove" grpId="0" nodeType="afterEffect">
                                  <p:stCondLst>
                                    <p:cond delay="0"/>
                                  </p:stCondLst>
                                  <p:childTnLst>
                                    <p:animClr clrSpc="rgb" dir="cw">
                                      <p:cBhvr override="childStyle">
                                        <p:cTn id="27" dur="1000" accel="50000" autoRev="1" fill="hold" tmFilter="0, 0; .33333, 1; 1, 1">
                                          <p:stCondLst>
                                            <p:cond delay="0"/>
                                          </p:stCondLst>
                                        </p:cTn>
                                        <p:tgtEl>
                                          <p:spTgt spid="9">
                                            <p:graphicEl>
                                              <a:dgm id="{22089DF0-02C6-417D-A9F4-64C18A1CE4BF}"/>
                                            </p:graphicEl>
                                          </p:spTgt>
                                        </p:tgtEl>
                                        <p:attrNameLst>
                                          <p:attrName>style.color</p:attrName>
                                        </p:attrNameLst>
                                      </p:cBhvr>
                                      <p:to>
                                        <a:schemeClr val="accent2"/>
                                      </p:to>
                                    </p:animClr>
                                    <p:animClr clrSpc="rgb" dir="cw">
                                      <p:cBhvr>
                                        <p:cTn id="28" dur="1000" accel="50000" autoRev="1" fill="hold" tmFilter="0, 0; .33333, 1; 1, 1">
                                          <p:stCondLst>
                                            <p:cond delay="0"/>
                                          </p:stCondLst>
                                        </p:cTn>
                                        <p:tgtEl>
                                          <p:spTgt spid="9">
                                            <p:graphicEl>
                                              <a:dgm id="{22089DF0-02C6-417D-A9F4-64C18A1CE4BF}"/>
                                            </p:graphicEl>
                                          </p:spTgt>
                                        </p:tgtEl>
                                        <p:attrNameLst>
                                          <p:attrName>fillcolor</p:attrName>
                                        </p:attrNameLst>
                                      </p:cBhvr>
                                      <p:to>
                                        <a:schemeClr val="accent2"/>
                                      </p:to>
                                    </p:animClr>
                                    <p:set>
                                      <p:cBhvr>
                                        <p:cTn id="29" dur="2000" fill="hold"/>
                                        <p:tgtEl>
                                          <p:spTgt spid="9">
                                            <p:graphicEl>
                                              <a:dgm id="{22089DF0-02C6-417D-A9F4-64C18A1CE4BF}"/>
                                            </p:graphicEl>
                                          </p:spTgt>
                                        </p:tgtEl>
                                        <p:attrNameLst>
                                          <p:attrName>fill.type</p:attrName>
                                        </p:attrNameLst>
                                      </p:cBhvr>
                                      <p:to>
                                        <p:strVal val="solid"/>
                                      </p:to>
                                    </p:set>
                                    <p:set>
                                      <p:cBhvr>
                                        <p:cTn id="30" dur="2000" fill="hold"/>
                                        <p:tgtEl>
                                          <p:spTgt spid="9">
                                            <p:graphicEl>
                                              <a:dgm id="{22089DF0-02C6-417D-A9F4-64C18A1CE4BF}"/>
                                            </p:graphicEl>
                                          </p:spTgt>
                                        </p:tgtEl>
                                        <p:attrNameLst>
                                          <p:attrName>fill.on</p:attrName>
                                        </p:attrNameLst>
                                      </p:cBhvr>
                                      <p:to>
                                        <p:strVal val="true"/>
                                      </p:to>
                                    </p:set>
                                    <p:animScale>
                                      <p:cBhvr>
                                        <p:cTn id="31" dur="1000" accel="50000" autoRev="1" fill="hold" tmFilter="0, 0; .33333, 1; 1, 1">
                                          <p:stCondLst>
                                            <p:cond delay="0"/>
                                          </p:stCondLst>
                                        </p:cTn>
                                        <p:tgtEl>
                                          <p:spTgt spid="9">
                                            <p:graphicEl>
                                              <a:dgm id="{22089DF0-02C6-417D-A9F4-64C18A1CE4BF}"/>
                                            </p:graphicEl>
                                          </p:spTgt>
                                        </p:tgtEl>
                                      </p:cBhvr>
                                      <p:from x="100000" y="100000"/>
                                      <p:to x="100000" y="140000"/>
                                    </p:animScale>
                                  </p:childTnLst>
                                </p:cTn>
                              </p:par>
                            </p:childTnLst>
                          </p:cTn>
                        </p:par>
                        <p:par>
                          <p:cTn id="32" fill="hold">
                            <p:stCondLst>
                              <p:cond delay="8000"/>
                            </p:stCondLst>
                            <p:childTnLst>
                              <p:par>
                                <p:cTn id="33" presetID="33" presetClass="emph" presetSubtype="0" fill="remove" grpId="0" nodeType="afterEffect">
                                  <p:stCondLst>
                                    <p:cond delay="0"/>
                                  </p:stCondLst>
                                  <p:childTnLst>
                                    <p:animClr clrSpc="rgb" dir="cw">
                                      <p:cBhvr override="childStyle">
                                        <p:cTn id="34" dur="1000" accel="50000" autoRev="1" fill="hold" tmFilter="0, 0; .33333, 1; 1, 1">
                                          <p:stCondLst>
                                            <p:cond delay="0"/>
                                          </p:stCondLst>
                                        </p:cTn>
                                        <p:tgtEl>
                                          <p:spTgt spid="9">
                                            <p:graphicEl>
                                              <a:dgm id="{BD09C6C5-02B2-4E12-8909-428AB6EADDA5}"/>
                                            </p:graphicEl>
                                          </p:spTgt>
                                        </p:tgtEl>
                                        <p:attrNameLst>
                                          <p:attrName>style.color</p:attrName>
                                        </p:attrNameLst>
                                      </p:cBhvr>
                                      <p:to>
                                        <a:schemeClr val="accent2"/>
                                      </p:to>
                                    </p:animClr>
                                    <p:animClr clrSpc="rgb" dir="cw">
                                      <p:cBhvr>
                                        <p:cTn id="35" dur="1000" accel="50000" autoRev="1" fill="hold" tmFilter="0, 0; .33333, 1; 1, 1">
                                          <p:stCondLst>
                                            <p:cond delay="0"/>
                                          </p:stCondLst>
                                        </p:cTn>
                                        <p:tgtEl>
                                          <p:spTgt spid="9">
                                            <p:graphicEl>
                                              <a:dgm id="{BD09C6C5-02B2-4E12-8909-428AB6EADDA5}"/>
                                            </p:graphicEl>
                                          </p:spTgt>
                                        </p:tgtEl>
                                        <p:attrNameLst>
                                          <p:attrName>fillcolor</p:attrName>
                                        </p:attrNameLst>
                                      </p:cBhvr>
                                      <p:to>
                                        <a:schemeClr val="accent2"/>
                                      </p:to>
                                    </p:animClr>
                                    <p:set>
                                      <p:cBhvr>
                                        <p:cTn id="36" dur="2000" fill="hold"/>
                                        <p:tgtEl>
                                          <p:spTgt spid="9">
                                            <p:graphicEl>
                                              <a:dgm id="{BD09C6C5-02B2-4E12-8909-428AB6EADDA5}"/>
                                            </p:graphicEl>
                                          </p:spTgt>
                                        </p:tgtEl>
                                        <p:attrNameLst>
                                          <p:attrName>fill.type</p:attrName>
                                        </p:attrNameLst>
                                      </p:cBhvr>
                                      <p:to>
                                        <p:strVal val="solid"/>
                                      </p:to>
                                    </p:set>
                                    <p:set>
                                      <p:cBhvr>
                                        <p:cTn id="37" dur="2000" fill="hold"/>
                                        <p:tgtEl>
                                          <p:spTgt spid="9">
                                            <p:graphicEl>
                                              <a:dgm id="{BD09C6C5-02B2-4E12-8909-428AB6EADDA5}"/>
                                            </p:graphicEl>
                                          </p:spTgt>
                                        </p:tgtEl>
                                        <p:attrNameLst>
                                          <p:attrName>fill.on</p:attrName>
                                        </p:attrNameLst>
                                      </p:cBhvr>
                                      <p:to>
                                        <p:strVal val="true"/>
                                      </p:to>
                                    </p:set>
                                    <p:animScale>
                                      <p:cBhvr>
                                        <p:cTn id="38" dur="1000" accel="50000" autoRev="1" fill="hold" tmFilter="0, 0; .33333, 1; 1, 1">
                                          <p:stCondLst>
                                            <p:cond delay="0"/>
                                          </p:stCondLst>
                                        </p:cTn>
                                        <p:tgtEl>
                                          <p:spTgt spid="9">
                                            <p:graphicEl>
                                              <a:dgm id="{BD09C6C5-02B2-4E12-8909-428AB6EADDA5}"/>
                                            </p:graphicEl>
                                          </p:spTgt>
                                        </p:tgtEl>
                                      </p:cBhvr>
                                      <p:from x="100000" y="100000"/>
                                      <p:to x="100000" y="140000"/>
                                    </p:animScale>
                                  </p:childTnLst>
                                </p:cTn>
                              </p:par>
                            </p:childTnLst>
                          </p:cTn>
                        </p:par>
                        <p:par>
                          <p:cTn id="39" fill="hold">
                            <p:stCondLst>
                              <p:cond delay="10000"/>
                            </p:stCondLst>
                            <p:childTnLst>
                              <p:par>
                                <p:cTn id="40" presetID="33" presetClass="emph" presetSubtype="0" fill="remove" grpId="0" nodeType="afterEffect">
                                  <p:stCondLst>
                                    <p:cond delay="0"/>
                                  </p:stCondLst>
                                  <p:childTnLst>
                                    <p:animClr clrSpc="rgb" dir="cw">
                                      <p:cBhvr override="childStyle">
                                        <p:cTn id="41" dur="1000" accel="50000" autoRev="1" fill="hold" tmFilter="0, 0; .33333, 1; 1, 1">
                                          <p:stCondLst>
                                            <p:cond delay="0"/>
                                          </p:stCondLst>
                                        </p:cTn>
                                        <p:tgtEl>
                                          <p:spTgt spid="9">
                                            <p:graphicEl>
                                              <a:dgm id="{13D7EBE5-7E25-41AD-8DE0-58014945A45B}"/>
                                            </p:graphicEl>
                                          </p:spTgt>
                                        </p:tgtEl>
                                        <p:attrNameLst>
                                          <p:attrName>style.color</p:attrName>
                                        </p:attrNameLst>
                                      </p:cBhvr>
                                      <p:to>
                                        <a:schemeClr val="accent2"/>
                                      </p:to>
                                    </p:animClr>
                                    <p:animClr clrSpc="rgb" dir="cw">
                                      <p:cBhvr>
                                        <p:cTn id="42" dur="1000" accel="50000" autoRev="1" fill="hold" tmFilter="0, 0; .33333, 1; 1, 1">
                                          <p:stCondLst>
                                            <p:cond delay="0"/>
                                          </p:stCondLst>
                                        </p:cTn>
                                        <p:tgtEl>
                                          <p:spTgt spid="9">
                                            <p:graphicEl>
                                              <a:dgm id="{13D7EBE5-7E25-41AD-8DE0-58014945A45B}"/>
                                            </p:graphicEl>
                                          </p:spTgt>
                                        </p:tgtEl>
                                        <p:attrNameLst>
                                          <p:attrName>fillcolor</p:attrName>
                                        </p:attrNameLst>
                                      </p:cBhvr>
                                      <p:to>
                                        <a:schemeClr val="accent2"/>
                                      </p:to>
                                    </p:animClr>
                                    <p:set>
                                      <p:cBhvr>
                                        <p:cTn id="43" dur="2000" fill="hold"/>
                                        <p:tgtEl>
                                          <p:spTgt spid="9">
                                            <p:graphicEl>
                                              <a:dgm id="{13D7EBE5-7E25-41AD-8DE0-58014945A45B}"/>
                                            </p:graphicEl>
                                          </p:spTgt>
                                        </p:tgtEl>
                                        <p:attrNameLst>
                                          <p:attrName>fill.type</p:attrName>
                                        </p:attrNameLst>
                                      </p:cBhvr>
                                      <p:to>
                                        <p:strVal val="solid"/>
                                      </p:to>
                                    </p:set>
                                    <p:set>
                                      <p:cBhvr>
                                        <p:cTn id="44" dur="2000" fill="hold"/>
                                        <p:tgtEl>
                                          <p:spTgt spid="9">
                                            <p:graphicEl>
                                              <a:dgm id="{13D7EBE5-7E25-41AD-8DE0-58014945A45B}"/>
                                            </p:graphicEl>
                                          </p:spTgt>
                                        </p:tgtEl>
                                        <p:attrNameLst>
                                          <p:attrName>fill.on</p:attrName>
                                        </p:attrNameLst>
                                      </p:cBhvr>
                                      <p:to>
                                        <p:strVal val="true"/>
                                      </p:to>
                                    </p:set>
                                    <p:animScale>
                                      <p:cBhvr>
                                        <p:cTn id="45" dur="1000" accel="50000" autoRev="1" fill="hold" tmFilter="0, 0; .33333, 1; 1, 1">
                                          <p:stCondLst>
                                            <p:cond delay="0"/>
                                          </p:stCondLst>
                                        </p:cTn>
                                        <p:tgtEl>
                                          <p:spTgt spid="9">
                                            <p:graphicEl>
                                              <a:dgm id="{13D7EBE5-7E25-41AD-8DE0-58014945A45B}"/>
                                            </p:graphicEl>
                                          </p:spTgt>
                                        </p:tgtEl>
                                      </p:cBhvr>
                                      <p:from x="100000" y="100000"/>
                                      <p:to x="100000" y="140000"/>
                                    </p:animScale>
                                  </p:childTnLst>
                                </p:cTn>
                              </p:par>
                            </p:childTnLst>
                          </p:cTn>
                        </p:par>
                        <p:par>
                          <p:cTn id="46" fill="hold">
                            <p:stCondLst>
                              <p:cond delay="12000"/>
                            </p:stCondLst>
                            <p:childTnLst>
                              <p:par>
                                <p:cTn id="47" presetID="56" presetClass="path" presetSubtype="0" accel="50000" decel="50000" fill="hold" nodeType="afterEffect">
                                  <p:stCondLst>
                                    <p:cond delay="0"/>
                                  </p:stCondLst>
                                  <p:childTnLst>
                                    <p:animMotion origin="layout" path="M 0 0  L 0.25 -0.33302  E" pathEditMode="relative" ptsTypes="">
                                      <p:cBhvr>
                                        <p:cTn id="48"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6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5155EC508F51499207BF9E8580242A" ma:contentTypeVersion="0" ma:contentTypeDescription="Create a new document." ma:contentTypeScope="" ma:versionID="a89e05bb319eb7a6187e108f450e767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EC870DD8-2696-4851-A7DE-6162A52954BF}"/>
</file>

<file path=customXml/itemProps2.xml><?xml version="1.0" encoding="utf-8"?>
<ds:datastoreItem xmlns:ds="http://schemas.openxmlformats.org/officeDocument/2006/customXml" ds:itemID="{0687C181-C6D6-4B92-85CA-88E90F90E970}"/>
</file>

<file path=customXml/itemProps3.xml><?xml version="1.0" encoding="utf-8"?>
<ds:datastoreItem xmlns:ds="http://schemas.openxmlformats.org/officeDocument/2006/customXml" ds:itemID="{7667C1CB-09C3-4341-AA2C-BDC8D9AB4766}"/>
</file>

<file path=docProps/app.xml><?xml version="1.0" encoding="utf-8"?>
<Properties xmlns="http://schemas.openxmlformats.org/officeDocument/2006/extended-properties" xmlns:vt="http://schemas.openxmlformats.org/officeDocument/2006/docPropsVTypes">
  <Template>TP030006143</Template>
  <TotalTime>0</TotalTime>
  <Words>335</Words>
  <Application>Microsoft Office PowerPoint</Application>
  <PresentationFormat>On-screen Show (4:3)</PresentationFormat>
  <Paragraphs>45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TP030006143</vt:lpstr>
      <vt:lpstr>Making Public Speaking Easier </vt:lpstr>
      <vt:lpstr>Find your way back to shore</vt:lpstr>
      <vt:lpstr>Hydrate yourself</vt:lpstr>
      <vt:lpstr>Relax</vt:lpstr>
      <vt:lpstr>Be heard</vt:lpstr>
      <vt:lpstr>Warm up</vt:lpstr>
      <vt:lpstr>Don’t Fill the Void</vt:lpstr>
      <vt:lpstr>Making Public Speaking Easier</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Public Speaking Easier </dc:title>
  <dc:creator>AutoBVT</dc:creator>
  <cp:lastModifiedBy>AutoBVT</cp:lastModifiedBy>
  <cp:revision>1</cp:revision>
  <dcterms:created xsi:type="dcterms:W3CDTF">2010-09-25T15:01:10Z</dcterms:created>
  <dcterms:modified xsi:type="dcterms:W3CDTF">2010-09-25T15:01:17Z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TC300061439990</vt:lpwstr>
  </property>
  <property fmtid="{D5CDD505-2E9C-101B-9397-08002B2CF9AE}" pid="3" name="ContentTypeId">
    <vt:lpwstr>0x010100645155EC508F51499207BF9E8580242A</vt:lpwstr>
  </property>
</Properties>
</file>