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wmv" ContentType="video/unknown"/>
  <Override PartName="/ppt/presentation.xml" ContentType="application/vnd.openxmlformats-officedocument.presentationml.presentation.main+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handoutMasters/handoutMaster1.xml" ContentType="application/vnd.openxmlformats-officedocument.presentationml.handoutMaster+xml"/>
  <Override PartName="/ppt/theme/theme2.xml" ContentType="application/vnd.openxmlformats-officedocument.theme+xml"/>
  <Override PartName="/ppt/charts/chart1.xml" ContentType="application/vnd.openxmlformats-officedocument.drawingml.chart+xml"/>
  <Override PartName="/ppt/theme/theme1.xml" ContentType="application/vnd.openxmlformats-officedocument.theme+xml"/>
  <Override PartName="/ppt/charts/chart2.xml" ContentType="application/vnd.openxmlformats-officedocument.drawingml.chart+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handoutMasterIdLst>
    <p:handoutMasterId r:id="rId9"/>
  </p:handout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8" autoAdjust="0"/>
    <p:restoredTop sz="94591" autoAdjust="0"/>
  </p:normalViewPr>
  <p:slideViewPr>
    <p:cSldViewPr>
      <p:cViewPr varScale="1">
        <p:scale>
          <a:sx n="69" d="100"/>
          <a:sy n="69" d="100"/>
        </p:scale>
        <p:origin x="-6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7" d="100"/>
          <a:sy n="77" d="100"/>
        </p:scale>
        <p:origin x="-20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customXml" Target="../customXml/item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dirty="0" smtClean="0"/>
              <a:t>Network</a:t>
            </a:r>
            <a:r>
              <a:rPr lang="en-US" sz="1600" baseline="0" dirty="0" smtClean="0"/>
              <a:t> &amp; Types</a:t>
            </a:r>
            <a:endParaRPr lang="en-US" sz="1600" dirty="0"/>
          </a:p>
        </c:rich>
      </c:tx>
      <c:layout/>
      <c:overlay val="0"/>
    </c:title>
    <c:autoTitleDeleted val="0"/>
    <c:plotArea>
      <c:layout/>
      <c:barChart>
        <c:barDir val="bar"/>
        <c:grouping val="clustered"/>
        <c:varyColors val="0"/>
        <c:ser>
          <c:idx val="0"/>
          <c:order val="0"/>
          <c:tx>
            <c:strRef>
              <c:f>Sheet1!$B$1</c:f>
              <c:strCache>
                <c:ptCount val="1"/>
                <c:pt idx="0">
                  <c:v>Type 1</c:v>
                </c:pt>
              </c:strCache>
            </c:strRef>
          </c:tx>
          <c:invertIfNegative val="0"/>
          <c:cat>
            <c:strRef>
              <c:f>Sheet1!$A$2:$A$5</c:f>
              <c:strCache>
                <c:ptCount val="4"/>
                <c:pt idx="0">
                  <c:v>Network A</c:v>
                </c:pt>
                <c:pt idx="1">
                  <c:v>Network B</c:v>
                </c:pt>
                <c:pt idx="2">
                  <c:v>Network C</c:v>
                </c:pt>
                <c:pt idx="3">
                  <c:v>Network A</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Type 2</c:v>
                </c:pt>
              </c:strCache>
            </c:strRef>
          </c:tx>
          <c:invertIfNegative val="0"/>
          <c:cat>
            <c:strRef>
              <c:f>Sheet1!$A$2:$A$5</c:f>
              <c:strCache>
                <c:ptCount val="4"/>
                <c:pt idx="0">
                  <c:v>Network A</c:v>
                </c:pt>
                <c:pt idx="1">
                  <c:v>Network B</c:v>
                </c:pt>
                <c:pt idx="2">
                  <c:v>Network C</c:v>
                </c:pt>
                <c:pt idx="3">
                  <c:v>Network A</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Type 3</c:v>
                </c:pt>
              </c:strCache>
            </c:strRef>
          </c:tx>
          <c:invertIfNegative val="0"/>
          <c:cat>
            <c:strRef>
              <c:f>Sheet1!$A$2:$A$5</c:f>
              <c:strCache>
                <c:ptCount val="4"/>
                <c:pt idx="0">
                  <c:v>Network A</c:v>
                </c:pt>
                <c:pt idx="1">
                  <c:v>Network B</c:v>
                </c:pt>
                <c:pt idx="2">
                  <c:v>Network C</c:v>
                </c:pt>
                <c:pt idx="3">
                  <c:v>Network A</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134637824"/>
        <c:axId val="134643712"/>
      </c:barChart>
      <c:catAx>
        <c:axId val="134637824"/>
        <c:scaling>
          <c:orientation val="minMax"/>
        </c:scaling>
        <c:delete val="0"/>
        <c:axPos val="l"/>
        <c:majorTickMark val="out"/>
        <c:minorTickMark val="none"/>
        <c:tickLblPos val="nextTo"/>
        <c:txPr>
          <a:bodyPr/>
          <a:lstStyle/>
          <a:p>
            <a:pPr>
              <a:defRPr sz="1400"/>
            </a:pPr>
            <a:endParaRPr lang="en-US"/>
          </a:p>
        </c:txPr>
        <c:crossAx val="134643712"/>
        <c:crosses val="autoZero"/>
        <c:auto val="1"/>
        <c:lblAlgn val="ctr"/>
        <c:lblOffset val="100"/>
        <c:noMultiLvlLbl val="0"/>
      </c:catAx>
      <c:valAx>
        <c:axId val="134643712"/>
        <c:scaling>
          <c:orientation val="minMax"/>
        </c:scaling>
        <c:delete val="0"/>
        <c:axPos val="b"/>
        <c:majorGridlines/>
        <c:numFmt formatCode="General" sourceLinked="1"/>
        <c:majorTickMark val="out"/>
        <c:minorTickMark val="none"/>
        <c:tickLblPos val="nextTo"/>
        <c:txPr>
          <a:bodyPr/>
          <a:lstStyle/>
          <a:p>
            <a:pPr>
              <a:defRPr sz="1400"/>
            </a:pPr>
            <a:endParaRPr lang="en-US"/>
          </a:p>
        </c:txPr>
        <c:crossAx val="134637824"/>
        <c:crosses val="autoZero"/>
        <c:crossBetween val="between"/>
      </c:valAx>
    </c:plotArea>
    <c:legend>
      <c:legendPos val="r"/>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600" dirty="0"/>
              <a:t>Performance</a:t>
            </a:r>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Performance</c:v>
                </c:pt>
              </c:strCache>
            </c:strRef>
          </c:tx>
          <c:cat>
            <c:strRef>
              <c:f>Sheet1!$A$2:$A$5</c:f>
              <c:strCache>
                <c:ptCount val="4"/>
                <c:pt idx="0">
                  <c:v>1st Year</c:v>
                </c:pt>
                <c:pt idx="1">
                  <c:v>2nd Year</c:v>
                </c:pt>
                <c:pt idx="2">
                  <c:v>3rd Year</c:v>
                </c:pt>
                <c:pt idx="3">
                  <c:v>4th Year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BC0109-3B5C-405A-97C1-DBF1B02A6D80}" type="datetimeFigureOut">
              <a:rPr lang="en-US" smtClean="0"/>
              <a:pPr/>
              <a:t>9/25/2010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8B693C-59E4-44E5-8B07-91C7E0E526A5}" type="slidenum">
              <a:rPr lang="en-US" smtClean="0"/>
              <a:pPr/>
              <a:t>‹#›</a:t>
            </a:fld>
            <a:endParaRPr lang="en-US"/>
          </a:p>
        </p:txBody>
      </p:sp>
    </p:spTree>
    <p:extLst>
      <p:ext uri="{BB962C8B-B14F-4D97-AF65-F5344CB8AC3E}">
        <p14:creationId xmlns:p14="http://schemas.microsoft.com/office/powerpoint/2010/main" val="13064607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microsoft.com/office/2007/relationships/media" Target="../media/media3.wmv"/><Relationship Id="rId7" Type="http://schemas.openxmlformats.org/officeDocument/2006/relationships/image" Target="../media/image3.png"/><Relationship Id="rId2" Type="http://schemas.openxmlformats.org/officeDocument/2006/relationships/video" Target="../media/media2.wmv"/><Relationship Id="rId1" Type="http://schemas.microsoft.com/office/2007/relationships/media" Target="../media/media2.wmv"/><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video" Target="../media/media3.wm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video" Target="../media/media2.wmv"/><Relationship Id="rId1" Type="http://schemas.microsoft.com/office/2007/relationships/media" Target="../media/media2.wmv"/><Relationship Id="rId6" Type="http://schemas.openxmlformats.org/officeDocument/2006/relationships/image" Target="file:///\\angler2\INKD-H\pressp0509%20(INKD)\2_In_Progress\Satheesh\amontesoro_marketing_broch_85x11_tf_h\dreamstime_1776232.jpg" TargetMode="External"/><Relationship Id="rId5" Type="http://schemas.openxmlformats.org/officeDocument/2006/relationships/image" Target="../media/image4.jpe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ith Video">
    <p:spTree>
      <p:nvGrpSpPr>
        <p:cNvPr id="1" name=""/>
        <p:cNvGrpSpPr/>
        <p:nvPr/>
      </p:nvGrpSpPr>
      <p:grpSpPr>
        <a:xfrm>
          <a:off x="0" y="0"/>
          <a:ext cx="0" cy="0"/>
          <a:chOff x="0" y="0"/>
          <a:chExt cx="0" cy="0"/>
        </a:xfrm>
      </p:grpSpPr>
      <p:sp>
        <p:nvSpPr>
          <p:cNvPr id="9325" name="Rectangle 9324"/>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716" name="Main.av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2996345" y="274826"/>
            <a:ext cx="6071455" cy="5855900"/>
          </a:xfrm>
          <a:prstGeom prst="rect">
            <a:avLst/>
          </a:prstGeom>
        </p:spPr>
      </p:pic>
      <p:sp>
        <p:nvSpPr>
          <p:cNvPr id="12291" name="Rectangle 3"/>
          <p:cNvSpPr>
            <a:spLocks noChangeArrowheads="1"/>
          </p:cNvSpPr>
          <p:nvPr userDrawn="1"/>
        </p:nvSpPr>
        <p:spPr bwMode="auto">
          <a:xfrm>
            <a:off x="0" y="0"/>
            <a:ext cx="2895600" cy="6864278"/>
          </a:xfrm>
          <a:prstGeom prst="rect">
            <a:avLst/>
          </a:prstGeom>
          <a:solidFill>
            <a:srgbClr val="91278F"/>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cxnSp>
        <p:nvCxnSpPr>
          <p:cNvPr id="21721" name="AutoShape 9430"/>
          <p:cNvCxnSpPr>
            <a:cxnSpLocks noChangeShapeType="1"/>
          </p:cNvCxnSpPr>
          <p:nvPr userDrawn="1"/>
        </p:nvCxnSpPr>
        <p:spPr bwMode="auto">
          <a:xfrm>
            <a:off x="3048000" y="5942013"/>
            <a:ext cx="157163" cy="0"/>
          </a:xfrm>
          <a:prstGeom prst="straightConnector1">
            <a:avLst/>
          </a:prstGeom>
          <a:noFill/>
          <a:ln w="28575">
            <a:solidFill>
              <a:srgbClr val="00B3EF"/>
            </a:solidFill>
            <a:round/>
            <a:headEnd/>
            <a:tailEnd/>
          </a:ln>
        </p:spPr>
      </p:cxnSp>
      <p:cxnSp>
        <p:nvCxnSpPr>
          <p:cNvPr id="21722" name="AutoShape 9431"/>
          <p:cNvCxnSpPr>
            <a:cxnSpLocks noChangeShapeType="1"/>
          </p:cNvCxnSpPr>
          <p:nvPr userDrawn="1"/>
        </p:nvCxnSpPr>
        <p:spPr bwMode="auto">
          <a:xfrm>
            <a:off x="3048000" y="4114800"/>
            <a:ext cx="157163" cy="0"/>
          </a:xfrm>
          <a:prstGeom prst="straightConnector1">
            <a:avLst/>
          </a:prstGeom>
          <a:noFill/>
          <a:ln w="28575">
            <a:solidFill>
              <a:srgbClr val="00B3EF"/>
            </a:solidFill>
            <a:round/>
            <a:headEnd/>
            <a:tailEnd/>
          </a:ln>
        </p:spPr>
      </p:cxnSp>
      <p:cxnSp>
        <p:nvCxnSpPr>
          <p:cNvPr id="21723" name="AutoShape 9431"/>
          <p:cNvCxnSpPr>
            <a:cxnSpLocks noChangeShapeType="1"/>
          </p:cNvCxnSpPr>
          <p:nvPr userDrawn="1"/>
        </p:nvCxnSpPr>
        <p:spPr bwMode="auto">
          <a:xfrm>
            <a:off x="3048000" y="2362200"/>
            <a:ext cx="157163" cy="0"/>
          </a:xfrm>
          <a:prstGeom prst="straightConnector1">
            <a:avLst/>
          </a:prstGeom>
          <a:noFill/>
          <a:ln w="28575">
            <a:solidFill>
              <a:srgbClr val="00B3EF"/>
            </a:solidFill>
            <a:round/>
            <a:headEnd/>
            <a:tailEnd/>
          </a:ln>
        </p:spPr>
      </p:cxnSp>
      <p:cxnSp>
        <p:nvCxnSpPr>
          <p:cNvPr id="21725" name="AutoShape 9431"/>
          <p:cNvCxnSpPr>
            <a:cxnSpLocks noChangeShapeType="1"/>
          </p:cNvCxnSpPr>
          <p:nvPr userDrawn="1"/>
        </p:nvCxnSpPr>
        <p:spPr bwMode="auto">
          <a:xfrm>
            <a:off x="3048000" y="381000"/>
            <a:ext cx="157163" cy="0"/>
          </a:xfrm>
          <a:prstGeom prst="straightConnector1">
            <a:avLst/>
          </a:prstGeom>
          <a:noFill/>
          <a:ln w="28575">
            <a:solidFill>
              <a:srgbClr val="00B3EF"/>
            </a:solidFill>
            <a:round/>
            <a:headEnd/>
            <a:tailEnd/>
          </a:ln>
        </p:spPr>
      </p:cxnSp>
      <p:sp>
        <p:nvSpPr>
          <p:cNvPr id="9324" name="Text Box 9432"/>
          <p:cNvSpPr txBox="1">
            <a:spLocks noChangeArrowheads="1"/>
          </p:cNvSpPr>
          <p:nvPr userDrawn="1"/>
        </p:nvSpPr>
        <p:spPr bwMode="auto">
          <a:xfrm>
            <a:off x="3048000" y="6096000"/>
            <a:ext cx="1190625" cy="16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B3EF"/>
                </a:solidFill>
                <a:effectLst/>
                <a:latin typeface="Arial" pitchFamily="34" charset="0"/>
              </a:rPr>
              <a:t>NY Headquarters</a:t>
            </a:r>
            <a:endParaRPr kumimoji="0" lang="en-US" sz="1800" b="0" i="0" u="none" strike="noStrike" cap="none" normalizeH="0" baseline="0" smtClean="0">
              <a:ln>
                <a:noFill/>
              </a:ln>
              <a:solidFill>
                <a:schemeClr val="tx1"/>
              </a:solidFill>
              <a:effectLst/>
              <a:latin typeface="Arial" pitchFamily="34" charset="0"/>
            </a:endParaRPr>
          </a:p>
        </p:txBody>
      </p:sp>
      <p:sp>
        <p:nvSpPr>
          <p:cNvPr id="21729" name="Text Placeholder 21728"/>
          <p:cNvSpPr>
            <a:spLocks noGrp="1"/>
          </p:cNvSpPr>
          <p:nvPr>
            <p:ph type="body" sz="quarter" idx="10"/>
          </p:nvPr>
        </p:nvSpPr>
        <p:spPr>
          <a:xfrm>
            <a:off x="3352800" y="914400"/>
            <a:ext cx="5257800" cy="533400"/>
          </a:xfrm>
          <a:prstGeom prst="rect">
            <a:avLst/>
          </a:prstGeom>
        </p:spPr>
        <p:txBody>
          <a:bodyPr/>
          <a:lstStyle>
            <a:lvl1pPr marL="0" indent="0">
              <a:buNone/>
              <a:tabLst>
                <a:tab pos="119063" algn="l"/>
              </a:tabLst>
              <a:defRPr sz="2400" b="1"/>
            </a:lvl1pPr>
          </a:lstStyle>
          <a:p>
            <a:pPr lvl="0"/>
            <a:r>
              <a:rPr lang="en-US" smtClean="0"/>
              <a:t>Click to edit Master text styles</a:t>
            </a:r>
          </a:p>
        </p:txBody>
      </p:sp>
      <p:sp>
        <p:nvSpPr>
          <p:cNvPr id="21726" name="Text Placeholder 21725"/>
          <p:cNvSpPr>
            <a:spLocks noGrp="1"/>
          </p:cNvSpPr>
          <p:nvPr>
            <p:ph type="body" sz="quarter" idx="12"/>
          </p:nvPr>
        </p:nvSpPr>
        <p:spPr>
          <a:xfrm>
            <a:off x="190500" y="2895600"/>
            <a:ext cx="2514600" cy="3200400"/>
          </a:xfrm>
          <a:prstGeom prst="rect">
            <a:avLst/>
          </a:prstGeom>
        </p:spPr>
        <p:txBody>
          <a:bodyPr/>
          <a:lstStyle>
            <a:lvl1pPr marL="0" indent="0">
              <a:buNone/>
              <a:defRPr sz="2700" b="1">
                <a:solidFill>
                  <a:srgbClr val="00B0F0"/>
                </a:solidFill>
              </a:defRPr>
            </a:lvl1pPr>
            <a:lvl2pPr>
              <a:defRPr sz="3800">
                <a:solidFill>
                  <a:srgbClr val="00B0F0"/>
                </a:solidFill>
              </a:defRPr>
            </a:lvl2pPr>
            <a:lvl3pPr>
              <a:defRPr sz="3800">
                <a:solidFill>
                  <a:srgbClr val="00B0F0"/>
                </a:solidFill>
              </a:defRPr>
            </a:lvl3pPr>
            <a:lvl4pPr>
              <a:defRPr sz="3800">
                <a:solidFill>
                  <a:srgbClr val="00B0F0"/>
                </a:solidFill>
              </a:defRPr>
            </a:lvl4pPr>
            <a:lvl5pPr>
              <a:defRPr sz="3800">
                <a:solidFill>
                  <a:srgbClr val="00B0F0"/>
                </a:solidFill>
              </a:defRPr>
            </a:lvl5pPr>
          </a:lstStyle>
          <a:p>
            <a:pPr lvl="0"/>
            <a:r>
              <a:rPr lang="en-US" smtClean="0"/>
              <a:t>Click to edit Master text styles</a:t>
            </a:r>
          </a:p>
        </p:txBody>
      </p:sp>
      <p:sp>
        <p:nvSpPr>
          <p:cNvPr id="21731" name="Text Placeholder 21730"/>
          <p:cNvSpPr>
            <a:spLocks noGrp="1"/>
          </p:cNvSpPr>
          <p:nvPr>
            <p:ph type="body" sz="quarter" idx="13"/>
          </p:nvPr>
        </p:nvSpPr>
        <p:spPr>
          <a:xfrm>
            <a:off x="3352800" y="2057400"/>
            <a:ext cx="1981200" cy="533400"/>
          </a:xfrm>
          <a:prstGeom prst="rect">
            <a:avLst/>
          </a:prstGeom>
        </p:spPr>
        <p:txBody>
          <a:bodyPr/>
          <a:lstStyle>
            <a:lvl1pPr marL="0" indent="0">
              <a:buNone/>
              <a:defRPr sz="2800" b="1">
                <a:solidFill>
                  <a:schemeClr val="tx1"/>
                </a:solidFill>
                <a:latin typeface="Arial Black" pitchFamily="34" charset="0"/>
              </a:defRPr>
            </a:lvl1pPr>
          </a:lstStyle>
          <a:p>
            <a:pPr lvl="0"/>
            <a:r>
              <a:rPr lang="en-US" smtClean="0"/>
              <a:t>Click to edit Master text styles</a:t>
            </a:r>
          </a:p>
        </p:txBody>
      </p:sp>
      <p:sp>
        <p:nvSpPr>
          <p:cNvPr id="21733" name="Picture Placeholder 21732"/>
          <p:cNvSpPr>
            <a:spLocks noGrp="1"/>
          </p:cNvSpPr>
          <p:nvPr>
            <p:ph type="pic" sz="quarter" idx="14"/>
          </p:nvPr>
        </p:nvSpPr>
        <p:spPr>
          <a:xfrm>
            <a:off x="5105663" y="3581400"/>
            <a:ext cx="4038600" cy="2971800"/>
          </a:xfrm>
          <a:prstGeom prst="rect">
            <a:avLst/>
          </a:prstGeom>
        </p:spPr>
        <p:txBody>
          <a:bodyPr/>
          <a:lstStyle/>
          <a:p>
            <a:r>
              <a:rPr lang="en-US" smtClean="0"/>
              <a:t>Click icon to add picture</a:t>
            </a:r>
            <a:endParaRPr lang="en-US"/>
          </a:p>
        </p:txBody>
      </p:sp>
      <p:sp>
        <p:nvSpPr>
          <p:cNvPr id="9326" name="Text Box 9433"/>
          <p:cNvSpPr txBox="1">
            <a:spLocks noChangeArrowheads="1"/>
          </p:cNvSpPr>
          <p:nvPr userDrawn="1"/>
        </p:nvSpPr>
        <p:spPr bwMode="auto">
          <a:xfrm>
            <a:off x="3049587" y="6264275"/>
            <a:ext cx="241300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792177"/>
                </a:solidFill>
                <a:effectLst/>
                <a:latin typeface="Arial" pitchFamily="34" charset="0"/>
              </a:rPr>
              <a:t>5432 Any Street </a:t>
            </a:r>
            <a:r>
              <a:rPr kumimoji="0" lang="en-US" sz="900" b="0" i="0" u="none" strike="noStrike" cap="none" normalizeH="0" baseline="0" dirty="0" err="1" smtClean="0">
                <a:ln>
                  <a:noFill/>
                </a:ln>
                <a:solidFill>
                  <a:srgbClr val="792177"/>
                </a:solidFill>
                <a:effectLst/>
                <a:latin typeface="Arial" pitchFamily="34" charset="0"/>
              </a:rPr>
              <a:t>West,Townsville</a:t>
            </a:r>
            <a:r>
              <a:rPr kumimoji="0" lang="en-US" sz="900" b="0" i="0" u="none" strike="noStrike" cap="none" normalizeH="0" baseline="0" dirty="0" smtClean="0">
                <a:ln>
                  <a:noFill/>
                </a:ln>
                <a:solidFill>
                  <a:srgbClr val="792177"/>
                </a:solidFill>
                <a:effectLst/>
                <a:latin typeface="Arial" pitchFamily="34" charset="0"/>
              </a:rPr>
              <a:t>, State 54521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792177"/>
                </a:solidFill>
                <a:effectLst/>
                <a:latin typeface="Arial" pitchFamily="34" charset="0"/>
              </a:rPr>
              <a:t>T. 555.543.5432 /F. 555.543.5531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792177"/>
                </a:solidFill>
                <a:effectLst/>
                <a:latin typeface="Arial" pitchFamily="34" charset="0"/>
              </a:rPr>
              <a:t>www.macmillan.com</a:t>
            </a:r>
            <a:endParaRPr kumimoji="0" lang="en-US" sz="1800" b="0" i="0" u="none" strike="noStrike" cap="none" normalizeH="0" baseline="0" dirty="0" smtClean="0">
              <a:ln>
                <a:noFill/>
              </a:ln>
              <a:solidFill>
                <a:schemeClr val="tx1"/>
              </a:solidFill>
              <a:effectLst/>
              <a:latin typeface="Arial" pitchFamily="34" charset="0"/>
            </a:endParaRPr>
          </a:p>
        </p:txBody>
      </p:sp>
      <p:pic>
        <p:nvPicPr>
          <p:cNvPr id="21720" name="sidebar.avi">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rotWithShape="1">
          <a:blip r:embed="rId7"/>
          <a:srcRect/>
          <a:stretch/>
        </p:blipFill>
        <p:spPr>
          <a:xfrm>
            <a:off x="0" y="0"/>
            <a:ext cx="2819400" cy="2895600"/>
          </a:xfrm>
          <a:prstGeom prst="rect">
            <a:avLst/>
          </a:prstGeom>
        </p:spPr>
      </p:pic>
      <p:grpSp>
        <p:nvGrpSpPr>
          <p:cNvPr id="21719" name="Group 21718"/>
          <p:cNvGrpSpPr/>
          <p:nvPr userDrawn="1"/>
        </p:nvGrpSpPr>
        <p:grpSpPr>
          <a:xfrm>
            <a:off x="5638801" y="2289175"/>
            <a:ext cx="3505200" cy="990600"/>
            <a:chOff x="5489575" y="2438400"/>
            <a:chExt cx="3654425" cy="1023938"/>
          </a:xfrm>
        </p:grpSpPr>
        <p:sp>
          <p:nvSpPr>
            <p:cNvPr id="21717" name="Rectangle 9428"/>
            <p:cNvSpPr>
              <a:spLocks noChangeArrowheads="1"/>
            </p:cNvSpPr>
            <p:nvPr userDrawn="1"/>
          </p:nvSpPr>
          <p:spPr bwMode="auto">
            <a:xfrm>
              <a:off x="6113463" y="2438400"/>
              <a:ext cx="3030537" cy="1023938"/>
            </a:xfrm>
            <a:prstGeom prst="rect">
              <a:avLst/>
            </a:prstGeom>
            <a:solidFill>
              <a:srgbClr val="822280">
                <a:alpha val="85001"/>
              </a:srgbClr>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21718" name="Rectangle 9429"/>
            <p:cNvSpPr>
              <a:spLocks noChangeArrowheads="1"/>
            </p:cNvSpPr>
            <p:nvPr userDrawn="1"/>
          </p:nvSpPr>
          <p:spPr bwMode="auto">
            <a:xfrm>
              <a:off x="5489575" y="2438400"/>
              <a:ext cx="623888" cy="1012825"/>
            </a:xfrm>
            <a:prstGeom prst="rect">
              <a:avLst/>
            </a:prstGeom>
            <a:solidFill>
              <a:srgbClr val="822280">
                <a:alpha val="39999"/>
              </a:srgbClr>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grpSp>
      <p:grpSp>
        <p:nvGrpSpPr>
          <p:cNvPr id="12350" name="Group 62"/>
          <p:cNvGrpSpPr>
            <a:grpSpLocks/>
          </p:cNvGrpSpPr>
          <p:nvPr userDrawn="1"/>
        </p:nvGrpSpPr>
        <p:grpSpPr bwMode="auto">
          <a:xfrm>
            <a:off x="533400" y="1828800"/>
            <a:ext cx="5410200" cy="3601411"/>
            <a:chOff x="751" y="2067"/>
            <a:chExt cx="9612" cy="6739"/>
          </a:xfrm>
        </p:grpSpPr>
        <p:sp>
          <p:nvSpPr>
            <p:cNvPr id="12351" name="Text Box 63"/>
            <p:cNvSpPr txBox="1">
              <a:spLocks noChangeArrowheads="1"/>
            </p:cNvSpPr>
            <p:nvPr/>
          </p:nvSpPr>
          <p:spPr bwMode="auto">
            <a:xfrm>
              <a:off x="9209" y="2137"/>
              <a:ext cx="959" cy="3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91278F"/>
                  </a:solidFill>
                  <a:effectLst/>
                  <a:latin typeface="Arial" pitchFamily="34" charset="0"/>
                </a:rPr>
                <a:t>Oslo</a:t>
              </a:r>
              <a:endParaRPr kumimoji="0" lang="en-US" sz="1800" b="0" i="0" u="none" strike="noStrike" cap="none" normalizeH="0" baseline="0" smtClean="0">
                <a:ln>
                  <a:noFill/>
                </a:ln>
                <a:solidFill>
                  <a:schemeClr val="tx1"/>
                </a:solidFill>
                <a:effectLst/>
                <a:latin typeface="Arial" pitchFamily="34" charset="0"/>
              </a:endParaRPr>
            </a:p>
          </p:txBody>
        </p:sp>
        <p:grpSp>
          <p:nvGrpSpPr>
            <p:cNvPr id="12352" name="Group 64"/>
            <p:cNvGrpSpPr>
              <a:grpSpLocks/>
            </p:cNvGrpSpPr>
            <p:nvPr/>
          </p:nvGrpSpPr>
          <p:grpSpPr bwMode="auto">
            <a:xfrm>
              <a:off x="751" y="2067"/>
              <a:ext cx="9612" cy="6739"/>
              <a:chOff x="751" y="2067"/>
              <a:chExt cx="9612" cy="6739"/>
            </a:xfrm>
          </p:grpSpPr>
          <p:grpSp>
            <p:nvGrpSpPr>
              <p:cNvPr id="12353" name="Group 65"/>
              <p:cNvGrpSpPr>
                <a:grpSpLocks/>
              </p:cNvGrpSpPr>
              <p:nvPr/>
            </p:nvGrpSpPr>
            <p:grpSpPr bwMode="auto">
              <a:xfrm>
                <a:off x="751" y="2106"/>
                <a:ext cx="4077" cy="4680"/>
                <a:chOff x="751" y="2106"/>
                <a:chExt cx="4077" cy="4680"/>
              </a:xfrm>
            </p:grpSpPr>
            <p:grpSp>
              <p:nvGrpSpPr>
                <p:cNvPr id="12354" name="Group 66"/>
                <p:cNvGrpSpPr>
                  <a:grpSpLocks/>
                </p:cNvGrpSpPr>
                <p:nvPr/>
              </p:nvGrpSpPr>
              <p:grpSpPr bwMode="auto">
                <a:xfrm>
                  <a:off x="1081" y="2106"/>
                  <a:ext cx="768" cy="251"/>
                  <a:chOff x="1081" y="2106"/>
                  <a:chExt cx="768" cy="251"/>
                </a:xfrm>
              </p:grpSpPr>
              <p:sp>
                <p:nvSpPr>
                  <p:cNvPr id="12355" name="Rectangle 67"/>
                  <p:cNvSpPr>
                    <a:spLocks noChangeArrowheads="1"/>
                  </p:cNvSpPr>
                  <p:nvPr/>
                </p:nvSpPr>
                <p:spPr bwMode="auto">
                  <a:xfrm>
                    <a:off x="1081" y="2106"/>
                    <a:ext cx="768" cy="251"/>
                  </a:xfrm>
                  <a:prstGeom prst="rect">
                    <a:avLst/>
                  </a:prstGeom>
                  <a:solidFill>
                    <a:srgbClr val="00B0F0"/>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12356" name="Text Box 68"/>
                  <p:cNvSpPr txBox="1">
                    <a:spLocks noChangeArrowheads="1"/>
                  </p:cNvSpPr>
                  <p:nvPr/>
                </p:nvSpPr>
                <p:spPr bwMode="auto">
                  <a:xfrm>
                    <a:off x="1084" y="2137"/>
                    <a:ext cx="735" cy="1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FFFFFF"/>
                        </a:solidFill>
                        <a:effectLst/>
                        <a:latin typeface="Verdana" pitchFamily="34" charset="0"/>
                      </a:rPr>
                      <a:t>Analytics</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2357" name="Group 69"/>
                <p:cNvGrpSpPr>
                  <a:grpSpLocks/>
                </p:cNvGrpSpPr>
                <p:nvPr/>
              </p:nvGrpSpPr>
              <p:grpSpPr bwMode="auto">
                <a:xfrm>
                  <a:off x="751" y="2969"/>
                  <a:ext cx="1055" cy="251"/>
                  <a:chOff x="751" y="2969"/>
                  <a:chExt cx="1055" cy="251"/>
                </a:xfrm>
              </p:grpSpPr>
              <p:sp>
                <p:nvSpPr>
                  <p:cNvPr id="12358" name="Rectangle 70"/>
                  <p:cNvSpPr>
                    <a:spLocks noChangeArrowheads="1"/>
                  </p:cNvSpPr>
                  <p:nvPr/>
                </p:nvSpPr>
                <p:spPr bwMode="auto">
                  <a:xfrm>
                    <a:off x="751" y="2969"/>
                    <a:ext cx="1055" cy="251"/>
                  </a:xfrm>
                  <a:prstGeom prst="rect">
                    <a:avLst/>
                  </a:prstGeom>
                  <a:solidFill>
                    <a:srgbClr val="00B0F0"/>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12359" name="Text Box 71"/>
                  <p:cNvSpPr txBox="1">
                    <a:spLocks noChangeArrowheads="1"/>
                  </p:cNvSpPr>
                  <p:nvPr/>
                </p:nvSpPr>
                <p:spPr bwMode="auto">
                  <a:xfrm>
                    <a:off x="751" y="3007"/>
                    <a:ext cx="1035" cy="1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FFFFFF"/>
                        </a:solidFill>
                        <a:effectLst/>
                        <a:latin typeface="Verdana" pitchFamily="34" charset="0"/>
                      </a:rPr>
                      <a:t>Inbound links</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2360" name="Group 72"/>
                <p:cNvGrpSpPr>
                  <a:grpSpLocks/>
                </p:cNvGrpSpPr>
                <p:nvPr/>
              </p:nvGrpSpPr>
              <p:grpSpPr bwMode="auto">
                <a:xfrm>
                  <a:off x="3411" y="2688"/>
                  <a:ext cx="1417" cy="251"/>
                  <a:chOff x="3411" y="2688"/>
                  <a:chExt cx="1417" cy="251"/>
                </a:xfrm>
              </p:grpSpPr>
              <p:sp>
                <p:nvSpPr>
                  <p:cNvPr id="12361" name="Rectangle 73"/>
                  <p:cNvSpPr>
                    <a:spLocks noChangeArrowheads="1"/>
                  </p:cNvSpPr>
                  <p:nvPr/>
                </p:nvSpPr>
                <p:spPr bwMode="auto">
                  <a:xfrm>
                    <a:off x="3411" y="2688"/>
                    <a:ext cx="1417" cy="251"/>
                  </a:xfrm>
                  <a:prstGeom prst="rect">
                    <a:avLst/>
                  </a:prstGeom>
                  <a:solidFill>
                    <a:srgbClr val="00B0F0"/>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12362" name="Text Box 74"/>
                  <p:cNvSpPr txBox="1">
                    <a:spLocks noChangeArrowheads="1"/>
                  </p:cNvSpPr>
                  <p:nvPr/>
                </p:nvSpPr>
                <p:spPr bwMode="auto">
                  <a:xfrm>
                    <a:off x="3427" y="2732"/>
                    <a:ext cx="1355" cy="1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rgbClr val="FFFFFF"/>
                        </a:solidFill>
                        <a:effectLst/>
                        <a:latin typeface="Verdana" pitchFamily="34" charset="0"/>
                      </a:rPr>
                      <a:t>Pagerank analysis</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2363" name="Group 75"/>
                <p:cNvGrpSpPr>
                  <a:grpSpLocks/>
                </p:cNvGrpSpPr>
                <p:nvPr/>
              </p:nvGrpSpPr>
              <p:grpSpPr bwMode="auto">
                <a:xfrm>
                  <a:off x="3567" y="3419"/>
                  <a:ext cx="409" cy="251"/>
                  <a:chOff x="3567" y="3419"/>
                  <a:chExt cx="409" cy="251"/>
                </a:xfrm>
              </p:grpSpPr>
              <p:sp>
                <p:nvSpPr>
                  <p:cNvPr id="12364" name="Rectangle 76"/>
                  <p:cNvSpPr>
                    <a:spLocks noChangeArrowheads="1"/>
                  </p:cNvSpPr>
                  <p:nvPr/>
                </p:nvSpPr>
                <p:spPr bwMode="auto">
                  <a:xfrm>
                    <a:off x="3567" y="3419"/>
                    <a:ext cx="409" cy="251"/>
                  </a:xfrm>
                  <a:prstGeom prst="rect">
                    <a:avLst/>
                  </a:prstGeom>
                  <a:solidFill>
                    <a:srgbClr val="00B0F0"/>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12365" name="Text Box 77"/>
                  <p:cNvSpPr txBox="1">
                    <a:spLocks noChangeArrowheads="1"/>
                  </p:cNvSpPr>
                  <p:nvPr/>
                </p:nvSpPr>
                <p:spPr bwMode="auto">
                  <a:xfrm>
                    <a:off x="3594" y="3452"/>
                    <a:ext cx="341" cy="1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rgbClr val="FFFFFF"/>
                        </a:solidFill>
                        <a:effectLst/>
                        <a:latin typeface="Verdana" pitchFamily="34" charset="0"/>
                      </a:rPr>
                      <a:t>SEO</a:t>
                    </a:r>
                    <a:endParaRPr kumimoji="0" lang="en-US" sz="1800" b="0" i="0" u="none" strike="noStrike" cap="none" normalizeH="0" baseline="0" smtClean="0">
                      <a:ln>
                        <a:noFill/>
                      </a:ln>
                      <a:solidFill>
                        <a:schemeClr val="tx1"/>
                      </a:solidFill>
                      <a:effectLst/>
                      <a:latin typeface="Arial" pitchFamily="34" charset="0"/>
                    </a:endParaRPr>
                  </a:p>
                </p:txBody>
              </p:sp>
            </p:grpSp>
            <p:sp>
              <p:nvSpPr>
                <p:cNvPr id="12366" name="Text Box 78"/>
                <p:cNvSpPr txBox="1">
                  <a:spLocks noChangeArrowheads="1"/>
                </p:cNvSpPr>
                <p:nvPr/>
              </p:nvSpPr>
              <p:spPr bwMode="auto">
                <a:xfrm>
                  <a:off x="1512" y="6495"/>
                  <a:ext cx="1063" cy="2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Verdana" pitchFamily="34" charset="0"/>
                    </a:rPr>
                    <a:t>BRAND</a:t>
                  </a:r>
                  <a:endParaRPr kumimoji="0" lang="en-US" sz="1000" b="0" i="0" u="none" strike="noStrike" cap="none" normalizeH="0" baseline="0" dirty="0" smtClean="0">
                    <a:ln>
                      <a:noFill/>
                    </a:ln>
                    <a:solidFill>
                      <a:schemeClr val="tx1"/>
                    </a:solidFill>
                    <a:effectLst/>
                    <a:latin typeface="Arial" pitchFamily="34" charset="0"/>
                  </a:endParaRPr>
                </a:p>
              </p:txBody>
            </p:sp>
          </p:grpSp>
          <p:grpSp>
            <p:nvGrpSpPr>
              <p:cNvPr id="12367" name="Group 79"/>
              <p:cNvGrpSpPr>
                <a:grpSpLocks/>
              </p:cNvGrpSpPr>
              <p:nvPr/>
            </p:nvGrpSpPr>
            <p:grpSpPr bwMode="auto">
              <a:xfrm>
                <a:off x="883" y="2067"/>
                <a:ext cx="9480" cy="6739"/>
                <a:chOff x="883" y="2067"/>
                <a:chExt cx="9480" cy="6739"/>
              </a:xfrm>
            </p:grpSpPr>
            <p:grpSp>
              <p:nvGrpSpPr>
                <p:cNvPr id="12368" name="Group 80"/>
                <p:cNvGrpSpPr>
                  <a:grpSpLocks/>
                </p:cNvGrpSpPr>
                <p:nvPr/>
              </p:nvGrpSpPr>
              <p:grpSpPr bwMode="auto">
                <a:xfrm>
                  <a:off x="5530" y="4475"/>
                  <a:ext cx="4833" cy="4331"/>
                  <a:chOff x="5530" y="4475"/>
                  <a:chExt cx="4833" cy="4331"/>
                </a:xfrm>
              </p:grpSpPr>
              <p:sp>
                <p:nvSpPr>
                  <p:cNvPr id="12369" name="Text Box 81"/>
                  <p:cNvSpPr txBox="1">
                    <a:spLocks noChangeArrowheads="1"/>
                  </p:cNvSpPr>
                  <p:nvPr/>
                </p:nvSpPr>
                <p:spPr bwMode="auto">
                  <a:xfrm>
                    <a:off x="7151" y="4475"/>
                    <a:ext cx="1218" cy="3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91278F"/>
                        </a:solidFill>
                        <a:effectLst/>
                        <a:latin typeface="Arial" pitchFamily="34" charset="0"/>
                      </a:rPr>
                      <a:t>London</a:t>
                    </a:r>
                    <a:endParaRPr kumimoji="0" lang="en-US" sz="1800" b="0" i="0" u="none" strike="noStrike" cap="none" normalizeH="0" baseline="0" smtClean="0">
                      <a:ln>
                        <a:noFill/>
                      </a:ln>
                      <a:solidFill>
                        <a:schemeClr val="tx1"/>
                      </a:solidFill>
                      <a:effectLst/>
                      <a:latin typeface="Arial" pitchFamily="34" charset="0"/>
                    </a:endParaRPr>
                  </a:p>
                </p:txBody>
              </p:sp>
              <p:sp>
                <p:nvSpPr>
                  <p:cNvPr id="12370" name="Text Box 82"/>
                  <p:cNvSpPr txBox="1">
                    <a:spLocks noChangeArrowheads="1"/>
                  </p:cNvSpPr>
                  <p:nvPr/>
                </p:nvSpPr>
                <p:spPr bwMode="auto">
                  <a:xfrm>
                    <a:off x="8369" y="6321"/>
                    <a:ext cx="1231" cy="3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91278F"/>
                        </a:solidFill>
                        <a:effectLst/>
                        <a:latin typeface="Arial" pitchFamily="34" charset="0"/>
                      </a:rPr>
                      <a:t>Madrid</a:t>
                    </a:r>
                    <a:endParaRPr kumimoji="0" lang="en-US" sz="1800" b="0" i="0" u="none" strike="noStrike" cap="none" normalizeH="0" baseline="0" smtClean="0">
                      <a:ln>
                        <a:noFill/>
                      </a:ln>
                      <a:solidFill>
                        <a:schemeClr val="tx1"/>
                      </a:solidFill>
                      <a:effectLst/>
                      <a:latin typeface="Arial" pitchFamily="34" charset="0"/>
                    </a:endParaRPr>
                  </a:p>
                </p:txBody>
              </p:sp>
              <p:sp>
                <p:nvSpPr>
                  <p:cNvPr id="12371" name="Text Box 83"/>
                  <p:cNvSpPr txBox="1">
                    <a:spLocks noChangeArrowheads="1"/>
                  </p:cNvSpPr>
                  <p:nvPr/>
                </p:nvSpPr>
                <p:spPr bwMode="auto">
                  <a:xfrm>
                    <a:off x="9132" y="7222"/>
                    <a:ext cx="1231" cy="2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91278F"/>
                        </a:solidFill>
                        <a:effectLst/>
                        <a:latin typeface="Arial" pitchFamily="34" charset="0"/>
                      </a:rPr>
                      <a:t>Istanbul</a:t>
                    </a:r>
                    <a:endParaRPr kumimoji="0" lang="en-US" sz="1800" b="0" i="0" u="none" strike="noStrike" cap="none" normalizeH="0" baseline="0" smtClean="0">
                      <a:ln>
                        <a:noFill/>
                      </a:ln>
                      <a:solidFill>
                        <a:schemeClr val="tx1"/>
                      </a:solidFill>
                      <a:effectLst/>
                      <a:latin typeface="Arial" pitchFamily="34" charset="0"/>
                    </a:endParaRPr>
                  </a:p>
                </p:txBody>
              </p:sp>
              <p:sp>
                <p:nvSpPr>
                  <p:cNvPr id="12372" name="Text Box 84"/>
                  <p:cNvSpPr txBox="1">
                    <a:spLocks noChangeArrowheads="1"/>
                  </p:cNvSpPr>
                  <p:nvPr/>
                </p:nvSpPr>
                <p:spPr bwMode="auto">
                  <a:xfrm>
                    <a:off x="5644" y="5576"/>
                    <a:ext cx="1231" cy="3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91278F"/>
                        </a:solidFill>
                        <a:effectLst/>
                        <a:latin typeface="Arial" pitchFamily="34" charset="0"/>
                      </a:rPr>
                      <a:t>New York</a:t>
                    </a:r>
                    <a:endParaRPr kumimoji="0" lang="en-US" sz="1800" b="0" i="0" u="none" strike="noStrike" cap="none" normalizeH="0" baseline="0" smtClean="0">
                      <a:ln>
                        <a:noFill/>
                      </a:ln>
                      <a:solidFill>
                        <a:schemeClr val="tx1"/>
                      </a:solidFill>
                      <a:effectLst/>
                      <a:latin typeface="Arial" pitchFamily="34" charset="0"/>
                    </a:endParaRPr>
                  </a:p>
                </p:txBody>
              </p:sp>
              <p:sp>
                <p:nvSpPr>
                  <p:cNvPr id="12373" name="Text Box 85"/>
                  <p:cNvSpPr txBox="1">
                    <a:spLocks noChangeArrowheads="1"/>
                  </p:cNvSpPr>
                  <p:nvPr/>
                </p:nvSpPr>
                <p:spPr bwMode="auto">
                  <a:xfrm>
                    <a:off x="5837" y="6434"/>
                    <a:ext cx="1231" cy="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91278F"/>
                        </a:solidFill>
                        <a:effectLst/>
                        <a:latin typeface="Arial" pitchFamily="34" charset="0"/>
                      </a:rPr>
                      <a:t>Miami</a:t>
                    </a:r>
                    <a:endParaRPr kumimoji="0" lang="en-US" sz="1800" b="0" i="0" u="none" strike="noStrike" cap="none" normalizeH="0" baseline="0" smtClean="0">
                      <a:ln>
                        <a:noFill/>
                      </a:ln>
                      <a:solidFill>
                        <a:schemeClr val="tx1"/>
                      </a:solidFill>
                      <a:effectLst/>
                      <a:latin typeface="Arial" pitchFamily="34" charset="0"/>
                    </a:endParaRPr>
                  </a:p>
                </p:txBody>
              </p:sp>
              <p:sp>
                <p:nvSpPr>
                  <p:cNvPr id="12374" name="Text Box 86"/>
                  <p:cNvSpPr txBox="1">
                    <a:spLocks noChangeArrowheads="1"/>
                  </p:cNvSpPr>
                  <p:nvPr/>
                </p:nvSpPr>
                <p:spPr bwMode="auto">
                  <a:xfrm>
                    <a:off x="5530" y="8480"/>
                    <a:ext cx="2079" cy="3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rgbClr val="91278F"/>
                        </a:solidFill>
                        <a:effectLst/>
                        <a:latin typeface="Arial" pitchFamily="34" charset="0"/>
                      </a:rPr>
                      <a:t>Buenos Aires</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2375" name="Group 87"/>
                <p:cNvGrpSpPr>
                  <a:grpSpLocks/>
                </p:cNvGrpSpPr>
                <p:nvPr/>
              </p:nvGrpSpPr>
              <p:grpSpPr bwMode="auto">
                <a:xfrm>
                  <a:off x="883" y="2067"/>
                  <a:ext cx="8249" cy="6551"/>
                  <a:chOff x="883" y="2067"/>
                  <a:chExt cx="8249" cy="6551"/>
                </a:xfrm>
              </p:grpSpPr>
              <p:grpSp>
                <p:nvGrpSpPr>
                  <p:cNvPr id="12376" name="Group 88"/>
                  <p:cNvGrpSpPr>
                    <a:grpSpLocks/>
                  </p:cNvGrpSpPr>
                  <p:nvPr/>
                </p:nvGrpSpPr>
                <p:grpSpPr bwMode="auto">
                  <a:xfrm>
                    <a:off x="976" y="2239"/>
                    <a:ext cx="8156" cy="6379"/>
                    <a:chOff x="976" y="2239"/>
                    <a:chExt cx="8156" cy="6379"/>
                  </a:xfrm>
                </p:grpSpPr>
                <p:grpSp>
                  <p:nvGrpSpPr>
                    <p:cNvPr id="12377" name="Group 89"/>
                    <p:cNvGrpSpPr>
                      <a:grpSpLocks/>
                    </p:cNvGrpSpPr>
                    <p:nvPr/>
                  </p:nvGrpSpPr>
                  <p:grpSpPr bwMode="auto">
                    <a:xfrm>
                      <a:off x="976" y="2239"/>
                      <a:ext cx="2461" cy="4399"/>
                      <a:chOff x="1015" y="2291"/>
                      <a:chExt cx="2461" cy="4399"/>
                    </a:xfrm>
                  </p:grpSpPr>
                  <p:cxnSp>
                    <p:nvCxnSpPr>
                      <p:cNvPr id="12378" name="AutoShape 90"/>
                      <p:cNvCxnSpPr>
                        <a:cxnSpLocks noChangeShapeType="1"/>
                      </p:cNvCxnSpPr>
                      <p:nvPr/>
                    </p:nvCxnSpPr>
                    <p:spPr bwMode="auto">
                      <a:xfrm flipH="1" flipV="1">
                        <a:off x="1015" y="2291"/>
                        <a:ext cx="1682" cy="4399"/>
                      </a:xfrm>
                      <a:prstGeom prst="straightConnector1">
                        <a:avLst/>
                      </a:prstGeom>
                      <a:noFill/>
                      <a:ln w="9525">
                        <a:solidFill>
                          <a:srgbClr val="FFFFFF"/>
                        </a:solidFill>
                        <a:round/>
                        <a:headEnd/>
                        <a:tailEnd/>
                      </a:ln>
                    </p:spPr>
                  </p:cxnSp>
                  <p:cxnSp>
                    <p:nvCxnSpPr>
                      <p:cNvPr id="12379" name="AutoShape 91"/>
                      <p:cNvCxnSpPr>
                        <a:cxnSpLocks noChangeShapeType="1"/>
                      </p:cNvCxnSpPr>
                      <p:nvPr/>
                    </p:nvCxnSpPr>
                    <p:spPr bwMode="auto">
                      <a:xfrm flipH="1" flipV="1">
                        <a:off x="1899" y="3137"/>
                        <a:ext cx="798" cy="3553"/>
                      </a:xfrm>
                      <a:prstGeom prst="straightConnector1">
                        <a:avLst/>
                      </a:prstGeom>
                      <a:noFill/>
                      <a:ln w="9525">
                        <a:solidFill>
                          <a:srgbClr val="FFFFFF"/>
                        </a:solidFill>
                        <a:round/>
                        <a:headEnd/>
                        <a:tailEnd/>
                      </a:ln>
                    </p:spPr>
                  </p:cxnSp>
                  <p:cxnSp>
                    <p:nvCxnSpPr>
                      <p:cNvPr id="12380" name="AutoShape 92"/>
                      <p:cNvCxnSpPr>
                        <a:cxnSpLocks noChangeShapeType="1"/>
                      </p:cNvCxnSpPr>
                      <p:nvPr/>
                    </p:nvCxnSpPr>
                    <p:spPr bwMode="auto">
                      <a:xfrm flipV="1">
                        <a:off x="2697" y="2872"/>
                        <a:ext cx="643" cy="3800"/>
                      </a:xfrm>
                      <a:prstGeom prst="straightConnector1">
                        <a:avLst/>
                      </a:prstGeom>
                      <a:noFill/>
                      <a:ln w="9525">
                        <a:solidFill>
                          <a:srgbClr val="FFFFFF"/>
                        </a:solidFill>
                        <a:round/>
                        <a:headEnd/>
                        <a:tailEnd/>
                      </a:ln>
                    </p:spPr>
                  </p:cxnSp>
                  <p:cxnSp>
                    <p:nvCxnSpPr>
                      <p:cNvPr id="12381" name="AutoShape 93"/>
                      <p:cNvCxnSpPr>
                        <a:cxnSpLocks noChangeShapeType="1"/>
                      </p:cNvCxnSpPr>
                      <p:nvPr/>
                    </p:nvCxnSpPr>
                    <p:spPr bwMode="auto">
                      <a:xfrm flipV="1">
                        <a:off x="2685" y="3575"/>
                        <a:ext cx="791" cy="3077"/>
                      </a:xfrm>
                      <a:prstGeom prst="straightConnector1">
                        <a:avLst/>
                      </a:prstGeom>
                      <a:noFill/>
                      <a:ln w="9525">
                        <a:solidFill>
                          <a:srgbClr val="FFFFFF"/>
                        </a:solidFill>
                        <a:round/>
                        <a:headEnd/>
                        <a:tailEnd/>
                      </a:ln>
                    </p:spPr>
                  </p:cxnSp>
                </p:grpSp>
                <p:grpSp>
                  <p:nvGrpSpPr>
                    <p:cNvPr id="12382" name="Group 94"/>
                    <p:cNvGrpSpPr>
                      <a:grpSpLocks/>
                    </p:cNvGrpSpPr>
                    <p:nvPr/>
                  </p:nvGrpSpPr>
                  <p:grpSpPr bwMode="auto">
                    <a:xfrm>
                      <a:off x="2577" y="2243"/>
                      <a:ext cx="6555" cy="6375"/>
                      <a:chOff x="2640" y="2291"/>
                      <a:chExt cx="6555" cy="6375"/>
                    </a:xfrm>
                  </p:grpSpPr>
                  <p:cxnSp>
                    <p:nvCxnSpPr>
                      <p:cNvPr id="12383" name="AutoShape 95"/>
                      <p:cNvCxnSpPr>
                        <a:cxnSpLocks noChangeShapeType="1"/>
                      </p:cNvCxnSpPr>
                      <p:nvPr/>
                    </p:nvCxnSpPr>
                    <p:spPr bwMode="auto">
                      <a:xfrm flipH="1">
                        <a:off x="7575" y="7032"/>
                        <a:ext cx="287" cy="1634"/>
                      </a:xfrm>
                      <a:prstGeom prst="straightConnector1">
                        <a:avLst/>
                      </a:prstGeom>
                      <a:noFill/>
                      <a:ln w="9525">
                        <a:solidFill>
                          <a:srgbClr val="00B0F0"/>
                        </a:solidFill>
                        <a:round/>
                        <a:headEnd/>
                        <a:tailEnd/>
                      </a:ln>
                    </p:spPr>
                  </p:cxnSp>
                  <p:cxnSp>
                    <p:nvCxnSpPr>
                      <p:cNvPr id="12384" name="AutoShape 96"/>
                      <p:cNvCxnSpPr>
                        <a:cxnSpLocks noChangeShapeType="1"/>
                      </p:cNvCxnSpPr>
                      <p:nvPr/>
                    </p:nvCxnSpPr>
                    <p:spPr bwMode="auto">
                      <a:xfrm>
                        <a:off x="7862" y="7067"/>
                        <a:ext cx="1333" cy="288"/>
                      </a:xfrm>
                      <a:prstGeom prst="straightConnector1">
                        <a:avLst/>
                      </a:prstGeom>
                      <a:noFill/>
                      <a:ln w="9525">
                        <a:solidFill>
                          <a:srgbClr val="00B0F0"/>
                        </a:solidFill>
                        <a:round/>
                        <a:headEnd/>
                        <a:tailEnd/>
                      </a:ln>
                    </p:spPr>
                  </p:cxnSp>
                  <p:cxnSp>
                    <p:nvCxnSpPr>
                      <p:cNvPr id="12385" name="AutoShape 97"/>
                      <p:cNvCxnSpPr>
                        <a:cxnSpLocks noChangeShapeType="1"/>
                      </p:cNvCxnSpPr>
                      <p:nvPr/>
                    </p:nvCxnSpPr>
                    <p:spPr bwMode="auto">
                      <a:xfrm flipV="1">
                        <a:off x="7862" y="6486"/>
                        <a:ext cx="595" cy="581"/>
                      </a:xfrm>
                      <a:prstGeom prst="straightConnector1">
                        <a:avLst/>
                      </a:prstGeom>
                      <a:noFill/>
                      <a:ln w="9525">
                        <a:solidFill>
                          <a:srgbClr val="00B0F0"/>
                        </a:solidFill>
                        <a:round/>
                        <a:headEnd/>
                        <a:tailEnd/>
                      </a:ln>
                    </p:spPr>
                  </p:cxnSp>
                  <p:cxnSp>
                    <p:nvCxnSpPr>
                      <p:cNvPr id="12386" name="AutoShape 98"/>
                      <p:cNvCxnSpPr>
                        <a:cxnSpLocks noChangeShapeType="1"/>
                      </p:cNvCxnSpPr>
                      <p:nvPr/>
                    </p:nvCxnSpPr>
                    <p:spPr bwMode="auto">
                      <a:xfrm flipH="1" flipV="1">
                        <a:off x="7198" y="4627"/>
                        <a:ext cx="664" cy="2440"/>
                      </a:xfrm>
                      <a:prstGeom prst="straightConnector1">
                        <a:avLst/>
                      </a:prstGeom>
                      <a:noFill/>
                      <a:ln w="9525">
                        <a:solidFill>
                          <a:srgbClr val="00B0F0"/>
                        </a:solidFill>
                        <a:round/>
                        <a:headEnd/>
                        <a:tailEnd/>
                      </a:ln>
                    </p:spPr>
                  </p:cxnSp>
                  <p:cxnSp>
                    <p:nvCxnSpPr>
                      <p:cNvPr id="12387" name="AutoShape 99"/>
                      <p:cNvCxnSpPr>
                        <a:cxnSpLocks noChangeShapeType="1"/>
                      </p:cNvCxnSpPr>
                      <p:nvPr/>
                    </p:nvCxnSpPr>
                    <p:spPr bwMode="auto">
                      <a:xfrm flipH="1" flipV="1">
                        <a:off x="7020" y="5759"/>
                        <a:ext cx="841" cy="1273"/>
                      </a:xfrm>
                      <a:prstGeom prst="straightConnector1">
                        <a:avLst/>
                      </a:prstGeom>
                      <a:noFill/>
                      <a:ln w="9525">
                        <a:solidFill>
                          <a:srgbClr val="00B0F0"/>
                        </a:solidFill>
                        <a:round/>
                        <a:headEnd/>
                        <a:tailEnd/>
                      </a:ln>
                    </p:spPr>
                  </p:cxnSp>
                  <p:cxnSp>
                    <p:nvCxnSpPr>
                      <p:cNvPr id="12388" name="AutoShape 100"/>
                      <p:cNvCxnSpPr>
                        <a:cxnSpLocks noChangeShapeType="1"/>
                      </p:cNvCxnSpPr>
                      <p:nvPr/>
                    </p:nvCxnSpPr>
                    <p:spPr bwMode="auto">
                      <a:xfrm flipH="1" flipV="1">
                        <a:off x="6982" y="6655"/>
                        <a:ext cx="879" cy="412"/>
                      </a:xfrm>
                      <a:prstGeom prst="straightConnector1">
                        <a:avLst/>
                      </a:prstGeom>
                      <a:noFill/>
                      <a:ln w="9525">
                        <a:noFill/>
                        <a:round/>
                        <a:headEnd/>
                        <a:tailEnd/>
                      </a:ln>
                    </p:spPr>
                  </p:cxnSp>
                  <p:cxnSp>
                    <p:nvCxnSpPr>
                      <p:cNvPr id="12389" name="AutoShape 101"/>
                      <p:cNvCxnSpPr>
                        <a:cxnSpLocks noChangeShapeType="1"/>
                      </p:cNvCxnSpPr>
                      <p:nvPr/>
                    </p:nvCxnSpPr>
                    <p:spPr bwMode="auto">
                      <a:xfrm flipV="1">
                        <a:off x="7861" y="2291"/>
                        <a:ext cx="1226" cy="4741"/>
                      </a:xfrm>
                      <a:prstGeom prst="straightConnector1">
                        <a:avLst/>
                      </a:prstGeom>
                      <a:noFill/>
                      <a:ln w="9525">
                        <a:solidFill>
                          <a:srgbClr val="3FCDFF"/>
                        </a:solidFill>
                        <a:round/>
                        <a:headEnd/>
                        <a:tailEnd/>
                      </a:ln>
                    </p:spPr>
                  </p:cxnSp>
                  <p:cxnSp>
                    <p:nvCxnSpPr>
                      <p:cNvPr id="12390" name="AutoShape 102"/>
                      <p:cNvCxnSpPr>
                        <a:cxnSpLocks noChangeShapeType="1"/>
                      </p:cNvCxnSpPr>
                      <p:nvPr/>
                    </p:nvCxnSpPr>
                    <p:spPr bwMode="auto">
                      <a:xfrm flipH="1" flipV="1">
                        <a:off x="2640" y="6690"/>
                        <a:ext cx="5221" cy="377"/>
                      </a:xfrm>
                      <a:prstGeom prst="straightConnector1">
                        <a:avLst/>
                      </a:prstGeom>
                      <a:noFill/>
                      <a:ln w="9525">
                        <a:solidFill>
                          <a:srgbClr val="3FCDFF"/>
                        </a:solidFill>
                        <a:round/>
                        <a:headEnd/>
                        <a:tailEnd/>
                      </a:ln>
                    </p:spPr>
                  </p:cxnSp>
                </p:grpSp>
              </p:grpSp>
              <p:sp>
                <p:nvSpPr>
                  <p:cNvPr id="12391" name="Text Box 103"/>
                  <p:cNvSpPr txBox="1">
                    <a:spLocks noChangeArrowheads="1"/>
                  </p:cNvSpPr>
                  <p:nvPr/>
                </p:nvSpPr>
                <p:spPr bwMode="auto">
                  <a:xfrm>
                    <a:off x="3365" y="3378"/>
                    <a:ext cx="187" cy="3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FFFFFF"/>
                        </a:solidFill>
                        <a:effectLst/>
                        <a:latin typeface="Arial"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12392" name="Text Box 104"/>
                  <p:cNvSpPr txBox="1">
                    <a:spLocks noChangeArrowheads="1"/>
                  </p:cNvSpPr>
                  <p:nvPr/>
                </p:nvSpPr>
                <p:spPr bwMode="auto">
                  <a:xfrm>
                    <a:off x="3213" y="2680"/>
                    <a:ext cx="236" cy="34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FFFFFF"/>
                        </a:solidFill>
                        <a:effectLst/>
                        <a:latin typeface="Arial"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12393" name="Text Box 105"/>
                  <p:cNvSpPr txBox="1">
                    <a:spLocks noChangeArrowheads="1"/>
                  </p:cNvSpPr>
                  <p:nvPr/>
                </p:nvSpPr>
                <p:spPr bwMode="auto">
                  <a:xfrm>
                    <a:off x="1786" y="2933"/>
                    <a:ext cx="236" cy="34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FFFFFF"/>
                        </a:solidFill>
                        <a:effectLst/>
                        <a:latin typeface="Arial"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12394" name="Text Box 106"/>
                  <p:cNvSpPr txBox="1">
                    <a:spLocks noChangeArrowheads="1"/>
                  </p:cNvSpPr>
                  <p:nvPr/>
                </p:nvSpPr>
                <p:spPr bwMode="auto">
                  <a:xfrm>
                    <a:off x="883" y="2067"/>
                    <a:ext cx="236" cy="34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FFFFFF"/>
                        </a:solidFill>
                        <a:effectLst/>
                        <a:latin typeface="Arial"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91" fill="hold"/>
                                        <p:tgtEl>
                                          <p:spTgt spid="21716"/>
                                        </p:tgtEl>
                                      </p:cBhvr>
                                    </p:cmd>
                                  </p:childTnLst>
                                </p:cTn>
                              </p:par>
                            </p:childTnLst>
                          </p:cTn>
                        </p:par>
                        <p:par>
                          <p:cTn id="7" fill="hold">
                            <p:stCondLst>
                              <p:cond delay="3791"/>
                            </p:stCondLst>
                            <p:childTnLst>
                              <p:par>
                                <p:cTn id="8" presetID="1" presetClass="mediacall" presetSubtype="0" fill="hold" nodeType="afterEffect">
                                  <p:stCondLst>
                                    <p:cond delay="0"/>
                                  </p:stCondLst>
                                  <p:childTnLst>
                                    <p:cmd type="call" cmd="playFrom(0.0)">
                                      <p:cBhvr>
                                        <p:cTn id="9" dur="4624" fill="hold"/>
                                        <p:tgtEl>
                                          <p:spTgt spid="2172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repeatCount="indefinite" fill="hold" display="0">
                  <p:stCondLst>
                    <p:cond delay="indefinite"/>
                  </p:stCondLst>
                </p:cTn>
                <p:tgtEl>
                  <p:spTgt spid="21716"/>
                </p:tgtEl>
              </p:cMediaNode>
            </p:video>
            <p:seq concurrent="1" nextAc="seek">
              <p:cTn id="11" restart="whenNotActive" fill="hold" evtFilter="cancelBubble" nodeType="interactiveSeq">
                <p:stCondLst>
                  <p:cond evt="onClick" delay="0">
                    <p:tgtEl>
                      <p:spTgt spid="21716"/>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21716"/>
                                        </p:tgtEl>
                                      </p:cBhvr>
                                    </p:cmd>
                                  </p:childTnLst>
                                </p:cTn>
                              </p:par>
                            </p:childTnLst>
                          </p:cTn>
                        </p:par>
                      </p:childTnLst>
                    </p:cTn>
                  </p:par>
                </p:childTnLst>
              </p:cTn>
              <p:nextCondLst>
                <p:cond evt="onClick" delay="0">
                  <p:tgtEl>
                    <p:spTgt spid="21716"/>
                  </p:tgtEl>
                </p:cond>
              </p:nextCondLst>
            </p:seq>
            <p:video>
              <p:cMediaNode vol="80000">
                <p:cTn id="16" repeatCount="indefinite" fill="hold" display="0">
                  <p:stCondLst>
                    <p:cond delay="indefinite"/>
                  </p:stCondLst>
                </p:cTn>
                <p:tgtEl>
                  <p:spTgt spid="21720"/>
                </p:tgtEl>
              </p:cMediaNode>
            </p:video>
            <p:seq concurrent="1" nextAc="seek">
              <p:cTn id="17" restart="whenNotActive" fill="hold" evtFilter="cancelBubble" nodeType="interactiveSeq">
                <p:stCondLst>
                  <p:cond evt="onClick" delay="0">
                    <p:tgtEl>
                      <p:spTgt spid="21720"/>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21720"/>
                                        </p:tgtEl>
                                      </p:cBhvr>
                                    </p:cmd>
                                  </p:childTnLst>
                                </p:cTn>
                              </p:par>
                            </p:childTnLst>
                          </p:cTn>
                        </p:par>
                      </p:childTnLst>
                    </p:cTn>
                  </p:par>
                </p:childTnLst>
              </p:cTn>
              <p:nextCondLst>
                <p:cond evt="onClick" delay="0">
                  <p:tgtEl>
                    <p:spTgt spid="21720"/>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Slide">
    <p:spTree>
      <p:nvGrpSpPr>
        <p:cNvPr id="1" name=""/>
        <p:cNvGrpSpPr/>
        <p:nvPr/>
      </p:nvGrpSpPr>
      <p:grpSpPr>
        <a:xfrm>
          <a:off x="0" y="0"/>
          <a:ext cx="0" cy="0"/>
          <a:chOff x="0" y="0"/>
          <a:chExt cx="0" cy="0"/>
        </a:xfrm>
      </p:grpSpPr>
      <p:sp>
        <p:nvSpPr>
          <p:cNvPr id="6" name="Table Placeholder 5"/>
          <p:cNvSpPr>
            <a:spLocks noGrp="1"/>
          </p:cNvSpPr>
          <p:nvPr>
            <p:ph type="tbl" sz="quarter" idx="18"/>
          </p:nvPr>
        </p:nvSpPr>
        <p:spPr>
          <a:xfrm>
            <a:off x="609600" y="838200"/>
            <a:ext cx="7924800" cy="4648200"/>
          </a:xfrm>
          <a:prstGeom prst="rect">
            <a:avLst/>
          </a:prstGeom>
        </p:spPr>
        <p:txBody>
          <a:bodyPr/>
          <a:lstStyle>
            <a:lvl1pPr>
              <a:buNone/>
              <a:defRPr/>
            </a:lvl1pPr>
          </a:lstStyle>
          <a:p>
            <a:r>
              <a:rPr lang="en-US" smtClean="0"/>
              <a:t>Click icon to add table</a:t>
            </a:r>
            <a:endParaRPr lang="en-US" dirty="0"/>
          </a:p>
        </p:txBody>
      </p:sp>
      <p:sp>
        <p:nvSpPr>
          <p:cNvPr id="7" name="Text Placeholder 3"/>
          <p:cNvSpPr>
            <a:spLocks noGrp="1"/>
          </p:cNvSpPr>
          <p:nvPr>
            <p:ph type="body" sz="quarter" idx="17"/>
          </p:nvPr>
        </p:nvSpPr>
        <p:spPr>
          <a:xfrm>
            <a:off x="1524000" y="304800"/>
            <a:ext cx="6096000" cy="381000"/>
          </a:xfrm>
          <a:prstGeom prst="rect">
            <a:avLst/>
          </a:prstGeom>
        </p:spPr>
        <p:txBody>
          <a:bodyPr/>
          <a:lstStyle>
            <a:lvl1pPr marL="0" indent="0" algn="ctr">
              <a:buNone/>
              <a:defRPr sz="2400" b="1">
                <a:solidFill>
                  <a:schemeClr val="tx2"/>
                </a:solidFill>
                <a:latin typeface="+mn-lt"/>
                <a:cs typeface="Tahoma" pitchFamily="34" charset="0"/>
              </a:defRPr>
            </a:lvl1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formation Layout Slide with Table">
    <p:spTree>
      <p:nvGrpSpPr>
        <p:cNvPr id="1" name=""/>
        <p:cNvGrpSpPr/>
        <p:nvPr/>
      </p:nvGrpSpPr>
      <p:grpSpPr>
        <a:xfrm>
          <a:off x="0" y="0"/>
          <a:ext cx="0" cy="0"/>
          <a:chOff x="0" y="0"/>
          <a:chExt cx="0" cy="0"/>
        </a:xfrm>
      </p:grpSpPr>
      <p:sp>
        <p:nvSpPr>
          <p:cNvPr id="14" name="Table Placeholder 13"/>
          <p:cNvSpPr>
            <a:spLocks noGrp="1"/>
          </p:cNvSpPr>
          <p:nvPr>
            <p:ph type="tbl" sz="quarter" idx="16"/>
          </p:nvPr>
        </p:nvSpPr>
        <p:spPr>
          <a:xfrm>
            <a:off x="4953000" y="990600"/>
            <a:ext cx="3886200" cy="4800600"/>
          </a:xfrm>
          <a:prstGeom prst="rect">
            <a:avLst/>
          </a:prstGeom>
        </p:spPr>
        <p:txBody>
          <a:bodyPr/>
          <a:lstStyle>
            <a:lvl1pPr>
              <a:buNone/>
              <a:tabLst>
                <a:tab pos="290513" algn="l"/>
              </a:tabLst>
              <a:defRPr sz="3000">
                <a:solidFill>
                  <a:schemeClr val="tx1"/>
                </a:solidFill>
              </a:defRPr>
            </a:lvl1pPr>
          </a:lstStyle>
          <a:p>
            <a:r>
              <a:rPr lang="en-US" smtClean="0"/>
              <a:t>Click icon to add table</a:t>
            </a:r>
            <a:endParaRPr lang="en-US" dirty="0"/>
          </a:p>
        </p:txBody>
      </p:sp>
      <p:sp>
        <p:nvSpPr>
          <p:cNvPr id="7" name="Text Placeholder 3"/>
          <p:cNvSpPr>
            <a:spLocks noGrp="1"/>
          </p:cNvSpPr>
          <p:nvPr>
            <p:ph type="body" sz="quarter" idx="17"/>
          </p:nvPr>
        </p:nvSpPr>
        <p:spPr>
          <a:xfrm>
            <a:off x="1524000" y="304800"/>
            <a:ext cx="6096000" cy="381000"/>
          </a:xfrm>
          <a:prstGeom prst="rect">
            <a:avLst/>
          </a:prstGeom>
        </p:spPr>
        <p:txBody>
          <a:bodyPr/>
          <a:lstStyle>
            <a:lvl1pPr marL="0" indent="0" algn="ctr">
              <a:buNone/>
              <a:defRPr sz="2400" b="1">
                <a:solidFill>
                  <a:schemeClr val="tx2"/>
                </a:solidFill>
                <a:latin typeface="+mn-lt"/>
                <a:cs typeface="Tahoma" pitchFamily="34" charset="0"/>
              </a:defRPr>
            </a:lvl1pPr>
          </a:lstStyle>
          <a:p>
            <a:pPr lvl="0"/>
            <a:r>
              <a:rPr lang="en-US" smtClean="0"/>
              <a:t>Click to edit Master text styles</a:t>
            </a:r>
          </a:p>
        </p:txBody>
      </p:sp>
      <p:sp>
        <p:nvSpPr>
          <p:cNvPr id="9" name="Rectangle 2"/>
          <p:cNvSpPr>
            <a:spLocks noChangeArrowheads="1"/>
          </p:cNvSpPr>
          <p:nvPr userDrawn="1"/>
        </p:nvSpPr>
        <p:spPr bwMode="auto">
          <a:xfrm>
            <a:off x="0" y="990599"/>
            <a:ext cx="4724400" cy="2514601"/>
          </a:xfrm>
          <a:prstGeom prst="rect">
            <a:avLst/>
          </a:prstGeom>
          <a:solidFill>
            <a:srgbClr val="57D3FF">
              <a:alpha val="20000"/>
            </a:srgbClr>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10" name="Text Placeholder 5"/>
          <p:cNvSpPr>
            <a:spLocks noGrp="1"/>
          </p:cNvSpPr>
          <p:nvPr>
            <p:ph type="body" sz="quarter" idx="19"/>
          </p:nvPr>
        </p:nvSpPr>
        <p:spPr>
          <a:xfrm>
            <a:off x="76199" y="1323974"/>
            <a:ext cx="4480035" cy="2105026"/>
          </a:xfrm>
          <a:prstGeom prst="rect">
            <a:avLst/>
          </a:prstGeom>
        </p:spPr>
        <p:txBody>
          <a:bodyPr/>
          <a:lstStyle>
            <a:lvl1pPr marL="0" indent="0" algn="l">
              <a:buNone/>
              <a:defRPr sz="1200">
                <a:solidFill>
                  <a:schemeClr val="tx2"/>
                </a:solidFill>
                <a:latin typeface="Times New Roman" pitchFamily="18" charset="0"/>
                <a:cs typeface="Times New Roman" pitchFamily="18" charset="0"/>
              </a:defRPr>
            </a:lvl1pPr>
          </a:lstStyle>
          <a:p>
            <a:pPr lvl="0"/>
            <a:r>
              <a:rPr lang="en-US" smtClean="0"/>
              <a:t>Click to edit Master text styles</a:t>
            </a:r>
          </a:p>
        </p:txBody>
      </p:sp>
      <p:sp>
        <p:nvSpPr>
          <p:cNvPr id="12" name="Text Placeholder 5"/>
          <p:cNvSpPr>
            <a:spLocks noGrp="1"/>
          </p:cNvSpPr>
          <p:nvPr>
            <p:ph type="body" sz="quarter" idx="20"/>
          </p:nvPr>
        </p:nvSpPr>
        <p:spPr>
          <a:xfrm>
            <a:off x="76199" y="1066800"/>
            <a:ext cx="4480035" cy="304800"/>
          </a:xfrm>
          <a:prstGeom prst="rect">
            <a:avLst/>
          </a:prstGeom>
        </p:spPr>
        <p:txBody>
          <a:bodyPr/>
          <a:lstStyle>
            <a:lvl1pPr marL="0" indent="0" algn="just">
              <a:buNone/>
              <a:defRPr sz="1600">
                <a:solidFill>
                  <a:schemeClr val="tx2"/>
                </a:solidFill>
                <a:latin typeface="Times New Roman" pitchFamily="18" charset="0"/>
                <a:cs typeface="Times New Roman" pitchFamily="18" charset="0"/>
              </a:defRPr>
            </a:lvl1pPr>
          </a:lstStyle>
          <a:p>
            <a:pPr lvl="0"/>
            <a:r>
              <a:rPr lang="en-US" smtClean="0"/>
              <a:t>Click to edit Master text styles</a:t>
            </a:r>
          </a:p>
        </p:txBody>
      </p:sp>
      <p:cxnSp>
        <p:nvCxnSpPr>
          <p:cNvPr id="13" name="AutoShape 2"/>
          <p:cNvCxnSpPr>
            <a:cxnSpLocks noChangeShapeType="1"/>
          </p:cNvCxnSpPr>
          <p:nvPr userDrawn="1"/>
        </p:nvCxnSpPr>
        <p:spPr bwMode="auto">
          <a:xfrm>
            <a:off x="0" y="990600"/>
            <a:ext cx="488731" cy="3568"/>
          </a:xfrm>
          <a:prstGeom prst="straightConnector1">
            <a:avLst/>
          </a:prstGeom>
          <a:noFill/>
          <a:ln w="19050">
            <a:solidFill>
              <a:srgbClr val="91278F"/>
            </a:solidFill>
            <a:round/>
            <a:headEnd/>
            <a:tailEnd/>
          </a:ln>
        </p:spPr>
      </p:cxnSp>
      <p:sp>
        <p:nvSpPr>
          <p:cNvPr id="17" name="Rectangle 2"/>
          <p:cNvSpPr>
            <a:spLocks noChangeArrowheads="1"/>
          </p:cNvSpPr>
          <p:nvPr userDrawn="1"/>
        </p:nvSpPr>
        <p:spPr bwMode="auto">
          <a:xfrm>
            <a:off x="0" y="3657600"/>
            <a:ext cx="4724400" cy="2209801"/>
          </a:xfrm>
          <a:prstGeom prst="rect">
            <a:avLst/>
          </a:prstGeom>
          <a:solidFill>
            <a:srgbClr val="57D3FF">
              <a:alpha val="20000"/>
            </a:srgbClr>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18" name="Text Placeholder 5"/>
          <p:cNvSpPr>
            <a:spLocks noGrp="1"/>
          </p:cNvSpPr>
          <p:nvPr>
            <p:ph type="body" sz="quarter" idx="21"/>
          </p:nvPr>
        </p:nvSpPr>
        <p:spPr>
          <a:xfrm>
            <a:off x="76199" y="3990975"/>
            <a:ext cx="4480035" cy="1724026"/>
          </a:xfrm>
          <a:prstGeom prst="rect">
            <a:avLst/>
          </a:prstGeom>
        </p:spPr>
        <p:txBody>
          <a:bodyPr/>
          <a:lstStyle>
            <a:lvl1pPr marL="0" indent="0" algn="l">
              <a:buNone/>
              <a:defRPr sz="1200">
                <a:solidFill>
                  <a:schemeClr val="tx2"/>
                </a:solidFill>
                <a:latin typeface="Times New Roman" pitchFamily="18" charset="0"/>
                <a:cs typeface="Times New Roman" pitchFamily="18" charset="0"/>
              </a:defRPr>
            </a:lvl1pPr>
          </a:lstStyle>
          <a:p>
            <a:pPr lvl="0"/>
            <a:r>
              <a:rPr lang="en-US" smtClean="0"/>
              <a:t>Click to edit Master text styles</a:t>
            </a:r>
          </a:p>
        </p:txBody>
      </p:sp>
      <p:sp>
        <p:nvSpPr>
          <p:cNvPr id="19" name="Text Placeholder 5"/>
          <p:cNvSpPr>
            <a:spLocks noGrp="1"/>
          </p:cNvSpPr>
          <p:nvPr>
            <p:ph type="body" sz="quarter" idx="22"/>
          </p:nvPr>
        </p:nvSpPr>
        <p:spPr>
          <a:xfrm>
            <a:off x="76199" y="3733801"/>
            <a:ext cx="4480035" cy="304800"/>
          </a:xfrm>
          <a:prstGeom prst="rect">
            <a:avLst/>
          </a:prstGeom>
        </p:spPr>
        <p:txBody>
          <a:bodyPr/>
          <a:lstStyle>
            <a:lvl1pPr marL="0" indent="0" algn="just">
              <a:buNone/>
              <a:defRPr sz="1600">
                <a:solidFill>
                  <a:schemeClr val="tx2"/>
                </a:solidFill>
                <a:latin typeface="Times New Roman" pitchFamily="18" charset="0"/>
                <a:cs typeface="Times New Roman" pitchFamily="18" charset="0"/>
              </a:defRPr>
            </a:lvl1pPr>
          </a:lstStyle>
          <a:p>
            <a:pPr lvl="0"/>
            <a:r>
              <a:rPr lang="en-US" smtClean="0"/>
              <a:t>Click to edit Master text styles</a:t>
            </a:r>
          </a:p>
        </p:txBody>
      </p:sp>
      <p:cxnSp>
        <p:nvCxnSpPr>
          <p:cNvPr id="20" name="AutoShape 2"/>
          <p:cNvCxnSpPr>
            <a:cxnSpLocks noChangeShapeType="1"/>
          </p:cNvCxnSpPr>
          <p:nvPr userDrawn="1"/>
        </p:nvCxnSpPr>
        <p:spPr bwMode="auto">
          <a:xfrm>
            <a:off x="0" y="3657600"/>
            <a:ext cx="488731" cy="3568"/>
          </a:xfrm>
          <a:prstGeom prst="straightConnector1">
            <a:avLst/>
          </a:prstGeom>
          <a:noFill/>
          <a:ln w="19050">
            <a:solidFill>
              <a:srgbClr val="91278F"/>
            </a:solidFill>
            <a:round/>
            <a:headEnd/>
            <a:tailEn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formation Layout Slide with Bar Graph">
    <p:spTree>
      <p:nvGrpSpPr>
        <p:cNvPr id="1" name=""/>
        <p:cNvGrpSpPr/>
        <p:nvPr/>
      </p:nvGrpSpPr>
      <p:grpSpPr>
        <a:xfrm>
          <a:off x="0" y="0"/>
          <a:ext cx="0" cy="0"/>
          <a:chOff x="0" y="0"/>
          <a:chExt cx="0" cy="0"/>
        </a:xfrm>
      </p:grpSpPr>
      <p:sp>
        <p:nvSpPr>
          <p:cNvPr id="10" name="Rectangle 2"/>
          <p:cNvSpPr>
            <a:spLocks noChangeArrowheads="1"/>
          </p:cNvSpPr>
          <p:nvPr userDrawn="1"/>
        </p:nvSpPr>
        <p:spPr bwMode="auto">
          <a:xfrm>
            <a:off x="4724400" y="990599"/>
            <a:ext cx="4419600" cy="2905125"/>
          </a:xfrm>
          <a:prstGeom prst="rect">
            <a:avLst/>
          </a:prstGeom>
          <a:solidFill>
            <a:srgbClr val="57D3FF">
              <a:alpha val="20000"/>
            </a:srgbClr>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3" name="Text Placeholder 3"/>
          <p:cNvSpPr>
            <a:spLocks noGrp="1"/>
          </p:cNvSpPr>
          <p:nvPr>
            <p:ph type="body" sz="quarter" idx="15"/>
          </p:nvPr>
        </p:nvSpPr>
        <p:spPr>
          <a:xfrm>
            <a:off x="152400" y="4011441"/>
            <a:ext cx="4343400" cy="1752600"/>
          </a:xfrm>
          <a:prstGeom prst="rect">
            <a:avLst/>
          </a:prstGeom>
        </p:spPr>
        <p:txBody>
          <a:bodyPr/>
          <a:lstStyle>
            <a:lvl1pPr marL="0" indent="0" algn="l">
              <a:buNone/>
              <a:defRPr sz="1600" b="0" i="1">
                <a:solidFill>
                  <a:schemeClr val="accent2"/>
                </a:solidFill>
                <a:latin typeface="Times New Roman" pitchFamily="18" charset="0"/>
                <a:cs typeface="Times New Roman" pitchFamily="18" charset="0"/>
              </a:defRPr>
            </a:lvl1pPr>
          </a:lstStyle>
          <a:p>
            <a:pPr lvl="0"/>
            <a:r>
              <a:rPr lang="en-US" smtClean="0"/>
              <a:t>Click to edit Master text styles</a:t>
            </a:r>
          </a:p>
        </p:txBody>
      </p:sp>
      <p:sp>
        <p:nvSpPr>
          <p:cNvPr id="8" name="Chart Placeholder 7"/>
          <p:cNvSpPr>
            <a:spLocks noGrp="1"/>
          </p:cNvSpPr>
          <p:nvPr>
            <p:ph type="chart" sz="quarter" idx="18"/>
          </p:nvPr>
        </p:nvSpPr>
        <p:spPr>
          <a:xfrm>
            <a:off x="152400" y="990600"/>
            <a:ext cx="4419600" cy="2895600"/>
          </a:xfrm>
          <a:prstGeom prst="rect">
            <a:avLst/>
          </a:prstGeom>
        </p:spPr>
        <p:txBody>
          <a:bodyPr/>
          <a:lstStyle>
            <a:lvl1pPr>
              <a:buNone/>
              <a:defRPr/>
            </a:lvl1pPr>
          </a:lstStyle>
          <a:p>
            <a:r>
              <a:rPr lang="en-US" smtClean="0"/>
              <a:t>Click icon to add chart</a:t>
            </a:r>
            <a:endParaRPr lang="en-US" dirty="0"/>
          </a:p>
        </p:txBody>
      </p:sp>
      <p:sp>
        <p:nvSpPr>
          <p:cNvPr id="9" name="Text Placeholder 5"/>
          <p:cNvSpPr>
            <a:spLocks noGrp="1"/>
          </p:cNvSpPr>
          <p:nvPr>
            <p:ph type="body" sz="quarter" idx="19"/>
          </p:nvPr>
        </p:nvSpPr>
        <p:spPr>
          <a:xfrm>
            <a:off x="4800600" y="1323974"/>
            <a:ext cx="4191000" cy="2486026"/>
          </a:xfrm>
          <a:prstGeom prst="rect">
            <a:avLst/>
          </a:prstGeom>
        </p:spPr>
        <p:txBody>
          <a:bodyPr/>
          <a:lstStyle>
            <a:lvl1pPr marL="0" indent="0" algn="l">
              <a:buNone/>
              <a:defRPr sz="1200">
                <a:solidFill>
                  <a:schemeClr val="tx2"/>
                </a:solidFill>
                <a:latin typeface="Times New Roman" pitchFamily="18" charset="0"/>
                <a:cs typeface="Times New Roman" pitchFamily="18" charset="0"/>
              </a:defRPr>
            </a:lvl1pPr>
          </a:lstStyle>
          <a:p>
            <a:pPr lvl="0"/>
            <a:r>
              <a:rPr lang="en-US" smtClean="0"/>
              <a:t>Click to edit Master text styles</a:t>
            </a:r>
          </a:p>
        </p:txBody>
      </p:sp>
      <p:sp>
        <p:nvSpPr>
          <p:cNvPr id="12" name="Text Placeholder 3"/>
          <p:cNvSpPr>
            <a:spLocks noGrp="1"/>
          </p:cNvSpPr>
          <p:nvPr>
            <p:ph type="body" sz="quarter" idx="17"/>
          </p:nvPr>
        </p:nvSpPr>
        <p:spPr>
          <a:xfrm>
            <a:off x="1524000" y="304800"/>
            <a:ext cx="6096000" cy="381000"/>
          </a:xfrm>
          <a:prstGeom prst="rect">
            <a:avLst/>
          </a:prstGeom>
        </p:spPr>
        <p:txBody>
          <a:bodyPr/>
          <a:lstStyle>
            <a:lvl1pPr marL="0" indent="0" algn="ctr">
              <a:buNone/>
              <a:defRPr sz="2400" b="1">
                <a:solidFill>
                  <a:schemeClr val="tx2"/>
                </a:solidFill>
                <a:latin typeface="+mn-lt"/>
                <a:cs typeface="Tahoma" pitchFamily="34" charset="0"/>
              </a:defRPr>
            </a:lvl1pPr>
          </a:lstStyle>
          <a:p>
            <a:pPr lvl="0"/>
            <a:r>
              <a:rPr lang="en-US" smtClean="0"/>
              <a:t>Click to edit Master text styles</a:t>
            </a:r>
          </a:p>
        </p:txBody>
      </p:sp>
      <p:sp>
        <p:nvSpPr>
          <p:cNvPr id="13" name="Text Placeholder 5"/>
          <p:cNvSpPr>
            <a:spLocks noGrp="1"/>
          </p:cNvSpPr>
          <p:nvPr>
            <p:ph type="body" sz="quarter" idx="20"/>
          </p:nvPr>
        </p:nvSpPr>
        <p:spPr>
          <a:xfrm>
            <a:off x="4800600" y="1066800"/>
            <a:ext cx="4191000" cy="304800"/>
          </a:xfrm>
          <a:prstGeom prst="rect">
            <a:avLst/>
          </a:prstGeom>
        </p:spPr>
        <p:txBody>
          <a:bodyPr/>
          <a:lstStyle>
            <a:lvl1pPr marL="0" indent="0" algn="just">
              <a:buNone/>
              <a:defRPr sz="1600">
                <a:solidFill>
                  <a:schemeClr val="tx2"/>
                </a:solidFill>
                <a:latin typeface="Times New Roman" pitchFamily="18" charset="0"/>
                <a:cs typeface="Times New Roman" pitchFamily="18" charset="0"/>
              </a:defRPr>
            </a:lvl1pPr>
          </a:lstStyle>
          <a:p>
            <a:pPr lvl="0"/>
            <a:r>
              <a:rPr lang="en-US" smtClean="0"/>
              <a:t>Click to edit Master text styles</a:t>
            </a:r>
          </a:p>
        </p:txBody>
      </p:sp>
      <p:sp>
        <p:nvSpPr>
          <p:cNvPr id="14" name="Text Placeholder 5"/>
          <p:cNvSpPr>
            <a:spLocks noGrp="1"/>
          </p:cNvSpPr>
          <p:nvPr>
            <p:ph type="body" sz="quarter" idx="21"/>
          </p:nvPr>
        </p:nvSpPr>
        <p:spPr>
          <a:xfrm>
            <a:off x="4773441" y="4011441"/>
            <a:ext cx="4267200" cy="1752600"/>
          </a:xfrm>
          <a:prstGeom prst="rect">
            <a:avLst/>
          </a:prstGeom>
        </p:spPr>
        <p:txBody>
          <a:bodyPr/>
          <a:lstStyle>
            <a:lvl1pPr marL="0" indent="0" algn="just">
              <a:buNone/>
              <a:defRPr sz="2200" b="1">
                <a:solidFill>
                  <a:schemeClr val="tx1"/>
                </a:solidFill>
                <a:latin typeface="Tahoma" pitchFamily="34" charset="0"/>
                <a:cs typeface="Tahoma" pitchFamily="34" charset="0"/>
              </a:defRPr>
            </a:lvl1pPr>
          </a:lstStyle>
          <a:p>
            <a:pPr lvl="0"/>
            <a:r>
              <a:rPr lang="en-US" smtClean="0"/>
              <a:t>Click to edit Master text styles</a:t>
            </a:r>
          </a:p>
        </p:txBody>
      </p:sp>
      <p:cxnSp>
        <p:nvCxnSpPr>
          <p:cNvPr id="2050" name="AutoShape 2"/>
          <p:cNvCxnSpPr>
            <a:cxnSpLocks noChangeShapeType="1"/>
          </p:cNvCxnSpPr>
          <p:nvPr userDrawn="1"/>
        </p:nvCxnSpPr>
        <p:spPr bwMode="auto">
          <a:xfrm>
            <a:off x="4724400" y="990600"/>
            <a:ext cx="457200" cy="1588"/>
          </a:xfrm>
          <a:prstGeom prst="straightConnector1">
            <a:avLst/>
          </a:prstGeom>
          <a:noFill/>
          <a:ln w="19050">
            <a:solidFill>
              <a:srgbClr val="91278F"/>
            </a:solidFill>
            <a:round/>
            <a:headEnd/>
            <a:tailEnd/>
          </a:ln>
        </p:spPr>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tion Layout Slide with Pie Char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4724400" y="3810000"/>
            <a:ext cx="4419600" cy="2057400"/>
          </a:xfrm>
          <a:prstGeom prst="rect">
            <a:avLst/>
          </a:prstGeom>
          <a:solidFill>
            <a:srgbClr val="57D3FF">
              <a:alpha val="20000"/>
            </a:srgbClr>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2" name="Text Placeholder 5"/>
          <p:cNvSpPr>
            <a:spLocks noGrp="1"/>
          </p:cNvSpPr>
          <p:nvPr>
            <p:ph type="body" sz="quarter" idx="12"/>
          </p:nvPr>
        </p:nvSpPr>
        <p:spPr>
          <a:xfrm>
            <a:off x="304800" y="1371600"/>
            <a:ext cx="4114800" cy="2057400"/>
          </a:xfrm>
          <a:prstGeom prst="rect">
            <a:avLst/>
          </a:prstGeom>
        </p:spPr>
        <p:txBody>
          <a:bodyPr/>
          <a:lstStyle>
            <a:lvl1pPr marL="0" indent="0" algn="just">
              <a:buNone/>
              <a:defRPr sz="1200">
                <a:solidFill>
                  <a:schemeClr val="tx2"/>
                </a:solidFill>
                <a:latin typeface="Times New Roman" pitchFamily="18" charset="0"/>
                <a:cs typeface="Times New Roman" pitchFamily="18" charset="0"/>
              </a:defRPr>
            </a:lvl1pPr>
          </a:lstStyle>
          <a:p>
            <a:pPr lvl="0"/>
            <a:r>
              <a:rPr lang="en-US" smtClean="0"/>
              <a:t>Click to edit Master text styles</a:t>
            </a:r>
          </a:p>
        </p:txBody>
      </p:sp>
      <p:sp>
        <p:nvSpPr>
          <p:cNvPr id="3" name="Text Placeholder 3"/>
          <p:cNvSpPr>
            <a:spLocks noGrp="1"/>
          </p:cNvSpPr>
          <p:nvPr>
            <p:ph type="body" sz="quarter" idx="15"/>
          </p:nvPr>
        </p:nvSpPr>
        <p:spPr>
          <a:xfrm>
            <a:off x="205217" y="1066800"/>
            <a:ext cx="4114800" cy="304800"/>
          </a:xfrm>
          <a:prstGeom prst="rect">
            <a:avLst/>
          </a:prstGeom>
        </p:spPr>
        <p:txBody>
          <a:bodyPr/>
          <a:lstStyle>
            <a:lvl1pPr marL="0" indent="0" algn="l">
              <a:buNone/>
              <a:defRPr sz="1400" b="1">
                <a:solidFill>
                  <a:schemeClr val="accent2"/>
                </a:solidFill>
                <a:latin typeface="+mn-lt"/>
                <a:cs typeface="Tahoma" pitchFamily="34" charset="0"/>
              </a:defRPr>
            </a:lvl1pPr>
          </a:lstStyle>
          <a:p>
            <a:pPr lvl="0"/>
            <a:r>
              <a:rPr lang="en-US" smtClean="0"/>
              <a:t>Click to edit Master text styles</a:t>
            </a:r>
          </a:p>
        </p:txBody>
      </p:sp>
      <p:sp>
        <p:nvSpPr>
          <p:cNvPr id="7" name="Chart Placeholder 7"/>
          <p:cNvSpPr>
            <a:spLocks noGrp="1"/>
          </p:cNvSpPr>
          <p:nvPr>
            <p:ph type="chart" sz="quarter" idx="18"/>
          </p:nvPr>
        </p:nvSpPr>
        <p:spPr>
          <a:xfrm>
            <a:off x="4800600" y="1066800"/>
            <a:ext cx="4038600" cy="2590800"/>
          </a:xfrm>
          <a:prstGeom prst="rect">
            <a:avLst/>
          </a:prstGeom>
        </p:spPr>
        <p:txBody>
          <a:bodyPr/>
          <a:lstStyle>
            <a:lvl1pPr>
              <a:buNone/>
              <a:defRPr/>
            </a:lvl1pPr>
          </a:lstStyle>
          <a:p>
            <a:r>
              <a:rPr lang="en-US" smtClean="0"/>
              <a:t>Click icon to add chart</a:t>
            </a:r>
            <a:endParaRPr lang="en-US" dirty="0"/>
          </a:p>
        </p:txBody>
      </p:sp>
      <p:sp>
        <p:nvSpPr>
          <p:cNvPr id="9" name="Text Placeholder 5"/>
          <p:cNvSpPr>
            <a:spLocks noGrp="1"/>
          </p:cNvSpPr>
          <p:nvPr>
            <p:ph type="body" sz="quarter" idx="19"/>
          </p:nvPr>
        </p:nvSpPr>
        <p:spPr>
          <a:xfrm>
            <a:off x="4800600" y="4114800"/>
            <a:ext cx="4038600" cy="1600200"/>
          </a:xfrm>
          <a:prstGeom prst="rect">
            <a:avLst/>
          </a:prstGeom>
        </p:spPr>
        <p:txBody>
          <a:bodyPr/>
          <a:lstStyle>
            <a:lvl1pPr marL="0" indent="0" algn="l">
              <a:buNone/>
              <a:defRPr sz="1200">
                <a:solidFill>
                  <a:schemeClr val="tx2"/>
                </a:solidFill>
                <a:latin typeface="Times New Roman" pitchFamily="18" charset="0"/>
                <a:cs typeface="Times New Roman" pitchFamily="18" charset="0"/>
              </a:defRPr>
            </a:lvl1pPr>
          </a:lstStyle>
          <a:p>
            <a:pPr lvl="0"/>
            <a:r>
              <a:rPr lang="en-US" smtClean="0"/>
              <a:t>Click to edit Master text styles</a:t>
            </a:r>
          </a:p>
        </p:txBody>
      </p:sp>
      <p:sp>
        <p:nvSpPr>
          <p:cNvPr id="11" name="Text Placeholder 3"/>
          <p:cNvSpPr>
            <a:spLocks noGrp="1"/>
          </p:cNvSpPr>
          <p:nvPr>
            <p:ph type="body" sz="quarter" idx="17"/>
          </p:nvPr>
        </p:nvSpPr>
        <p:spPr>
          <a:xfrm>
            <a:off x="1524000" y="304800"/>
            <a:ext cx="6096000" cy="381000"/>
          </a:xfrm>
          <a:prstGeom prst="rect">
            <a:avLst/>
          </a:prstGeom>
        </p:spPr>
        <p:txBody>
          <a:bodyPr/>
          <a:lstStyle>
            <a:lvl1pPr marL="0" indent="0" algn="ctr">
              <a:buNone/>
              <a:defRPr sz="2400" b="1">
                <a:solidFill>
                  <a:schemeClr val="tx2"/>
                </a:solidFill>
                <a:latin typeface="+mn-lt"/>
                <a:cs typeface="Tahoma" pitchFamily="34" charset="0"/>
              </a:defRPr>
            </a:lvl1pPr>
          </a:lstStyle>
          <a:p>
            <a:pPr lvl="0"/>
            <a:r>
              <a:rPr lang="en-US" smtClean="0"/>
              <a:t>Click to edit Master text styles</a:t>
            </a:r>
          </a:p>
        </p:txBody>
      </p:sp>
      <p:cxnSp>
        <p:nvCxnSpPr>
          <p:cNvPr id="1026" name="AutoShape 2"/>
          <p:cNvCxnSpPr>
            <a:cxnSpLocks noChangeShapeType="1"/>
          </p:cNvCxnSpPr>
          <p:nvPr userDrawn="1"/>
        </p:nvCxnSpPr>
        <p:spPr bwMode="auto">
          <a:xfrm>
            <a:off x="304800" y="1371600"/>
            <a:ext cx="2816225" cy="0"/>
          </a:xfrm>
          <a:prstGeom prst="straightConnector1">
            <a:avLst/>
          </a:prstGeom>
          <a:noFill/>
          <a:ln w="28575">
            <a:solidFill>
              <a:srgbClr val="91278F"/>
            </a:solidFill>
            <a:round/>
            <a:headEnd/>
            <a:tailEnd/>
          </a:ln>
        </p:spPr>
      </p:cxnSp>
      <p:cxnSp>
        <p:nvCxnSpPr>
          <p:cNvPr id="1027" name="AutoShape 3"/>
          <p:cNvCxnSpPr>
            <a:cxnSpLocks noChangeShapeType="1"/>
          </p:cNvCxnSpPr>
          <p:nvPr userDrawn="1"/>
        </p:nvCxnSpPr>
        <p:spPr bwMode="auto">
          <a:xfrm>
            <a:off x="304800" y="3810000"/>
            <a:ext cx="2816225" cy="0"/>
          </a:xfrm>
          <a:prstGeom prst="straightConnector1">
            <a:avLst/>
          </a:prstGeom>
          <a:noFill/>
          <a:ln w="28575">
            <a:solidFill>
              <a:srgbClr val="91278F"/>
            </a:solidFill>
            <a:round/>
            <a:headEnd/>
            <a:tailEnd/>
          </a:ln>
        </p:spPr>
      </p:cxnSp>
      <p:sp>
        <p:nvSpPr>
          <p:cNvPr id="12" name="Text Placeholder 3"/>
          <p:cNvSpPr>
            <a:spLocks noGrp="1"/>
          </p:cNvSpPr>
          <p:nvPr>
            <p:ph type="body" sz="quarter" idx="20"/>
          </p:nvPr>
        </p:nvSpPr>
        <p:spPr>
          <a:xfrm>
            <a:off x="210494" y="3533775"/>
            <a:ext cx="4114800" cy="304800"/>
          </a:xfrm>
          <a:prstGeom prst="rect">
            <a:avLst/>
          </a:prstGeom>
        </p:spPr>
        <p:txBody>
          <a:bodyPr/>
          <a:lstStyle>
            <a:lvl1pPr marL="0" indent="0" algn="l">
              <a:buNone/>
              <a:defRPr sz="1400" b="1">
                <a:solidFill>
                  <a:schemeClr val="accent2"/>
                </a:solidFill>
                <a:latin typeface="+mn-lt"/>
                <a:cs typeface="Tahoma" pitchFamily="34" charset="0"/>
              </a:defRPr>
            </a:lvl1pPr>
          </a:lstStyle>
          <a:p>
            <a:pPr lvl="0"/>
            <a:r>
              <a:rPr lang="en-US" smtClean="0"/>
              <a:t>Click to edit Master text styles</a:t>
            </a:r>
          </a:p>
        </p:txBody>
      </p:sp>
      <p:sp>
        <p:nvSpPr>
          <p:cNvPr id="13" name="Text Placeholder 5"/>
          <p:cNvSpPr>
            <a:spLocks noGrp="1"/>
          </p:cNvSpPr>
          <p:nvPr>
            <p:ph type="body" sz="quarter" idx="21"/>
          </p:nvPr>
        </p:nvSpPr>
        <p:spPr>
          <a:xfrm>
            <a:off x="314325" y="3829050"/>
            <a:ext cx="4114800" cy="1962150"/>
          </a:xfrm>
          <a:prstGeom prst="rect">
            <a:avLst/>
          </a:prstGeom>
        </p:spPr>
        <p:txBody>
          <a:bodyPr/>
          <a:lstStyle>
            <a:lvl1pPr marL="0" indent="0" algn="just">
              <a:buNone/>
              <a:defRPr sz="1200">
                <a:solidFill>
                  <a:schemeClr val="tx2"/>
                </a:solidFill>
                <a:latin typeface="Times New Roman" pitchFamily="18" charset="0"/>
                <a:cs typeface="Times New Roman" pitchFamily="18" charset="0"/>
              </a:defRPr>
            </a:lvl1pPr>
          </a:lstStyle>
          <a:p>
            <a:pPr lvl="0"/>
            <a:r>
              <a:rPr lang="en-US" smtClean="0"/>
              <a:t>Click to edit Master text styles</a:t>
            </a:r>
          </a:p>
        </p:txBody>
      </p:sp>
      <p:sp>
        <p:nvSpPr>
          <p:cNvPr id="14" name="Text Placeholder 5"/>
          <p:cNvSpPr>
            <a:spLocks noGrp="1"/>
          </p:cNvSpPr>
          <p:nvPr>
            <p:ph type="body" sz="quarter" idx="22"/>
          </p:nvPr>
        </p:nvSpPr>
        <p:spPr>
          <a:xfrm>
            <a:off x="4800600" y="3886200"/>
            <a:ext cx="4038600" cy="304800"/>
          </a:xfrm>
          <a:prstGeom prst="rect">
            <a:avLst/>
          </a:prstGeom>
        </p:spPr>
        <p:txBody>
          <a:bodyPr/>
          <a:lstStyle>
            <a:lvl1pPr marL="0" indent="0" algn="just">
              <a:buNone/>
              <a:defRPr sz="1400">
                <a:solidFill>
                  <a:schemeClr val="tx2"/>
                </a:solidFill>
                <a:latin typeface="Times New Roman" pitchFamily="18" charset="0"/>
                <a:cs typeface="Times New Roman" pitchFamily="18" charset="0"/>
              </a:defRPr>
            </a:lvl1pPr>
          </a:lstStyle>
          <a:p>
            <a:pPr lvl="0"/>
            <a:r>
              <a:rPr lang="en-US" smtClean="0"/>
              <a:t>Click to edit Master text styles</a:t>
            </a:r>
          </a:p>
        </p:txBody>
      </p:sp>
      <p:cxnSp>
        <p:nvCxnSpPr>
          <p:cNvPr id="16" name="AutoShape 2"/>
          <p:cNvCxnSpPr>
            <a:cxnSpLocks noChangeShapeType="1"/>
          </p:cNvCxnSpPr>
          <p:nvPr userDrawn="1"/>
        </p:nvCxnSpPr>
        <p:spPr bwMode="auto">
          <a:xfrm>
            <a:off x="4724400" y="3810000"/>
            <a:ext cx="457200" cy="1588"/>
          </a:xfrm>
          <a:prstGeom prst="straightConnector1">
            <a:avLst/>
          </a:prstGeom>
          <a:noFill/>
          <a:ln w="19050">
            <a:solidFill>
              <a:srgbClr val="91278F"/>
            </a:solidFill>
            <a:round/>
            <a:headEnd/>
            <a:tailEn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 Cover Slide">
    <p:spTree>
      <p:nvGrpSpPr>
        <p:cNvPr id="1" name=""/>
        <p:cNvGrpSpPr/>
        <p:nvPr/>
      </p:nvGrpSpPr>
      <p:grpSpPr>
        <a:xfrm>
          <a:off x="0" y="0"/>
          <a:ext cx="0" cy="0"/>
          <a:chOff x="0" y="0"/>
          <a:chExt cx="0" cy="0"/>
        </a:xfrm>
      </p:grpSpPr>
      <p:pic>
        <p:nvPicPr>
          <p:cNvPr id="10" name="Main.avi">
            <a:hlinkClick r:id="" action="ppaction://media"/>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2996345" y="274826"/>
            <a:ext cx="6071455" cy="5855900"/>
          </a:xfrm>
          <a:prstGeom prst="rect">
            <a:avLst/>
          </a:prstGeom>
        </p:spPr>
      </p:pic>
      <p:pic>
        <p:nvPicPr>
          <p:cNvPr id="8" name="dreamstime_1776232.jpg" descr="\\angler2\INKD-H\pressp0509 (INKD)\2_In_Progress\Satheesh\amontesoro_marketing_broch_85x11_tf_h\dreamstime_1776232.jpg"/>
          <p:cNvPicPr/>
          <p:nvPr userDrawn="1"/>
        </p:nvPicPr>
        <p:blipFill>
          <a:blip r:embed="rId5" r:link="rId6" cstate="print"/>
          <a:srcRect l="7034" r="8257"/>
          <a:stretch>
            <a:fillRect/>
          </a:stretch>
        </p:blipFill>
        <p:spPr>
          <a:xfrm rot="409714">
            <a:off x="7402700" y="4210760"/>
            <a:ext cx="1598295" cy="1567180"/>
          </a:xfrm>
          <a:prstGeom prst="rect">
            <a:avLst/>
          </a:prstGeom>
        </p:spPr>
      </p:pic>
      <p:sp>
        <p:nvSpPr>
          <p:cNvPr id="12" name="Text Placeholder 11"/>
          <p:cNvSpPr>
            <a:spLocks noGrp="1"/>
          </p:cNvSpPr>
          <p:nvPr>
            <p:ph type="body" sz="quarter" idx="18"/>
          </p:nvPr>
        </p:nvSpPr>
        <p:spPr>
          <a:xfrm rot="455107">
            <a:off x="7591669" y="5021075"/>
            <a:ext cx="1066800" cy="533400"/>
          </a:xfrm>
          <a:prstGeom prst="rect">
            <a:avLst/>
          </a:prstGeom>
        </p:spPr>
        <p:txBody>
          <a:bodyPr/>
          <a:lstStyle>
            <a:lvl1pPr marL="0" indent="0" algn="ctr">
              <a:buNone/>
              <a:defRPr sz="1100"/>
            </a:lvl1pPr>
          </a:lstStyle>
          <a:p>
            <a:pPr lvl="0"/>
            <a:r>
              <a:rPr lang="en-US" smtClean="0"/>
              <a:t>Click to edit Master text styles</a:t>
            </a:r>
          </a:p>
        </p:txBody>
      </p:sp>
      <p:sp>
        <p:nvSpPr>
          <p:cNvPr id="13" name="Text Placeholder 11"/>
          <p:cNvSpPr>
            <a:spLocks noGrp="1"/>
          </p:cNvSpPr>
          <p:nvPr>
            <p:ph type="body" sz="quarter" idx="19"/>
          </p:nvPr>
        </p:nvSpPr>
        <p:spPr>
          <a:xfrm rot="455107">
            <a:off x="7744069" y="4461730"/>
            <a:ext cx="1066800" cy="533400"/>
          </a:xfrm>
          <a:prstGeom prst="rect">
            <a:avLst/>
          </a:prstGeom>
        </p:spPr>
        <p:txBody>
          <a:bodyPr/>
          <a:lstStyle>
            <a:lvl1pPr marL="0" indent="0" algn="ctr">
              <a:buNone/>
              <a:defRPr sz="1100">
                <a:solidFill>
                  <a:schemeClr val="tx2"/>
                </a:solidFill>
              </a:defRPr>
            </a:lvl1pPr>
          </a:lstStyle>
          <a:p>
            <a:pPr lvl="0"/>
            <a:r>
              <a:rPr lang="en-US" smtClean="0"/>
              <a:t>Click to edit Master text styles</a:t>
            </a:r>
          </a:p>
        </p:txBody>
      </p:sp>
      <p:sp>
        <p:nvSpPr>
          <p:cNvPr id="9" name="Text Placeholder 3"/>
          <p:cNvSpPr>
            <a:spLocks noGrp="1"/>
          </p:cNvSpPr>
          <p:nvPr>
            <p:ph type="body" sz="quarter" idx="17"/>
          </p:nvPr>
        </p:nvSpPr>
        <p:spPr>
          <a:xfrm>
            <a:off x="3124200" y="2667000"/>
            <a:ext cx="6096000" cy="609600"/>
          </a:xfrm>
          <a:prstGeom prst="rect">
            <a:avLst/>
          </a:prstGeom>
        </p:spPr>
        <p:txBody>
          <a:bodyPr/>
          <a:lstStyle>
            <a:lvl1pPr marL="0" indent="0" algn="l">
              <a:buNone/>
              <a:defRPr sz="3500" b="1">
                <a:solidFill>
                  <a:schemeClr val="tx2"/>
                </a:solidFill>
                <a:latin typeface="+mn-lt"/>
                <a:cs typeface="Tahoma" pitchFamily="34" charset="0"/>
              </a:defRPr>
            </a:lvl1pPr>
          </a:lstStyle>
          <a:p>
            <a:pPr lvl="0"/>
            <a:r>
              <a:rPr lang="en-US" smtClean="0"/>
              <a:t>Click to edit Master text styles</a:t>
            </a:r>
          </a:p>
        </p:txBody>
      </p:sp>
      <p:sp>
        <p:nvSpPr>
          <p:cNvPr id="11" name="Picture Placeholder 10"/>
          <p:cNvSpPr>
            <a:spLocks noGrp="1"/>
          </p:cNvSpPr>
          <p:nvPr>
            <p:ph type="pic" sz="quarter" idx="20"/>
          </p:nvPr>
        </p:nvSpPr>
        <p:spPr>
          <a:xfrm>
            <a:off x="0" y="304800"/>
            <a:ext cx="2895600" cy="5562600"/>
          </a:xfrm>
          <a:prstGeom prst="rect">
            <a:avLst/>
          </a:prstGeom>
        </p:spPr>
        <p:txBody>
          <a:bodyPr/>
          <a:lstStyle/>
          <a:p>
            <a:r>
              <a:rPr lang="en-US" smtClean="0"/>
              <a:t>Click icon to add picture</a:t>
            </a:r>
            <a:endParaRPr lang="en-US"/>
          </a:p>
        </p:txBody>
      </p:sp>
      <p:sp>
        <p:nvSpPr>
          <p:cNvPr id="15" name="Text Placeholder 14"/>
          <p:cNvSpPr>
            <a:spLocks noGrp="1"/>
          </p:cNvSpPr>
          <p:nvPr>
            <p:ph type="body" sz="quarter" idx="21"/>
          </p:nvPr>
        </p:nvSpPr>
        <p:spPr>
          <a:xfrm>
            <a:off x="5715000" y="0"/>
            <a:ext cx="3429000" cy="2590800"/>
          </a:xfrm>
          <a:prstGeom prst="rect">
            <a:avLst/>
          </a:prstGeom>
        </p:spPr>
        <p:txBody>
          <a:bodyPr/>
          <a:lstStyle>
            <a:lvl1pPr marL="0" indent="0">
              <a:buNone/>
              <a:defRPr sz="2500" b="1">
                <a:latin typeface="Arial Black" pitchFamily="34" charset="0"/>
              </a:defRPr>
            </a:lvl1pPr>
          </a:lstStyle>
          <a:p>
            <a:pPr lvl="0"/>
            <a:r>
              <a:rPr lang="en-US" smtClean="0"/>
              <a:t>Click to edit Master text styles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9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0"/>
                                        </p:tgtEl>
                                      </p:cBhvr>
                                    </p:cmd>
                                  </p:childTnLst>
                                </p:cTn>
                              </p:par>
                            </p:childTnLst>
                          </p:cTn>
                        </p:par>
                      </p:childTnLst>
                    </p:cTn>
                  </p:par>
                </p:childTnLst>
              </p:cTn>
              <p:nextCondLst>
                <p:cond evt="onClick" delay="0">
                  <p:tgtEl>
                    <p:spTgt spid="10"/>
                  </p:tgtEl>
                </p:cond>
              </p:nextCondLst>
            </p:seq>
            <p:video>
              <p:cMediaNode vol="80000">
                <p:cTn id="12" repeatCount="indefinite" fill="hold" display="0">
                  <p:stCondLst>
                    <p:cond delay="indefinite"/>
                  </p:stCondLst>
                </p:cTn>
                <p:tgtEl>
                  <p:spTgt spid="10"/>
                </p:tgtEl>
              </p:cMediaNode>
            </p:video>
          </p:childTnLst>
        </p:cTn>
      </p:par>
    </p:tnLst>
  </p:timing>
</p:sldLayout>
</file>

<file path=ppt/slideMasters/_rels/slideMaster1.xml.rels><?xml version="1.0" encoding="UTF-8" standalone="yes"?>
<Relationships xmlns="http://schemas.openxmlformats.org/package/2006/relationships"><Relationship Id="rId8" Type="http://schemas.microsoft.com/office/2007/relationships/media" Target="../media/media1.wmv"/><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video" Target="../media/media1.wm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cxnSp>
        <p:nvCxnSpPr>
          <p:cNvPr id="1026" name="AutoShape 2"/>
          <p:cNvCxnSpPr>
            <a:cxnSpLocks noChangeShapeType="1"/>
          </p:cNvCxnSpPr>
          <p:nvPr/>
        </p:nvCxnSpPr>
        <p:spPr bwMode="auto">
          <a:xfrm>
            <a:off x="7938" y="6780212"/>
            <a:ext cx="9136062" cy="1588"/>
          </a:xfrm>
          <a:prstGeom prst="straightConnector1">
            <a:avLst/>
          </a:prstGeom>
          <a:noFill/>
          <a:ln w="28575">
            <a:solidFill>
              <a:srgbClr val="91278F"/>
            </a:solidFill>
            <a:round/>
            <a:headEnd/>
            <a:tailEnd/>
          </a:ln>
        </p:spPr>
      </p:cxnSp>
      <p:sp>
        <p:nvSpPr>
          <p:cNvPr id="1027" name="Rectangle 3"/>
          <p:cNvSpPr>
            <a:spLocks noChangeArrowheads="1"/>
          </p:cNvSpPr>
          <p:nvPr/>
        </p:nvSpPr>
        <p:spPr bwMode="auto">
          <a:xfrm>
            <a:off x="0" y="5867401"/>
            <a:ext cx="9144000" cy="228599"/>
          </a:xfrm>
          <a:prstGeom prst="rect">
            <a:avLst/>
          </a:prstGeom>
          <a:solidFill>
            <a:srgbClr val="91278F"/>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10359" name="TextBox 10358"/>
          <p:cNvSpPr txBox="1"/>
          <p:nvPr/>
        </p:nvSpPr>
        <p:spPr>
          <a:xfrm>
            <a:off x="7736188" y="6553685"/>
            <a:ext cx="1407812" cy="246221"/>
          </a:xfrm>
          <a:prstGeom prst="rect">
            <a:avLst/>
          </a:prstGeom>
          <a:noFill/>
        </p:spPr>
        <p:txBody>
          <a:bodyPr wrap="square" rtlCol="0">
            <a:spAutoFit/>
          </a:bodyPr>
          <a:lstStyle/>
          <a:p>
            <a:r>
              <a:rPr lang="en-US" sz="1000" b="0" dirty="0" smtClean="0"/>
              <a:t>www.macmillan.com</a:t>
            </a:r>
            <a:endParaRPr lang="en-US" sz="1000" b="0" dirty="0"/>
          </a:p>
        </p:txBody>
      </p:sp>
      <p:grpSp>
        <p:nvGrpSpPr>
          <p:cNvPr id="10362" name="Group 10361"/>
          <p:cNvGrpSpPr/>
          <p:nvPr/>
        </p:nvGrpSpPr>
        <p:grpSpPr>
          <a:xfrm>
            <a:off x="6400800" y="5858347"/>
            <a:ext cx="2743200" cy="859333"/>
            <a:chOff x="0" y="5915497"/>
            <a:chExt cx="2743200" cy="859333"/>
          </a:xfrm>
        </p:grpSpPr>
        <p:sp>
          <p:nvSpPr>
            <p:cNvPr id="10355" name="TextBox 10354"/>
            <p:cNvSpPr txBox="1"/>
            <p:nvPr userDrawn="1"/>
          </p:nvSpPr>
          <p:spPr>
            <a:xfrm>
              <a:off x="1250135" y="5915497"/>
              <a:ext cx="1447800" cy="276999"/>
            </a:xfrm>
            <a:prstGeom prst="rect">
              <a:avLst/>
            </a:prstGeom>
            <a:noFill/>
          </p:spPr>
          <p:txBody>
            <a:bodyPr wrap="square" rtlCol="0">
              <a:spAutoFit/>
            </a:bodyPr>
            <a:lstStyle/>
            <a:p>
              <a:r>
                <a:rPr lang="en-US" sz="1200" b="1" dirty="0" smtClean="0">
                  <a:solidFill>
                    <a:schemeClr val="bg2"/>
                  </a:solidFill>
                </a:rPr>
                <a:t>NY Headquarters</a:t>
              </a:r>
              <a:endParaRPr lang="en-US" sz="1200" b="1" dirty="0">
                <a:solidFill>
                  <a:schemeClr val="bg2"/>
                </a:solidFill>
              </a:endParaRPr>
            </a:p>
          </p:txBody>
        </p:sp>
        <p:grpSp>
          <p:nvGrpSpPr>
            <p:cNvPr id="10361" name="Group 10360"/>
            <p:cNvGrpSpPr/>
            <p:nvPr userDrawn="1"/>
          </p:nvGrpSpPr>
          <p:grpSpPr>
            <a:xfrm>
              <a:off x="0" y="6205443"/>
              <a:ext cx="2743200" cy="569387"/>
              <a:chOff x="0" y="6205443"/>
              <a:chExt cx="2743200" cy="569387"/>
            </a:xfrm>
          </p:grpSpPr>
          <p:sp>
            <p:nvSpPr>
              <p:cNvPr id="10357" name="TextBox 10356"/>
              <p:cNvSpPr txBox="1"/>
              <p:nvPr userDrawn="1"/>
            </p:nvSpPr>
            <p:spPr>
              <a:xfrm>
                <a:off x="0" y="6248400"/>
                <a:ext cx="1828800" cy="400110"/>
              </a:xfrm>
              <a:prstGeom prst="rect">
                <a:avLst/>
              </a:prstGeom>
              <a:noFill/>
            </p:spPr>
            <p:txBody>
              <a:bodyPr wrap="square" rtlCol="0">
                <a:spAutoFit/>
              </a:bodyPr>
              <a:lstStyle/>
              <a:p>
                <a:r>
                  <a:rPr lang="en-US" sz="1000" b="0" dirty="0" smtClean="0"/>
                  <a:t>5432 Any Street West,</a:t>
                </a:r>
              </a:p>
              <a:p>
                <a:r>
                  <a:rPr lang="en-US" sz="1000" b="0" dirty="0" smtClean="0"/>
                  <a:t>Townsville, State 54521</a:t>
                </a:r>
                <a:endParaRPr lang="en-US" sz="1000" b="0" dirty="0"/>
              </a:p>
            </p:txBody>
          </p:sp>
          <p:sp>
            <p:nvSpPr>
              <p:cNvPr id="10358" name="TextBox 10357"/>
              <p:cNvSpPr txBox="1"/>
              <p:nvPr userDrawn="1"/>
            </p:nvSpPr>
            <p:spPr>
              <a:xfrm>
                <a:off x="1524000" y="6248400"/>
                <a:ext cx="1219200" cy="400110"/>
              </a:xfrm>
              <a:prstGeom prst="rect">
                <a:avLst/>
              </a:prstGeom>
              <a:noFill/>
            </p:spPr>
            <p:txBody>
              <a:bodyPr wrap="square" rtlCol="0">
                <a:spAutoFit/>
              </a:bodyPr>
              <a:lstStyle/>
              <a:p>
                <a:r>
                  <a:rPr lang="en-US" sz="1000" b="0" dirty="0" smtClean="0"/>
                  <a:t>T. 555.543.5432 </a:t>
                </a:r>
              </a:p>
              <a:p>
                <a:r>
                  <a:rPr lang="en-US" sz="1000" b="0" dirty="0" smtClean="0"/>
                  <a:t>F. 555.543.5531</a:t>
                </a:r>
                <a:endParaRPr lang="en-US" sz="1000" b="0" dirty="0"/>
              </a:p>
            </p:txBody>
          </p:sp>
          <p:sp>
            <p:nvSpPr>
              <p:cNvPr id="10360" name="TextBox 10359"/>
              <p:cNvSpPr txBox="1"/>
              <p:nvPr userDrawn="1"/>
            </p:nvSpPr>
            <p:spPr>
              <a:xfrm rot="5400000">
                <a:off x="1358531" y="6305471"/>
                <a:ext cx="569387" cy="369332"/>
              </a:xfrm>
              <a:prstGeom prst="rect">
                <a:avLst/>
              </a:prstGeom>
              <a:noFill/>
            </p:spPr>
            <p:txBody>
              <a:bodyPr wrap="none" rtlCol="0">
                <a:spAutoFit/>
              </a:bodyPr>
              <a:lstStyle/>
              <a:p>
                <a:r>
                  <a:rPr lang="en-US" dirty="0" smtClean="0"/>
                  <a:t>___</a:t>
                </a:r>
                <a:endParaRPr lang="en-US" dirty="0"/>
              </a:p>
            </p:txBody>
          </p:sp>
        </p:grpSp>
      </p:grpSp>
      <p:pic>
        <p:nvPicPr>
          <p:cNvPr id="3" name="text.avi">
            <a:hlinkClick r:id="" action="ppaction://media"/>
          </p:cNvPr>
          <p:cNvPicPr>
            <a:picLocks noChangeAspect="1"/>
          </p:cNvPicPr>
          <p:nvPr>
            <a:videoFile r:link="rId9"/>
            <p:extLst>
              <p:ext uri="{DAA4B4D4-6D71-4841-9C94-3DE7FCFB9230}">
                <p14:media xmlns:p14="http://schemas.microsoft.com/office/powerpoint/2010/main" r:embed="rId8"/>
              </p:ext>
            </p:extLst>
          </p:nvPr>
        </p:nvPicPr>
        <p:blipFill>
          <a:blip r:embed="rId10"/>
          <a:stretch>
            <a:fillRect/>
          </a:stretch>
        </p:blipFill>
        <p:spPr>
          <a:xfrm>
            <a:off x="5715000" y="0"/>
            <a:ext cx="3429000" cy="234010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9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angler2\INKD-H\pressp0509%20(INKD)\2_In_Progress\Satheesh\220509\amontesoro_marketing_broch_85x11_tf_h\dreamstime_7159999byn.jpg" TargetMode="External"/><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file:///\\angler2\INKD-H\pressp0509%20(INKD)\2_In_Progress\Satheesh\amontesoro_marketing_broch_85x11_tf_h\dreamstime_7203729byn.jpg" TargetMode="External"/><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smtClean="0"/>
              <a:t>Title of the Presentation</a:t>
            </a:r>
            <a:endParaRPr lang="en-US" dirty="0"/>
          </a:p>
        </p:txBody>
      </p:sp>
      <p:sp>
        <p:nvSpPr>
          <p:cNvPr id="9" name="Text Placeholder 8"/>
          <p:cNvSpPr>
            <a:spLocks noGrp="1"/>
          </p:cNvSpPr>
          <p:nvPr>
            <p:ph type="body" sz="quarter" idx="12"/>
          </p:nvPr>
        </p:nvSpPr>
        <p:spPr>
          <a:xfrm>
            <a:off x="64770" y="4558145"/>
            <a:ext cx="2766060" cy="2376055"/>
          </a:xfrm>
        </p:spPr>
        <p:txBody>
          <a:bodyPr/>
          <a:lstStyle/>
          <a:p>
            <a:r>
              <a:rPr lang="en-US" sz="2000" dirty="0" smtClean="0"/>
              <a:t>WE WILL</a:t>
            </a:r>
          </a:p>
          <a:p>
            <a:r>
              <a:rPr lang="en-US" sz="2000" dirty="0" smtClean="0"/>
              <a:t>PUT YOU</a:t>
            </a:r>
          </a:p>
          <a:p>
            <a:r>
              <a:rPr lang="en-US" sz="2000" dirty="0" smtClean="0"/>
              <a:t>IN THE</a:t>
            </a:r>
          </a:p>
          <a:p>
            <a:r>
              <a:rPr lang="en-US" sz="2000" dirty="0" smtClean="0"/>
              <a:t>TOP 5</a:t>
            </a:r>
          </a:p>
          <a:p>
            <a:r>
              <a:rPr lang="en-US" sz="2000" dirty="0" smtClean="0"/>
              <a:t>OF YOUR</a:t>
            </a:r>
          </a:p>
          <a:p>
            <a:r>
              <a:rPr lang="en-US" sz="2000" dirty="0" smtClean="0"/>
              <a:t>CATEGORY</a:t>
            </a:r>
            <a:endParaRPr lang="en-US" sz="2000" dirty="0"/>
          </a:p>
        </p:txBody>
      </p:sp>
      <p:sp>
        <p:nvSpPr>
          <p:cNvPr id="10" name="Text Placeholder 9"/>
          <p:cNvSpPr>
            <a:spLocks noGrp="1"/>
          </p:cNvSpPr>
          <p:nvPr>
            <p:ph type="body" sz="quarter" idx="13"/>
          </p:nvPr>
        </p:nvSpPr>
        <p:spPr/>
        <p:txBody>
          <a:bodyPr/>
          <a:lstStyle/>
          <a:p>
            <a:r>
              <a:rPr lang="en-US" smtClean="0"/>
              <a:t>Network</a:t>
            </a:r>
            <a:endParaRPr lang="en-US" dirty="0"/>
          </a:p>
        </p:txBody>
      </p:sp>
      <p:pic>
        <p:nvPicPr>
          <p:cNvPr id="12" name="dreamstime_7159999byn.jpg" descr="\\angler2\INKD-H\pressp0509 (INKD)\2_In_Progress\Satheesh\220509\amontesoro_marketing_broch_85x11_tf_h\dreamstime_7159999byn.jpg"/>
          <p:cNvPicPr>
            <a:picLocks noGrp="1"/>
          </p:cNvPicPr>
          <p:nvPr>
            <p:ph type="pic" sz="quarter" idx="14"/>
          </p:nvPr>
        </p:nvPicPr>
        <p:blipFill>
          <a:blip r:embed="rId2" r:link="rId3" cstate="print"/>
          <a:srcRect l="10574" r="10574"/>
          <a:stretch>
            <a:fillRect/>
          </a:stretch>
        </p:blipFill>
        <p:spPr/>
      </p:pic>
      <p:sp>
        <p:nvSpPr>
          <p:cNvPr id="6" name="Text Box 2"/>
          <p:cNvSpPr txBox="1">
            <a:spLocks noChangeArrowheads="1"/>
          </p:cNvSpPr>
          <p:nvPr/>
        </p:nvSpPr>
        <p:spPr bwMode="auto">
          <a:xfrm>
            <a:off x="6324600" y="1857375"/>
            <a:ext cx="1333500" cy="6842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B3EF"/>
                </a:solidFill>
                <a:effectLst/>
                <a:latin typeface="Arial Black" pitchFamily="34" charset="0"/>
              </a:rPr>
              <a:t>Mac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rgbClr val="00B3EF"/>
                </a:solidFill>
                <a:effectLst/>
                <a:latin typeface="Arial Black" pitchFamily="34" charset="0"/>
              </a:rPr>
              <a:t>Millan</a:t>
            </a:r>
            <a:endParaRPr kumimoji="0" lang="en-US" sz="2800" b="0" i="0" u="none" strike="noStrike" cap="none" normalizeH="0" baseline="0" dirty="0" smtClean="0">
              <a:ln>
                <a:noFill/>
              </a:ln>
              <a:solidFill>
                <a:schemeClr val="tx1"/>
              </a:solidFill>
              <a:effectLst/>
              <a:latin typeface="Arial" pitchFamily="34" charset="0"/>
            </a:endParaRPr>
          </a:p>
        </p:txBody>
      </p:sp>
      <p:sp>
        <p:nvSpPr>
          <p:cNvPr id="7" name="Text Box 3"/>
          <p:cNvSpPr txBox="1">
            <a:spLocks noChangeArrowheads="1"/>
          </p:cNvSpPr>
          <p:nvPr/>
        </p:nvSpPr>
        <p:spPr bwMode="auto">
          <a:xfrm>
            <a:off x="6321425" y="2784475"/>
            <a:ext cx="1136650" cy="1873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FFFFFF"/>
                </a:solidFill>
                <a:effectLst/>
                <a:latin typeface="Arial" pitchFamily="34" charset="0"/>
              </a:rPr>
              <a:t>Search Marketing</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Placeholder 11"/>
          <p:cNvGraphicFramePr>
            <a:graphicFrameLocks noGrp="1"/>
          </p:cNvGraphicFramePr>
          <p:nvPr>
            <p:ph type="tbl" sz="quarter" idx="18"/>
            <p:extLst>
              <p:ext uri="{D42A27DB-BD31-4B8C-83A1-F6EECF244321}">
                <p14:modId xmlns:p14="http://schemas.microsoft.com/office/powerpoint/2010/main" val="5376226"/>
              </p:ext>
            </p:extLst>
          </p:nvPr>
        </p:nvGraphicFramePr>
        <p:xfrm>
          <a:off x="609600" y="838200"/>
          <a:ext cx="7924800" cy="4800600"/>
        </p:xfrm>
        <a:graphic>
          <a:graphicData uri="http://schemas.openxmlformats.org/drawingml/2006/table">
            <a:tbl>
              <a:tblPr firstRow="1" bandRow="1">
                <a:tableStyleId>{5C22544A-7EE6-4342-B048-85BDC9FD1C3A}</a:tableStyleId>
              </a:tblPr>
              <a:tblGrid>
                <a:gridCol w="1143000"/>
                <a:gridCol w="5029200"/>
                <a:gridCol w="1752600"/>
              </a:tblGrid>
              <a:tr h="960120">
                <a:tc>
                  <a:txBody>
                    <a:bodyPr/>
                    <a:lstStyle/>
                    <a:p>
                      <a:pPr algn="ctr"/>
                      <a:r>
                        <a:rPr lang="en-US" sz="1600" dirty="0" smtClean="0"/>
                        <a:t>Section</a:t>
                      </a:r>
                      <a:endParaRPr lang="en-US" sz="1600" b="0" dirty="0"/>
                    </a:p>
                  </a:txBody>
                  <a:tcPr anchor="ctr"/>
                </a:tc>
                <a:tc>
                  <a:txBody>
                    <a:bodyPr/>
                    <a:lstStyle/>
                    <a:p>
                      <a:pPr algn="ctr"/>
                      <a:r>
                        <a:rPr lang="en-US" sz="1600" dirty="0" smtClean="0"/>
                        <a:t>Slide Name</a:t>
                      </a:r>
                      <a:endParaRPr lang="en-US" sz="1600" b="0" dirty="0"/>
                    </a:p>
                  </a:txBody>
                  <a:tcPr anchor="ctr"/>
                </a:tc>
                <a:tc>
                  <a:txBody>
                    <a:bodyPr/>
                    <a:lstStyle/>
                    <a:p>
                      <a:pPr algn="ctr"/>
                      <a:r>
                        <a:rPr lang="en-US" sz="1600" dirty="0" smtClean="0"/>
                        <a:t>Slide No</a:t>
                      </a:r>
                      <a:endParaRPr lang="en-US" sz="1600" b="0" dirty="0"/>
                    </a:p>
                  </a:txBody>
                  <a:tcPr anchor="ctr"/>
                </a:tc>
              </a:tr>
              <a:tr h="960120">
                <a:tc>
                  <a:txBody>
                    <a:bodyPr/>
                    <a:lstStyle/>
                    <a:p>
                      <a:pPr algn="ctr"/>
                      <a:r>
                        <a:rPr lang="en-US" sz="1400" dirty="0" smtClean="0"/>
                        <a:t>1</a:t>
                      </a:r>
                      <a:endParaRPr lang="en-US" sz="1400" dirty="0"/>
                    </a:p>
                  </a:txBody>
                  <a:tcPr anchor="ctr"/>
                </a:tc>
                <a:tc>
                  <a:txBody>
                    <a:bodyPr/>
                    <a:lstStyle/>
                    <a:p>
                      <a:pPr algn="l"/>
                      <a:r>
                        <a:rPr lang="en-US" sz="1400" dirty="0" smtClean="0"/>
                        <a:t>Information Layout Slide with Table</a:t>
                      </a:r>
                      <a:endParaRPr lang="en-US" sz="1400" dirty="0"/>
                    </a:p>
                  </a:txBody>
                  <a:tcPr anchor="ctr"/>
                </a:tc>
                <a:tc>
                  <a:txBody>
                    <a:bodyPr/>
                    <a:lstStyle/>
                    <a:p>
                      <a:pPr algn="ctr"/>
                      <a:r>
                        <a:rPr lang="en-US" sz="1400" dirty="0" smtClean="0"/>
                        <a:t>3</a:t>
                      </a:r>
                      <a:endParaRPr lang="en-US" sz="1400" dirty="0"/>
                    </a:p>
                  </a:txBody>
                  <a:tcPr anchor="ctr"/>
                </a:tc>
              </a:tr>
              <a:tr h="960120">
                <a:tc>
                  <a:txBody>
                    <a:bodyPr/>
                    <a:lstStyle/>
                    <a:p>
                      <a:pPr algn="ctr"/>
                      <a:r>
                        <a:rPr lang="en-US" sz="1400" dirty="0" smtClean="0"/>
                        <a:t>2</a:t>
                      </a:r>
                      <a:endParaRPr lang="en-US" sz="1400" dirty="0"/>
                    </a:p>
                  </a:txBody>
                  <a:tcPr anchor="ctr"/>
                </a:tc>
                <a:tc>
                  <a:txBody>
                    <a:bodyPr/>
                    <a:lstStyle/>
                    <a:p>
                      <a:pPr algn="l"/>
                      <a:r>
                        <a:rPr lang="en-US" sz="1400" dirty="0" smtClean="0"/>
                        <a:t>Information Layout Slide with Bar Graph</a:t>
                      </a:r>
                      <a:endParaRPr lang="en-US" sz="1400" dirty="0"/>
                    </a:p>
                  </a:txBody>
                  <a:tcPr anchor="ctr"/>
                </a:tc>
                <a:tc>
                  <a:txBody>
                    <a:bodyPr/>
                    <a:lstStyle/>
                    <a:p>
                      <a:pPr algn="ctr"/>
                      <a:r>
                        <a:rPr lang="en-US" sz="1400" dirty="0" smtClean="0"/>
                        <a:t>4</a:t>
                      </a:r>
                      <a:endParaRPr lang="en-US" sz="1400" dirty="0"/>
                    </a:p>
                  </a:txBody>
                  <a:tcPr anchor="ctr"/>
                </a:tc>
              </a:tr>
              <a:tr h="960120">
                <a:tc>
                  <a:txBody>
                    <a:bodyPr/>
                    <a:lstStyle/>
                    <a:p>
                      <a:pPr algn="ctr"/>
                      <a:r>
                        <a:rPr lang="en-US" sz="1400" dirty="0" smtClean="0"/>
                        <a:t>3</a:t>
                      </a:r>
                      <a:endParaRPr lang="en-US" sz="1400" dirty="0"/>
                    </a:p>
                  </a:txBody>
                  <a:tcPr anchor="ctr"/>
                </a:tc>
                <a:tc>
                  <a:txBody>
                    <a:bodyPr/>
                    <a:lstStyle/>
                    <a:p>
                      <a:pPr algn="l"/>
                      <a:r>
                        <a:rPr lang="en-US" sz="1400" dirty="0" smtClean="0"/>
                        <a:t>Information Layout Slide with Pie Chart</a:t>
                      </a:r>
                      <a:endParaRPr lang="en-US" sz="1400" dirty="0"/>
                    </a:p>
                  </a:txBody>
                  <a:tcPr anchor="ctr"/>
                </a:tc>
                <a:tc>
                  <a:txBody>
                    <a:bodyPr/>
                    <a:lstStyle/>
                    <a:p>
                      <a:pPr algn="ctr"/>
                      <a:r>
                        <a:rPr lang="en-US" sz="1400" dirty="0" smtClean="0"/>
                        <a:t>5</a:t>
                      </a:r>
                      <a:endParaRPr lang="en-US" sz="1400" dirty="0"/>
                    </a:p>
                  </a:txBody>
                  <a:tcPr anchor="ctr"/>
                </a:tc>
              </a:tr>
              <a:tr h="960120">
                <a:tc>
                  <a:txBody>
                    <a:bodyPr/>
                    <a:lstStyle/>
                    <a:p>
                      <a:pPr algn="ctr"/>
                      <a:r>
                        <a:rPr lang="en-US" sz="1400" dirty="0" smtClean="0"/>
                        <a:t>4</a:t>
                      </a:r>
                      <a:endParaRPr lang="en-US" sz="1400" dirty="0"/>
                    </a:p>
                  </a:txBody>
                  <a:tcPr anchor="ctr"/>
                </a:tc>
                <a:tc>
                  <a:txBody>
                    <a:bodyPr/>
                    <a:lstStyle/>
                    <a:p>
                      <a:pPr algn="l"/>
                      <a:r>
                        <a:rPr lang="en-US" sz="1400" dirty="0" smtClean="0"/>
                        <a:t>Thank You Slide</a:t>
                      </a:r>
                      <a:endParaRPr lang="en-US" sz="1400" dirty="0"/>
                    </a:p>
                  </a:txBody>
                  <a:tcPr anchor="ctr"/>
                </a:tc>
                <a:tc>
                  <a:txBody>
                    <a:bodyPr/>
                    <a:lstStyle/>
                    <a:p>
                      <a:pPr algn="ctr"/>
                      <a:r>
                        <a:rPr lang="en-US" sz="1400" dirty="0" smtClean="0"/>
                        <a:t>6</a:t>
                      </a:r>
                      <a:endParaRPr lang="en-US" sz="1400" dirty="0"/>
                    </a:p>
                  </a:txBody>
                  <a:tcPr anchor="ctr"/>
                </a:tc>
              </a:tr>
            </a:tbl>
          </a:graphicData>
        </a:graphic>
      </p:graphicFrame>
      <p:sp>
        <p:nvSpPr>
          <p:cNvPr id="10" name="Text Placeholder 9"/>
          <p:cNvSpPr>
            <a:spLocks noGrp="1"/>
          </p:cNvSpPr>
          <p:nvPr>
            <p:ph type="body" sz="quarter" idx="17"/>
          </p:nvPr>
        </p:nvSpPr>
        <p:spPr/>
        <p:txBody>
          <a:bodyPr/>
          <a:lstStyle/>
          <a:p>
            <a:r>
              <a:rPr lang="en-US" smtClean="0"/>
              <a:t>Table of Contents</a:t>
            </a:r>
            <a:endParaRPr lang="en-US" dirty="0"/>
          </a:p>
        </p:txBody>
      </p:sp>
      <p:sp>
        <p:nvSpPr>
          <p:cNvPr id="4" name="Text Box 2"/>
          <p:cNvSpPr txBox="1">
            <a:spLocks noChangeArrowheads="1"/>
          </p:cNvSpPr>
          <p:nvPr/>
        </p:nvSpPr>
        <p:spPr bwMode="auto">
          <a:xfrm>
            <a:off x="304800" y="6079481"/>
            <a:ext cx="1139825" cy="6080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B3EF"/>
                </a:solidFill>
                <a:effectLst/>
                <a:latin typeface="Arial Black" pitchFamily="34" charset="0"/>
              </a:rPr>
              <a:t>Mac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B3EF"/>
                </a:solidFill>
                <a:effectLst/>
                <a:latin typeface="Arial Black" pitchFamily="34" charset="0"/>
              </a:rPr>
              <a:t>Millan</a:t>
            </a:r>
            <a:endParaRPr kumimoji="0" lang="en-US" sz="2000" b="0" i="0" u="none" strike="noStrike" cap="none" normalizeH="0" baseline="0" dirty="0" smtClean="0">
              <a:ln>
                <a:noFill/>
              </a:ln>
              <a:solidFill>
                <a:schemeClr val="tx1"/>
              </a:solidFill>
              <a:effectLst/>
              <a:latin typeface="Arial" pitchFamily="34" charset="0"/>
            </a:endParaRPr>
          </a:p>
        </p:txBody>
      </p:sp>
      <p:sp>
        <p:nvSpPr>
          <p:cNvPr id="5" name="Text Box 3"/>
          <p:cNvSpPr txBox="1">
            <a:spLocks noChangeArrowheads="1"/>
          </p:cNvSpPr>
          <p:nvPr/>
        </p:nvSpPr>
        <p:spPr bwMode="auto">
          <a:xfrm>
            <a:off x="304800" y="6634463"/>
            <a:ext cx="856306" cy="2235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1" u="none" strike="noStrike" cap="none" normalizeH="0" baseline="0" dirty="0" smtClean="0">
                <a:ln>
                  <a:noFill/>
                </a:ln>
                <a:solidFill>
                  <a:schemeClr val="tx1"/>
                </a:solidFill>
                <a:effectLst/>
                <a:latin typeface="Arial" pitchFamily="34" charset="0"/>
              </a:rPr>
              <a:t>Search Marketing</a:t>
            </a:r>
            <a:endParaRPr kumimoji="0" lang="en-US" sz="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Placeholder 16"/>
          <p:cNvGraphicFramePr>
            <a:graphicFrameLocks noGrp="1"/>
          </p:cNvGraphicFramePr>
          <p:nvPr>
            <p:ph type="tbl" sz="quarter" idx="16"/>
          </p:nvPr>
        </p:nvGraphicFramePr>
        <p:xfrm>
          <a:off x="4953000" y="990600"/>
          <a:ext cx="3886200" cy="4452258"/>
        </p:xfrm>
        <a:graphic>
          <a:graphicData uri="http://schemas.openxmlformats.org/drawingml/2006/table">
            <a:tbl>
              <a:tblPr firstRow="1" bandRow="1">
                <a:tableStyleId>{BC89EF96-8CEA-46FF-86C4-4CE0E7609802}</a:tableStyleId>
              </a:tblPr>
              <a:tblGrid>
                <a:gridCol w="990600"/>
                <a:gridCol w="1905000"/>
                <a:gridCol w="990600"/>
              </a:tblGrid>
              <a:tr h="533400">
                <a:tc>
                  <a:txBody>
                    <a:bodyPr/>
                    <a:lstStyle/>
                    <a:p>
                      <a:pPr algn="ctr"/>
                      <a:r>
                        <a:rPr lang="en-US" sz="1600" dirty="0" err="1" smtClean="0"/>
                        <a:t>S.No</a:t>
                      </a:r>
                      <a:r>
                        <a:rPr lang="en-US" sz="1600" dirty="0" smtClean="0"/>
                        <a:t>.</a:t>
                      </a:r>
                      <a:endParaRPr lang="en-US" sz="1600" dirty="0"/>
                    </a:p>
                  </a:txBody>
                  <a:tcPr anchor="ctr"/>
                </a:tc>
                <a:tc>
                  <a:txBody>
                    <a:bodyPr/>
                    <a:lstStyle/>
                    <a:p>
                      <a:pPr algn="ctr"/>
                      <a:r>
                        <a:rPr lang="en-US" sz="1600" dirty="0" smtClean="0"/>
                        <a:t>Network Type</a:t>
                      </a:r>
                      <a:endParaRPr lang="en-US" sz="1600" dirty="0"/>
                    </a:p>
                  </a:txBody>
                  <a:tcPr anchor="ctr"/>
                </a:tc>
                <a:tc>
                  <a:txBody>
                    <a:bodyPr/>
                    <a:lstStyle/>
                    <a:p>
                      <a:pPr algn="ctr"/>
                      <a:r>
                        <a:rPr lang="en-US" sz="1600" dirty="0" smtClean="0"/>
                        <a:t>Ratings</a:t>
                      </a:r>
                      <a:endParaRPr lang="en-US" sz="1600" dirty="0"/>
                    </a:p>
                  </a:txBody>
                  <a:tcPr anchor="ctr"/>
                </a:tc>
              </a:tr>
              <a:tr h="653143">
                <a:tc>
                  <a:txBody>
                    <a:bodyPr/>
                    <a:lstStyle/>
                    <a:p>
                      <a:pPr algn="ctr"/>
                      <a:r>
                        <a:rPr lang="en-US" sz="1400" dirty="0" smtClean="0"/>
                        <a:t>1.</a:t>
                      </a:r>
                      <a:endParaRPr lang="en-US" sz="1400" dirty="0"/>
                    </a:p>
                  </a:txBody>
                  <a:tcPr anchor="ctr"/>
                </a:tc>
                <a:tc>
                  <a:txBody>
                    <a:bodyPr/>
                    <a:lstStyle/>
                    <a:p>
                      <a:pPr algn="ctr"/>
                      <a:r>
                        <a:rPr lang="en-US" sz="1400" dirty="0" smtClean="0"/>
                        <a:t>Category A</a:t>
                      </a:r>
                      <a:endParaRPr lang="en-US" sz="1400" dirty="0"/>
                    </a:p>
                  </a:txBody>
                  <a:tcPr anchor="ctr"/>
                </a:tc>
                <a:tc>
                  <a:txBody>
                    <a:bodyPr/>
                    <a:lstStyle/>
                    <a:p>
                      <a:pPr algn="ctr"/>
                      <a:r>
                        <a:rPr lang="en-US" sz="1400" dirty="0" smtClean="0"/>
                        <a:t>4/10</a:t>
                      </a:r>
                      <a:endParaRPr lang="en-US" sz="1400" dirty="0"/>
                    </a:p>
                  </a:txBody>
                  <a:tcPr anchor="ctr"/>
                </a:tc>
              </a:tr>
              <a:tr h="653143">
                <a:tc>
                  <a:txBody>
                    <a:bodyPr/>
                    <a:lstStyle/>
                    <a:p>
                      <a:pPr algn="ctr"/>
                      <a:r>
                        <a:rPr lang="en-US" sz="1400" dirty="0" smtClean="0"/>
                        <a:t>2.</a:t>
                      </a:r>
                      <a:endParaRPr lang="en-US" sz="1400" dirty="0"/>
                    </a:p>
                  </a:txBody>
                  <a:tcPr anchor="ctr"/>
                </a:tc>
                <a:tc>
                  <a:txBody>
                    <a:bodyPr/>
                    <a:lstStyle/>
                    <a:p>
                      <a:pPr algn="ctr"/>
                      <a:r>
                        <a:rPr lang="en-US" sz="1400" dirty="0" smtClean="0"/>
                        <a:t>Category B</a:t>
                      </a:r>
                      <a:endParaRPr lang="en-US" sz="1400" dirty="0"/>
                    </a:p>
                  </a:txBody>
                  <a:tcPr anchor="ctr"/>
                </a:tc>
                <a:tc>
                  <a:txBody>
                    <a:bodyPr/>
                    <a:lstStyle/>
                    <a:p>
                      <a:pPr algn="ctr"/>
                      <a:r>
                        <a:rPr lang="en-US" sz="1400" dirty="0" smtClean="0"/>
                        <a:t>6/10</a:t>
                      </a:r>
                      <a:endParaRPr lang="en-US" sz="1400" dirty="0"/>
                    </a:p>
                  </a:txBody>
                  <a:tcPr anchor="ctr"/>
                </a:tc>
              </a:tr>
              <a:tr h="653143">
                <a:tc>
                  <a:txBody>
                    <a:bodyPr/>
                    <a:lstStyle/>
                    <a:p>
                      <a:pPr algn="ctr"/>
                      <a:r>
                        <a:rPr lang="en-US" sz="1400" dirty="0" smtClean="0"/>
                        <a:t>3.</a:t>
                      </a:r>
                      <a:endParaRPr lang="en-US" sz="1400" dirty="0"/>
                    </a:p>
                  </a:txBody>
                  <a:tcPr anchor="ctr"/>
                </a:tc>
                <a:tc>
                  <a:txBody>
                    <a:bodyPr/>
                    <a:lstStyle/>
                    <a:p>
                      <a:pPr algn="ctr"/>
                      <a:r>
                        <a:rPr lang="en-US" sz="1400" dirty="0" smtClean="0"/>
                        <a:t>Category C</a:t>
                      </a:r>
                      <a:endParaRPr lang="en-US" sz="1400" dirty="0"/>
                    </a:p>
                  </a:txBody>
                  <a:tcPr anchor="ctr"/>
                </a:tc>
                <a:tc>
                  <a:txBody>
                    <a:bodyPr/>
                    <a:lstStyle/>
                    <a:p>
                      <a:pPr algn="ctr"/>
                      <a:r>
                        <a:rPr lang="en-US" sz="1400" dirty="0" smtClean="0"/>
                        <a:t>2/10</a:t>
                      </a:r>
                      <a:endParaRPr lang="en-US" sz="1400" dirty="0"/>
                    </a:p>
                  </a:txBody>
                  <a:tcPr anchor="ctr"/>
                </a:tc>
              </a:tr>
              <a:tr h="653143">
                <a:tc>
                  <a:txBody>
                    <a:bodyPr/>
                    <a:lstStyle/>
                    <a:p>
                      <a:pPr algn="ctr"/>
                      <a:r>
                        <a:rPr lang="en-US" sz="1400" dirty="0" smtClean="0"/>
                        <a:t>4.</a:t>
                      </a:r>
                      <a:endParaRPr lang="en-US" sz="1400" dirty="0"/>
                    </a:p>
                  </a:txBody>
                  <a:tcPr anchor="ctr"/>
                </a:tc>
                <a:tc>
                  <a:txBody>
                    <a:bodyPr/>
                    <a:lstStyle/>
                    <a:p>
                      <a:pPr algn="ctr"/>
                      <a:r>
                        <a:rPr lang="en-US" sz="1400" dirty="0" smtClean="0"/>
                        <a:t>Category D</a:t>
                      </a:r>
                      <a:endParaRPr lang="en-US" sz="1400" dirty="0"/>
                    </a:p>
                  </a:txBody>
                  <a:tcPr anchor="ctr"/>
                </a:tc>
                <a:tc>
                  <a:txBody>
                    <a:bodyPr/>
                    <a:lstStyle/>
                    <a:p>
                      <a:pPr algn="ctr"/>
                      <a:r>
                        <a:rPr lang="en-US" sz="1400" dirty="0" smtClean="0"/>
                        <a:t>8/10</a:t>
                      </a:r>
                      <a:endParaRPr lang="en-US" sz="1400" dirty="0"/>
                    </a:p>
                  </a:txBody>
                  <a:tcPr anchor="ctr"/>
                </a:tc>
              </a:tr>
              <a:tr h="653143">
                <a:tc>
                  <a:txBody>
                    <a:bodyPr/>
                    <a:lstStyle/>
                    <a:p>
                      <a:pPr algn="ctr"/>
                      <a:r>
                        <a:rPr lang="en-US" sz="1400" dirty="0" smtClean="0"/>
                        <a:t>5.</a:t>
                      </a:r>
                      <a:endParaRPr lang="en-US" sz="1400" dirty="0"/>
                    </a:p>
                  </a:txBody>
                  <a:tcPr anchor="ctr"/>
                </a:tc>
                <a:tc>
                  <a:txBody>
                    <a:bodyPr/>
                    <a:lstStyle/>
                    <a:p>
                      <a:pPr algn="ctr"/>
                      <a:r>
                        <a:rPr lang="en-US" sz="1400" dirty="0" smtClean="0"/>
                        <a:t>Category E</a:t>
                      </a:r>
                      <a:endParaRPr lang="en-US" sz="1400" dirty="0"/>
                    </a:p>
                  </a:txBody>
                  <a:tcPr anchor="ctr"/>
                </a:tc>
                <a:tc>
                  <a:txBody>
                    <a:bodyPr/>
                    <a:lstStyle/>
                    <a:p>
                      <a:pPr algn="ctr"/>
                      <a:r>
                        <a:rPr lang="en-US" sz="1400" dirty="0" smtClean="0"/>
                        <a:t>7/10</a:t>
                      </a:r>
                      <a:endParaRPr lang="en-US" sz="1400" dirty="0"/>
                    </a:p>
                  </a:txBody>
                  <a:tcPr anchor="ctr"/>
                </a:tc>
              </a:tr>
              <a:tr h="653143">
                <a:tc>
                  <a:txBody>
                    <a:bodyPr/>
                    <a:lstStyle/>
                    <a:p>
                      <a:pPr algn="ctr"/>
                      <a:r>
                        <a:rPr lang="en-US" sz="1400" dirty="0" smtClean="0"/>
                        <a:t>6.</a:t>
                      </a:r>
                      <a:endParaRPr lang="en-US" sz="1400" dirty="0"/>
                    </a:p>
                  </a:txBody>
                  <a:tcPr anchor="ctr"/>
                </a:tc>
                <a:tc>
                  <a:txBody>
                    <a:bodyPr/>
                    <a:lstStyle/>
                    <a:p>
                      <a:pPr algn="ctr"/>
                      <a:r>
                        <a:rPr lang="en-US" sz="1400" dirty="0" smtClean="0"/>
                        <a:t>Category F</a:t>
                      </a:r>
                      <a:endParaRPr lang="en-US" sz="1400" dirty="0"/>
                    </a:p>
                  </a:txBody>
                  <a:tcPr anchor="ctr"/>
                </a:tc>
                <a:tc>
                  <a:txBody>
                    <a:bodyPr/>
                    <a:lstStyle/>
                    <a:p>
                      <a:pPr algn="ctr"/>
                      <a:r>
                        <a:rPr lang="en-US" sz="1400" dirty="0" smtClean="0"/>
                        <a:t>9/10</a:t>
                      </a:r>
                      <a:endParaRPr lang="en-US" sz="1400" dirty="0"/>
                    </a:p>
                  </a:txBody>
                  <a:tcPr anchor="ctr"/>
                </a:tc>
              </a:tr>
            </a:tbl>
          </a:graphicData>
        </a:graphic>
      </p:graphicFrame>
      <p:sp>
        <p:nvSpPr>
          <p:cNvPr id="9" name="Text Placeholder 8"/>
          <p:cNvSpPr>
            <a:spLocks noGrp="1"/>
          </p:cNvSpPr>
          <p:nvPr>
            <p:ph type="body" sz="quarter" idx="17"/>
          </p:nvPr>
        </p:nvSpPr>
        <p:spPr/>
        <p:txBody>
          <a:bodyPr/>
          <a:lstStyle/>
          <a:p>
            <a:r>
              <a:rPr lang="en-US" smtClean="0"/>
              <a:t>Information Layout Slide with Table</a:t>
            </a:r>
            <a:endParaRPr lang="en-US" dirty="0"/>
          </a:p>
        </p:txBody>
      </p:sp>
      <p:sp>
        <p:nvSpPr>
          <p:cNvPr id="10" name="Text Placeholder 9"/>
          <p:cNvSpPr>
            <a:spLocks noGrp="1"/>
          </p:cNvSpPr>
          <p:nvPr>
            <p:ph type="body" sz="quarter" idx="19"/>
          </p:nvPr>
        </p:nvSpPr>
        <p:spPr/>
        <p:txBody>
          <a:bodyPr/>
          <a:lstStyle/>
          <a:p>
            <a:endParaRPr lang="en-US" smtClean="0"/>
          </a:p>
          <a:p>
            <a:r>
              <a:rPr lang="en-US" smtClean="0"/>
              <a:t>Fusce auctor malesuada justo. Duis viverra luctus orci. Nulla </a:t>
            </a:r>
          </a:p>
          <a:p>
            <a:r>
              <a:rPr lang="en-US" smtClean="0"/>
              <a:t>sollicitudin, velit ut congue vehicula, nisl purus tristique justo, id</a:t>
            </a:r>
          </a:p>
          <a:p>
            <a:r>
              <a:rPr lang="en-US" smtClean="0"/>
              <a:t>posuere nulla massa a leo. Duis nec tellus. Sed interdum. Duis nec tellus. Sed interdum.  Phasellus vulputate. Nulla tincidunt lorem quis metus. Vestibulum porttitor,lacus eu euismod condimentum, orci mi porta velit, mattis aliquamnisi dui id odio. Duis nec tellus. Sed interdum. Duis nec tellus. Sed interdum.  Phasellus vulputate Duis nec tellus. Sed interdum. Duis nec tellus. Sed interdum.  Phasellus vulputate Duis nec tellus. Sed interdum. Duis nec tellus. </a:t>
            </a:r>
            <a:endParaRPr lang="en-US" dirty="0"/>
          </a:p>
        </p:txBody>
      </p:sp>
      <p:sp>
        <p:nvSpPr>
          <p:cNvPr id="12" name="Text Placeholder 11"/>
          <p:cNvSpPr>
            <a:spLocks noGrp="1"/>
          </p:cNvSpPr>
          <p:nvPr>
            <p:ph type="body" sz="quarter" idx="20"/>
          </p:nvPr>
        </p:nvSpPr>
        <p:spPr/>
        <p:txBody>
          <a:bodyPr/>
          <a:lstStyle/>
          <a:p>
            <a:r>
              <a:rPr lang="en-US" smtClean="0"/>
              <a:t>BIO. CECIL MACMILLAN. Chief Technology Officer.</a:t>
            </a:r>
            <a:endParaRPr lang="en-US" dirty="0" smtClean="0"/>
          </a:p>
        </p:txBody>
      </p:sp>
      <p:sp>
        <p:nvSpPr>
          <p:cNvPr id="15" name="Text Placeholder 14"/>
          <p:cNvSpPr>
            <a:spLocks noGrp="1"/>
          </p:cNvSpPr>
          <p:nvPr>
            <p:ph type="body" sz="quarter" idx="21"/>
          </p:nvPr>
        </p:nvSpPr>
        <p:spPr/>
        <p:txBody>
          <a:bodyPr/>
          <a:lstStyle/>
          <a:p>
            <a:endParaRPr lang="en-US" smtClean="0"/>
          </a:p>
          <a:p>
            <a:r>
              <a:rPr lang="en-US" smtClean="0"/>
              <a:t>Fusce auctor malesuada justo. Duis viverra luctus orci. Nulla </a:t>
            </a:r>
          </a:p>
          <a:p>
            <a:r>
              <a:rPr lang="en-US" smtClean="0"/>
              <a:t>sollicitudin, velit ut congue vehicula, nisl purus tristique justo, id</a:t>
            </a:r>
          </a:p>
          <a:p>
            <a:r>
              <a:rPr lang="en-US" smtClean="0"/>
              <a:t>posuere nulla massa a leo. Duis nec tellus. Sed interdum. Duis nec tellus. Sed interdum.  Phasellus vulputate. Nulla tincidunt lorem quis metus. Vestibulum porttitor,lacus eu euismod condimentum, orci mi porta velit, mattis aliquamnisi dui id odio. Duis nec tellus. Sed interdum. Duis nec tellus. Sed interdum.  Phasellus vulputate. </a:t>
            </a:r>
          </a:p>
          <a:p>
            <a:endParaRPr lang="en-US" dirty="0"/>
          </a:p>
        </p:txBody>
      </p:sp>
      <p:sp>
        <p:nvSpPr>
          <p:cNvPr id="16" name="Text Placeholder 15"/>
          <p:cNvSpPr>
            <a:spLocks noGrp="1"/>
          </p:cNvSpPr>
          <p:nvPr>
            <p:ph type="body" sz="quarter" idx="22"/>
          </p:nvPr>
        </p:nvSpPr>
        <p:spPr/>
        <p:txBody>
          <a:bodyPr/>
          <a:lstStyle/>
          <a:p>
            <a:r>
              <a:rPr lang="en-US" smtClean="0"/>
              <a:t>BIO. MICHAEL MACMILLAN. Manager of SEO Consulting.</a:t>
            </a:r>
            <a:endParaRPr lang="en-US" dirty="0" smtClean="0"/>
          </a:p>
        </p:txBody>
      </p:sp>
      <p:sp>
        <p:nvSpPr>
          <p:cNvPr id="8" name="Text Box 2"/>
          <p:cNvSpPr txBox="1">
            <a:spLocks noChangeArrowheads="1"/>
          </p:cNvSpPr>
          <p:nvPr/>
        </p:nvSpPr>
        <p:spPr bwMode="auto">
          <a:xfrm>
            <a:off x="304800" y="6079481"/>
            <a:ext cx="1139825" cy="6080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B3EF"/>
                </a:solidFill>
                <a:effectLst/>
                <a:latin typeface="Arial Black" pitchFamily="34" charset="0"/>
              </a:rPr>
              <a:t>Mac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B3EF"/>
                </a:solidFill>
                <a:effectLst/>
                <a:latin typeface="Arial Black" pitchFamily="34" charset="0"/>
              </a:rPr>
              <a:t>Millan</a:t>
            </a:r>
            <a:endParaRPr kumimoji="0" lang="en-US" sz="2000" b="0" i="0" u="none" strike="noStrike" cap="none" normalizeH="0" baseline="0" dirty="0" smtClean="0">
              <a:ln>
                <a:noFill/>
              </a:ln>
              <a:solidFill>
                <a:schemeClr val="tx1"/>
              </a:solidFill>
              <a:effectLst/>
              <a:latin typeface="Arial" pitchFamily="34" charset="0"/>
            </a:endParaRPr>
          </a:p>
        </p:txBody>
      </p:sp>
      <p:sp>
        <p:nvSpPr>
          <p:cNvPr id="11" name="Text Box 3"/>
          <p:cNvSpPr txBox="1">
            <a:spLocks noChangeArrowheads="1"/>
          </p:cNvSpPr>
          <p:nvPr/>
        </p:nvSpPr>
        <p:spPr bwMode="auto">
          <a:xfrm>
            <a:off x="304800" y="6634463"/>
            <a:ext cx="856306" cy="2235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1" u="none" strike="noStrike" cap="none" normalizeH="0" baseline="0" dirty="0" smtClean="0">
                <a:ln>
                  <a:noFill/>
                </a:ln>
                <a:solidFill>
                  <a:schemeClr val="tx1"/>
                </a:solidFill>
                <a:effectLst/>
                <a:latin typeface="Arial" pitchFamily="34" charset="0"/>
              </a:rPr>
              <a:t>Search Marketing</a:t>
            </a:r>
            <a:endParaRPr kumimoji="0" lang="en-US" sz="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p:txBody>
          <a:bodyPr/>
          <a:lstStyle/>
          <a:p>
            <a:r>
              <a:rPr lang="en-US" smtClean="0"/>
              <a:t>Fusce auctor malesuada justo. Duis viverra luctus orci. Nulla sollicitudin, velit ut congue vehicula, nisl purus tristique justo, id osuere nulla massa a leo. Duis nec tellus. Sed interdum. asellusvulputate. Nulla tincidunt lorem quis metus. Duis viverra luctusorci. Nulla sollicitudin, velit ut congue purus tristiquejusto, </a:t>
            </a:r>
            <a:endParaRPr lang="en-US" dirty="0"/>
          </a:p>
        </p:txBody>
      </p:sp>
      <p:graphicFrame>
        <p:nvGraphicFramePr>
          <p:cNvPr id="17" name="Chart Placeholder 16"/>
          <p:cNvGraphicFramePr>
            <a:graphicFrameLocks noGrp="1"/>
          </p:cNvGraphicFramePr>
          <p:nvPr>
            <p:ph type="chart" sz="quarter" idx="18"/>
          </p:nvPr>
        </p:nvGraphicFramePr>
        <p:xfrm>
          <a:off x="152400" y="990600"/>
          <a:ext cx="4419600" cy="2895600"/>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 Placeholder 13"/>
          <p:cNvSpPr>
            <a:spLocks noGrp="1"/>
          </p:cNvSpPr>
          <p:nvPr>
            <p:ph type="body" sz="quarter" idx="19"/>
          </p:nvPr>
        </p:nvSpPr>
        <p:spPr/>
        <p:txBody>
          <a:bodyPr/>
          <a:lstStyle/>
          <a:p>
            <a:endParaRPr lang="en-US" smtClean="0"/>
          </a:p>
          <a:p>
            <a:r>
              <a:rPr lang="en-US" smtClean="0"/>
              <a:t>Fusce auctor malesuada justo. Duis viverra luctus orci. Nulla </a:t>
            </a:r>
          </a:p>
          <a:p>
            <a:r>
              <a:rPr lang="en-US" smtClean="0"/>
              <a:t>sollicitudin, velit ut congue vehicula, nisl purus tristique justo, id</a:t>
            </a:r>
          </a:p>
          <a:p>
            <a:r>
              <a:rPr lang="en-US" smtClean="0"/>
              <a:t>posuere nulla massa a leo. Duis nec tellus. Sed interdum. Duis nec tellus. Sed interdum.  Phasellus vulputate. Nulla tincidunt lorem quis metus. Vestibulum porttitor,lacus eu euismod condimentum, orci mi porta velit, mattis aliquamnisi dui id odio. Duis nec tellus. Sed interdum. Duis nec tellus. Sed interdum.  Phasellus vulputate. </a:t>
            </a:r>
          </a:p>
          <a:p>
            <a:endParaRPr lang="en-US" smtClean="0"/>
          </a:p>
          <a:p>
            <a:endParaRPr lang="en-US" dirty="0"/>
          </a:p>
        </p:txBody>
      </p:sp>
      <p:sp>
        <p:nvSpPr>
          <p:cNvPr id="12" name="Text Placeholder 11"/>
          <p:cNvSpPr>
            <a:spLocks noGrp="1"/>
          </p:cNvSpPr>
          <p:nvPr>
            <p:ph type="body" sz="quarter" idx="17"/>
          </p:nvPr>
        </p:nvSpPr>
        <p:spPr/>
        <p:txBody>
          <a:bodyPr/>
          <a:lstStyle/>
          <a:p>
            <a:r>
              <a:rPr lang="en-US" smtClean="0"/>
              <a:t>Information Layout Slide with Bar Graph</a:t>
            </a:r>
            <a:endParaRPr lang="en-US" dirty="0"/>
          </a:p>
        </p:txBody>
      </p:sp>
      <p:sp>
        <p:nvSpPr>
          <p:cNvPr id="15" name="Text Placeholder 14"/>
          <p:cNvSpPr>
            <a:spLocks noGrp="1"/>
          </p:cNvSpPr>
          <p:nvPr>
            <p:ph type="body" sz="quarter" idx="20"/>
          </p:nvPr>
        </p:nvSpPr>
        <p:spPr/>
        <p:txBody>
          <a:bodyPr/>
          <a:lstStyle/>
          <a:p>
            <a:r>
              <a:rPr lang="en-US" smtClean="0"/>
              <a:t>BIO. MICHAEL MACMILLAN. Manager of SEO Consulting.</a:t>
            </a:r>
          </a:p>
          <a:p>
            <a:endParaRPr lang="en-US" dirty="0"/>
          </a:p>
        </p:txBody>
      </p:sp>
      <p:sp>
        <p:nvSpPr>
          <p:cNvPr id="16" name="Text Placeholder 15"/>
          <p:cNvSpPr>
            <a:spLocks noGrp="1"/>
          </p:cNvSpPr>
          <p:nvPr>
            <p:ph type="body" sz="quarter" idx="21"/>
          </p:nvPr>
        </p:nvSpPr>
        <p:spPr/>
        <p:txBody>
          <a:bodyPr/>
          <a:lstStyle/>
          <a:p>
            <a:r>
              <a:rPr lang="en-US" smtClean="0"/>
              <a:t>STAND OUT</a:t>
            </a:r>
          </a:p>
          <a:p>
            <a:r>
              <a:rPr lang="en-US" smtClean="0"/>
              <a:t>FROM THE</a:t>
            </a:r>
          </a:p>
          <a:p>
            <a:r>
              <a:rPr lang="en-US" smtClean="0"/>
              <a:t>CROWD</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p:txBody>
          <a:bodyPr/>
          <a:lstStyle/>
          <a:p>
            <a:r>
              <a:rPr lang="en-US" smtClean="0"/>
              <a:t>Fusce auctor malesuada justo. Duis viverra luctus orci. Nulla sollicitudin, velit ut congue vehicula, nisl purus tristique justo, id posuere nulla massa a leo. Duis nec tellus. Sed interdum. Duis nec tellus. Sed interdum.  Phasellus vulputate. Nulla tincidunt lorem quis metus. Vestibulum porttitor,lacus eu euismod condimentum, orci mi porta velit, mattis aliquamnisi dui id odio. Curabitur tellus arcu,dignissim ac, ornare vitae. Fusce auctor malesuada justo. Duis viverra luctus orci. Nulla sollicitudin, velit ut congue vehicula, nisl purus tristique justo.. </a:t>
            </a:r>
            <a:endParaRPr lang="en-US" dirty="0" smtClean="0"/>
          </a:p>
        </p:txBody>
      </p:sp>
      <p:sp>
        <p:nvSpPr>
          <p:cNvPr id="13" name="Text Placeholder 12"/>
          <p:cNvSpPr>
            <a:spLocks noGrp="1"/>
          </p:cNvSpPr>
          <p:nvPr>
            <p:ph type="body" sz="quarter" idx="15"/>
          </p:nvPr>
        </p:nvSpPr>
        <p:spPr/>
        <p:txBody>
          <a:bodyPr/>
          <a:lstStyle/>
          <a:p>
            <a:r>
              <a:rPr lang="en-US" smtClean="0"/>
              <a:t>Fusce auctor malesuada justo. </a:t>
            </a:r>
            <a:endParaRPr lang="en-US" dirty="0"/>
          </a:p>
        </p:txBody>
      </p:sp>
      <p:graphicFrame>
        <p:nvGraphicFramePr>
          <p:cNvPr id="20" name="Chart Placeholder 19"/>
          <p:cNvGraphicFramePr>
            <a:graphicFrameLocks noGrp="1"/>
          </p:cNvGraphicFramePr>
          <p:nvPr>
            <p:ph type="chart" sz="quarter" idx="18"/>
          </p:nvPr>
        </p:nvGraphicFramePr>
        <p:xfrm>
          <a:off x="4800600" y="1066800"/>
          <a:ext cx="4038600" cy="2590800"/>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 Placeholder 15"/>
          <p:cNvSpPr>
            <a:spLocks noGrp="1"/>
          </p:cNvSpPr>
          <p:nvPr>
            <p:ph type="body" sz="quarter" idx="19"/>
          </p:nvPr>
        </p:nvSpPr>
        <p:spPr/>
        <p:txBody>
          <a:bodyPr/>
          <a:lstStyle/>
          <a:p>
            <a:endParaRPr lang="en-US" smtClean="0"/>
          </a:p>
          <a:p>
            <a:r>
              <a:rPr lang="en-US" smtClean="0"/>
              <a:t>Fusce auctor malesuada justo. Duis viverra luctus orci. Nulla </a:t>
            </a:r>
          </a:p>
          <a:p>
            <a:r>
              <a:rPr lang="en-US" smtClean="0"/>
              <a:t>sollicitudin, velit ut congue vehicula, nisl purus tristique justo, id posuere nulla massa a leo. Duis nec tellus. Sed interdum. Duis nec tellus. Sed interdum.  Phasellus vulputate. Nulla tincidunt lorem quis metus. Vestibulum porttitor,lacus eu euismod condimentum, orci mi porta velit, </a:t>
            </a:r>
          </a:p>
          <a:p>
            <a:endParaRPr lang="en-US" smtClean="0"/>
          </a:p>
          <a:p>
            <a:endParaRPr lang="en-US" dirty="0"/>
          </a:p>
        </p:txBody>
      </p:sp>
      <p:sp>
        <p:nvSpPr>
          <p:cNvPr id="14" name="Text Placeholder 13"/>
          <p:cNvSpPr>
            <a:spLocks noGrp="1"/>
          </p:cNvSpPr>
          <p:nvPr>
            <p:ph type="body" sz="quarter" idx="17"/>
          </p:nvPr>
        </p:nvSpPr>
        <p:spPr/>
        <p:txBody>
          <a:bodyPr/>
          <a:lstStyle/>
          <a:p>
            <a:r>
              <a:rPr lang="en-US" smtClean="0"/>
              <a:t>Information Layout Slide with Pie Chart</a:t>
            </a:r>
            <a:endParaRPr lang="en-US" dirty="0"/>
          </a:p>
        </p:txBody>
      </p:sp>
      <p:sp>
        <p:nvSpPr>
          <p:cNvPr id="17" name="Text Placeholder 16"/>
          <p:cNvSpPr>
            <a:spLocks noGrp="1"/>
          </p:cNvSpPr>
          <p:nvPr>
            <p:ph type="body" sz="quarter" idx="20"/>
          </p:nvPr>
        </p:nvSpPr>
        <p:spPr/>
        <p:txBody>
          <a:bodyPr/>
          <a:lstStyle/>
          <a:p>
            <a:r>
              <a:rPr lang="en-US" smtClean="0"/>
              <a:t>Fusce auctor malesuada justo. </a:t>
            </a:r>
            <a:endParaRPr lang="en-US" dirty="0" smtClean="0"/>
          </a:p>
        </p:txBody>
      </p:sp>
      <p:sp>
        <p:nvSpPr>
          <p:cNvPr id="18" name="Text Placeholder 17"/>
          <p:cNvSpPr>
            <a:spLocks noGrp="1"/>
          </p:cNvSpPr>
          <p:nvPr>
            <p:ph type="body" sz="quarter" idx="21"/>
          </p:nvPr>
        </p:nvSpPr>
        <p:spPr/>
        <p:txBody>
          <a:bodyPr/>
          <a:lstStyle/>
          <a:p>
            <a:r>
              <a:rPr lang="en-US" smtClean="0"/>
              <a:t>Fusce auctor malesuada justo. Duis viverra luctus orci. Nulla sollicitudin, velit ut congue vehicula, nisl purus tristique justo, id posuere nulla massa a leo. Duis nec tellus. Sed interdum. Duis nec tellus. Sed interdum.  Phasellus vulputate. Nulla tincidunt lorem quis metus. Vestibulum porttitor,lacus eu euismod condimentum, orci mi porta velit, mattis aliquamnisi dui id odio. Curabitur tellus arcu,dignissim ac, ornare vitae. Fusce auctor malesuada justo. Duis viverra luctus orci. Nulla sollicitudin, velit ut congue vehicula, nisl purus tristique justo.. </a:t>
            </a:r>
          </a:p>
          <a:p>
            <a:endParaRPr lang="en-US" dirty="0"/>
          </a:p>
        </p:txBody>
      </p:sp>
      <p:sp>
        <p:nvSpPr>
          <p:cNvPr id="19" name="Text Placeholder 18"/>
          <p:cNvSpPr>
            <a:spLocks noGrp="1"/>
          </p:cNvSpPr>
          <p:nvPr>
            <p:ph type="body" sz="quarter" idx="22"/>
          </p:nvPr>
        </p:nvSpPr>
        <p:spPr/>
        <p:txBody>
          <a:bodyPr/>
          <a:lstStyle/>
          <a:p>
            <a:r>
              <a:rPr lang="en-US" smtClean="0"/>
              <a:t>BIO. MICHAEL MACMILLAN. Manager of SEO Consulting.</a:t>
            </a:r>
            <a:endParaRPr lang="en-US" dirty="0" smtClean="0"/>
          </a:p>
        </p:txBody>
      </p:sp>
      <p:sp>
        <p:nvSpPr>
          <p:cNvPr id="10" name="Text Box 2"/>
          <p:cNvSpPr txBox="1">
            <a:spLocks noChangeArrowheads="1"/>
          </p:cNvSpPr>
          <p:nvPr/>
        </p:nvSpPr>
        <p:spPr bwMode="auto">
          <a:xfrm>
            <a:off x="304800" y="6079481"/>
            <a:ext cx="1139825" cy="6080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B3EF"/>
                </a:solidFill>
                <a:effectLst/>
                <a:latin typeface="Arial Black" pitchFamily="34" charset="0"/>
              </a:rPr>
              <a:t>Mac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B3EF"/>
                </a:solidFill>
                <a:effectLst/>
                <a:latin typeface="Arial Black" pitchFamily="34" charset="0"/>
              </a:rPr>
              <a:t>Millan</a:t>
            </a:r>
            <a:endParaRPr kumimoji="0" lang="en-US" sz="2000" b="0" i="0" u="none" strike="noStrike" cap="none" normalizeH="0" baseline="0" dirty="0" smtClean="0">
              <a:ln>
                <a:noFill/>
              </a:ln>
              <a:solidFill>
                <a:schemeClr val="tx1"/>
              </a:solidFill>
              <a:effectLst/>
              <a:latin typeface="Arial" pitchFamily="34" charset="0"/>
            </a:endParaRPr>
          </a:p>
        </p:txBody>
      </p:sp>
      <p:sp>
        <p:nvSpPr>
          <p:cNvPr id="11" name="Text Box 3"/>
          <p:cNvSpPr txBox="1">
            <a:spLocks noChangeArrowheads="1"/>
          </p:cNvSpPr>
          <p:nvPr/>
        </p:nvSpPr>
        <p:spPr bwMode="auto">
          <a:xfrm>
            <a:off x="304800" y="6634463"/>
            <a:ext cx="856306" cy="2235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1" u="none" strike="noStrike" cap="none" normalizeH="0" baseline="0" dirty="0" smtClean="0">
                <a:ln>
                  <a:noFill/>
                </a:ln>
                <a:solidFill>
                  <a:schemeClr val="tx1"/>
                </a:solidFill>
                <a:effectLst/>
                <a:latin typeface="Arial" pitchFamily="34" charset="0"/>
              </a:rPr>
              <a:t>Search Marketing</a:t>
            </a:r>
            <a:endParaRPr kumimoji="0" lang="en-US" sz="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8"/>
          </p:nvPr>
        </p:nvSpPr>
        <p:spPr/>
        <p:txBody>
          <a:bodyPr/>
          <a:lstStyle/>
          <a:p>
            <a:r>
              <a:rPr lang="en-US" u="sng" dirty="0" smtClean="0"/>
              <a:t>FREE TRIAL!</a:t>
            </a:r>
            <a:endParaRPr lang="en-US" u="sng" dirty="0"/>
          </a:p>
        </p:txBody>
      </p:sp>
      <p:sp>
        <p:nvSpPr>
          <p:cNvPr id="23" name="Text Placeholder 22"/>
          <p:cNvSpPr>
            <a:spLocks noGrp="1"/>
          </p:cNvSpPr>
          <p:nvPr>
            <p:ph type="body" sz="quarter" idx="19"/>
          </p:nvPr>
        </p:nvSpPr>
        <p:spPr/>
        <p:txBody>
          <a:bodyPr/>
          <a:lstStyle/>
          <a:p>
            <a:r>
              <a:rPr lang="en-US" dirty="0" smtClean="0"/>
              <a:t>Call Mac </a:t>
            </a:r>
            <a:r>
              <a:rPr lang="en-US" dirty="0" err="1" smtClean="0"/>
              <a:t>Millan</a:t>
            </a:r>
            <a:endParaRPr lang="en-US" dirty="0"/>
          </a:p>
        </p:txBody>
      </p:sp>
      <p:sp>
        <p:nvSpPr>
          <p:cNvPr id="9" name="Text Placeholder 8"/>
          <p:cNvSpPr>
            <a:spLocks noGrp="1"/>
          </p:cNvSpPr>
          <p:nvPr>
            <p:ph type="body" sz="quarter" idx="17"/>
          </p:nvPr>
        </p:nvSpPr>
        <p:spPr/>
        <p:txBody>
          <a:bodyPr/>
          <a:lstStyle/>
          <a:p>
            <a:r>
              <a:rPr lang="en-US" dirty="0" smtClean="0"/>
              <a:t>Thank you</a:t>
            </a:r>
            <a:endParaRPr lang="en-US" dirty="0"/>
          </a:p>
        </p:txBody>
      </p:sp>
      <p:pic>
        <p:nvPicPr>
          <p:cNvPr id="17" name="dreamstime_7203729byn.jpg" descr="\\angler2\INKD-H\pressp0509 (INKD)\2_In_Progress\Satheesh\amontesoro_marketing_broch_85x11_tf_h\dreamstime_7203729byn.jpg"/>
          <p:cNvPicPr>
            <a:picLocks noGrp="1"/>
          </p:cNvPicPr>
          <p:nvPr>
            <p:ph type="pic" sz="quarter" idx="20"/>
          </p:nvPr>
        </p:nvPicPr>
        <p:blipFill>
          <a:blip r:embed="rId2" r:link="rId3" cstate="print"/>
          <a:srcRect t="716" b="716"/>
          <a:stretch>
            <a:fillRect/>
          </a:stretch>
        </p:blipFill>
        <p:spPr/>
      </p:pic>
      <p:sp>
        <p:nvSpPr>
          <p:cNvPr id="24" name="Text Placeholder 23"/>
          <p:cNvSpPr>
            <a:spLocks noGrp="1"/>
          </p:cNvSpPr>
          <p:nvPr>
            <p:ph type="body" sz="quarter" idx="21"/>
          </p:nvPr>
        </p:nvSpPr>
        <p:spPr/>
        <p:txBody>
          <a:bodyPr/>
          <a:lstStyle/>
          <a:p>
            <a:r>
              <a:rPr lang="en-US" dirty="0" smtClean="0"/>
              <a:t>WE WILL</a:t>
            </a:r>
          </a:p>
          <a:p>
            <a:r>
              <a:rPr lang="en-US" dirty="0" smtClean="0"/>
              <a:t>PUT YOU</a:t>
            </a:r>
          </a:p>
          <a:p>
            <a:r>
              <a:rPr lang="en-US" dirty="0" smtClean="0"/>
              <a:t>IN THE</a:t>
            </a:r>
          </a:p>
          <a:p>
            <a:r>
              <a:rPr lang="en-US" dirty="0" smtClean="0"/>
              <a:t>TOP 5</a:t>
            </a:r>
          </a:p>
          <a:p>
            <a:r>
              <a:rPr lang="en-US" dirty="0" smtClean="0"/>
              <a:t>OF YOUR</a:t>
            </a:r>
          </a:p>
          <a:p>
            <a:r>
              <a:rPr lang="en-US" dirty="0" smtClean="0"/>
              <a:t>CATEGORY</a:t>
            </a:r>
            <a:endParaRPr lang="en-US" dirty="0"/>
          </a:p>
        </p:txBody>
      </p:sp>
      <p:sp>
        <p:nvSpPr>
          <p:cNvPr id="7" name="Text Box 2"/>
          <p:cNvSpPr txBox="1">
            <a:spLocks noChangeArrowheads="1"/>
          </p:cNvSpPr>
          <p:nvPr/>
        </p:nvSpPr>
        <p:spPr bwMode="auto">
          <a:xfrm>
            <a:off x="304800" y="6079481"/>
            <a:ext cx="1139825" cy="6080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B3EF"/>
                </a:solidFill>
                <a:effectLst/>
                <a:latin typeface="Arial Black" pitchFamily="34" charset="0"/>
              </a:rPr>
              <a:t>Mac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B3EF"/>
                </a:solidFill>
                <a:effectLst/>
                <a:latin typeface="Arial Black" pitchFamily="34" charset="0"/>
              </a:rPr>
              <a:t>Millan</a:t>
            </a:r>
            <a:endParaRPr kumimoji="0" lang="en-US" sz="2000" b="0" i="0" u="none" strike="noStrike" cap="none" normalizeH="0" baseline="0" dirty="0" smtClean="0">
              <a:ln>
                <a:noFill/>
              </a:ln>
              <a:solidFill>
                <a:schemeClr val="tx1"/>
              </a:solidFill>
              <a:effectLst/>
              <a:latin typeface="Arial" pitchFamily="34" charset="0"/>
            </a:endParaRPr>
          </a:p>
        </p:txBody>
      </p:sp>
      <p:sp>
        <p:nvSpPr>
          <p:cNvPr id="8" name="Text Box 3"/>
          <p:cNvSpPr txBox="1">
            <a:spLocks noChangeArrowheads="1"/>
          </p:cNvSpPr>
          <p:nvPr/>
        </p:nvSpPr>
        <p:spPr bwMode="auto">
          <a:xfrm>
            <a:off x="304800" y="6634463"/>
            <a:ext cx="856306" cy="2235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1" u="none" strike="noStrike" cap="none" normalizeH="0" baseline="0" dirty="0" smtClean="0">
                <a:ln>
                  <a:noFill/>
                </a:ln>
                <a:solidFill>
                  <a:schemeClr val="tx1"/>
                </a:solidFill>
                <a:effectLst/>
                <a:latin typeface="Arial" pitchFamily="34" charset="0"/>
              </a:rPr>
              <a:t>Search Marketing</a:t>
            </a:r>
            <a:endParaRPr kumimoji="0" lang="en-US" sz="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kd_InternetMktgPresDesign">
  <a:themeElements>
    <a:clrScheme name="amontesoro_marketing_theme">
      <a:dk1>
        <a:srgbClr val="91278F"/>
      </a:dk1>
      <a:lt1>
        <a:srgbClr val="FFFFFF"/>
      </a:lt1>
      <a:dk2>
        <a:srgbClr val="00B0F0"/>
      </a:dk2>
      <a:lt2>
        <a:srgbClr val="FFFFFF"/>
      </a:lt2>
      <a:accent1>
        <a:srgbClr val="54D3FF"/>
      </a:accent1>
      <a:accent2>
        <a:srgbClr val="B832B5"/>
      </a:accent2>
      <a:accent3>
        <a:srgbClr val="00B0F0"/>
      </a:accent3>
      <a:accent4>
        <a:srgbClr val="822280"/>
      </a:accent4>
      <a:accent5>
        <a:srgbClr val="FFFFFF"/>
      </a:accent5>
      <a:accent6>
        <a:srgbClr val="85DFFF"/>
      </a:accent6>
      <a:hlink>
        <a:srgbClr val="822280"/>
      </a:hlink>
      <a:folHlink>
        <a:srgbClr val="00B0F0"/>
      </a:folHlink>
    </a:clrScheme>
    <a:fontScheme name="D_dmiguel_business">
      <a:majorFont>
        <a:latin typeface="trebuche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5155EC508F51499207BF9E8580242A" ma:contentTypeVersion="0" ma:contentTypeDescription="Create a new document." ma:contentTypeScope="" ma:versionID="a89e05bb319eb7a6187e108f450e7679">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747D03-7CD7-4E43-80CF-7F2A0E24E115}"/>
</file>

<file path=customXml/itemProps2.xml><?xml version="1.0" encoding="utf-8"?>
<ds:datastoreItem xmlns:ds="http://schemas.openxmlformats.org/officeDocument/2006/customXml" ds:itemID="{31883331-A20A-453D-8E45-436192AD0302}"/>
</file>

<file path=customXml/itemProps3.xml><?xml version="1.0" encoding="utf-8"?>
<ds:datastoreItem xmlns:ds="http://schemas.openxmlformats.org/officeDocument/2006/customXml" ds:itemID="{8C93F05F-EDE5-4F02-8766-C59D591845F2}"/>
</file>

<file path=docProps/app.xml><?xml version="1.0" encoding="utf-8"?>
<Properties xmlns="http://schemas.openxmlformats.org/officeDocument/2006/extended-properties" xmlns:vt="http://schemas.openxmlformats.org/officeDocument/2006/docPropsVTypes">
  <Template>Inkd_InternetMktgPresDesign</Template>
  <TotalTime>0</TotalTime>
  <Words>812</Words>
  <Application>Microsoft Office PowerPoint</Application>
  <PresentationFormat>On-screen Show (4:3)</PresentationFormat>
  <Paragraphs>101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Inkd_InternetMktgPresDesign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AutoBVT</dc:creator>
  <cp:lastModifiedBy>AutoBVT</cp:lastModifiedBy>
  <cp:revision>1</cp:revision>
  <dcterms:created xsi:type="dcterms:W3CDTF">2010-09-25T14:59:38Z</dcterms:created>
  <dcterms:modified xsi:type="dcterms:W3CDTF">2010-09-25T15:00:13Z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TC101929159</vt:lpwstr>
  </property>
  <property fmtid="{D5CDD505-2E9C-101B-9397-08002B2CF9AE}" pid="3" name="ContentTypeId">
    <vt:lpwstr>0x010100645155EC508F51499207BF9E8580242A</vt:lpwstr>
  </property>
</Properties>
</file>