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72" r:id="rId5"/>
    <p:sldId id="260" r:id="rId6"/>
    <p:sldId id="262" r:id="rId7"/>
    <p:sldId id="270" r:id="rId8"/>
    <p:sldId id="269" r:id="rId9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344" autoAdjust="0"/>
    <p:restoredTop sz="93969" autoAdjust="0"/>
  </p:normalViewPr>
  <p:slideViewPr>
    <p:cSldViewPr>
      <p:cViewPr varScale="1">
        <p:scale>
          <a:sx n="71" d="100"/>
          <a:sy n="71" d="100"/>
        </p:scale>
        <p:origin x="-11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41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61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10/26/2010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10/26/2010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10/26/2010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ple Cho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7696200" cy="1371600"/>
          </a:xfrm>
        </p:spPr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9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10"/>
          <p:cNvSpPr txBox="1"/>
          <p:nvPr userDrawn="1"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48006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 hasCustomPrompt="1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 correct answer (then rearrange the choices)</a:t>
            </a:r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xit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10/26/2010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Quiz Show</a:t>
            </a:r>
            <a:endParaRPr lang="en-US" dirty="0"/>
          </a:p>
        </p:txBody>
      </p:sp>
      <p:sp>
        <p:nvSpPr>
          <p:cNvPr id="18" name="Rectangle 25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extLst/>
          </a:lstStyle>
          <a:p>
            <a:r>
              <a:rPr lang="en-US"/>
              <a:t>Question and Answer </a:t>
            </a:r>
          </a:p>
          <a:p>
            <a:r>
              <a:rPr lang="en-US"/>
              <a:t>Samples and 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/>
              <a:t>How to Use the Quiz Show Template</a:t>
            </a: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Choose a Question &amp; Answer layout from the New Slide gallery</a:t>
            </a:r>
            <a:endParaRPr lang="en-US" dirty="0"/>
          </a:p>
          <a:p>
            <a:r>
              <a:rPr lang="en-US" dirty="0"/>
              <a:t>Follow the placeholder </a:t>
            </a:r>
            <a:r>
              <a:rPr lang="en-US" dirty="0" smtClean="0"/>
              <a:t>prompts and fill </a:t>
            </a:r>
            <a:r>
              <a:rPr lang="en-US" dirty="0"/>
              <a:t>in your actual questions and answers</a:t>
            </a:r>
          </a:p>
          <a:p>
            <a:r>
              <a:rPr lang="en-US" dirty="0" smtClean="0"/>
              <a:t>View the presentation in slide show to see the animations that reveal the answers</a:t>
            </a:r>
            <a:endParaRPr lang="en-US" dirty="0"/>
          </a:p>
          <a:p>
            <a:r>
              <a:rPr lang="en-US" dirty="0"/>
              <a:t>Suggested Uses:</a:t>
            </a:r>
          </a:p>
          <a:p>
            <a:pPr lvl="1"/>
            <a:r>
              <a:rPr lang="en-US" dirty="0"/>
              <a:t>Reinforcing teaching through audience participation</a:t>
            </a:r>
          </a:p>
          <a:p>
            <a:pPr lvl="1"/>
            <a:r>
              <a:rPr lang="en-US" dirty="0"/>
              <a:t>Introduction to subject matter</a:t>
            </a:r>
          </a:p>
          <a:p>
            <a:pPr lvl="1"/>
            <a:r>
              <a:rPr lang="en-US" dirty="0"/>
              <a:t>Recreational gatherings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Sample Question and Answer</a:t>
            </a:r>
            <a:endParaRPr lang="en-US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1295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following slides are example questions using the layouts in the Quiz Show template. View them in slide show to see the answer animations.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The Sun is a star.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What is the name of our galaxy?</a:t>
            </a:r>
            <a:endParaRPr lang="en-US" dirty="0"/>
          </a:p>
        </p:txBody>
      </p:sp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The Milky Way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How many planets in the solar system have rings?</a:t>
            </a:r>
            <a:endParaRPr lang="en-US" dirty="0"/>
          </a:p>
        </p:txBody>
      </p:sp>
      <p:sp>
        <p:nvSpPr>
          <p:cNvPr id="24" name="Rectangl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Four planets.</a:t>
            </a:r>
            <a:endParaRPr lang="en-US" dirty="0"/>
          </a:p>
        </p:txBody>
      </p:sp>
      <p:sp>
        <p:nvSpPr>
          <p:cNvPr id="22" name="Rectangle 7"/>
          <p:cNvSpPr>
            <a:spLocks noGrp="1"/>
          </p:cNvSpPr>
          <p:nvPr>
            <p:ph type="body" sz="quarter" idx="15"/>
          </p:nvPr>
        </p:nvSpPr>
        <p:spPr/>
        <p:txBody>
          <a:bodyPr/>
          <a:lstStyle>
            <a:extLst/>
          </a:lstStyle>
          <a:p>
            <a:pPr marL="0" indent="0"/>
            <a:r>
              <a:rPr lang="en-US" dirty="0" smtClean="0"/>
              <a:t>Jupiter, Saturn, Uranus, and Neptune all have rings.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/>
              <a:t>What is inertia?</a:t>
            </a:r>
          </a:p>
        </p:txBody>
      </p:sp>
      <p:sp>
        <p:nvSpPr>
          <p:cNvPr id="11" name="Rectangle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All of the above</a:t>
            </a:r>
            <a:endParaRPr lang="en-US" dirty="0"/>
          </a:p>
        </p:txBody>
      </p:sp>
      <p:sp>
        <p:nvSpPr>
          <p:cNvPr id="12" name="Rectangle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The speed at which an object falls</a:t>
            </a:r>
            <a:endParaRPr lang="en-US" dirty="0"/>
          </a:p>
        </p:txBody>
      </p:sp>
      <p:sp>
        <p:nvSpPr>
          <p:cNvPr id="15" name="Rectangle 15"/>
          <p:cNvSpPr>
            <a:spLocks noGrp="1"/>
          </p:cNvSpPr>
          <p:nvPr>
            <p:ph type="body" sz="quarter" idx="19"/>
          </p:nvPr>
        </p:nvSpPr>
        <p:spPr>
          <a:xfrm>
            <a:off x="1143000" y="2057400"/>
            <a:ext cx="7086600" cy="457200"/>
          </a:xfrm>
        </p:spPr>
        <p:txBody>
          <a:bodyPr/>
          <a:lstStyle>
            <a:extLst/>
          </a:lstStyle>
          <a:p>
            <a:r>
              <a:rPr lang="en-US" dirty="0" smtClean="0"/>
              <a:t>Measurement of electrical resistance</a:t>
            </a:r>
            <a:endParaRPr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body" sz="quarter" idx="20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A ratio between mass and velocity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body" sz="quarter" idx="21"/>
          </p:nvPr>
        </p:nvSpPr>
        <p:spPr>
          <a:xfrm>
            <a:off x="1143000" y="3429000"/>
            <a:ext cx="7086600" cy="457200"/>
          </a:xfrm>
        </p:spPr>
        <p:txBody>
          <a:bodyPr/>
          <a:lstStyle>
            <a:extLst/>
          </a:lstStyle>
          <a:p>
            <a:r>
              <a:rPr lang="en-US" dirty="0" smtClean="0"/>
              <a:t>Resistance to motion or change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Match the device to what it measures: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Stop Watch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Scale</a:t>
            </a:r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Thermometer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6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Speedometer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body" sz="quarter" idx="17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Odometer</a:t>
            </a:r>
            <a:endParaRPr lang="en-US" dirty="0"/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8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Distance</a:t>
            </a:r>
            <a:endParaRPr lang="en-US" dirty="0"/>
          </a:p>
        </p:txBody>
      </p:sp>
      <p:sp>
        <p:nvSpPr>
          <p:cNvPr id="9" name="Rectangle 9"/>
          <p:cNvSpPr>
            <a:spLocks noGrp="1"/>
          </p:cNvSpPr>
          <p:nvPr>
            <p:ph type="body" sz="quarter" idx="19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10" name="Rectangle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Elapsed Time</a:t>
            </a:r>
            <a:endParaRPr lang="en-US" dirty="0"/>
          </a:p>
        </p:txBody>
      </p:sp>
      <p:sp>
        <p:nvSpPr>
          <p:cNvPr id="11" name="Rectangle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Weight</a:t>
            </a:r>
            <a:endParaRPr lang="en-US" dirty="0"/>
          </a:p>
        </p:txBody>
      </p:sp>
      <p:sp>
        <p:nvSpPr>
          <p:cNvPr id="12" name="Rectangle 12"/>
          <p:cNvSpPr>
            <a:spLocks noGrp="1"/>
          </p:cNvSpPr>
          <p:nvPr>
            <p:ph type="body" sz="quarter" idx="22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Rate of Travel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 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5155EC508F51499207BF9E8580242A" ma:contentTypeVersion="0" ma:contentTypeDescription="Create a new document." ma:contentTypeScope="" ma:versionID="a89e05bb319eb7a6187e108f450e767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08F2DD-93D0-4823-8FF9-E23F31536514}"/>
</file>

<file path=customXml/itemProps2.xml><?xml version="1.0" encoding="utf-8"?>
<ds:datastoreItem xmlns:ds="http://schemas.openxmlformats.org/officeDocument/2006/customXml" ds:itemID="{AE73777E-5C53-4CFD-B9A5-030C2A0F28B3}"/>
</file>

<file path=customXml/itemProps3.xml><?xml version="1.0" encoding="utf-8"?>
<ds:datastoreItem xmlns:ds="http://schemas.openxmlformats.org/officeDocument/2006/customXml" ds:itemID="{6D1CB01A-A6E4-4805-A7B5-895EDBEB4574}"/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198</Words>
  <Application>Microsoft Office PowerPoint</Application>
  <PresentationFormat>On-screen Show (4:3)</PresentationFormat>
  <Paragraphs>44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Quiz Show</vt:lpstr>
      <vt:lpstr>Quiz Show</vt:lpstr>
      <vt:lpstr>How to Use the Quiz Show Template</vt:lpstr>
      <vt:lpstr>Sample Question and Answer</vt:lpstr>
      <vt:lpstr>The Sun is a star.</vt:lpstr>
      <vt:lpstr>What is the name of our galaxy?</vt:lpstr>
      <vt:lpstr>How many planets in the solar system have rings?</vt:lpstr>
      <vt:lpstr>What is inertia?</vt:lpstr>
      <vt:lpstr>Match the device to what it measures: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2010-10-26T19:20:25Z</dcterms:created>
  <dcterms:modified xsi:type="dcterms:W3CDTF">2010-10-26T20:01:39Z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  <property fmtid="{D5CDD505-2E9C-101B-9397-08002B2CF9AE}" pid="4" name="ContentTypeId">
    <vt:lpwstr>0x010100645155EC508F51499207BF9E8580242A</vt:lpwstr>
  </property>
</Properties>
</file>