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C0A63-00A4-4AD3-AADE-F7FB98A5F126}" type="doc">
      <dgm:prSet loTypeId="urn:microsoft.com/office/officeart/2005/8/layout/orgChart1" loCatId="hierarchy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09F3501A-6962-45ED-999D-6C596A92F621}">
      <dgm:prSet phldrT="[Text]"/>
      <dgm:spPr/>
      <dgm:t>
        <a:bodyPr/>
        <a:lstStyle/>
        <a:p>
          <a:r>
            <a:rPr lang="en-US" dirty="0" smtClean="0"/>
            <a:t>Name</a:t>
          </a:r>
          <a:br>
            <a:rPr lang="en-US" dirty="0" smtClean="0"/>
          </a:br>
          <a:r>
            <a:rPr lang="en-US" dirty="0" smtClean="0"/>
            <a:t>Title</a:t>
          </a:r>
          <a:endParaRPr lang="en-US" dirty="0"/>
        </a:p>
      </dgm:t>
    </dgm:pt>
    <dgm:pt modelId="{6ECBD3AB-0CF6-47A0-97FC-504DDCC5ECF4}" type="parTrans" cxnId="{A223CEEA-DD9C-4FF6-B0D9-B175CB2E66FA}">
      <dgm:prSet/>
      <dgm:spPr/>
      <dgm:t>
        <a:bodyPr/>
        <a:lstStyle/>
        <a:p>
          <a:endParaRPr lang="en-US"/>
        </a:p>
      </dgm:t>
    </dgm:pt>
    <dgm:pt modelId="{7D2AEBBB-9BAC-4833-BD4F-26150316571D}" type="sibTrans" cxnId="{A223CEEA-DD9C-4FF6-B0D9-B175CB2E66FA}">
      <dgm:prSet/>
      <dgm:spPr/>
      <dgm:t>
        <a:bodyPr/>
        <a:lstStyle/>
        <a:p>
          <a:endParaRPr lang="en-US"/>
        </a:p>
      </dgm:t>
    </dgm:pt>
    <dgm:pt modelId="{700A4BCA-6CCA-4F36-8383-F3E723422809}" type="asst">
      <dgm:prSet phldrT="[Text]"/>
      <dgm:spPr/>
      <dgm:t>
        <a:bodyPr/>
        <a:lstStyle/>
        <a:p>
          <a:r>
            <a:rPr lang="en-US" dirty="0" smtClean="0"/>
            <a:t>Name</a:t>
          </a:r>
          <a:br>
            <a:rPr lang="en-US" dirty="0" smtClean="0"/>
          </a:br>
          <a:r>
            <a:rPr lang="en-US" dirty="0" smtClean="0"/>
            <a:t>Title</a:t>
          </a:r>
          <a:endParaRPr lang="en-US" dirty="0"/>
        </a:p>
      </dgm:t>
    </dgm:pt>
    <dgm:pt modelId="{92CB5DA0-3776-4B36-B61C-1163FB7B5622}" type="parTrans" cxnId="{AF8D8BD3-856F-45B1-9FC1-DA5444519F1D}">
      <dgm:prSet/>
      <dgm:spPr/>
      <dgm:t>
        <a:bodyPr/>
        <a:lstStyle/>
        <a:p>
          <a:endParaRPr lang="en-US"/>
        </a:p>
      </dgm:t>
    </dgm:pt>
    <dgm:pt modelId="{0E5EC18C-311F-42BE-BD33-7B6033C4B48A}" type="sibTrans" cxnId="{AF8D8BD3-856F-45B1-9FC1-DA5444519F1D}">
      <dgm:prSet/>
      <dgm:spPr/>
      <dgm:t>
        <a:bodyPr/>
        <a:lstStyle/>
        <a:p>
          <a:endParaRPr lang="en-US"/>
        </a:p>
      </dgm:t>
    </dgm:pt>
    <dgm:pt modelId="{6F6BF171-4AB0-4A21-BC02-7E50B4F897F7}">
      <dgm:prSet phldrT="[Text]"/>
      <dgm:spPr/>
      <dgm:t>
        <a:bodyPr/>
        <a:lstStyle/>
        <a:p>
          <a:r>
            <a:rPr lang="en-US" dirty="0" smtClean="0"/>
            <a:t>Name</a:t>
          </a:r>
          <a:br>
            <a:rPr lang="en-US" dirty="0" smtClean="0"/>
          </a:br>
          <a:r>
            <a:rPr lang="en-US" dirty="0" smtClean="0"/>
            <a:t>Title</a:t>
          </a:r>
          <a:endParaRPr lang="en-US" dirty="0"/>
        </a:p>
      </dgm:t>
    </dgm:pt>
    <dgm:pt modelId="{58F58297-C61A-4E79-B58D-50DDF4D63D48}" type="parTrans" cxnId="{03BD6839-014D-4165-BA08-B4010EA446A8}">
      <dgm:prSet/>
      <dgm:spPr/>
      <dgm:t>
        <a:bodyPr/>
        <a:lstStyle/>
        <a:p>
          <a:endParaRPr lang="en-US"/>
        </a:p>
      </dgm:t>
    </dgm:pt>
    <dgm:pt modelId="{8279ABE6-C85D-42B8-8890-9477C7AFCA15}" type="sibTrans" cxnId="{03BD6839-014D-4165-BA08-B4010EA446A8}">
      <dgm:prSet/>
      <dgm:spPr/>
      <dgm:t>
        <a:bodyPr/>
        <a:lstStyle/>
        <a:p>
          <a:endParaRPr lang="en-US"/>
        </a:p>
      </dgm:t>
    </dgm:pt>
    <dgm:pt modelId="{DA8F21AC-F1F1-4C65-B16E-F67D30F7F3F0}">
      <dgm:prSet phldrT="[Text]"/>
      <dgm:spPr/>
      <dgm:t>
        <a:bodyPr/>
        <a:lstStyle/>
        <a:p>
          <a:r>
            <a:rPr lang="en-US" dirty="0" smtClean="0"/>
            <a:t>Name</a:t>
          </a:r>
          <a:br>
            <a:rPr lang="en-US" dirty="0" smtClean="0"/>
          </a:br>
          <a:r>
            <a:rPr lang="en-US" dirty="0" smtClean="0"/>
            <a:t>Title</a:t>
          </a:r>
          <a:endParaRPr lang="en-US" dirty="0"/>
        </a:p>
      </dgm:t>
    </dgm:pt>
    <dgm:pt modelId="{0E4B321E-284B-4035-9370-70B78AEC0454}" type="parTrans" cxnId="{43453D3A-F5DD-478C-958C-3B4933BD18A2}">
      <dgm:prSet/>
      <dgm:spPr/>
      <dgm:t>
        <a:bodyPr/>
        <a:lstStyle/>
        <a:p>
          <a:endParaRPr lang="en-US"/>
        </a:p>
      </dgm:t>
    </dgm:pt>
    <dgm:pt modelId="{927AA8EC-C137-43F6-9409-28890BF4589F}" type="sibTrans" cxnId="{43453D3A-F5DD-478C-958C-3B4933BD18A2}">
      <dgm:prSet/>
      <dgm:spPr/>
      <dgm:t>
        <a:bodyPr/>
        <a:lstStyle/>
        <a:p>
          <a:endParaRPr lang="en-US"/>
        </a:p>
      </dgm:t>
    </dgm:pt>
    <dgm:pt modelId="{3DBEA6E5-D00B-4253-8576-47965AE62E7D}">
      <dgm:prSet phldrT="[Text]"/>
      <dgm:spPr/>
      <dgm:t>
        <a:bodyPr/>
        <a:lstStyle/>
        <a:p>
          <a:r>
            <a:rPr lang="en-US" dirty="0" smtClean="0"/>
            <a:t>Name</a:t>
          </a:r>
          <a:br>
            <a:rPr lang="en-US" dirty="0" smtClean="0"/>
          </a:br>
          <a:r>
            <a:rPr lang="en-US" dirty="0" smtClean="0"/>
            <a:t>Title</a:t>
          </a:r>
          <a:endParaRPr lang="en-US" dirty="0"/>
        </a:p>
      </dgm:t>
    </dgm:pt>
    <dgm:pt modelId="{63B9B031-88BE-41A2-8C36-CC18D3CD2455}" type="parTrans" cxnId="{E6D9A996-4F84-4AFE-9225-902E0FEF30F9}">
      <dgm:prSet/>
      <dgm:spPr/>
      <dgm:t>
        <a:bodyPr/>
        <a:lstStyle/>
        <a:p>
          <a:endParaRPr lang="en-US"/>
        </a:p>
      </dgm:t>
    </dgm:pt>
    <dgm:pt modelId="{45A31C7B-2A63-48E4-8A53-C0D217A4CA46}" type="sibTrans" cxnId="{E6D9A996-4F84-4AFE-9225-902E0FEF30F9}">
      <dgm:prSet/>
      <dgm:spPr/>
      <dgm:t>
        <a:bodyPr/>
        <a:lstStyle/>
        <a:p>
          <a:endParaRPr lang="en-US"/>
        </a:p>
      </dgm:t>
    </dgm:pt>
    <dgm:pt modelId="{48F319E6-4F96-4B39-AABC-1766A9D1D3B7}" type="asst">
      <dgm:prSet phldrT="[Text]"/>
      <dgm:spPr/>
      <dgm:t>
        <a:bodyPr/>
        <a:lstStyle/>
        <a:p>
          <a:r>
            <a:rPr lang="en-US" dirty="0" smtClean="0"/>
            <a:t>Name</a:t>
          </a:r>
          <a:br>
            <a:rPr lang="en-US" dirty="0" smtClean="0"/>
          </a:br>
          <a:r>
            <a:rPr lang="en-US" dirty="0" smtClean="0"/>
            <a:t>Title</a:t>
          </a:r>
          <a:endParaRPr lang="en-US" dirty="0"/>
        </a:p>
      </dgm:t>
    </dgm:pt>
    <dgm:pt modelId="{F9EB070B-B4C2-4AD2-B723-37B05A44975A}" type="parTrans" cxnId="{9D57B926-5F6A-4948-AA3B-BBDAC2DE8CF0}">
      <dgm:prSet/>
      <dgm:spPr/>
      <dgm:t>
        <a:bodyPr/>
        <a:lstStyle/>
        <a:p>
          <a:endParaRPr lang="en-US"/>
        </a:p>
      </dgm:t>
    </dgm:pt>
    <dgm:pt modelId="{3B33F432-21AB-4288-A455-35B8291448C9}" type="sibTrans" cxnId="{9D57B926-5F6A-4948-AA3B-BBDAC2DE8CF0}">
      <dgm:prSet/>
      <dgm:spPr/>
      <dgm:t>
        <a:bodyPr/>
        <a:lstStyle/>
        <a:p>
          <a:endParaRPr lang="en-US"/>
        </a:p>
      </dgm:t>
    </dgm:pt>
    <dgm:pt modelId="{E7C1B46A-6000-4FE1-927F-44C0FFBDE47D}" type="pres">
      <dgm:prSet presAssocID="{997C0A63-00A4-4AD3-AADE-F7FB98A5F12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56DBAD2-0467-43A4-9ADA-F36462F8AB86}" type="pres">
      <dgm:prSet presAssocID="{09F3501A-6962-45ED-999D-6C596A92F621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6AF94B-80A5-4500-9BED-436023233076}" type="pres">
      <dgm:prSet presAssocID="{09F3501A-6962-45ED-999D-6C596A92F621}" presName="rootComposite1" presStyleCnt="0"/>
      <dgm:spPr/>
      <dgm:t>
        <a:bodyPr/>
        <a:lstStyle/>
        <a:p>
          <a:endParaRPr lang="en-US"/>
        </a:p>
      </dgm:t>
    </dgm:pt>
    <dgm:pt modelId="{7C533AC5-FCCE-4C2A-A03B-74F28C00893A}" type="pres">
      <dgm:prSet presAssocID="{09F3501A-6962-45ED-999D-6C596A92F6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1E661-41E4-4BDE-8E16-40F8D0F3F9ED}" type="pres">
      <dgm:prSet presAssocID="{09F3501A-6962-45ED-999D-6C596A92F62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B9BA8BF-7E1B-4960-9B70-9863295633C7}" type="pres">
      <dgm:prSet presAssocID="{09F3501A-6962-45ED-999D-6C596A92F621}" presName="hierChild2" presStyleCnt="0"/>
      <dgm:spPr/>
      <dgm:t>
        <a:bodyPr/>
        <a:lstStyle/>
        <a:p>
          <a:endParaRPr lang="en-US"/>
        </a:p>
      </dgm:t>
    </dgm:pt>
    <dgm:pt modelId="{13569C2B-A6DE-4ECB-B47B-E61FF93C4676}" type="pres">
      <dgm:prSet presAssocID="{58F58297-C61A-4E79-B58D-50DDF4D63D4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B3BEDACA-6327-4F74-BB9B-B913067E6761}" type="pres">
      <dgm:prSet presAssocID="{6F6BF171-4AB0-4A21-BC02-7E50B4F897F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A647027-858D-450C-860D-8C870574AFEB}" type="pres">
      <dgm:prSet presAssocID="{6F6BF171-4AB0-4A21-BC02-7E50B4F897F7}" presName="rootComposite" presStyleCnt="0"/>
      <dgm:spPr/>
      <dgm:t>
        <a:bodyPr/>
        <a:lstStyle/>
        <a:p>
          <a:endParaRPr lang="en-US"/>
        </a:p>
      </dgm:t>
    </dgm:pt>
    <dgm:pt modelId="{BEE86585-09B7-4047-AA1F-EA302821B35D}" type="pres">
      <dgm:prSet presAssocID="{6F6BF171-4AB0-4A21-BC02-7E50B4F897F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288F1B-A977-48F1-A5AA-B737C771817A}" type="pres">
      <dgm:prSet presAssocID="{6F6BF171-4AB0-4A21-BC02-7E50B4F897F7}" presName="rootConnector" presStyleLbl="node2" presStyleIdx="0" presStyleCnt="3"/>
      <dgm:spPr/>
      <dgm:t>
        <a:bodyPr/>
        <a:lstStyle/>
        <a:p>
          <a:endParaRPr lang="en-US"/>
        </a:p>
      </dgm:t>
    </dgm:pt>
    <dgm:pt modelId="{19B2025C-1423-4389-BB9C-3A2C25DD6223}" type="pres">
      <dgm:prSet presAssocID="{6F6BF171-4AB0-4A21-BC02-7E50B4F897F7}" presName="hierChild4" presStyleCnt="0"/>
      <dgm:spPr/>
      <dgm:t>
        <a:bodyPr/>
        <a:lstStyle/>
        <a:p>
          <a:endParaRPr lang="en-US"/>
        </a:p>
      </dgm:t>
    </dgm:pt>
    <dgm:pt modelId="{AFAC73C7-D051-4F69-8669-1FF8734273E7}" type="pres">
      <dgm:prSet presAssocID="{6F6BF171-4AB0-4A21-BC02-7E50B4F897F7}" presName="hierChild5" presStyleCnt="0"/>
      <dgm:spPr/>
      <dgm:t>
        <a:bodyPr/>
        <a:lstStyle/>
        <a:p>
          <a:endParaRPr lang="en-US"/>
        </a:p>
      </dgm:t>
    </dgm:pt>
    <dgm:pt modelId="{200F8DD4-1F0A-48F2-81D2-A92B8854559E}" type="pres">
      <dgm:prSet presAssocID="{0E4B321E-284B-4035-9370-70B78AEC0454}" presName="Name37" presStyleLbl="parChTrans1D2" presStyleIdx="1" presStyleCnt="5"/>
      <dgm:spPr/>
      <dgm:t>
        <a:bodyPr/>
        <a:lstStyle/>
        <a:p>
          <a:endParaRPr lang="en-US"/>
        </a:p>
      </dgm:t>
    </dgm:pt>
    <dgm:pt modelId="{4A9B9CC9-E988-46A1-AC99-1AF90B8BE680}" type="pres">
      <dgm:prSet presAssocID="{DA8F21AC-F1F1-4C65-B16E-F67D30F7F3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6BD4357-5383-4BBE-9989-5BE4346848A3}" type="pres">
      <dgm:prSet presAssocID="{DA8F21AC-F1F1-4C65-B16E-F67D30F7F3F0}" presName="rootComposite" presStyleCnt="0"/>
      <dgm:spPr/>
      <dgm:t>
        <a:bodyPr/>
        <a:lstStyle/>
        <a:p>
          <a:endParaRPr lang="en-US"/>
        </a:p>
      </dgm:t>
    </dgm:pt>
    <dgm:pt modelId="{EBED2B8B-AFE7-4169-97D1-B056E8EBC123}" type="pres">
      <dgm:prSet presAssocID="{DA8F21AC-F1F1-4C65-B16E-F67D30F7F3F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E36DA-9019-4B0C-B34D-8BA65BDC7DA2}" type="pres">
      <dgm:prSet presAssocID="{DA8F21AC-F1F1-4C65-B16E-F67D30F7F3F0}" presName="rootConnector" presStyleLbl="node2" presStyleIdx="1" presStyleCnt="3"/>
      <dgm:spPr/>
      <dgm:t>
        <a:bodyPr/>
        <a:lstStyle/>
        <a:p>
          <a:endParaRPr lang="en-US"/>
        </a:p>
      </dgm:t>
    </dgm:pt>
    <dgm:pt modelId="{109ECDD6-6404-4165-B42E-F92894DEB78B}" type="pres">
      <dgm:prSet presAssocID="{DA8F21AC-F1F1-4C65-B16E-F67D30F7F3F0}" presName="hierChild4" presStyleCnt="0"/>
      <dgm:spPr/>
      <dgm:t>
        <a:bodyPr/>
        <a:lstStyle/>
        <a:p>
          <a:endParaRPr lang="en-US"/>
        </a:p>
      </dgm:t>
    </dgm:pt>
    <dgm:pt modelId="{44900FDD-76B0-4470-9CB4-719043A65BA4}" type="pres">
      <dgm:prSet presAssocID="{DA8F21AC-F1F1-4C65-B16E-F67D30F7F3F0}" presName="hierChild5" presStyleCnt="0"/>
      <dgm:spPr/>
      <dgm:t>
        <a:bodyPr/>
        <a:lstStyle/>
        <a:p>
          <a:endParaRPr lang="en-US"/>
        </a:p>
      </dgm:t>
    </dgm:pt>
    <dgm:pt modelId="{1833D44F-B862-441C-B636-098A66313D36}" type="pres">
      <dgm:prSet presAssocID="{63B9B031-88BE-41A2-8C36-CC18D3CD245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3FB170B6-2F8D-4660-A940-ACF938736CF4}" type="pres">
      <dgm:prSet presAssocID="{3DBEA6E5-D00B-4253-8576-47965AE62E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5035123-5C3B-47EF-A676-0FF91D953EFE}" type="pres">
      <dgm:prSet presAssocID="{3DBEA6E5-D00B-4253-8576-47965AE62E7D}" presName="rootComposite" presStyleCnt="0"/>
      <dgm:spPr/>
      <dgm:t>
        <a:bodyPr/>
        <a:lstStyle/>
        <a:p>
          <a:endParaRPr lang="en-US"/>
        </a:p>
      </dgm:t>
    </dgm:pt>
    <dgm:pt modelId="{5C532881-82D1-4AD7-AD54-F61E6DC03B09}" type="pres">
      <dgm:prSet presAssocID="{3DBEA6E5-D00B-4253-8576-47965AE62E7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EC4D62-4D99-472B-8C82-5440B819EAB4}" type="pres">
      <dgm:prSet presAssocID="{3DBEA6E5-D00B-4253-8576-47965AE62E7D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B0973-BF0C-441B-81ED-7A0DCA341A53}" type="pres">
      <dgm:prSet presAssocID="{3DBEA6E5-D00B-4253-8576-47965AE62E7D}" presName="hierChild4" presStyleCnt="0"/>
      <dgm:spPr/>
      <dgm:t>
        <a:bodyPr/>
        <a:lstStyle/>
        <a:p>
          <a:endParaRPr lang="en-US"/>
        </a:p>
      </dgm:t>
    </dgm:pt>
    <dgm:pt modelId="{14D7E790-D224-42D4-815D-96A51BCF1322}" type="pres">
      <dgm:prSet presAssocID="{3DBEA6E5-D00B-4253-8576-47965AE62E7D}" presName="hierChild5" presStyleCnt="0"/>
      <dgm:spPr/>
      <dgm:t>
        <a:bodyPr/>
        <a:lstStyle/>
        <a:p>
          <a:endParaRPr lang="en-US"/>
        </a:p>
      </dgm:t>
    </dgm:pt>
    <dgm:pt modelId="{01534637-D7B1-496F-B34D-A42CCBCF482C}" type="pres">
      <dgm:prSet presAssocID="{09F3501A-6962-45ED-999D-6C596A92F621}" presName="hierChild3" presStyleCnt="0"/>
      <dgm:spPr/>
      <dgm:t>
        <a:bodyPr/>
        <a:lstStyle/>
        <a:p>
          <a:endParaRPr lang="en-US"/>
        </a:p>
      </dgm:t>
    </dgm:pt>
    <dgm:pt modelId="{9A361649-8916-44DE-83DD-458E4EC4D12B}" type="pres">
      <dgm:prSet presAssocID="{92CB5DA0-3776-4B36-B61C-1163FB7B5622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7BCB5784-04D6-4BB0-A208-70D3EA4017DE}" type="pres">
      <dgm:prSet presAssocID="{700A4BCA-6CCA-4F36-8383-F3E723422809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A7AF886-B627-4B44-89C6-37DC7A044044}" type="pres">
      <dgm:prSet presAssocID="{700A4BCA-6CCA-4F36-8383-F3E723422809}" presName="rootComposite3" presStyleCnt="0"/>
      <dgm:spPr/>
      <dgm:t>
        <a:bodyPr/>
        <a:lstStyle/>
        <a:p>
          <a:endParaRPr lang="en-US"/>
        </a:p>
      </dgm:t>
    </dgm:pt>
    <dgm:pt modelId="{500EA379-60AF-427C-BD4A-36236DCAA641}" type="pres">
      <dgm:prSet presAssocID="{700A4BCA-6CCA-4F36-8383-F3E723422809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52C020-9B28-4286-8ED3-CEBE87FAB7F6}" type="pres">
      <dgm:prSet presAssocID="{700A4BCA-6CCA-4F36-8383-F3E723422809}" presName="rootConnector3" presStyleLbl="asst1" presStyleIdx="0" presStyleCnt="2"/>
      <dgm:spPr/>
      <dgm:t>
        <a:bodyPr/>
        <a:lstStyle/>
        <a:p>
          <a:endParaRPr lang="en-US"/>
        </a:p>
      </dgm:t>
    </dgm:pt>
    <dgm:pt modelId="{987FB253-82D0-48CF-8DA0-00FD1A0C8D48}" type="pres">
      <dgm:prSet presAssocID="{700A4BCA-6CCA-4F36-8383-F3E723422809}" presName="hierChild6" presStyleCnt="0"/>
      <dgm:spPr/>
      <dgm:t>
        <a:bodyPr/>
        <a:lstStyle/>
        <a:p>
          <a:endParaRPr lang="en-US"/>
        </a:p>
      </dgm:t>
    </dgm:pt>
    <dgm:pt modelId="{67FD394D-9494-4F15-B52A-7FCC6B4CDCCD}" type="pres">
      <dgm:prSet presAssocID="{700A4BCA-6CCA-4F36-8383-F3E723422809}" presName="hierChild7" presStyleCnt="0"/>
      <dgm:spPr/>
      <dgm:t>
        <a:bodyPr/>
        <a:lstStyle/>
        <a:p>
          <a:endParaRPr lang="en-US"/>
        </a:p>
      </dgm:t>
    </dgm:pt>
    <dgm:pt modelId="{87879DCC-80CC-4F75-81B5-9E771862019B}" type="pres">
      <dgm:prSet presAssocID="{F9EB070B-B4C2-4AD2-B723-37B05A44975A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DB1B26A9-5DA6-4CEA-AB02-768037BEEDFE}" type="pres">
      <dgm:prSet presAssocID="{48F319E6-4F96-4B39-AABC-1766A9D1D3B7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C0ABDEF-4EF3-4636-B8EF-1BF961148030}" type="pres">
      <dgm:prSet presAssocID="{48F319E6-4F96-4B39-AABC-1766A9D1D3B7}" presName="rootComposite3" presStyleCnt="0"/>
      <dgm:spPr/>
      <dgm:t>
        <a:bodyPr/>
        <a:lstStyle/>
        <a:p>
          <a:endParaRPr lang="en-US"/>
        </a:p>
      </dgm:t>
    </dgm:pt>
    <dgm:pt modelId="{BE79E67D-EC00-4AF0-B63A-D8E40DF5622A}" type="pres">
      <dgm:prSet presAssocID="{48F319E6-4F96-4B39-AABC-1766A9D1D3B7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151752-90D8-4E07-96E4-AEB7BEEE60C1}" type="pres">
      <dgm:prSet presAssocID="{48F319E6-4F96-4B39-AABC-1766A9D1D3B7}" presName="rootConnector3" presStyleLbl="asst1" presStyleIdx="1" presStyleCnt="2"/>
      <dgm:spPr/>
      <dgm:t>
        <a:bodyPr/>
        <a:lstStyle/>
        <a:p>
          <a:endParaRPr lang="en-US"/>
        </a:p>
      </dgm:t>
    </dgm:pt>
    <dgm:pt modelId="{2DAE8D6F-C0DE-4195-87A4-79C202C55083}" type="pres">
      <dgm:prSet presAssocID="{48F319E6-4F96-4B39-AABC-1766A9D1D3B7}" presName="hierChild6" presStyleCnt="0"/>
      <dgm:spPr/>
      <dgm:t>
        <a:bodyPr/>
        <a:lstStyle/>
        <a:p>
          <a:endParaRPr lang="en-US"/>
        </a:p>
      </dgm:t>
    </dgm:pt>
    <dgm:pt modelId="{F3F08751-79C6-4327-AB41-B2E7BA26CFC4}" type="pres">
      <dgm:prSet presAssocID="{48F319E6-4F96-4B39-AABC-1766A9D1D3B7}" presName="hierChild7" presStyleCnt="0"/>
      <dgm:spPr/>
      <dgm:t>
        <a:bodyPr/>
        <a:lstStyle/>
        <a:p>
          <a:endParaRPr lang="en-US"/>
        </a:p>
      </dgm:t>
    </dgm:pt>
  </dgm:ptLst>
  <dgm:cxnLst>
    <dgm:cxn modelId="{171AE7F0-AB7D-431F-B924-71A2929F431C}" type="presOf" srcId="{0E4B321E-284B-4035-9370-70B78AEC0454}" destId="{200F8DD4-1F0A-48F2-81D2-A92B8854559E}" srcOrd="0" destOrd="0" presId="urn:microsoft.com/office/officeart/2005/8/layout/orgChart1"/>
    <dgm:cxn modelId="{AF8D8BD3-856F-45B1-9FC1-DA5444519F1D}" srcId="{09F3501A-6962-45ED-999D-6C596A92F621}" destId="{700A4BCA-6CCA-4F36-8383-F3E723422809}" srcOrd="0" destOrd="0" parTransId="{92CB5DA0-3776-4B36-B61C-1163FB7B5622}" sibTransId="{0E5EC18C-311F-42BE-BD33-7B6033C4B48A}"/>
    <dgm:cxn modelId="{5D809BB9-4FD4-47D5-8414-8EB53890FC1C}" type="presOf" srcId="{6F6BF171-4AB0-4A21-BC02-7E50B4F897F7}" destId="{0D288F1B-A977-48F1-A5AA-B737C771817A}" srcOrd="1" destOrd="0" presId="urn:microsoft.com/office/officeart/2005/8/layout/orgChart1"/>
    <dgm:cxn modelId="{2AE95581-1FB6-402E-8100-9A89D425BB64}" type="presOf" srcId="{3DBEA6E5-D00B-4253-8576-47965AE62E7D}" destId="{5C532881-82D1-4AD7-AD54-F61E6DC03B09}" srcOrd="0" destOrd="0" presId="urn:microsoft.com/office/officeart/2005/8/layout/orgChart1"/>
    <dgm:cxn modelId="{A86B0EA4-8EFE-458D-82A0-2E65C4F7AA5E}" type="presOf" srcId="{700A4BCA-6CCA-4F36-8383-F3E723422809}" destId="{5D52C020-9B28-4286-8ED3-CEBE87FAB7F6}" srcOrd="1" destOrd="0" presId="urn:microsoft.com/office/officeart/2005/8/layout/orgChart1"/>
    <dgm:cxn modelId="{A23CFD0C-A43E-4A6F-93F6-F2B0FB4C64E9}" type="presOf" srcId="{63B9B031-88BE-41A2-8C36-CC18D3CD2455}" destId="{1833D44F-B862-441C-B636-098A66313D36}" srcOrd="0" destOrd="0" presId="urn:microsoft.com/office/officeart/2005/8/layout/orgChart1"/>
    <dgm:cxn modelId="{76C932FF-7E9E-4421-9F34-6E12A22F869D}" type="presOf" srcId="{09F3501A-6962-45ED-999D-6C596A92F621}" destId="{7C533AC5-FCCE-4C2A-A03B-74F28C00893A}" srcOrd="0" destOrd="0" presId="urn:microsoft.com/office/officeart/2005/8/layout/orgChart1"/>
    <dgm:cxn modelId="{E6765BAC-A61F-4628-8C70-0C610068733B}" type="presOf" srcId="{6F6BF171-4AB0-4A21-BC02-7E50B4F897F7}" destId="{BEE86585-09B7-4047-AA1F-EA302821B35D}" srcOrd="0" destOrd="0" presId="urn:microsoft.com/office/officeart/2005/8/layout/orgChart1"/>
    <dgm:cxn modelId="{7D5CA750-ECF3-4218-8BFB-BB7D8BF30EB4}" type="presOf" srcId="{F9EB070B-B4C2-4AD2-B723-37B05A44975A}" destId="{87879DCC-80CC-4F75-81B5-9E771862019B}" srcOrd="0" destOrd="0" presId="urn:microsoft.com/office/officeart/2005/8/layout/orgChart1"/>
    <dgm:cxn modelId="{00C064C6-B37F-41E4-9E2E-E23F428BB918}" type="presOf" srcId="{48F319E6-4F96-4B39-AABC-1766A9D1D3B7}" destId="{BE79E67D-EC00-4AF0-B63A-D8E40DF5622A}" srcOrd="0" destOrd="0" presId="urn:microsoft.com/office/officeart/2005/8/layout/orgChart1"/>
    <dgm:cxn modelId="{ACDC91C6-6043-4C72-8E64-27E098DC91B1}" type="presOf" srcId="{09F3501A-6962-45ED-999D-6C596A92F621}" destId="{0A61E661-41E4-4BDE-8E16-40F8D0F3F9ED}" srcOrd="1" destOrd="0" presId="urn:microsoft.com/office/officeart/2005/8/layout/orgChart1"/>
    <dgm:cxn modelId="{03BD6839-014D-4165-BA08-B4010EA446A8}" srcId="{09F3501A-6962-45ED-999D-6C596A92F621}" destId="{6F6BF171-4AB0-4A21-BC02-7E50B4F897F7}" srcOrd="2" destOrd="0" parTransId="{58F58297-C61A-4E79-B58D-50DDF4D63D48}" sibTransId="{8279ABE6-C85D-42B8-8890-9477C7AFCA15}"/>
    <dgm:cxn modelId="{572FB557-519C-40B6-946E-133AB52F4FD2}" type="presOf" srcId="{997C0A63-00A4-4AD3-AADE-F7FB98A5F126}" destId="{E7C1B46A-6000-4FE1-927F-44C0FFBDE47D}" srcOrd="0" destOrd="0" presId="urn:microsoft.com/office/officeart/2005/8/layout/orgChart1"/>
    <dgm:cxn modelId="{8153CB2D-E2C6-4630-AD16-30CF6A5DD203}" type="presOf" srcId="{48F319E6-4F96-4B39-AABC-1766A9D1D3B7}" destId="{A4151752-90D8-4E07-96E4-AEB7BEEE60C1}" srcOrd="1" destOrd="0" presId="urn:microsoft.com/office/officeart/2005/8/layout/orgChart1"/>
    <dgm:cxn modelId="{C72EF579-3DF4-4FFA-BE66-58CFFD82C73A}" type="presOf" srcId="{58F58297-C61A-4E79-B58D-50DDF4D63D48}" destId="{13569C2B-A6DE-4ECB-B47B-E61FF93C4676}" srcOrd="0" destOrd="0" presId="urn:microsoft.com/office/officeart/2005/8/layout/orgChart1"/>
    <dgm:cxn modelId="{43453D3A-F5DD-478C-958C-3B4933BD18A2}" srcId="{09F3501A-6962-45ED-999D-6C596A92F621}" destId="{DA8F21AC-F1F1-4C65-B16E-F67D30F7F3F0}" srcOrd="3" destOrd="0" parTransId="{0E4B321E-284B-4035-9370-70B78AEC0454}" sibTransId="{927AA8EC-C137-43F6-9409-28890BF4589F}"/>
    <dgm:cxn modelId="{C27BE22A-ECE5-4341-A5DC-51C16C65D0C1}" type="presOf" srcId="{700A4BCA-6CCA-4F36-8383-F3E723422809}" destId="{500EA379-60AF-427C-BD4A-36236DCAA641}" srcOrd="0" destOrd="0" presId="urn:microsoft.com/office/officeart/2005/8/layout/orgChart1"/>
    <dgm:cxn modelId="{A223CEEA-DD9C-4FF6-B0D9-B175CB2E66FA}" srcId="{997C0A63-00A4-4AD3-AADE-F7FB98A5F126}" destId="{09F3501A-6962-45ED-999D-6C596A92F621}" srcOrd="0" destOrd="0" parTransId="{6ECBD3AB-0CF6-47A0-97FC-504DDCC5ECF4}" sibTransId="{7D2AEBBB-9BAC-4833-BD4F-26150316571D}"/>
    <dgm:cxn modelId="{EC3AFC3A-2C98-4F52-9EE8-CD1A194FEC4C}" type="presOf" srcId="{3DBEA6E5-D00B-4253-8576-47965AE62E7D}" destId="{E6EC4D62-4D99-472B-8C82-5440B819EAB4}" srcOrd="1" destOrd="0" presId="urn:microsoft.com/office/officeart/2005/8/layout/orgChart1"/>
    <dgm:cxn modelId="{E6D9A996-4F84-4AFE-9225-902E0FEF30F9}" srcId="{09F3501A-6962-45ED-999D-6C596A92F621}" destId="{3DBEA6E5-D00B-4253-8576-47965AE62E7D}" srcOrd="4" destOrd="0" parTransId="{63B9B031-88BE-41A2-8C36-CC18D3CD2455}" sibTransId="{45A31C7B-2A63-48E4-8A53-C0D217A4CA46}"/>
    <dgm:cxn modelId="{9272B8E2-308F-48E6-8B1C-DC2997A2E42D}" type="presOf" srcId="{92CB5DA0-3776-4B36-B61C-1163FB7B5622}" destId="{9A361649-8916-44DE-83DD-458E4EC4D12B}" srcOrd="0" destOrd="0" presId="urn:microsoft.com/office/officeart/2005/8/layout/orgChart1"/>
    <dgm:cxn modelId="{9D57B926-5F6A-4948-AA3B-BBDAC2DE8CF0}" srcId="{09F3501A-6962-45ED-999D-6C596A92F621}" destId="{48F319E6-4F96-4B39-AABC-1766A9D1D3B7}" srcOrd="1" destOrd="0" parTransId="{F9EB070B-B4C2-4AD2-B723-37B05A44975A}" sibTransId="{3B33F432-21AB-4288-A455-35B8291448C9}"/>
    <dgm:cxn modelId="{2BC49248-3C35-4C46-81E4-145D84CCBC35}" type="presOf" srcId="{DA8F21AC-F1F1-4C65-B16E-F67D30F7F3F0}" destId="{EBED2B8B-AFE7-4169-97D1-B056E8EBC123}" srcOrd="0" destOrd="0" presId="urn:microsoft.com/office/officeart/2005/8/layout/orgChart1"/>
    <dgm:cxn modelId="{0FEB82A7-3C7A-45F6-96DF-82B7BD7C15AD}" type="presOf" srcId="{DA8F21AC-F1F1-4C65-B16E-F67D30F7F3F0}" destId="{BD8E36DA-9019-4B0C-B34D-8BA65BDC7DA2}" srcOrd="1" destOrd="0" presId="urn:microsoft.com/office/officeart/2005/8/layout/orgChart1"/>
    <dgm:cxn modelId="{2ABC3062-BB22-482C-AB25-92E7B9E617B1}" type="presParOf" srcId="{E7C1B46A-6000-4FE1-927F-44C0FFBDE47D}" destId="{A56DBAD2-0467-43A4-9ADA-F36462F8AB86}" srcOrd="0" destOrd="0" presId="urn:microsoft.com/office/officeart/2005/8/layout/orgChart1"/>
    <dgm:cxn modelId="{EA71BBD1-BD26-4230-BA24-D87941E59909}" type="presParOf" srcId="{A56DBAD2-0467-43A4-9ADA-F36462F8AB86}" destId="{566AF94B-80A5-4500-9BED-436023233076}" srcOrd="0" destOrd="0" presId="urn:microsoft.com/office/officeart/2005/8/layout/orgChart1"/>
    <dgm:cxn modelId="{9BDCD0FD-0511-4582-86DD-92197529093F}" type="presParOf" srcId="{566AF94B-80A5-4500-9BED-436023233076}" destId="{7C533AC5-FCCE-4C2A-A03B-74F28C00893A}" srcOrd="0" destOrd="0" presId="urn:microsoft.com/office/officeart/2005/8/layout/orgChart1"/>
    <dgm:cxn modelId="{FF9D561F-A281-46F1-BA79-C3B8E85CB1FF}" type="presParOf" srcId="{566AF94B-80A5-4500-9BED-436023233076}" destId="{0A61E661-41E4-4BDE-8E16-40F8D0F3F9ED}" srcOrd="1" destOrd="0" presId="urn:microsoft.com/office/officeart/2005/8/layout/orgChart1"/>
    <dgm:cxn modelId="{ED5266C4-F281-4850-B6CC-72893F423915}" type="presParOf" srcId="{A56DBAD2-0467-43A4-9ADA-F36462F8AB86}" destId="{3B9BA8BF-7E1B-4960-9B70-9863295633C7}" srcOrd="1" destOrd="0" presId="urn:microsoft.com/office/officeart/2005/8/layout/orgChart1"/>
    <dgm:cxn modelId="{8CF68FC1-655F-46E4-8EF3-F2B40C7694F1}" type="presParOf" srcId="{3B9BA8BF-7E1B-4960-9B70-9863295633C7}" destId="{13569C2B-A6DE-4ECB-B47B-E61FF93C4676}" srcOrd="0" destOrd="0" presId="urn:microsoft.com/office/officeart/2005/8/layout/orgChart1"/>
    <dgm:cxn modelId="{0AA31E7D-A5DA-4A5C-B3BB-32D5F9B1B506}" type="presParOf" srcId="{3B9BA8BF-7E1B-4960-9B70-9863295633C7}" destId="{B3BEDACA-6327-4F74-BB9B-B913067E6761}" srcOrd="1" destOrd="0" presId="urn:microsoft.com/office/officeart/2005/8/layout/orgChart1"/>
    <dgm:cxn modelId="{4F0AA62B-FDD3-4DB0-893D-ACBFDCBC66B0}" type="presParOf" srcId="{B3BEDACA-6327-4F74-BB9B-B913067E6761}" destId="{0A647027-858D-450C-860D-8C870574AFEB}" srcOrd="0" destOrd="0" presId="urn:microsoft.com/office/officeart/2005/8/layout/orgChart1"/>
    <dgm:cxn modelId="{F7E0C525-FD13-48D5-A9FB-BD7084D338F2}" type="presParOf" srcId="{0A647027-858D-450C-860D-8C870574AFEB}" destId="{BEE86585-09B7-4047-AA1F-EA302821B35D}" srcOrd="0" destOrd="0" presId="urn:microsoft.com/office/officeart/2005/8/layout/orgChart1"/>
    <dgm:cxn modelId="{58F817BA-398F-4955-8134-460F936FEE80}" type="presParOf" srcId="{0A647027-858D-450C-860D-8C870574AFEB}" destId="{0D288F1B-A977-48F1-A5AA-B737C771817A}" srcOrd="1" destOrd="0" presId="urn:microsoft.com/office/officeart/2005/8/layout/orgChart1"/>
    <dgm:cxn modelId="{C5111D06-BEF0-4E89-B32B-8024376CEDB9}" type="presParOf" srcId="{B3BEDACA-6327-4F74-BB9B-B913067E6761}" destId="{19B2025C-1423-4389-BB9C-3A2C25DD6223}" srcOrd="1" destOrd="0" presId="urn:microsoft.com/office/officeart/2005/8/layout/orgChart1"/>
    <dgm:cxn modelId="{35371A1E-678A-430D-B65A-DAA274DB143E}" type="presParOf" srcId="{B3BEDACA-6327-4F74-BB9B-B913067E6761}" destId="{AFAC73C7-D051-4F69-8669-1FF8734273E7}" srcOrd="2" destOrd="0" presId="urn:microsoft.com/office/officeart/2005/8/layout/orgChart1"/>
    <dgm:cxn modelId="{9840C8EB-4124-4F3E-A1BB-157D9C8EED9A}" type="presParOf" srcId="{3B9BA8BF-7E1B-4960-9B70-9863295633C7}" destId="{200F8DD4-1F0A-48F2-81D2-A92B8854559E}" srcOrd="2" destOrd="0" presId="urn:microsoft.com/office/officeart/2005/8/layout/orgChart1"/>
    <dgm:cxn modelId="{1E0B02F1-22D0-44F6-BAC0-C7E1FC1C1179}" type="presParOf" srcId="{3B9BA8BF-7E1B-4960-9B70-9863295633C7}" destId="{4A9B9CC9-E988-46A1-AC99-1AF90B8BE680}" srcOrd="3" destOrd="0" presId="urn:microsoft.com/office/officeart/2005/8/layout/orgChart1"/>
    <dgm:cxn modelId="{2F4E6E49-1D4A-446B-A577-BDDB52CAEE8B}" type="presParOf" srcId="{4A9B9CC9-E988-46A1-AC99-1AF90B8BE680}" destId="{56BD4357-5383-4BBE-9989-5BE4346848A3}" srcOrd="0" destOrd="0" presId="urn:microsoft.com/office/officeart/2005/8/layout/orgChart1"/>
    <dgm:cxn modelId="{F7F87439-D018-4CCA-8BEB-DED898775629}" type="presParOf" srcId="{56BD4357-5383-4BBE-9989-5BE4346848A3}" destId="{EBED2B8B-AFE7-4169-97D1-B056E8EBC123}" srcOrd="0" destOrd="0" presId="urn:microsoft.com/office/officeart/2005/8/layout/orgChart1"/>
    <dgm:cxn modelId="{F950978F-2A5A-443E-9D1A-7F53194DB643}" type="presParOf" srcId="{56BD4357-5383-4BBE-9989-5BE4346848A3}" destId="{BD8E36DA-9019-4B0C-B34D-8BA65BDC7DA2}" srcOrd="1" destOrd="0" presId="urn:microsoft.com/office/officeart/2005/8/layout/orgChart1"/>
    <dgm:cxn modelId="{BB05940E-FBC0-4890-ABCB-838140B46ADE}" type="presParOf" srcId="{4A9B9CC9-E988-46A1-AC99-1AF90B8BE680}" destId="{109ECDD6-6404-4165-B42E-F92894DEB78B}" srcOrd="1" destOrd="0" presId="urn:microsoft.com/office/officeart/2005/8/layout/orgChart1"/>
    <dgm:cxn modelId="{BA1132BB-86D5-43C9-8A59-753AE59F7B15}" type="presParOf" srcId="{4A9B9CC9-E988-46A1-AC99-1AF90B8BE680}" destId="{44900FDD-76B0-4470-9CB4-719043A65BA4}" srcOrd="2" destOrd="0" presId="urn:microsoft.com/office/officeart/2005/8/layout/orgChart1"/>
    <dgm:cxn modelId="{2D302EAF-F7DB-41D3-B0C3-DA9235EFD9EF}" type="presParOf" srcId="{3B9BA8BF-7E1B-4960-9B70-9863295633C7}" destId="{1833D44F-B862-441C-B636-098A66313D36}" srcOrd="4" destOrd="0" presId="urn:microsoft.com/office/officeart/2005/8/layout/orgChart1"/>
    <dgm:cxn modelId="{04178961-8059-41AE-9C8C-A386D2288973}" type="presParOf" srcId="{3B9BA8BF-7E1B-4960-9B70-9863295633C7}" destId="{3FB170B6-2F8D-4660-A940-ACF938736CF4}" srcOrd="5" destOrd="0" presId="urn:microsoft.com/office/officeart/2005/8/layout/orgChart1"/>
    <dgm:cxn modelId="{8CF69854-A900-4296-AEB3-F6B903B1E5EA}" type="presParOf" srcId="{3FB170B6-2F8D-4660-A940-ACF938736CF4}" destId="{25035123-5C3B-47EF-A676-0FF91D953EFE}" srcOrd="0" destOrd="0" presId="urn:microsoft.com/office/officeart/2005/8/layout/orgChart1"/>
    <dgm:cxn modelId="{BFCBF49D-53B1-4D71-A050-F0460E9012CF}" type="presParOf" srcId="{25035123-5C3B-47EF-A676-0FF91D953EFE}" destId="{5C532881-82D1-4AD7-AD54-F61E6DC03B09}" srcOrd="0" destOrd="0" presId="urn:microsoft.com/office/officeart/2005/8/layout/orgChart1"/>
    <dgm:cxn modelId="{02065339-5008-4AE1-90CE-735D9E4C434B}" type="presParOf" srcId="{25035123-5C3B-47EF-A676-0FF91D953EFE}" destId="{E6EC4D62-4D99-472B-8C82-5440B819EAB4}" srcOrd="1" destOrd="0" presId="urn:microsoft.com/office/officeart/2005/8/layout/orgChart1"/>
    <dgm:cxn modelId="{C5898063-8B2C-4205-9754-C9E5FB2B1B50}" type="presParOf" srcId="{3FB170B6-2F8D-4660-A940-ACF938736CF4}" destId="{773B0973-BF0C-441B-81ED-7A0DCA341A53}" srcOrd="1" destOrd="0" presId="urn:microsoft.com/office/officeart/2005/8/layout/orgChart1"/>
    <dgm:cxn modelId="{2EF12036-945F-4523-9BE0-6D13622644CD}" type="presParOf" srcId="{3FB170B6-2F8D-4660-A940-ACF938736CF4}" destId="{14D7E790-D224-42D4-815D-96A51BCF1322}" srcOrd="2" destOrd="0" presId="urn:microsoft.com/office/officeart/2005/8/layout/orgChart1"/>
    <dgm:cxn modelId="{222488B2-D8AD-402F-B72F-ABFF44AE6B7D}" type="presParOf" srcId="{A56DBAD2-0467-43A4-9ADA-F36462F8AB86}" destId="{01534637-D7B1-496F-B34D-A42CCBCF482C}" srcOrd="2" destOrd="0" presId="urn:microsoft.com/office/officeart/2005/8/layout/orgChart1"/>
    <dgm:cxn modelId="{56EBE978-79AD-4D67-8BB5-E4B0D7518182}" type="presParOf" srcId="{01534637-D7B1-496F-B34D-A42CCBCF482C}" destId="{9A361649-8916-44DE-83DD-458E4EC4D12B}" srcOrd="0" destOrd="0" presId="urn:microsoft.com/office/officeart/2005/8/layout/orgChart1"/>
    <dgm:cxn modelId="{3CCE1809-8C4B-4252-8AF6-FB146E0AEB06}" type="presParOf" srcId="{01534637-D7B1-496F-B34D-A42CCBCF482C}" destId="{7BCB5784-04D6-4BB0-A208-70D3EA4017DE}" srcOrd="1" destOrd="0" presId="urn:microsoft.com/office/officeart/2005/8/layout/orgChart1"/>
    <dgm:cxn modelId="{59B65FB5-9B81-460F-95EC-BCF0440DFF4A}" type="presParOf" srcId="{7BCB5784-04D6-4BB0-A208-70D3EA4017DE}" destId="{EA7AF886-B627-4B44-89C6-37DC7A044044}" srcOrd="0" destOrd="0" presId="urn:microsoft.com/office/officeart/2005/8/layout/orgChart1"/>
    <dgm:cxn modelId="{B1FBAA6C-7BFC-4FE3-94D2-BA9B7E900EAF}" type="presParOf" srcId="{EA7AF886-B627-4B44-89C6-37DC7A044044}" destId="{500EA379-60AF-427C-BD4A-36236DCAA641}" srcOrd="0" destOrd="0" presId="urn:microsoft.com/office/officeart/2005/8/layout/orgChart1"/>
    <dgm:cxn modelId="{A49B6DA5-C254-4922-9778-ED3AEAAA93AD}" type="presParOf" srcId="{EA7AF886-B627-4B44-89C6-37DC7A044044}" destId="{5D52C020-9B28-4286-8ED3-CEBE87FAB7F6}" srcOrd="1" destOrd="0" presId="urn:microsoft.com/office/officeart/2005/8/layout/orgChart1"/>
    <dgm:cxn modelId="{7208B450-DD2B-4F95-885E-3A8A266151C5}" type="presParOf" srcId="{7BCB5784-04D6-4BB0-A208-70D3EA4017DE}" destId="{987FB253-82D0-48CF-8DA0-00FD1A0C8D48}" srcOrd="1" destOrd="0" presId="urn:microsoft.com/office/officeart/2005/8/layout/orgChart1"/>
    <dgm:cxn modelId="{3CE2A4AE-22DF-4E13-AA12-8E66EC93BC7B}" type="presParOf" srcId="{7BCB5784-04D6-4BB0-A208-70D3EA4017DE}" destId="{67FD394D-9494-4F15-B52A-7FCC6B4CDCCD}" srcOrd="2" destOrd="0" presId="urn:microsoft.com/office/officeart/2005/8/layout/orgChart1"/>
    <dgm:cxn modelId="{B9340827-F453-40BB-B741-734B83635514}" type="presParOf" srcId="{01534637-D7B1-496F-B34D-A42CCBCF482C}" destId="{87879DCC-80CC-4F75-81B5-9E771862019B}" srcOrd="2" destOrd="0" presId="urn:microsoft.com/office/officeart/2005/8/layout/orgChart1"/>
    <dgm:cxn modelId="{D74E5969-861C-4432-9464-54AEF9EB4BA6}" type="presParOf" srcId="{01534637-D7B1-496F-B34D-A42CCBCF482C}" destId="{DB1B26A9-5DA6-4CEA-AB02-768037BEEDFE}" srcOrd="3" destOrd="0" presId="urn:microsoft.com/office/officeart/2005/8/layout/orgChart1"/>
    <dgm:cxn modelId="{E213FBAD-0630-469F-90DF-11B33C96AC5C}" type="presParOf" srcId="{DB1B26A9-5DA6-4CEA-AB02-768037BEEDFE}" destId="{4C0ABDEF-4EF3-4636-B8EF-1BF961148030}" srcOrd="0" destOrd="0" presId="urn:microsoft.com/office/officeart/2005/8/layout/orgChart1"/>
    <dgm:cxn modelId="{640F59C4-5FD9-4026-B684-544296335AA1}" type="presParOf" srcId="{4C0ABDEF-4EF3-4636-B8EF-1BF961148030}" destId="{BE79E67D-EC00-4AF0-B63A-D8E40DF5622A}" srcOrd="0" destOrd="0" presId="urn:microsoft.com/office/officeart/2005/8/layout/orgChart1"/>
    <dgm:cxn modelId="{3B4C6DC2-A980-499E-9A77-C692A07EE485}" type="presParOf" srcId="{4C0ABDEF-4EF3-4636-B8EF-1BF961148030}" destId="{A4151752-90D8-4E07-96E4-AEB7BEEE60C1}" srcOrd="1" destOrd="0" presId="urn:microsoft.com/office/officeart/2005/8/layout/orgChart1"/>
    <dgm:cxn modelId="{5703310B-AC5F-4AC4-88FE-0FABFA6ED016}" type="presParOf" srcId="{DB1B26A9-5DA6-4CEA-AB02-768037BEEDFE}" destId="{2DAE8D6F-C0DE-4195-87A4-79C202C55083}" srcOrd="1" destOrd="0" presId="urn:microsoft.com/office/officeart/2005/8/layout/orgChart1"/>
    <dgm:cxn modelId="{C29CC46A-909C-453C-9409-D241B04E50CE}" type="presParOf" srcId="{DB1B26A9-5DA6-4CEA-AB02-768037BEEDFE}" destId="{F3F08751-79C6-4327-AB41-B2E7BA26CF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79DCC-80CC-4F75-81B5-9E771862019B}">
      <dsp:nvSpPr>
        <dsp:cNvPr id="0" name=""/>
        <dsp:cNvSpPr/>
      </dsp:nvSpPr>
      <dsp:spPr>
        <a:xfrm>
          <a:off x="3541713" y="1070419"/>
          <a:ext cx="217444" cy="952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2613"/>
              </a:lnTo>
              <a:lnTo>
                <a:pt x="217444" y="952613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61649-8916-44DE-83DD-458E4EC4D12B}">
      <dsp:nvSpPr>
        <dsp:cNvPr id="0" name=""/>
        <dsp:cNvSpPr/>
      </dsp:nvSpPr>
      <dsp:spPr>
        <a:xfrm>
          <a:off x="3324268" y="1070419"/>
          <a:ext cx="217444" cy="952613"/>
        </a:xfrm>
        <a:custGeom>
          <a:avLst/>
          <a:gdLst/>
          <a:ahLst/>
          <a:cxnLst/>
          <a:rect l="0" t="0" r="0" b="0"/>
          <a:pathLst>
            <a:path>
              <a:moveTo>
                <a:pt x="217444" y="0"/>
              </a:moveTo>
              <a:lnTo>
                <a:pt x="217444" y="952613"/>
              </a:lnTo>
              <a:lnTo>
                <a:pt x="0" y="952613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3D44F-B862-441C-B636-098A66313D36}">
      <dsp:nvSpPr>
        <dsp:cNvPr id="0" name=""/>
        <dsp:cNvSpPr/>
      </dsp:nvSpPr>
      <dsp:spPr>
        <a:xfrm>
          <a:off x="3541713" y="1070419"/>
          <a:ext cx="2505787" cy="1905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782"/>
              </a:lnTo>
              <a:lnTo>
                <a:pt x="2505787" y="1687782"/>
              </a:lnTo>
              <a:lnTo>
                <a:pt x="2505787" y="1905227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F8DD4-1F0A-48F2-81D2-A92B8854559E}">
      <dsp:nvSpPr>
        <dsp:cNvPr id="0" name=""/>
        <dsp:cNvSpPr/>
      </dsp:nvSpPr>
      <dsp:spPr>
        <a:xfrm>
          <a:off x="3495993" y="1070419"/>
          <a:ext cx="91440" cy="1905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5227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69C2B-A6DE-4ECB-B47B-E61FF93C4676}">
      <dsp:nvSpPr>
        <dsp:cNvPr id="0" name=""/>
        <dsp:cNvSpPr/>
      </dsp:nvSpPr>
      <dsp:spPr>
        <a:xfrm>
          <a:off x="1035925" y="1070419"/>
          <a:ext cx="2505787" cy="1905227"/>
        </a:xfrm>
        <a:custGeom>
          <a:avLst/>
          <a:gdLst/>
          <a:ahLst/>
          <a:cxnLst/>
          <a:rect l="0" t="0" r="0" b="0"/>
          <a:pathLst>
            <a:path>
              <a:moveTo>
                <a:pt x="2505787" y="0"/>
              </a:moveTo>
              <a:lnTo>
                <a:pt x="2505787" y="1687782"/>
              </a:lnTo>
              <a:lnTo>
                <a:pt x="0" y="1687782"/>
              </a:lnTo>
              <a:lnTo>
                <a:pt x="0" y="1905227"/>
              </a:lnTo>
            </a:path>
          </a:pathLst>
        </a:custGeom>
        <a:noFill/>
        <a:ln w="100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33AC5-FCCE-4C2A-A03B-74F28C00893A}">
      <dsp:nvSpPr>
        <dsp:cNvPr id="0" name=""/>
        <dsp:cNvSpPr/>
      </dsp:nvSpPr>
      <dsp:spPr>
        <a:xfrm>
          <a:off x="2506263" y="34969"/>
          <a:ext cx="2070899" cy="1035449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br>
            <a:rPr lang="en-US" sz="3800" kern="1200" dirty="0" smtClean="0"/>
          </a:br>
          <a:r>
            <a:rPr lang="en-US" sz="3800" kern="1200" dirty="0" smtClean="0"/>
            <a:t>Title</a:t>
          </a:r>
          <a:endParaRPr lang="en-US" sz="3800" kern="1200" dirty="0"/>
        </a:p>
      </dsp:txBody>
      <dsp:txXfrm>
        <a:off x="2506263" y="34969"/>
        <a:ext cx="2070899" cy="1035449"/>
      </dsp:txXfrm>
    </dsp:sp>
    <dsp:sp modelId="{BEE86585-09B7-4047-AA1F-EA302821B35D}">
      <dsp:nvSpPr>
        <dsp:cNvPr id="0" name=""/>
        <dsp:cNvSpPr/>
      </dsp:nvSpPr>
      <dsp:spPr>
        <a:xfrm>
          <a:off x="475" y="2975646"/>
          <a:ext cx="2070899" cy="103544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br>
            <a:rPr lang="en-US" sz="3800" kern="1200" dirty="0" smtClean="0"/>
          </a:br>
          <a:r>
            <a:rPr lang="en-US" sz="3800" kern="1200" dirty="0" smtClean="0"/>
            <a:t>Title</a:t>
          </a:r>
          <a:endParaRPr lang="en-US" sz="3800" kern="1200" dirty="0"/>
        </a:p>
      </dsp:txBody>
      <dsp:txXfrm>
        <a:off x="475" y="2975646"/>
        <a:ext cx="2070899" cy="1035449"/>
      </dsp:txXfrm>
    </dsp:sp>
    <dsp:sp modelId="{EBED2B8B-AFE7-4169-97D1-B056E8EBC123}">
      <dsp:nvSpPr>
        <dsp:cNvPr id="0" name=""/>
        <dsp:cNvSpPr/>
      </dsp:nvSpPr>
      <dsp:spPr>
        <a:xfrm>
          <a:off x="2506263" y="2975646"/>
          <a:ext cx="2070899" cy="103544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br>
            <a:rPr lang="en-US" sz="3800" kern="1200" dirty="0" smtClean="0"/>
          </a:br>
          <a:r>
            <a:rPr lang="en-US" sz="3800" kern="1200" dirty="0" smtClean="0"/>
            <a:t>Title</a:t>
          </a:r>
          <a:endParaRPr lang="en-US" sz="3800" kern="1200" dirty="0"/>
        </a:p>
      </dsp:txBody>
      <dsp:txXfrm>
        <a:off x="2506263" y="2975646"/>
        <a:ext cx="2070899" cy="1035449"/>
      </dsp:txXfrm>
    </dsp:sp>
    <dsp:sp modelId="{5C532881-82D1-4AD7-AD54-F61E6DC03B09}">
      <dsp:nvSpPr>
        <dsp:cNvPr id="0" name=""/>
        <dsp:cNvSpPr/>
      </dsp:nvSpPr>
      <dsp:spPr>
        <a:xfrm>
          <a:off x="5012051" y="2975646"/>
          <a:ext cx="2070899" cy="1035449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br>
            <a:rPr lang="en-US" sz="3800" kern="1200" dirty="0" smtClean="0"/>
          </a:br>
          <a:r>
            <a:rPr lang="en-US" sz="3800" kern="1200" dirty="0" smtClean="0"/>
            <a:t>Title</a:t>
          </a:r>
          <a:endParaRPr lang="en-US" sz="3800" kern="1200" dirty="0"/>
        </a:p>
      </dsp:txBody>
      <dsp:txXfrm>
        <a:off x="5012051" y="2975646"/>
        <a:ext cx="2070899" cy="1035449"/>
      </dsp:txXfrm>
    </dsp:sp>
    <dsp:sp modelId="{500EA379-60AF-427C-BD4A-36236DCAA641}">
      <dsp:nvSpPr>
        <dsp:cNvPr id="0" name=""/>
        <dsp:cNvSpPr/>
      </dsp:nvSpPr>
      <dsp:spPr>
        <a:xfrm>
          <a:off x="1253369" y="1505308"/>
          <a:ext cx="2070899" cy="103544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br>
            <a:rPr lang="en-US" sz="3800" kern="1200" dirty="0" smtClean="0"/>
          </a:br>
          <a:r>
            <a:rPr lang="en-US" sz="3800" kern="1200" dirty="0" smtClean="0"/>
            <a:t>Title</a:t>
          </a:r>
          <a:endParaRPr lang="en-US" sz="3800" kern="1200" dirty="0"/>
        </a:p>
      </dsp:txBody>
      <dsp:txXfrm>
        <a:off x="1253369" y="1505308"/>
        <a:ext cx="2070899" cy="1035449"/>
      </dsp:txXfrm>
    </dsp:sp>
    <dsp:sp modelId="{BE79E67D-EC00-4AF0-B63A-D8E40DF5622A}">
      <dsp:nvSpPr>
        <dsp:cNvPr id="0" name=""/>
        <dsp:cNvSpPr/>
      </dsp:nvSpPr>
      <dsp:spPr>
        <a:xfrm>
          <a:off x="3759157" y="1505308"/>
          <a:ext cx="2070899" cy="1035449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Name</a:t>
          </a:r>
          <a:br>
            <a:rPr lang="en-US" sz="3800" kern="1200" dirty="0" smtClean="0"/>
          </a:br>
          <a:r>
            <a:rPr lang="en-US" sz="3800" kern="1200" dirty="0" smtClean="0"/>
            <a:t>Title</a:t>
          </a:r>
          <a:endParaRPr lang="en-US" sz="3800" kern="1200" dirty="0"/>
        </a:p>
      </dsp:txBody>
      <dsp:txXfrm>
        <a:off x="3759157" y="1505308"/>
        <a:ext cx="2070899" cy="1035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9/25/2010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Teamwork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State the purpose of teamwork and objectives of this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Objectives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222375" y="1863167"/>
          <a:ext cx="7083426" cy="404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State roles and responsibilities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Describe individual and team areas for growth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For Growth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Describe team building exercises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Building Exercises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Invite discussion for best practices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Recommend one or more strategies</a:t>
            </a:r>
            <a:endParaRPr lang="en-US" dirty="0"/>
          </a:p>
          <a:p>
            <a:r>
              <a:rPr lang="en-US" dirty="0" smtClean="0"/>
              <a:t>Suggest what to do next</a:t>
            </a:r>
          </a:p>
          <a:p>
            <a:r>
              <a:rPr lang="en-US" dirty="0" smtClean="0"/>
              <a:t>Identify action items</a:t>
            </a:r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amworkPresentation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155EC508F51499207BF9E8580242A" ma:contentTypeVersion="0" ma:contentTypeDescription="Create a new document." ma:contentTypeScope="" ma:versionID="a89e05bb319eb7a6187e108f450e767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D60CF26-49B0-43F3-AA0D-F03F43277A5E}"/>
</file>

<file path=customXml/itemProps2.xml><?xml version="1.0" encoding="utf-8"?>
<ds:datastoreItem xmlns:ds="http://schemas.openxmlformats.org/officeDocument/2006/customXml" ds:itemID="{1ED05975-2DCA-463B-BF94-C568AF68413C}"/>
</file>

<file path=customXml/itemProps3.xml><?xml version="1.0" encoding="utf-8"?>
<ds:datastoreItem xmlns:ds="http://schemas.openxmlformats.org/officeDocument/2006/customXml" ds:itemID="{A85E1A5F-E51A-489B-86B0-1B396291004A}"/>
</file>

<file path=docProps/app.xml><?xml version="1.0" encoding="utf-8"?>
<Properties xmlns="http://schemas.openxmlformats.org/officeDocument/2006/extended-properties" xmlns:vt="http://schemas.openxmlformats.org/officeDocument/2006/docPropsVTypes">
  <Template>TeamworkPresentation2</Template>
  <TotalTime>0</TotalTime>
  <Words>71</Words>
  <Application>Microsoft Office PowerPoint</Application>
  <PresentationFormat>On-screen Show (4:3)</PresentationFormat>
  <Paragraphs>24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TeamworkPresentation2</vt:lpstr>
      <vt:lpstr>Teamwork Presentation</vt:lpstr>
      <vt:lpstr>Purpose and Objectives</vt:lpstr>
      <vt:lpstr>Team Organization</vt:lpstr>
      <vt:lpstr>Roles and Responsibilities</vt:lpstr>
      <vt:lpstr>Areas For Growth</vt:lpstr>
      <vt:lpstr>Team Building Exercises</vt:lpstr>
      <vt:lpstr>Best Practices</vt:lpstr>
      <vt:lpstr>Recommendations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Presentation</dc:title>
  <dc:creator>AutoBVT</dc:creator>
  <cp:lastModifiedBy>AutoBVT</cp:lastModifiedBy>
  <cp:revision>1</cp:revision>
  <dcterms:created xsi:type="dcterms:W3CDTF">2010-09-25T14:57:24Z</dcterms:created>
  <dcterms:modified xsi:type="dcterms:W3CDTF">2010-09-25T14:57:37Z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  <property fmtid="{D5CDD505-2E9C-101B-9397-08002B2CF9AE}" pid="3" name="ContentTypeId">
    <vt:lpwstr>0x010100645155EC508F51499207BF9E8580242A</vt:lpwstr>
  </property>
</Properties>
</file>