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12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40B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9" autoAdjust="0"/>
    <p:restoredTop sz="94660"/>
  </p:normalViewPr>
  <p:slideViewPr>
    <p:cSldViewPr>
      <p:cViewPr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56B42-F78D-44AB-AE15-004E5FD31921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FD0CCD-81C8-4154-BE39-BA4262BD0F14}">
      <dgm:prSet phldrT="[Text]" custT="1"/>
      <dgm:spPr/>
      <dgm:t>
        <a:bodyPr/>
        <a:lstStyle/>
        <a:p>
          <a:r>
            <a:rPr lang="en-US" sz="3200" dirty="0" smtClean="0"/>
            <a:t>get in the zone</a:t>
          </a:r>
          <a:endParaRPr lang="en-US" sz="3200" dirty="0"/>
        </a:p>
      </dgm:t>
    </dgm:pt>
    <dgm:pt modelId="{B5F2B6B0-CE26-4541-BDAA-8D36222914F5}" type="parTrans" cxnId="{2DDDD6DD-1BA4-4216-9A6E-8352C5813DAC}">
      <dgm:prSet/>
      <dgm:spPr/>
      <dgm:t>
        <a:bodyPr/>
        <a:lstStyle/>
        <a:p>
          <a:endParaRPr lang="en-US"/>
        </a:p>
      </dgm:t>
    </dgm:pt>
    <dgm:pt modelId="{06F7840F-3188-42CB-ACA9-283EB0CD63F6}" type="sibTrans" cxnId="{2DDDD6DD-1BA4-4216-9A6E-8352C5813DAC}">
      <dgm:prSet/>
      <dgm:spPr/>
      <dgm:t>
        <a:bodyPr/>
        <a:lstStyle/>
        <a:p>
          <a:endParaRPr lang="en-US"/>
        </a:p>
      </dgm:t>
    </dgm:pt>
    <dgm:pt modelId="{23CD4D95-280E-455D-89F6-638BCFD809F6}">
      <dgm:prSet phldrT="[Text]" custT="1"/>
      <dgm:spPr/>
      <dgm:t>
        <a:bodyPr/>
        <a:lstStyle/>
        <a:p>
          <a:r>
            <a:rPr lang="en-US" sz="2400" smtClean="0">
              <a:solidFill>
                <a:schemeClr val="accent1"/>
              </a:solidFill>
            </a:rPr>
            <a:t>relax</a:t>
          </a:r>
          <a:endParaRPr lang="en-US" sz="2400" dirty="0">
            <a:solidFill>
              <a:schemeClr val="accent1"/>
            </a:solidFill>
          </a:endParaRPr>
        </a:p>
      </dgm:t>
    </dgm:pt>
    <dgm:pt modelId="{6628FCA2-4EEE-443B-97DD-FB68F78B8387}" type="parTrans" cxnId="{D91A75F9-1D35-467F-9BB3-7D328FD68660}">
      <dgm:prSet/>
      <dgm:spPr/>
      <dgm:t>
        <a:bodyPr/>
        <a:lstStyle/>
        <a:p>
          <a:endParaRPr lang="en-US"/>
        </a:p>
      </dgm:t>
    </dgm:pt>
    <dgm:pt modelId="{7A09FBB8-C346-4C10-971C-737B1C18E3DB}" type="sibTrans" cxnId="{D91A75F9-1D35-467F-9BB3-7D328FD68660}">
      <dgm:prSet/>
      <dgm:spPr/>
      <dgm:t>
        <a:bodyPr/>
        <a:lstStyle/>
        <a:p>
          <a:endParaRPr lang="en-US"/>
        </a:p>
      </dgm:t>
    </dgm:pt>
    <dgm:pt modelId="{0218D988-2535-4A4E-AC53-65CC87FD568D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be conscious</a:t>
          </a:r>
          <a:endParaRPr lang="en-US" sz="2400" dirty="0">
            <a:solidFill>
              <a:schemeClr val="accent1"/>
            </a:solidFill>
          </a:endParaRPr>
        </a:p>
      </dgm:t>
    </dgm:pt>
    <dgm:pt modelId="{0E545D20-0251-4867-8974-0A4E7F79A3C8}" type="parTrans" cxnId="{B067CCB8-720E-4B87-BC4B-17785C92C529}">
      <dgm:prSet/>
      <dgm:spPr/>
      <dgm:t>
        <a:bodyPr/>
        <a:lstStyle/>
        <a:p>
          <a:endParaRPr lang="en-US"/>
        </a:p>
      </dgm:t>
    </dgm:pt>
    <dgm:pt modelId="{572CB0A5-36C3-434C-8102-1D2660F19D39}" type="sibTrans" cxnId="{B067CCB8-720E-4B87-BC4B-17785C92C529}">
      <dgm:prSet/>
      <dgm:spPr/>
      <dgm:t>
        <a:bodyPr/>
        <a:lstStyle/>
        <a:p>
          <a:endParaRPr lang="en-US"/>
        </a:p>
      </dgm:t>
    </dgm:pt>
    <dgm:pt modelId="{0A11082F-09E8-48F0-A86C-72E00D0AACB2}">
      <dgm:prSet phldrT="[Text]" custT="1"/>
      <dgm:spPr/>
      <dgm:t>
        <a:bodyPr/>
        <a:lstStyle/>
        <a:p>
          <a:r>
            <a:rPr lang="en-US" sz="3200" dirty="0" smtClean="0"/>
            <a:t>listen (carefully)</a:t>
          </a:r>
          <a:endParaRPr lang="en-US" sz="3200" dirty="0"/>
        </a:p>
      </dgm:t>
    </dgm:pt>
    <dgm:pt modelId="{CD0F2EB7-C5B8-41F7-AAF8-DE99C538B272}" type="parTrans" cxnId="{C9AB92E7-677D-4DBC-B2F8-EB1E574062D3}">
      <dgm:prSet/>
      <dgm:spPr/>
      <dgm:t>
        <a:bodyPr/>
        <a:lstStyle/>
        <a:p>
          <a:endParaRPr lang="en-US"/>
        </a:p>
      </dgm:t>
    </dgm:pt>
    <dgm:pt modelId="{FAFB8B59-B662-41BE-8C95-909696714775}" type="sibTrans" cxnId="{C9AB92E7-677D-4DBC-B2F8-EB1E574062D3}">
      <dgm:prSet/>
      <dgm:spPr/>
      <dgm:t>
        <a:bodyPr/>
        <a:lstStyle/>
        <a:p>
          <a:endParaRPr lang="en-US"/>
        </a:p>
      </dgm:t>
    </dgm:pt>
    <dgm:pt modelId="{DF136E0A-6259-4BC3-98E7-7F0717849CB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leaping to conclusions not allowed</a:t>
          </a:r>
          <a:endParaRPr lang="en-US" sz="2400" dirty="0">
            <a:solidFill>
              <a:schemeClr val="accent1"/>
            </a:solidFill>
          </a:endParaRPr>
        </a:p>
      </dgm:t>
    </dgm:pt>
    <dgm:pt modelId="{3C0603DA-336E-4357-ABD4-7D5636D976D8}" type="parTrans" cxnId="{047549A1-56E2-4BC0-B994-AD176E2514CC}">
      <dgm:prSet/>
      <dgm:spPr/>
      <dgm:t>
        <a:bodyPr/>
        <a:lstStyle/>
        <a:p>
          <a:endParaRPr lang="en-US"/>
        </a:p>
      </dgm:t>
    </dgm:pt>
    <dgm:pt modelId="{1105AA84-B752-4615-86DC-7B936E903647}" type="sibTrans" cxnId="{047549A1-56E2-4BC0-B994-AD176E2514CC}">
      <dgm:prSet/>
      <dgm:spPr/>
      <dgm:t>
        <a:bodyPr/>
        <a:lstStyle/>
        <a:p>
          <a:endParaRPr lang="en-US"/>
        </a:p>
      </dgm:t>
    </dgm:pt>
    <dgm:pt modelId="{0D0253A5-0A0B-40CC-9EA6-0E89926DA61A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let the customer say what they need to say</a:t>
          </a:r>
          <a:endParaRPr lang="en-US" sz="2400" dirty="0">
            <a:solidFill>
              <a:schemeClr val="accent1"/>
            </a:solidFill>
          </a:endParaRPr>
        </a:p>
      </dgm:t>
    </dgm:pt>
    <dgm:pt modelId="{8B008A58-78B6-4526-B669-AD5BEDB1C23E}" type="parTrans" cxnId="{F726F658-28CC-48C7-AA3E-42AE27B88A49}">
      <dgm:prSet/>
      <dgm:spPr/>
      <dgm:t>
        <a:bodyPr/>
        <a:lstStyle/>
        <a:p>
          <a:endParaRPr lang="en-US"/>
        </a:p>
      </dgm:t>
    </dgm:pt>
    <dgm:pt modelId="{7BF66C6E-9322-46C1-8498-FBAE9371D426}" type="sibTrans" cxnId="{F726F658-28CC-48C7-AA3E-42AE27B88A49}">
      <dgm:prSet/>
      <dgm:spPr/>
      <dgm:t>
        <a:bodyPr/>
        <a:lstStyle/>
        <a:p>
          <a:endParaRPr lang="en-US"/>
        </a:p>
      </dgm:t>
    </dgm:pt>
    <dgm:pt modelId="{DC063F79-2CBB-4A2D-A4C5-AC81EF3172E4}">
      <dgm:prSet phldrT="[Text]" custT="1"/>
      <dgm:spPr/>
      <dgm:t>
        <a:bodyPr/>
        <a:lstStyle/>
        <a:p>
          <a:r>
            <a:rPr lang="en-US" sz="3200" dirty="0" smtClean="0"/>
            <a:t>evaluate the situation</a:t>
          </a:r>
          <a:endParaRPr lang="en-US" sz="3200" dirty="0"/>
        </a:p>
      </dgm:t>
    </dgm:pt>
    <dgm:pt modelId="{78AC3B46-D05D-47CC-AB22-C70640CFFF60}" type="parTrans" cxnId="{B951EF6E-CC59-4E4D-9B57-8E8FBE8AC24F}">
      <dgm:prSet/>
      <dgm:spPr/>
      <dgm:t>
        <a:bodyPr/>
        <a:lstStyle/>
        <a:p>
          <a:endParaRPr lang="en-US"/>
        </a:p>
      </dgm:t>
    </dgm:pt>
    <dgm:pt modelId="{00E8DD2E-DAED-4150-9EF9-8CB8C5F57FCA}" type="sibTrans" cxnId="{B951EF6E-CC59-4E4D-9B57-8E8FBE8AC24F}">
      <dgm:prSet/>
      <dgm:spPr/>
      <dgm:t>
        <a:bodyPr/>
        <a:lstStyle/>
        <a:p>
          <a:endParaRPr lang="en-US"/>
        </a:p>
      </dgm:t>
    </dgm:pt>
    <dgm:pt modelId="{0D4D55C0-3946-4F93-AED6-E8DC580E149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ask questions</a:t>
          </a:r>
          <a:endParaRPr lang="en-US" sz="2400" dirty="0">
            <a:solidFill>
              <a:schemeClr val="accent1"/>
            </a:solidFill>
          </a:endParaRPr>
        </a:p>
      </dgm:t>
    </dgm:pt>
    <dgm:pt modelId="{A86B9D2A-303C-4030-B211-52D3D7B1D408}" type="parTrans" cxnId="{4552C126-2C04-4A59-8F3D-52B7CAECA3F2}">
      <dgm:prSet/>
      <dgm:spPr/>
      <dgm:t>
        <a:bodyPr/>
        <a:lstStyle/>
        <a:p>
          <a:endParaRPr lang="en-US"/>
        </a:p>
      </dgm:t>
    </dgm:pt>
    <dgm:pt modelId="{787862EF-CC41-4512-8C5F-1C418FE52C45}" type="sibTrans" cxnId="{4552C126-2C04-4A59-8F3D-52B7CAECA3F2}">
      <dgm:prSet/>
      <dgm:spPr/>
      <dgm:t>
        <a:bodyPr/>
        <a:lstStyle/>
        <a:p>
          <a:endParaRPr lang="en-US"/>
        </a:p>
      </dgm:t>
    </dgm:pt>
    <dgm:pt modelId="{1A8C35F8-C979-4FF4-A74A-87FA206B589A}">
      <dgm:prSet phldrT="[Text]" custT="1"/>
      <dgm:spPr/>
      <dgm:t>
        <a:bodyPr/>
        <a:lstStyle/>
        <a:p>
          <a:r>
            <a:rPr lang="en-US" sz="2400" smtClean="0">
              <a:solidFill>
                <a:schemeClr val="accent1"/>
              </a:solidFill>
            </a:rPr>
            <a:t>take your time</a:t>
          </a:r>
          <a:endParaRPr lang="en-US" sz="2400" dirty="0">
            <a:solidFill>
              <a:schemeClr val="accent1"/>
            </a:solidFill>
          </a:endParaRPr>
        </a:p>
      </dgm:t>
    </dgm:pt>
    <dgm:pt modelId="{4C761386-FDE2-4761-990A-9BF7DF0D4DC3}" type="parTrans" cxnId="{304CCF22-C19B-480B-BD6F-D6C5BF62B527}">
      <dgm:prSet/>
      <dgm:spPr/>
      <dgm:t>
        <a:bodyPr/>
        <a:lstStyle/>
        <a:p>
          <a:endParaRPr lang="en-US"/>
        </a:p>
      </dgm:t>
    </dgm:pt>
    <dgm:pt modelId="{EF07B17F-416C-4E0B-B85F-824FC67B9078}" type="sibTrans" cxnId="{304CCF22-C19B-480B-BD6F-D6C5BF62B527}">
      <dgm:prSet/>
      <dgm:spPr/>
      <dgm:t>
        <a:bodyPr/>
        <a:lstStyle/>
        <a:p>
          <a:endParaRPr lang="en-US"/>
        </a:p>
      </dgm:t>
    </dgm:pt>
    <dgm:pt modelId="{30765D18-A1AC-4F10-88F1-02FE0C7DE2AF}" type="pres">
      <dgm:prSet presAssocID="{F3A56B42-F78D-44AB-AE15-004E5FD3192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7A869D-4D25-46D9-9ADF-4575A714220B}" type="pres">
      <dgm:prSet presAssocID="{67FD0CCD-81C8-4154-BE39-BA4262BD0F14}" presName="parentLin" presStyleCnt="0"/>
      <dgm:spPr/>
    </dgm:pt>
    <dgm:pt modelId="{37E86470-8480-491D-B40B-73C48B38360C}" type="pres">
      <dgm:prSet presAssocID="{67FD0CCD-81C8-4154-BE39-BA4262BD0F1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24443B6-5CCB-4933-BC17-F72CFAB2C331}" type="pres">
      <dgm:prSet presAssocID="{67FD0CCD-81C8-4154-BE39-BA4262BD0F1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F097D-827D-4EF9-BB8A-7E628B182E3F}" type="pres">
      <dgm:prSet presAssocID="{67FD0CCD-81C8-4154-BE39-BA4262BD0F14}" presName="negativeSpace" presStyleCnt="0"/>
      <dgm:spPr/>
    </dgm:pt>
    <dgm:pt modelId="{FEF164C6-94D2-4808-A09D-A864E108E910}" type="pres">
      <dgm:prSet presAssocID="{67FD0CCD-81C8-4154-BE39-BA4262BD0F1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20C03-3FC5-4837-AFF3-83FB1C1AD0B2}" type="pres">
      <dgm:prSet presAssocID="{06F7840F-3188-42CB-ACA9-283EB0CD63F6}" presName="spaceBetweenRectangles" presStyleCnt="0"/>
      <dgm:spPr/>
    </dgm:pt>
    <dgm:pt modelId="{2AB22FA0-9A20-4136-9932-FF4F6BFD3350}" type="pres">
      <dgm:prSet presAssocID="{0A11082F-09E8-48F0-A86C-72E00D0AACB2}" presName="parentLin" presStyleCnt="0"/>
      <dgm:spPr/>
    </dgm:pt>
    <dgm:pt modelId="{60519E46-1A61-4CE9-8E3C-F9859BEB811B}" type="pres">
      <dgm:prSet presAssocID="{0A11082F-09E8-48F0-A86C-72E00D0AACB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71791D9-61DC-41FA-BD40-A84C776790E8}" type="pres">
      <dgm:prSet presAssocID="{0A11082F-09E8-48F0-A86C-72E00D0AACB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57E52-6474-4606-AAC4-1867DDFF6115}" type="pres">
      <dgm:prSet presAssocID="{0A11082F-09E8-48F0-A86C-72E00D0AACB2}" presName="negativeSpace" presStyleCnt="0"/>
      <dgm:spPr/>
    </dgm:pt>
    <dgm:pt modelId="{D2F7856A-303D-4BF7-92BB-28E9891872F2}" type="pres">
      <dgm:prSet presAssocID="{0A11082F-09E8-48F0-A86C-72E00D0AACB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AF5FE-5FCE-4C54-A472-C693AD6CC038}" type="pres">
      <dgm:prSet presAssocID="{FAFB8B59-B662-41BE-8C95-909696714775}" presName="spaceBetweenRectangles" presStyleCnt="0"/>
      <dgm:spPr/>
    </dgm:pt>
    <dgm:pt modelId="{989BC9BD-8FF0-44AE-ABD2-1F06612B77F7}" type="pres">
      <dgm:prSet presAssocID="{DC063F79-2CBB-4A2D-A4C5-AC81EF3172E4}" presName="parentLin" presStyleCnt="0"/>
      <dgm:spPr/>
    </dgm:pt>
    <dgm:pt modelId="{66A5983F-D71A-48FC-AAEF-D976C2B30621}" type="pres">
      <dgm:prSet presAssocID="{DC063F79-2CBB-4A2D-A4C5-AC81EF3172E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3495078-EBEA-4CA5-B2B5-0529BABE08D8}" type="pres">
      <dgm:prSet presAssocID="{DC063F79-2CBB-4A2D-A4C5-AC81EF3172E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6CA32-0EED-489D-ACA8-8A5DCCCAED82}" type="pres">
      <dgm:prSet presAssocID="{DC063F79-2CBB-4A2D-A4C5-AC81EF3172E4}" presName="negativeSpace" presStyleCnt="0"/>
      <dgm:spPr/>
    </dgm:pt>
    <dgm:pt modelId="{B87E9137-4D01-4AF1-803C-E49AC7E3F55E}" type="pres">
      <dgm:prSet presAssocID="{DC063F79-2CBB-4A2D-A4C5-AC81EF3172E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2B9D0C-B003-4068-8541-29D18DC9E84F}" type="presOf" srcId="{1A8C35F8-C979-4FF4-A74A-87FA206B589A}" destId="{B87E9137-4D01-4AF1-803C-E49AC7E3F55E}" srcOrd="0" destOrd="1" presId="urn:microsoft.com/office/officeart/2005/8/layout/list1"/>
    <dgm:cxn modelId="{C2568EF5-04BE-4FE2-A8EA-5C76491EB48D}" type="presOf" srcId="{67FD0CCD-81C8-4154-BE39-BA4262BD0F14}" destId="{224443B6-5CCB-4933-BC17-F72CFAB2C331}" srcOrd="1" destOrd="0" presId="urn:microsoft.com/office/officeart/2005/8/layout/list1"/>
    <dgm:cxn modelId="{9EC67D78-BFA1-4E15-A70B-B18715C7E69A}" type="presOf" srcId="{0D0253A5-0A0B-40CC-9EA6-0E89926DA61A}" destId="{D2F7856A-303D-4BF7-92BB-28E9891872F2}" srcOrd="0" destOrd="1" presId="urn:microsoft.com/office/officeart/2005/8/layout/list1"/>
    <dgm:cxn modelId="{C9AB92E7-677D-4DBC-B2F8-EB1E574062D3}" srcId="{F3A56B42-F78D-44AB-AE15-004E5FD31921}" destId="{0A11082F-09E8-48F0-A86C-72E00D0AACB2}" srcOrd="1" destOrd="0" parTransId="{CD0F2EB7-C5B8-41F7-AAF8-DE99C538B272}" sibTransId="{FAFB8B59-B662-41BE-8C95-909696714775}"/>
    <dgm:cxn modelId="{D872A0DF-F336-4024-BB0E-D3F7E852DC24}" type="presOf" srcId="{0218D988-2535-4A4E-AC53-65CC87FD568D}" destId="{FEF164C6-94D2-4808-A09D-A864E108E910}" srcOrd="0" destOrd="1" presId="urn:microsoft.com/office/officeart/2005/8/layout/list1"/>
    <dgm:cxn modelId="{F726F658-28CC-48C7-AA3E-42AE27B88A49}" srcId="{0A11082F-09E8-48F0-A86C-72E00D0AACB2}" destId="{0D0253A5-0A0B-40CC-9EA6-0E89926DA61A}" srcOrd="1" destOrd="0" parTransId="{8B008A58-78B6-4526-B669-AD5BEDB1C23E}" sibTransId="{7BF66C6E-9322-46C1-8498-FBAE9371D426}"/>
    <dgm:cxn modelId="{88A576F4-13CF-4876-9D2E-4BE26B2EB00E}" type="presOf" srcId="{67FD0CCD-81C8-4154-BE39-BA4262BD0F14}" destId="{37E86470-8480-491D-B40B-73C48B38360C}" srcOrd="0" destOrd="0" presId="urn:microsoft.com/office/officeart/2005/8/layout/list1"/>
    <dgm:cxn modelId="{304CCF22-C19B-480B-BD6F-D6C5BF62B527}" srcId="{DC063F79-2CBB-4A2D-A4C5-AC81EF3172E4}" destId="{1A8C35F8-C979-4FF4-A74A-87FA206B589A}" srcOrd="1" destOrd="0" parTransId="{4C761386-FDE2-4761-990A-9BF7DF0D4DC3}" sibTransId="{EF07B17F-416C-4E0B-B85F-824FC67B9078}"/>
    <dgm:cxn modelId="{A8F0570E-49FB-45C9-967C-08ED328EF05F}" type="presOf" srcId="{DC063F79-2CBB-4A2D-A4C5-AC81EF3172E4}" destId="{66A5983F-D71A-48FC-AAEF-D976C2B30621}" srcOrd="0" destOrd="0" presId="urn:microsoft.com/office/officeart/2005/8/layout/list1"/>
    <dgm:cxn modelId="{2DDDD6DD-1BA4-4216-9A6E-8352C5813DAC}" srcId="{F3A56B42-F78D-44AB-AE15-004E5FD31921}" destId="{67FD0CCD-81C8-4154-BE39-BA4262BD0F14}" srcOrd="0" destOrd="0" parTransId="{B5F2B6B0-CE26-4541-BDAA-8D36222914F5}" sibTransId="{06F7840F-3188-42CB-ACA9-283EB0CD63F6}"/>
    <dgm:cxn modelId="{D91A75F9-1D35-467F-9BB3-7D328FD68660}" srcId="{67FD0CCD-81C8-4154-BE39-BA4262BD0F14}" destId="{23CD4D95-280E-455D-89F6-638BCFD809F6}" srcOrd="0" destOrd="0" parTransId="{6628FCA2-4EEE-443B-97DD-FB68F78B8387}" sibTransId="{7A09FBB8-C346-4C10-971C-737B1C18E3DB}"/>
    <dgm:cxn modelId="{52E385A3-2E79-40DB-A237-454A39BC3F82}" type="presOf" srcId="{23CD4D95-280E-455D-89F6-638BCFD809F6}" destId="{FEF164C6-94D2-4808-A09D-A864E108E910}" srcOrd="0" destOrd="0" presId="urn:microsoft.com/office/officeart/2005/8/layout/list1"/>
    <dgm:cxn modelId="{047549A1-56E2-4BC0-B994-AD176E2514CC}" srcId="{0A11082F-09E8-48F0-A86C-72E00D0AACB2}" destId="{DF136E0A-6259-4BC3-98E7-7F0717849CB2}" srcOrd="0" destOrd="0" parTransId="{3C0603DA-336E-4357-ABD4-7D5636D976D8}" sibTransId="{1105AA84-B752-4615-86DC-7B936E903647}"/>
    <dgm:cxn modelId="{B5B445CA-69EB-42CB-AA97-F27C748A3578}" type="presOf" srcId="{DC063F79-2CBB-4A2D-A4C5-AC81EF3172E4}" destId="{B3495078-EBEA-4CA5-B2B5-0529BABE08D8}" srcOrd="1" destOrd="0" presId="urn:microsoft.com/office/officeart/2005/8/layout/list1"/>
    <dgm:cxn modelId="{B951EF6E-CC59-4E4D-9B57-8E8FBE8AC24F}" srcId="{F3A56B42-F78D-44AB-AE15-004E5FD31921}" destId="{DC063F79-2CBB-4A2D-A4C5-AC81EF3172E4}" srcOrd="2" destOrd="0" parTransId="{78AC3B46-D05D-47CC-AB22-C70640CFFF60}" sibTransId="{00E8DD2E-DAED-4150-9EF9-8CB8C5F57FCA}"/>
    <dgm:cxn modelId="{220698EA-736A-4DE0-B601-D1C9D2A21F7C}" type="presOf" srcId="{DF136E0A-6259-4BC3-98E7-7F0717849CB2}" destId="{D2F7856A-303D-4BF7-92BB-28E9891872F2}" srcOrd="0" destOrd="0" presId="urn:microsoft.com/office/officeart/2005/8/layout/list1"/>
    <dgm:cxn modelId="{B067CCB8-720E-4B87-BC4B-17785C92C529}" srcId="{67FD0CCD-81C8-4154-BE39-BA4262BD0F14}" destId="{0218D988-2535-4A4E-AC53-65CC87FD568D}" srcOrd="1" destOrd="0" parTransId="{0E545D20-0251-4867-8974-0A4E7F79A3C8}" sibTransId="{572CB0A5-36C3-434C-8102-1D2660F19D39}"/>
    <dgm:cxn modelId="{2403A576-FFEA-4B5F-924F-8C23A029FDD1}" type="presOf" srcId="{F3A56B42-F78D-44AB-AE15-004E5FD31921}" destId="{30765D18-A1AC-4F10-88F1-02FE0C7DE2AF}" srcOrd="0" destOrd="0" presId="urn:microsoft.com/office/officeart/2005/8/layout/list1"/>
    <dgm:cxn modelId="{4552C126-2C04-4A59-8F3D-52B7CAECA3F2}" srcId="{DC063F79-2CBB-4A2D-A4C5-AC81EF3172E4}" destId="{0D4D55C0-3946-4F93-AED6-E8DC580E1492}" srcOrd="0" destOrd="0" parTransId="{A86B9D2A-303C-4030-B211-52D3D7B1D408}" sibTransId="{787862EF-CC41-4512-8C5F-1C418FE52C45}"/>
    <dgm:cxn modelId="{89F04484-7ACC-44D4-917F-431B069C0EF0}" type="presOf" srcId="{0A11082F-09E8-48F0-A86C-72E00D0AACB2}" destId="{871791D9-61DC-41FA-BD40-A84C776790E8}" srcOrd="1" destOrd="0" presId="urn:microsoft.com/office/officeart/2005/8/layout/list1"/>
    <dgm:cxn modelId="{3C104F2F-12C2-4F1F-8B4E-0659751EFE24}" type="presOf" srcId="{0D4D55C0-3946-4F93-AED6-E8DC580E1492}" destId="{B87E9137-4D01-4AF1-803C-E49AC7E3F55E}" srcOrd="0" destOrd="0" presId="urn:microsoft.com/office/officeart/2005/8/layout/list1"/>
    <dgm:cxn modelId="{9E7C5F87-A85B-4E2F-A010-98BF7282C9C8}" type="presOf" srcId="{0A11082F-09E8-48F0-A86C-72E00D0AACB2}" destId="{60519E46-1A61-4CE9-8E3C-F9859BEB811B}" srcOrd="0" destOrd="0" presId="urn:microsoft.com/office/officeart/2005/8/layout/list1"/>
    <dgm:cxn modelId="{D52FC1CA-2262-48FB-A536-ABC9C9FA9677}" type="presParOf" srcId="{30765D18-A1AC-4F10-88F1-02FE0C7DE2AF}" destId="{997A869D-4D25-46D9-9ADF-4575A714220B}" srcOrd="0" destOrd="0" presId="urn:microsoft.com/office/officeart/2005/8/layout/list1"/>
    <dgm:cxn modelId="{E3691136-8999-473B-B422-9F93DF21647B}" type="presParOf" srcId="{997A869D-4D25-46D9-9ADF-4575A714220B}" destId="{37E86470-8480-491D-B40B-73C48B38360C}" srcOrd="0" destOrd="0" presId="urn:microsoft.com/office/officeart/2005/8/layout/list1"/>
    <dgm:cxn modelId="{DCBC2BD0-7FD6-4745-8999-7DCA746759F0}" type="presParOf" srcId="{997A869D-4D25-46D9-9ADF-4575A714220B}" destId="{224443B6-5CCB-4933-BC17-F72CFAB2C331}" srcOrd="1" destOrd="0" presId="urn:microsoft.com/office/officeart/2005/8/layout/list1"/>
    <dgm:cxn modelId="{77D6BD53-800C-49D6-918D-5ABA2F7A13D3}" type="presParOf" srcId="{30765D18-A1AC-4F10-88F1-02FE0C7DE2AF}" destId="{45FF097D-827D-4EF9-BB8A-7E628B182E3F}" srcOrd="1" destOrd="0" presId="urn:microsoft.com/office/officeart/2005/8/layout/list1"/>
    <dgm:cxn modelId="{9A34E8DF-7095-4889-8F59-DE493F8F8B3A}" type="presParOf" srcId="{30765D18-A1AC-4F10-88F1-02FE0C7DE2AF}" destId="{FEF164C6-94D2-4808-A09D-A864E108E910}" srcOrd="2" destOrd="0" presId="urn:microsoft.com/office/officeart/2005/8/layout/list1"/>
    <dgm:cxn modelId="{10DC69EE-6125-41CB-8816-5DCB7FE74E0E}" type="presParOf" srcId="{30765D18-A1AC-4F10-88F1-02FE0C7DE2AF}" destId="{1FB20C03-3FC5-4837-AFF3-83FB1C1AD0B2}" srcOrd="3" destOrd="0" presId="urn:microsoft.com/office/officeart/2005/8/layout/list1"/>
    <dgm:cxn modelId="{615264CF-A347-41CE-BEB9-68A2E26E0BEC}" type="presParOf" srcId="{30765D18-A1AC-4F10-88F1-02FE0C7DE2AF}" destId="{2AB22FA0-9A20-4136-9932-FF4F6BFD3350}" srcOrd="4" destOrd="0" presId="urn:microsoft.com/office/officeart/2005/8/layout/list1"/>
    <dgm:cxn modelId="{D09A49DA-C57B-401C-BA53-F6B501426866}" type="presParOf" srcId="{2AB22FA0-9A20-4136-9932-FF4F6BFD3350}" destId="{60519E46-1A61-4CE9-8E3C-F9859BEB811B}" srcOrd="0" destOrd="0" presId="urn:microsoft.com/office/officeart/2005/8/layout/list1"/>
    <dgm:cxn modelId="{9114131F-D5AE-43DF-A5F6-70DCDDCB9E8C}" type="presParOf" srcId="{2AB22FA0-9A20-4136-9932-FF4F6BFD3350}" destId="{871791D9-61DC-41FA-BD40-A84C776790E8}" srcOrd="1" destOrd="0" presId="urn:microsoft.com/office/officeart/2005/8/layout/list1"/>
    <dgm:cxn modelId="{9BF9CF11-25B0-43A2-810B-3914D7883053}" type="presParOf" srcId="{30765D18-A1AC-4F10-88F1-02FE0C7DE2AF}" destId="{8E057E52-6474-4606-AAC4-1867DDFF6115}" srcOrd="5" destOrd="0" presId="urn:microsoft.com/office/officeart/2005/8/layout/list1"/>
    <dgm:cxn modelId="{370642D8-CA62-4541-949E-426B01066E59}" type="presParOf" srcId="{30765D18-A1AC-4F10-88F1-02FE0C7DE2AF}" destId="{D2F7856A-303D-4BF7-92BB-28E9891872F2}" srcOrd="6" destOrd="0" presId="urn:microsoft.com/office/officeart/2005/8/layout/list1"/>
    <dgm:cxn modelId="{0937EC48-99A1-4A65-93A5-73C79A72A6DC}" type="presParOf" srcId="{30765D18-A1AC-4F10-88F1-02FE0C7DE2AF}" destId="{FA3AF5FE-5FCE-4C54-A472-C693AD6CC038}" srcOrd="7" destOrd="0" presId="urn:microsoft.com/office/officeart/2005/8/layout/list1"/>
    <dgm:cxn modelId="{AD9F51D5-ADC4-41C4-B2BC-E9FBB5AC20CA}" type="presParOf" srcId="{30765D18-A1AC-4F10-88F1-02FE0C7DE2AF}" destId="{989BC9BD-8FF0-44AE-ABD2-1F06612B77F7}" srcOrd="8" destOrd="0" presId="urn:microsoft.com/office/officeart/2005/8/layout/list1"/>
    <dgm:cxn modelId="{D24C785F-7506-4491-8198-A0B54D33AB09}" type="presParOf" srcId="{989BC9BD-8FF0-44AE-ABD2-1F06612B77F7}" destId="{66A5983F-D71A-48FC-AAEF-D976C2B30621}" srcOrd="0" destOrd="0" presId="urn:microsoft.com/office/officeart/2005/8/layout/list1"/>
    <dgm:cxn modelId="{60611A9C-B72B-4329-B7E5-A5BFA456B0E8}" type="presParOf" srcId="{989BC9BD-8FF0-44AE-ABD2-1F06612B77F7}" destId="{B3495078-EBEA-4CA5-B2B5-0529BABE08D8}" srcOrd="1" destOrd="0" presId="urn:microsoft.com/office/officeart/2005/8/layout/list1"/>
    <dgm:cxn modelId="{05999038-DBA1-4596-8DE6-6DAD83464CAA}" type="presParOf" srcId="{30765D18-A1AC-4F10-88F1-02FE0C7DE2AF}" destId="{A876CA32-0EED-489D-ACA8-8A5DCCCAED82}" srcOrd="9" destOrd="0" presId="urn:microsoft.com/office/officeart/2005/8/layout/list1"/>
    <dgm:cxn modelId="{B3EC0D17-FF0C-44EA-A9C4-55216860920C}" type="presParOf" srcId="{30765D18-A1AC-4F10-88F1-02FE0C7DE2AF}" destId="{B87E9137-4D01-4AF1-803C-E49AC7E3F55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164C6-94D2-4808-A09D-A864E108E910}">
      <dsp:nvSpPr>
        <dsp:cNvPr id="0" name=""/>
        <dsp:cNvSpPr/>
      </dsp:nvSpPr>
      <dsp:spPr>
        <a:xfrm>
          <a:off x="0" y="278571"/>
          <a:ext cx="6858000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2257" tIns="354076" rIns="53225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solidFill>
                <a:schemeClr val="accent1"/>
              </a:solidFill>
            </a:rPr>
            <a:t>relax</a:t>
          </a:r>
          <a:endParaRPr lang="en-US" sz="2400" kern="1200" dirty="0">
            <a:solidFill>
              <a:schemeClr val="accent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be conscious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0" y="278571"/>
        <a:ext cx="6858000" cy="1178100"/>
      </dsp:txXfrm>
    </dsp:sp>
    <dsp:sp modelId="{224443B6-5CCB-4933-BC17-F72CFAB2C331}">
      <dsp:nvSpPr>
        <dsp:cNvPr id="0" name=""/>
        <dsp:cNvSpPr/>
      </dsp:nvSpPr>
      <dsp:spPr>
        <a:xfrm>
          <a:off x="342900" y="27651"/>
          <a:ext cx="480060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 in the zone</a:t>
          </a:r>
          <a:endParaRPr lang="en-US" sz="3200" kern="1200" dirty="0"/>
        </a:p>
      </dsp:txBody>
      <dsp:txXfrm>
        <a:off x="367398" y="52149"/>
        <a:ext cx="4751604" cy="452844"/>
      </dsp:txXfrm>
    </dsp:sp>
    <dsp:sp modelId="{D2F7856A-303D-4BF7-92BB-28E9891872F2}">
      <dsp:nvSpPr>
        <dsp:cNvPr id="0" name=""/>
        <dsp:cNvSpPr/>
      </dsp:nvSpPr>
      <dsp:spPr>
        <a:xfrm>
          <a:off x="0" y="1799391"/>
          <a:ext cx="6858000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6985"/>
              <a:satOff val="-23859"/>
              <a:lumOff val="-7745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2257" tIns="354076" rIns="53225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leaping to conclusions not allowed</a:t>
          </a:r>
          <a:endParaRPr lang="en-US" sz="2400" kern="1200" dirty="0">
            <a:solidFill>
              <a:schemeClr val="accent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let the customer say what they need to say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0" y="1799391"/>
        <a:ext cx="6858000" cy="1178100"/>
      </dsp:txXfrm>
    </dsp:sp>
    <dsp:sp modelId="{871791D9-61DC-41FA-BD40-A84C776790E8}">
      <dsp:nvSpPr>
        <dsp:cNvPr id="0" name=""/>
        <dsp:cNvSpPr/>
      </dsp:nvSpPr>
      <dsp:spPr>
        <a:xfrm>
          <a:off x="342900" y="1548471"/>
          <a:ext cx="4800600" cy="501840"/>
        </a:xfrm>
        <a:prstGeom prst="roundRect">
          <a:avLst/>
        </a:prstGeom>
        <a:gradFill rotWithShape="0">
          <a:gsLst>
            <a:gs pos="0">
              <a:schemeClr val="accent2">
                <a:hueOff val="-46985"/>
                <a:satOff val="-23859"/>
                <a:lumOff val="-7745"/>
                <a:alphaOff val="0"/>
                <a:shade val="45000"/>
                <a:satMod val="155000"/>
              </a:schemeClr>
            </a:gs>
            <a:gs pos="60000">
              <a:schemeClr val="accent2">
                <a:hueOff val="-46985"/>
                <a:satOff val="-23859"/>
                <a:lumOff val="-7745"/>
                <a:alphaOff val="0"/>
                <a:shade val="95000"/>
                <a:satMod val="150000"/>
              </a:schemeClr>
            </a:gs>
            <a:gs pos="100000">
              <a:schemeClr val="accent2">
                <a:hueOff val="-46985"/>
                <a:satOff val="-23859"/>
                <a:lumOff val="-7745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listen (carefully)</a:t>
          </a:r>
          <a:endParaRPr lang="en-US" sz="3200" kern="1200" dirty="0"/>
        </a:p>
      </dsp:txBody>
      <dsp:txXfrm>
        <a:off x="367398" y="1572969"/>
        <a:ext cx="4751604" cy="452844"/>
      </dsp:txXfrm>
    </dsp:sp>
    <dsp:sp modelId="{B87E9137-4D01-4AF1-803C-E49AC7E3F55E}">
      <dsp:nvSpPr>
        <dsp:cNvPr id="0" name=""/>
        <dsp:cNvSpPr/>
      </dsp:nvSpPr>
      <dsp:spPr>
        <a:xfrm>
          <a:off x="0" y="3320211"/>
          <a:ext cx="6858000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3971"/>
              <a:satOff val="-47719"/>
              <a:lumOff val="-15489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2257" tIns="354076" rIns="53225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1"/>
              </a:solidFill>
            </a:rPr>
            <a:t>ask questions</a:t>
          </a:r>
          <a:endParaRPr lang="en-US" sz="2400" kern="1200" dirty="0">
            <a:solidFill>
              <a:schemeClr val="accent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solidFill>
                <a:schemeClr val="accent1"/>
              </a:solidFill>
            </a:rPr>
            <a:t>take your time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0" y="3320211"/>
        <a:ext cx="6858000" cy="1178100"/>
      </dsp:txXfrm>
    </dsp:sp>
    <dsp:sp modelId="{B3495078-EBEA-4CA5-B2B5-0529BABE08D8}">
      <dsp:nvSpPr>
        <dsp:cNvPr id="0" name=""/>
        <dsp:cNvSpPr/>
      </dsp:nvSpPr>
      <dsp:spPr>
        <a:xfrm>
          <a:off x="342900" y="3069291"/>
          <a:ext cx="4800600" cy="501840"/>
        </a:xfrm>
        <a:prstGeom prst="roundRect">
          <a:avLst/>
        </a:prstGeom>
        <a:gradFill rotWithShape="0">
          <a:gsLst>
            <a:gs pos="0">
              <a:schemeClr val="accent2">
                <a:hueOff val="-93971"/>
                <a:satOff val="-47719"/>
                <a:lumOff val="-15489"/>
                <a:alphaOff val="0"/>
                <a:shade val="45000"/>
                <a:satMod val="155000"/>
              </a:schemeClr>
            </a:gs>
            <a:gs pos="60000">
              <a:schemeClr val="accent2">
                <a:hueOff val="-93971"/>
                <a:satOff val="-47719"/>
                <a:lumOff val="-15489"/>
                <a:alphaOff val="0"/>
                <a:shade val="95000"/>
                <a:satMod val="150000"/>
              </a:schemeClr>
            </a:gs>
            <a:gs pos="100000">
              <a:schemeClr val="accent2">
                <a:hueOff val="-93971"/>
                <a:satOff val="-47719"/>
                <a:lumOff val="-15489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evaluate the situation</a:t>
          </a:r>
          <a:endParaRPr lang="en-US" sz="3200" kern="1200" dirty="0"/>
        </a:p>
      </dsp:txBody>
      <dsp:txXfrm>
        <a:off x="367398" y="3093789"/>
        <a:ext cx="4751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B7731-284B-4CC6-8BBD-0B41A0370CCE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5E21F-6E01-43A3-BA09-2E746D69B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iki\AppData\Local\Microsoft\Windows\Temporary Internet Files\Content.IE5\SR16MCVR\MPj04386290000[1]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33488" cy="52709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7467600" y="0"/>
            <a:ext cx="1676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410200"/>
            <a:ext cx="7315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5394960" y="1828800"/>
            <a:ext cx="5257800" cy="1600200"/>
          </a:xfrm>
        </p:spPr>
        <p:txBody>
          <a:bodyPr anchor="t">
            <a:noAutofit/>
          </a:bodyPr>
          <a:lstStyle>
            <a:lvl1pPr marL="0" indent="0" algn="ctr">
              <a:buNone/>
              <a:defRPr sz="4800" b="1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7600" y="5410200"/>
            <a:ext cx="1676400" cy="1447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6/25/2009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5181600"/>
            <a:ext cx="7315200" cy="914400"/>
          </a:xfrm>
        </p:spPr>
        <p:txBody>
          <a:bodyPr anchor="t"/>
          <a:lstStyle>
            <a:lvl1pPr>
              <a:defRPr b="1" spc="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00200"/>
            <a:ext cx="7162800" cy="5257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716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7315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467600" y="1600200"/>
            <a:ext cx="1676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00800" cy="114300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 descr="C:\Users\Niki\AppData\Local\Microsoft\Windows\Temporary Internet Files\Content.IE5\SR16MCVR\MPj04386290000[1].jp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0648" y="0"/>
            <a:ext cx="1673352" cy="144475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7315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00800" cy="114300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2400" y="1600200"/>
            <a:ext cx="7162800" cy="5257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0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467600" y="1600200"/>
            <a:ext cx="1676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C:\Users\Niki\AppData\Local\Microsoft\Windows\Temporary Internet Files\Content.IE5\SR16MCVR\MPj04386290000[1].jp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0648" y="0"/>
            <a:ext cx="1673352" cy="144475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2400" y="2286000"/>
            <a:ext cx="3276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8"/>
          <p:cNvSpPr>
            <a:spLocks noGrp="1"/>
          </p:cNvSpPr>
          <p:nvPr>
            <p:ph sz="quarter" idx="14"/>
          </p:nvPr>
        </p:nvSpPr>
        <p:spPr>
          <a:xfrm>
            <a:off x="3657600" y="22860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15"/>
          </p:nvPr>
        </p:nvSpPr>
        <p:spPr>
          <a:xfrm>
            <a:off x="152400" y="1600200"/>
            <a:ext cx="3657600" cy="762000"/>
          </a:xfrm>
        </p:spPr>
        <p:txBody>
          <a:bodyPr>
            <a:noAutofit/>
          </a:bodyPr>
          <a:lstStyle>
            <a:lvl1pPr>
              <a:buNone/>
              <a:defRPr sz="4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52400" y="1600200"/>
            <a:ext cx="7162800" cy="5257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52400" y="22860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7315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467600" y="1600200"/>
            <a:ext cx="1676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C:\Users\Niki\AppData\Local\Microsoft\Windows\Temporary Internet Files\Content.IE5\SR16MCVR\MPj04386290000[1].jp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0648" y="0"/>
            <a:ext cx="1673352" cy="144475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38600" y="2286000"/>
            <a:ext cx="3276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00800" cy="11430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5"/>
          </p:nvPr>
        </p:nvSpPr>
        <p:spPr>
          <a:xfrm>
            <a:off x="152400" y="1600200"/>
            <a:ext cx="3657600" cy="762000"/>
          </a:xfrm>
        </p:spPr>
        <p:txBody>
          <a:bodyPr>
            <a:noAutofit/>
          </a:bodyPr>
          <a:lstStyle>
            <a:lvl1pPr>
              <a:buNone/>
              <a:defRPr sz="4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52400" y="1600200"/>
            <a:ext cx="7162800" cy="5257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7315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467600" y="1600200"/>
            <a:ext cx="1676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705600" cy="114300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600200"/>
            <a:ext cx="7162800" cy="5257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  <a:defRPr sz="4000"/>
            </a:lvl1pPr>
          </a:lstStyle>
          <a:p>
            <a:pPr lvl="0"/>
            <a:r>
              <a:rPr lang="en-US" dirty="0" smtClean="0"/>
              <a:t>Click to edit Master text styles		</a:t>
            </a:r>
          </a:p>
        </p:txBody>
      </p:sp>
      <p:pic>
        <p:nvPicPr>
          <p:cNvPr id="12" name="Picture 2" descr="C:\Users\Niki\AppData\Local\Microsoft\Windows\Temporary Internet Files\Content.IE5\SR16MCVR\MPj04386290000[1].jp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0648" y="0"/>
            <a:ext cx="1673352" cy="144475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0B72-E29E-466A-8EC3-6111C63E46C0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8B5-0D54-463A-9689-CD66FBC98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5" r:id="rId5"/>
    <p:sldLayoutId id="2147483744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 challenge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00" dirty="0" smtClean="0"/>
              <a:t>help desk technique </a:t>
            </a:r>
            <a:br>
              <a:rPr lang="en-US" spc="600" dirty="0" smtClean="0"/>
            </a:br>
            <a:endParaRPr lang="en-US" spc="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of Contact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1600200"/>
            <a:ext cx="7162800" cy="5257800"/>
          </a:xfrm>
        </p:spPr>
        <p:txBody>
          <a:bodyPr>
            <a:noAutofit/>
          </a:bodyPr>
          <a:lstStyle/>
          <a:p>
            <a:pPr algn="just"/>
            <a:r>
              <a:rPr lang="en-US" altLang="ko-KR" dirty="0" smtClean="0"/>
              <a:t>The Help Desk is often the first point of contact for most callers.</a:t>
            </a:r>
          </a:p>
          <a:p>
            <a:pPr algn="just"/>
            <a:r>
              <a:rPr lang="en-US" altLang="ko-KR" dirty="0" smtClean="0"/>
              <a:t>Good telephone techniques are critical.</a:t>
            </a:r>
          </a:p>
          <a:p>
            <a:pPr algn="just"/>
            <a:r>
              <a:rPr lang="en-US" altLang="ko-KR" dirty="0" smtClean="0"/>
              <a:t>Talking to callers on the phone is not as easy as it seems.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Prepared To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905000"/>
          <a:ext cx="6858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4443B6-5CCB-4933-BC17-F72CFAB2C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224443B6-5CCB-4933-BC17-F72CFAB2C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EF164C6-94D2-4808-A09D-A864E108E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6">
                                            <p:graphicEl>
                                              <a:dgm id="{FEF164C6-94D2-4808-A09D-A864E108E9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1791D9-61DC-41FA-BD40-A84C776790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871791D9-61DC-41FA-BD40-A84C776790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F7856A-303D-4BF7-92BB-28E989187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000"/>
                                        <p:tgtEl>
                                          <p:spTgt spid="6">
                                            <p:graphicEl>
                                              <a:dgm id="{D2F7856A-303D-4BF7-92BB-28E989187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495078-EBEA-4CA5-B2B5-0529BABE0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B3495078-EBEA-4CA5-B2B5-0529BABE0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7E9137-4D01-4AF1-803C-E49AC7E3F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6">
                                            <p:graphicEl>
                                              <a:dgm id="{B87E9137-4D01-4AF1-803C-E49AC7E3F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28600" y="1752600"/>
            <a:ext cx="5715000" cy="53340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flat" dir="t"/>
          </a:scene3d>
          <a:sp3d prstMaterial="metal">
            <a:bevelT h="508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3733800" y="2286000"/>
            <a:ext cx="3581400" cy="4572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Prepare Your Body</a:t>
            </a:r>
          </a:p>
          <a:p>
            <a:pPr lvl="1"/>
            <a:r>
              <a:rPr lang="en-US" sz="2400" dirty="0" smtClean="0"/>
              <a:t>Sit up, take a deep breath and relax</a:t>
            </a:r>
          </a:p>
          <a:p>
            <a:r>
              <a:rPr lang="en-US" sz="2700" dirty="0" smtClean="0"/>
              <a:t>Prepare Your Voice</a:t>
            </a:r>
          </a:p>
          <a:p>
            <a:pPr lvl="1"/>
            <a:r>
              <a:rPr lang="en-US" sz="2400" dirty="0" smtClean="0"/>
              <a:t>Have water handy</a:t>
            </a:r>
          </a:p>
          <a:p>
            <a:pPr lvl="1"/>
            <a:r>
              <a:rPr lang="en-US" sz="2400" dirty="0" smtClean="0"/>
              <a:t>Be conscious of the tone of your voice</a:t>
            </a:r>
          </a:p>
          <a:p>
            <a:pPr lvl="1"/>
            <a:r>
              <a:rPr lang="en-US" sz="2400" dirty="0" smtClean="0"/>
              <a:t>Speak slowly and clearly and be courteous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04800" y="1600200"/>
            <a:ext cx="36576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get in the zone</a:t>
            </a:r>
          </a:p>
          <a:p>
            <a:pPr>
              <a:buNone/>
            </a:pPr>
            <a:endParaRPr lang="en-US" sz="4000" dirty="0"/>
          </a:p>
        </p:txBody>
      </p:sp>
      <p:pic>
        <p:nvPicPr>
          <p:cNvPr id="2071" name="Picture 23" descr="C:\Users\Niki\AppData\Local\Microsoft\Windows\Temporary Internet Files\Content.IE5\SR16MCVR\MPj0399708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94410"/>
            <a:ext cx="3490019" cy="4363590"/>
          </a:xfrm>
          <a:prstGeom prst="rect">
            <a:avLst/>
          </a:prstGeom>
          <a:noFill/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28600" y="1752600"/>
            <a:ext cx="5715000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0" lon="0" rev="0"/>
            </a:camera>
            <a:lightRig rig="flat" dir="t"/>
          </a:scene3d>
          <a:sp3d prstMaterial="metal">
            <a:bevelT h="508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52400" y="2286000"/>
            <a:ext cx="3505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Don’t interrupt a caller</a:t>
            </a:r>
          </a:p>
          <a:p>
            <a:pPr lvl="1"/>
            <a:r>
              <a:rPr lang="en-US" dirty="0" smtClean="0"/>
              <a:t>most people simply want to be heard</a:t>
            </a:r>
          </a:p>
          <a:p>
            <a:r>
              <a:rPr lang="en-US" dirty="0" smtClean="0"/>
              <a:t>Wait</a:t>
            </a:r>
          </a:p>
          <a:p>
            <a:pPr lvl="1"/>
            <a:r>
              <a:rPr lang="en-US" dirty="0" smtClean="0"/>
              <a:t>even if you’re sure of the answer... wait until all info is presented</a:t>
            </a:r>
          </a:p>
          <a:p>
            <a:r>
              <a:rPr lang="en-US" dirty="0" smtClean="0"/>
              <a:t>Ask questions</a:t>
            </a:r>
          </a:p>
          <a:p>
            <a:pPr lvl="1"/>
            <a:r>
              <a:rPr lang="en-US" dirty="0" smtClean="0"/>
              <a:t>make a note of the answers so customers don’t have to repeat</a:t>
            </a:r>
          </a:p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4800" y="1600200"/>
            <a:ext cx="3886200" cy="762000"/>
          </a:xfrm>
        </p:spPr>
        <p:txBody>
          <a:bodyPr/>
          <a:lstStyle/>
          <a:p>
            <a:r>
              <a:rPr lang="en-US" dirty="0" smtClean="0"/>
              <a:t>listen (carefully)</a:t>
            </a:r>
            <a:endParaRPr lang="en-US" dirty="0"/>
          </a:p>
        </p:txBody>
      </p:sp>
      <p:pic>
        <p:nvPicPr>
          <p:cNvPr id="27" name="Picture 7" descr="C:\Users\Niki\AppData\Local\Microsoft\Windows\Temporary Internet Files\Content.IE5\OS7E5IZ6\MPj04316810000[1].jpg"/>
          <p:cNvPicPr>
            <a:picLocks noChangeAspect="1" noChangeArrowheads="1"/>
          </p:cNvPicPr>
          <p:nvPr/>
        </p:nvPicPr>
        <p:blipFill>
          <a:blip r:embed="rId2"/>
          <a:srcRect t="30551" r="75023" b="38362"/>
          <a:stretch>
            <a:fillRect/>
          </a:stretch>
        </p:blipFill>
        <p:spPr bwMode="auto">
          <a:xfrm>
            <a:off x="3822192" y="2496312"/>
            <a:ext cx="3504438" cy="43616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28600" y="1752600"/>
            <a:ext cx="5715000" cy="533400"/>
          </a:xfrm>
          <a:prstGeom prst="roundRect">
            <a:avLst/>
          </a:prstGeom>
          <a:solidFill>
            <a:schemeClr val="accent3"/>
          </a:solidFill>
          <a:scene3d>
            <a:camera prst="orthographicFront">
              <a:rot lat="0" lon="0" rev="0"/>
            </a:camera>
            <a:lightRig rig="flat" dir="t"/>
          </a:scene3d>
          <a:sp3d prstMaterial="metal">
            <a:bevelT h="508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733800" y="2286000"/>
            <a:ext cx="3657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Urgency</a:t>
            </a:r>
          </a:p>
          <a:p>
            <a:pPr lvl="1"/>
            <a:r>
              <a:rPr lang="en-US" dirty="0" smtClean="0"/>
              <a:t>give the caller options if an issue is urgent and there is no quick fix</a:t>
            </a:r>
          </a:p>
          <a:p>
            <a:r>
              <a:rPr lang="en-US" dirty="0" smtClean="0"/>
              <a:t>It’s okay</a:t>
            </a:r>
          </a:p>
          <a:p>
            <a:pPr lvl="1"/>
            <a:r>
              <a:rPr lang="en-US" dirty="0" smtClean="0"/>
              <a:t>to take your time to thoroughly resolve an issue</a:t>
            </a:r>
          </a:p>
          <a:p>
            <a:r>
              <a:rPr lang="en-US" dirty="0" smtClean="0"/>
              <a:t>Follow-up</a:t>
            </a:r>
          </a:p>
          <a:p>
            <a:pPr lvl="1"/>
            <a:r>
              <a:rPr lang="en-US" dirty="0" smtClean="0"/>
              <a:t>keep the caller in the loop on the status of an issue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04800" y="1600200"/>
            <a:ext cx="4800600" cy="762000"/>
          </a:xfrm>
        </p:spPr>
        <p:txBody>
          <a:bodyPr/>
          <a:lstStyle/>
          <a:p>
            <a:r>
              <a:rPr lang="en-US" dirty="0" smtClean="0"/>
              <a:t>evaluate the situation</a:t>
            </a:r>
            <a:endParaRPr lang="en-US" dirty="0"/>
          </a:p>
        </p:txBody>
      </p:sp>
      <p:pic>
        <p:nvPicPr>
          <p:cNvPr id="12" name="Picture 3" descr="C:\Users\Niki\AppData\Local\Microsoft\Windows\Temporary Internet Files\Content.IE5\HJJ1E4YV\MPj01828340000[1].jpg"/>
          <p:cNvPicPr>
            <a:picLocks noChangeAspect="1" noChangeArrowheads="1"/>
          </p:cNvPicPr>
          <p:nvPr/>
        </p:nvPicPr>
        <p:blipFill>
          <a:blip r:embed="rId2"/>
          <a:srcRect b="15873"/>
          <a:stretch>
            <a:fillRect/>
          </a:stretch>
        </p:blipFill>
        <p:spPr bwMode="auto">
          <a:xfrm>
            <a:off x="152400" y="2438400"/>
            <a:ext cx="3502324" cy="4419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/>
        </p:nvSpPr>
        <p:spPr>
          <a:xfrm>
            <a:off x="3200400" y="5562600"/>
            <a:ext cx="678894" cy="678894"/>
          </a:xfrm>
          <a:prstGeom prst="triangle">
            <a:avLst/>
          </a:pr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3000" y="1447800"/>
            <a:ext cx="4876800" cy="4287798"/>
            <a:chOff x="1143000" y="1447800"/>
            <a:chExt cx="4876800" cy="4287798"/>
          </a:xfrm>
        </p:grpSpPr>
        <p:pic>
          <p:nvPicPr>
            <p:cNvPr id="18" name="Picture 17" descr="smartartreminder.png"/>
            <p:cNvPicPr>
              <a:picLocks noChangeAspect="1"/>
            </p:cNvPicPr>
            <p:nvPr/>
          </p:nvPicPr>
          <p:blipFill>
            <a:blip r:embed="rId2"/>
            <a:srcRect l="19510" r="15444" b="19510"/>
            <a:stretch>
              <a:fillRect/>
            </a:stretch>
          </p:blipFill>
          <p:spPr>
            <a:xfrm>
              <a:off x="1143000" y="1447800"/>
              <a:ext cx="4876800" cy="42243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47800" y="5181600"/>
              <a:ext cx="45561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spc="300" dirty="0" smtClean="0">
                  <a:solidFill>
                    <a:schemeClr val="accent1"/>
                  </a:solidFill>
                </a:rPr>
                <a:t>Customer Satisfaction</a:t>
              </a:r>
              <a:endParaRPr lang="en-US" sz="3000" spc="3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3000" y="6119336"/>
            <a:ext cx="5257800" cy="7386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4800" dirty="0" smtClean="0"/>
              <a:t>It’s a Balancing Act!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P030006175">
  <a:themeElements>
    <a:clrScheme name="Storm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5F5F5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155EC508F51499207BF9E8580242A" ma:contentTypeVersion="0" ma:contentTypeDescription="Create a new document." ma:contentTypeScope="" ma:versionID="a89e05bb319eb7a6187e108f450e76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EAF58D42-ADC1-4161-BBC9-3726FA89C6C3}"/>
</file>

<file path=customXml/itemProps2.xml><?xml version="1.0" encoding="utf-8"?>
<ds:datastoreItem xmlns:ds="http://schemas.openxmlformats.org/officeDocument/2006/customXml" ds:itemID="{091F5A41-DEFC-4894-8E74-EA4549298A8C}"/>
</file>

<file path=customXml/itemProps3.xml><?xml version="1.0" encoding="utf-8"?>
<ds:datastoreItem xmlns:ds="http://schemas.openxmlformats.org/officeDocument/2006/customXml" ds:itemID="{6FB377ED-EDC5-40F6-8154-0852E83B1203}"/>
</file>

<file path=docProps/app.xml><?xml version="1.0" encoding="utf-8"?>
<Properties xmlns="http://schemas.openxmlformats.org/officeDocument/2006/extended-properties" xmlns:vt="http://schemas.openxmlformats.org/officeDocument/2006/docPropsVTypes">
  <Template>TP030006175</Template>
  <TotalTime>0</TotalTime>
  <Words>220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TP030006175</vt:lpstr>
      <vt:lpstr>help desk technique  </vt:lpstr>
      <vt:lpstr>Point of Contact</vt:lpstr>
      <vt:lpstr>Be Prepared To</vt:lpstr>
      <vt:lpstr>How Do I</vt:lpstr>
      <vt:lpstr>How Do I</vt:lpstr>
      <vt:lpstr>How Do I</vt:lpstr>
      <vt:lpstr>Remember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desk technique  </dc:title>
  <dc:creator>AutoBVT</dc:creator>
  <cp:lastModifiedBy>AutoBVT</cp:lastModifiedBy>
  <cp:revision>1</cp:revision>
  <dcterms:created xsi:type="dcterms:W3CDTF">2010-09-25T14:59:05Z</dcterms:created>
  <dcterms:modified xsi:type="dcterms:W3CDTF">2010-09-25T14:59:15Z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TC300061759990</vt:lpwstr>
  </property>
  <property fmtid="{D5CDD505-2E9C-101B-9397-08002B2CF9AE}" pid="3" name="ContentTypeId">
    <vt:lpwstr>0x010100645155EC508F51499207BF9E8580242A</vt:lpwstr>
  </property>
</Properties>
</file>