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4" r:id="rId6"/>
    <p:sldId id="265" r:id="rId7"/>
    <p:sldId id="266" r:id="rId8"/>
    <p:sldId id="259" r:id="rId9"/>
    <p:sldId id="257" r:id="rId10"/>
    <p:sldId id="258" r:id="rId11"/>
    <p:sldId id="260" r:id="rId12"/>
    <p:sldId id="267"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127225-8F83-48B0-A1FF-C847756F8CE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DC4D89F3-443D-4EEF-A753-5ABD806890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687C7E1B-43B8-4D88-A2B1-04EFAC6431BC}"/>
              </a:ext>
            </a:extLst>
          </p:cNvPr>
          <p:cNvSpPr>
            <a:spLocks noGrp="1"/>
          </p:cNvSpPr>
          <p:nvPr>
            <p:ph type="dt" sz="half" idx="10"/>
          </p:nvPr>
        </p:nvSpPr>
        <p:spPr/>
        <p:txBody>
          <a:bodyPr/>
          <a:lstStyle/>
          <a:p>
            <a:fld id="{6197A360-EB39-4992-953F-C457B682D5C4}" type="datetimeFigureOut">
              <a:rPr lang="de-DE" smtClean="0"/>
              <a:t>18.03.2020</a:t>
            </a:fld>
            <a:endParaRPr lang="de-DE"/>
          </a:p>
        </p:txBody>
      </p:sp>
      <p:sp>
        <p:nvSpPr>
          <p:cNvPr id="5" name="Fußzeilenplatzhalter 4">
            <a:extLst>
              <a:ext uri="{FF2B5EF4-FFF2-40B4-BE49-F238E27FC236}">
                <a16:creationId xmlns:a16="http://schemas.microsoft.com/office/drawing/2014/main" id="{9237EB5A-3D90-4AAE-9094-2CA99DA2B01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1260E1C-B2F9-48EA-BEF5-D7F2F621D39B}"/>
              </a:ext>
            </a:extLst>
          </p:cNvPr>
          <p:cNvSpPr>
            <a:spLocks noGrp="1"/>
          </p:cNvSpPr>
          <p:nvPr>
            <p:ph type="sldNum" sz="quarter" idx="12"/>
          </p:nvPr>
        </p:nvSpPr>
        <p:spPr/>
        <p:txBody>
          <a:bodyPr/>
          <a:lstStyle/>
          <a:p>
            <a:fld id="{FB47501E-D918-4D65-8D6B-4F9F30B9B710}" type="slidenum">
              <a:rPr lang="de-DE" smtClean="0"/>
              <a:t>‹Nr.›</a:t>
            </a:fld>
            <a:endParaRPr lang="de-DE"/>
          </a:p>
        </p:txBody>
      </p:sp>
    </p:spTree>
    <p:extLst>
      <p:ext uri="{BB962C8B-B14F-4D97-AF65-F5344CB8AC3E}">
        <p14:creationId xmlns:p14="http://schemas.microsoft.com/office/powerpoint/2010/main" val="48899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9128C9-7D79-4F28-B3CD-A0BD4ED6D315}"/>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AC971CF5-10A9-4F16-AA15-360D2673EC5A}"/>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9F63BCE-E505-463A-8C25-E8A2739B0A78}"/>
              </a:ext>
            </a:extLst>
          </p:cNvPr>
          <p:cNvSpPr>
            <a:spLocks noGrp="1"/>
          </p:cNvSpPr>
          <p:nvPr>
            <p:ph type="dt" sz="half" idx="10"/>
          </p:nvPr>
        </p:nvSpPr>
        <p:spPr/>
        <p:txBody>
          <a:bodyPr/>
          <a:lstStyle/>
          <a:p>
            <a:fld id="{6197A360-EB39-4992-953F-C457B682D5C4}" type="datetimeFigureOut">
              <a:rPr lang="de-DE" smtClean="0"/>
              <a:t>18.03.2020</a:t>
            </a:fld>
            <a:endParaRPr lang="de-DE"/>
          </a:p>
        </p:txBody>
      </p:sp>
      <p:sp>
        <p:nvSpPr>
          <p:cNvPr id="5" name="Fußzeilenplatzhalter 4">
            <a:extLst>
              <a:ext uri="{FF2B5EF4-FFF2-40B4-BE49-F238E27FC236}">
                <a16:creationId xmlns:a16="http://schemas.microsoft.com/office/drawing/2014/main" id="{71008F52-5CFD-4489-B28B-EA2C64EA473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8472B27-3DDE-40C9-9F5B-A3F6A8A85402}"/>
              </a:ext>
            </a:extLst>
          </p:cNvPr>
          <p:cNvSpPr>
            <a:spLocks noGrp="1"/>
          </p:cNvSpPr>
          <p:nvPr>
            <p:ph type="sldNum" sz="quarter" idx="12"/>
          </p:nvPr>
        </p:nvSpPr>
        <p:spPr/>
        <p:txBody>
          <a:bodyPr/>
          <a:lstStyle/>
          <a:p>
            <a:fld id="{FB47501E-D918-4D65-8D6B-4F9F30B9B710}" type="slidenum">
              <a:rPr lang="de-DE" smtClean="0"/>
              <a:t>‹Nr.›</a:t>
            </a:fld>
            <a:endParaRPr lang="de-DE"/>
          </a:p>
        </p:txBody>
      </p:sp>
    </p:spTree>
    <p:extLst>
      <p:ext uri="{BB962C8B-B14F-4D97-AF65-F5344CB8AC3E}">
        <p14:creationId xmlns:p14="http://schemas.microsoft.com/office/powerpoint/2010/main" val="3021999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7CE6F213-D803-447E-BDD1-8C30481912A4}"/>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D58D232E-90C2-47E7-B1DA-3CAB6706F14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25F878A-1AE4-43B6-B303-8804529F5501}"/>
              </a:ext>
            </a:extLst>
          </p:cNvPr>
          <p:cNvSpPr>
            <a:spLocks noGrp="1"/>
          </p:cNvSpPr>
          <p:nvPr>
            <p:ph type="dt" sz="half" idx="10"/>
          </p:nvPr>
        </p:nvSpPr>
        <p:spPr/>
        <p:txBody>
          <a:bodyPr/>
          <a:lstStyle/>
          <a:p>
            <a:fld id="{6197A360-EB39-4992-953F-C457B682D5C4}" type="datetimeFigureOut">
              <a:rPr lang="de-DE" smtClean="0"/>
              <a:t>18.03.2020</a:t>
            </a:fld>
            <a:endParaRPr lang="de-DE"/>
          </a:p>
        </p:txBody>
      </p:sp>
      <p:sp>
        <p:nvSpPr>
          <p:cNvPr id="5" name="Fußzeilenplatzhalter 4">
            <a:extLst>
              <a:ext uri="{FF2B5EF4-FFF2-40B4-BE49-F238E27FC236}">
                <a16:creationId xmlns:a16="http://schemas.microsoft.com/office/drawing/2014/main" id="{0332A9ED-5600-4C28-8A94-9F81CA30C15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4B2F5C0-4A84-406F-9B87-EF72EAC529CE}"/>
              </a:ext>
            </a:extLst>
          </p:cNvPr>
          <p:cNvSpPr>
            <a:spLocks noGrp="1"/>
          </p:cNvSpPr>
          <p:nvPr>
            <p:ph type="sldNum" sz="quarter" idx="12"/>
          </p:nvPr>
        </p:nvSpPr>
        <p:spPr/>
        <p:txBody>
          <a:bodyPr/>
          <a:lstStyle/>
          <a:p>
            <a:fld id="{FB47501E-D918-4D65-8D6B-4F9F30B9B710}" type="slidenum">
              <a:rPr lang="de-DE" smtClean="0"/>
              <a:t>‹Nr.›</a:t>
            </a:fld>
            <a:endParaRPr lang="de-DE"/>
          </a:p>
        </p:txBody>
      </p:sp>
    </p:spTree>
    <p:extLst>
      <p:ext uri="{BB962C8B-B14F-4D97-AF65-F5344CB8AC3E}">
        <p14:creationId xmlns:p14="http://schemas.microsoft.com/office/powerpoint/2010/main" val="1890569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38442E-3184-45A5-B819-DF4C2D12060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FA3DC27-2AE7-4E97-A9A2-149947BDE71E}"/>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F4A0EE6-1C93-4D70-AAD0-932232EE5B07}"/>
              </a:ext>
            </a:extLst>
          </p:cNvPr>
          <p:cNvSpPr>
            <a:spLocks noGrp="1"/>
          </p:cNvSpPr>
          <p:nvPr>
            <p:ph type="dt" sz="half" idx="10"/>
          </p:nvPr>
        </p:nvSpPr>
        <p:spPr/>
        <p:txBody>
          <a:bodyPr/>
          <a:lstStyle/>
          <a:p>
            <a:fld id="{6197A360-EB39-4992-953F-C457B682D5C4}" type="datetimeFigureOut">
              <a:rPr lang="de-DE" smtClean="0"/>
              <a:t>18.03.2020</a:t>
            </a:fld>
            <a:endParaRPr lang="de-DE"/>
          </a:p>
        </p:txBody>
      </p:sp>
      <p:sp>
        <p:nvSpPr>
          <p:cNvPr id="5" name="Fußzeilenplatzhalter 4">
            <a:extLst>
              <a:ext uri="{FF2B5EF4-FFF2-40B4-BE49-F238E27FC236}">
                <a16:creationId xmlns:a16="http://schemas.microsoft.com/office/drawing/2014/main" id="{2C38DD46-D2DB-453A-ABC6-2E565FA2BC6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B26807E-657E-40CE-9371-17BBA621B3B3}"/>
              </a:ext>
            </a:extLst>
          </p:cNvPr>
          <p:cNvSpPr>
            <a:spLocks noGrp="1"/>
          </p:cNvSpPr>
          <p:nvPr>
            <p:ph type="sldNum" sz="quarter" idx="12"/>
          </p:nvPr>
        </p:nvSpPr>
        <p:spPr/>
        <p:txBody>
          <a:bodyPr/>
          <a:lstStyle/>
          <a:p>
            <a:fld id="{FB47501E-D918-4D65-8D6B-4F9F30B9B710}" type="slidenum">
              <a:rPr lang="de-DE" smtClean="0"/>
              <a:t>‹Nr.›</a:t>
            </a:fld>
            <a:endParaRPr lang="de-DE"/>
          </a:p>
        </p:txBody>
      </p:sp>
    </p:spTree>
    <p:extLst>
      <p:ext uri="{BB962C8B-B14F-4D97-AF65-F5344CB8AC3E}">
        <p14:creationId xmlns:p14="http://schemas.microsoft.com/office/powerpoint/2010/main" val="1541269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310BE9-77A4-42B2-BE4F-3F0B0D212B2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4BAB092-14FF-47CB-A2FF-8E34972377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CE38B06-E971-4E9F-A2DE-962A00D1454A}"/>
              </a:ext>
            </a:extLst>
          </p:cNvPr>
          <p:cNvSpPr>
            <a:spLocks noGrp="1"/>
          </p:cNvSpPr>
          <p:nvPr>
            <p:ph type="dt" sz="half" idx="10"/>
          </p:nvPr>
        </p:nvSpPr>
        <p:spPr/>
        <p:txBody>
          <a:bodyPr/>
          <a:lstStyle/>
          <a:p>
            <a:fld id="{6197A360-EB39-4992-953F-C457B682D5C4}" type="datetimeFigureOut">
              <a:rPr lang="de-DE" smtClean="0"/>
              <a:t>18.03.2020</a:t>
            </a:fld>
            <a:endParaRPr lang="de-DE"/>
          </a:p>
        </p:txBody>
      </p:sp>
      <p:sp>
        <p:nvSpPr>
          <p:cNvPr id="5" name="Fußzeilenplatzhalter 4">
            <a:extLst>
              <a:ext uri="{FF2B5EF4-FFF2-40B4-BE49-F238E27FC236}">
                <a16:creationId xmlns:a16="http://schemas.microsoft.com/office/drawing/2014/main" id="{F286331C-07B7-4A47-A0D1-9D7F46AFD12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923ED84-AD65-4BBC-BE1C-8DFCB567649E}"/>
              </a:ext>
            </a:extLst>
          </p:cNvPr>
          <p:cNvSpPr>
            <a:spLocks noGrp="1"/>
          </p:cNvSpPr>
          <p:nvPr>
            <p:ph type="sldNum" sz="quarter" idx="12"/>
          </p:nvPr>
        </p:nvSpPr>
        <p:spPr/>
        <p:txBody>
          <a:bodyPr/>
          <a:lstStyle/>
          <a:p>
            <a:fld id="{FB47501E-D918-4D65-8D6B-4F9F30B9B710}" type="slidenum">
              <a:rPr lang="de-DE" smtClean="0"/>
              <a:t>‹Nr.›</a:t>
            </a:fld>
            <a:endParaRPr lang="de-DE"/>
          </a:p>
        </p:txBody>
      </p:sp>
    </p:spTree>
    <p:extLst>
      <p:ext uri="{BB962C8B-B14F-4D97-AF65-F5344CB8AC3E}">
        <p14:creationId xmlns:p14="http://schemas.microsoft.com/office/powerpoint/2010/main" val="566456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C9B03B-2881-4D0E-AA24-48543B8E742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0EAD3B2-6141-4E54-8E6C-AD830F8C5D2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86BE49E4-6C39-4AC6-A75A-F3DB78D478A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F42CB256-7FD0-48A8-B772-921281A5E4F9}"/>
              </a:ext>
            </a:extLst>
          </p:cNvPr>
          <p:cNvSpPr>
            <a:spLocks noGrp="1"/>
          </p:cNvSpPr>
          <p:nvPr>
            <p:ph type="dt" sz="half" idx="10"/>
          </p:nvPr>
        </p:nvSpPr>
        <p:spPr/>
        <p:txBody>
          <a:bodyPr/>
          <a:lstStyle/>
          <a:p>
            <a:fld id="{6197A360-EB39-4992-953F-C457B682D5C4}" type="datetimeFigureOut">
              <a:rPr lang="de-DE" smtClean="0"/>
              <a:t>18.03.2020</a:t>
            </a:fld>
            <a:endParaRPr lang="de-DE"/>
          </a:p>
        </p:txBody>
      </p:sp>
      <p:sp>
        <p:nvSpPr>
          <p:cNvPr id="6" name="Fußzeilenplatzhalter 5">
            <a:extLst>
              <a:ext uri="{FF2B5EF4-FFF2-40B4-BE49-F238E27FC236}">
                <a16:creationId xmlns:a16="http://schemas.microsoft.com/office/drawing/2014/main" id="{78711810-45DE-46DF-9682-67C976B859E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C3AB7B8-6AB1-40D9-BD80-7B239937F86E}"/>
              </a:ext>
            </a:extLst>
          </p:cNvPr>
          <p:cNvSpPr>
            <a:spLocks noGrp="1"/>
          </p:cNvSpPr>
          <p:nvPr>
            <p:ph type="sldNum" sz="quarter" idx="12"/>
          </p:nvPr>
        </p:nvSpPr>
        <p:spPr/>
        <p:txBody>
          <a:bodyPr/>
          <a:lstStyle/>
          <a:p>
            <a:fld id="{FB47501E-D918-4D65-8D6B-4F9F30B9B710}" type="slidenum">
              <a:rPr lang="de-DE" smtClean="0"/>
              <a:t>‹Nr.›</a:t>
            </a:fld>
            <a:endParaRPr lang="de-DE"/>
          </a:p>
        </p:txBody>
      </p:sp>
    </p:spTree>
    <p:extLst>
      <p:ext uri="{BB962C8B-B14F-4D97-AF65-F5344CB8AC3E}">
        <p14:creationId xmlns:p14="http://schemas.microsoft.com/office/powerpoint/2010/main" val="260031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0309C7-9645-4EEF-BF3A-8B99A2F2EDF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A3759F15-ACE6-4511-85EA-B8AC021686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3064ABF2-3204-4B1F-9E42-CB094C6A934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A4FEC92D-4D49-4A46-A70C-75B7997087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F74F2AB0-1891-4C93-9BD3-C592B554CAC5}"/>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B852577-F117-4A18-BC60-A1C4DFC656FF}"/>
              </a:ext>
            </a:extLst>
          </p:cNvPr>
          <p:cNvSpPr>
            <a:spLocks noGrp="1"/>
          </p:cNvSpPr>
          <p:nvPr>
            <p:ph type="dt" sz="half" idx="10"/>
          </p:nvPr>
        </p:nvSpPr>
        <p:spPr/>
        <p:txBody>
          <a:bodyPr/>
          <a:lstStyle/>
          <a:p>
            <a:fld id="{6197A360-EB39-4992-953F-C457B682D5C4}" type="datetimeFigureOut">
              <a:rPr lang="de-DE" smtClean="0"/>
              <a:t>18.03.2020</a:t>
            </a:fld>
            <a:endParaRPr lang="de-DE"/>
          </a:p>
        </p:txBody>
      </p:sp>
      <p:sp>
        <p:nvSpPr>
          <p:cNvPr id="8" name="Fußzeilenplatzhalter 7">
            <a:extLst>
              <a:ext uri="{FF2B5EF4-FFF2-40B4-BE49-F238E27FC236}">
                <a16:creationId xmlns:a16="http://schemas.microsoft.com/office/drawing/2014/main" id="{3BAAA0F9-469A-439C-87F4-6A5CBC3222D0}"/>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895E025E-0DCB-4FB2-B49D-637D15C6D04C}"/>
              </a:ext>
            </a:extLst>
          </p:cNvPr>
          <p:cNvSpPr>
            <a:spLocks noGrp="1"/>
          </p:cNvSpPr>
          <p:nvPr>
            <p:ph type="sldNum" sz="quarter" idx="12"/>
          </p:nvPr>
        </p:nvSpPr>
        <p:spPr/>
        <p:txBody>
          <a:bodyPr/>
          <a:lstStyle/>
          <a:p>
            <a:fld id="{FB47501E-D918-4D65-8D6B-4F9F30B9B710}" type="slidenum">
              <a:rPr lang="de-DE" smtClean="0"/>
              <a:t>‹Nr.›</a:t>
            </a:fld>
            <a:endParaRPr lang="de-DE"/>
          </a:p>
        </p:txBody>
      </p:sp>
    </p:spTree>
    <p:extLst>
      <p:ext uri="{BB962C8B-B14F-4D97-AF65-F5344CB8AC3E}">
        <p14:creationId xmlns:p14="http://schemas.microsoft.com/office/powerpoint/2010/main" val="1713875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B195FF-2E28-4C91-81E8-91C685947D03}"/>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B3F927D2-FCCE-4483-8D27-91A273C7A4C5}"/>
              </a:ext>
            </a:extLst>
          </p:cNvPr>
          <p:cNvSpPr>
            <a:spLocks noGrp="1"/>
          </p:cNvSpPr>
          <p:nvPr>
            <p:ph type="dt" sz="half" idx="10"/>
          </p:nvPr>
        </p:nvSpPr>
        <p:spPr/>
        <p:txBody>
          <a:bodyPr/>
          <a:lstStyle/>
          <a:p>
            <a:fld id="{6197A360-EB39-4992-953F-C457B682D5C4}" type="datetimeFigureOut">
              <a:rPr lang="de-DE" smtClean="0"/>
              <a:t>18.03.2020</a:t>
            </a:fld>
            <a:endParaRPr lang="de-DE"/>
          </a:p>
        </p:txBody>
      </p:sp>
      <p:sp>
        <p:nvSpPr>
          <p:cNvPr id="4" name="Fußzeilenplatzhalter 3">
            <a:extLst>
              <a:ext uri="{FF2B5EF4-FFF2-40B4-BE49-F238E27FC236}">
                <a16:creationId xmlns:a16="http://schemas.microsoft.com/office/drawing/2014/main" id="{28E7ECE9-A4C0-4C8F-B4F3-61AA22234CD4}"/>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7F4C3C05-F4F7-4416-8829-6F3B26FBAA68}"/>
              </a:ext>
            </a:extLst>
          </p:cNvPr>
          <p:cNvSpPr>
            <a:spLocks noGrp="1"/>
          </p:cNvSpPr>
          <p:nvPr>
            <p:ph type="sldNum" sz="quarter" idx="12"/>
          </p:nvPr>
        </p:nvSpPr>
        <p:spPr/>
        <p:txBody>
          <a:bodyPr/>
          <a:lstStyle/>
          <a:p>
            <a:fld id="{FB47501E-D918-4D65-8D6B-4F9F30B9B710}" type="slidenum">
              <a:rPr lang="de-DE" smtClean="0"/>
              <a:t>‹Nr.›</a:t>
            </a:fld>
            <a:endParaRPr lang="de-DE"/>
          </a:p>
        </p:txBody>
      </p:sp>
    </p:spTree>
    <p:extLst>
      <p:ext uri="{BB962C8B-B14F-4D97-AF65-F5344CB8AC3E}">
        <p14:creationId xmlns:p14="http://schemas.microsoft.com/office/powerpoint/2010/main" val="2420546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1873BAB-B3FD-4E4E-AD37-BB9024B664E6}"/>
              </a:ext>
            </a:extLst>
          </p:cNvPr>
          <p:cNvSpPr>
            <a:spLocks noGrp="1"/>
          </p:cNvSpPr>
          <p:nvPr>
            <p:ph type="dt" sz="half" idx="10"/>
          </p:nvPr>
        </p:nvSpPr>
        <p:spPr/>
        <p:txBody>
          <a:bodyPr/>
          <a:lstStyle/>
          <a:p>
            <a:fld id="{6197A360-EB39-4992-953F-C457B682D5C4}" type="datetimeFigureOut">
              <a:rPr lang="de-DE" smtClean="0"/>
              <a:t>18.03.2020</a:t>
            </a:fld>
            <a:endParaRPr lang="de-DE"/>
          </a:p>
        </p:txBody>
      </p:sp>
      <p:sp>
        <p:nvSpPr>
          <p:cNvPr id="3" name="Fußzeilenplatzhalter 2">
            <a:extLst>
              <a:ext uri="{FF2B5EF4-FFF2-40B4-BE49-F238E27FC236}">
                <a16:creationId xmlns:a16="http://schemas.microsoft.com/office/drawing/2014/main" id="{D64CB0D8-2379-46E8-A9A6-E992158D1CD7}"/>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2AB77979-8DA1-47E4-A47B-4CDDDECAB8F6}"/>
              </a:ext>
            </a:extLst>
          </p:cNvPr>
          <p:cNvSpPr>
            <a:spLocks noGrp="1"/>
          </p:cNvSpPr>
          <p:nvPr>
            <p:ph type="sldNum" sz="quarter" idx="12"/>
          </p:nvPr>
        </p:nvSpPr>
        <p:spPr/>
        <p:txBody>
          <a:bodyPr/>
          <a:lstStyle/>
          <a:p>
            <a:fld id="{FB47501E-D918-4D65-8D6B-4F9F30B9B710}" type="slidenum">
              <a:rPr lang="de-DE" smtClean="0"/>
              <a:t>‹Nr.›</a:t>
            </a:fld>
            <a:endParaRPr lang="de-DE"/>
          </a:p>
        </p:txBody>
      </p:sp>
    </p:spTree>
    <p:extLst>
      <p:ext uri="{BB962C8B-B14F-4D97-AF65-F5344CB8AC3E}">
        <p14:creationId xmlns:p14="http://schemas.microsoft.com/office/powerpoint/2010/main" val="3574772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0E8E5B-070E-46DF-BB85-513FF73844F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D49DB2BC-E47B-4C89-9454-31C590B787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58F9DDAD-122E-433F-9D83-0F4C11BDE6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871E696-2249-4431-8F6D-047BAC69EE87}"/>
              </a:ext>
            </a:extLst>
          </p:cNvPr>
          <p:cNvSpPr>
            <a:spLocks noGrp="1"/>
          </p:cNvSpPr>
          <p:nvPr>
            <p:ph type="dt" sz="half" idx="10"/>
          </p:nvPr>
        </p:nvSpPr>
        <p:spPr/>
        <p:txBody>
          <a:bodyPr/>
          <a:lstStyle/>
          <a:p>
            <a:fld id="{6197A360-EB39-4992-953F-C457B682D5C4}" type="datetimeFigureOut">
              <a:rPr lang="de-DE" smtClean="0"/>
              <a:t>18.03.2020</a:t>
            </a:fld>
            <a:endParaRPr lang="de-DE"/>
          </a:p>
        </p:txBody>
      </p:sp>
      <p:sp>
        <p:nvSpPr>
          <p:cNvPr id="6" name="Fußzeilenplatzhalter 5">
            <a:extLst>
              <a:ext uri="{FF2B5EF4-FFF2-40B4-BE49-F238E27FC236}">
                <a16:creationId xmlns:a16="http://schemas.microsoft.com/office/drawing/2014/main" id="{C2B6A8F8-C138-4F45-A56E-3F101E2E727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0E13F05-B55D-4482-84DE-E69FFE3643A4}"/>
              </a:ext>
            </a:extLst>
          </p:cNvPr>
          <p:cNvSpPr>
            <a:spLocks noGrp="1"/>
          </p:cNvSpPr>
          <p:nvPr>
            <p:ph type="sldNum" sz="quarter" idx="12"/>
          </p:nvPr>
        </p:nvSpPr>
        <p:spPr/>
        <p:txBody>
          <a:bodyPr/>
          <a:lstStyle/>
          <a:p>
            <a:fld id="{FB47501E-D918-4D65-8D6B-4F9F30B9B710}" type="slidenum">
              <a:rPr lang="de-DE" smtClean="0"/>
              <a:t>‹Nr.›</a:t>
            </a:fld>
            <a:endParaRPr lang="de-DE"/>
          </a:p>
        </p:txBody>
      </p:sp>
    </p:spTree>
    <p:extLst>
      <p:ext uri="{BB962C8B-B14F-4D97-AF65-F5344CB8AC3E}">
        <p14:creationId xmlns:p14="http://schemas.microsoft.com/office/powerpoint/2010/main" val="1217394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9BEDD6-A088-41CD-91E5-479BAAA5D52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7B08A9A8-99C1-458E-A2BB-54FAEDA0A8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F0C8CD32-3A8C-4B0F-ABE1-60CDD8A846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D7816DF-D7FC-49E9-B276-52F38CC4BF24}"/>
              </a:ext>
            </a:extLst>
          </p:cNvPr>
          <p:cNvSpPr>
            <a:spLocks noGrp="1"/>
          </p:cNvSpPr>
          <p:nvPr>
            <p:ph type="dt" sz="half" idx="10"/>
          </p:nvPr>
        </p:nvSpPr>
        <p:spPr/>
        <p:txBody>
          <a:bodyPr/>
          <a:lstStyle/>
          <a:p>
            <a:fld id="{6197A360-EB39-4992-953F-C457B682D5C4}" type="datetimeFigureOut">
              <a:rPr lang="de-DE" smtClean="0"/>
              <a:t>18.03.2020</a:t>
            </a:fld>
            <a:endParaRPr lang="de-DE"/>
          </a:p>
        </p:txBody>
      </p:sp>
      <p:sp>
        <p:nvSpPr>
          <p:cNvPr id="6" name="Fußzeilenplatzhalter 5">
            <a:extLst>
              <a:ext uri="{FF2B5EF4-FFF2-40B4-BE49-F238E27FC236}">
                <a16:creationId xmlns:a16="http://schemas.microsoft.com/office/drawing/2014/main" id="{5A8E1876-3CE3-49FF-BC65-F06851B8B37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EA8AED2-30CE-4FB1-9F51-921B610D5FFB}"/>
              </a:ext>
            </a:extLst>
          </p:cNvPr>
          <p:cNvSpPr>
            <a:spLocks noGrp="1"/>
          </p:cNvSpPr>
          <p:nvPr>
            <p:ph type="sldNum" sz="quarter" idx="12"/>
          </p:nvPr>
        </p:nvSpPr>
        <p:spPr/>
        <p:txBody>
          <a:bodyPr/>
          <a:lstStyle/>
          <a:p>
            <a:fld id="{FB47501E-D918-4D65-8D6B-4F9F30B9B710}" type="slidenum">
              <a:rPr lang="de-DE" smtClean="0"/>
              <a:t>‹Nr.›</a:t>
            </a:fld>
            <a:endParaRPr lang="de-DE"/>
          </a:p>
        </p:txBody>
      </p:sp>
    </p:spTree>
    <p:extLst>
      <p:ext uri="{BB962C8B-B14F-4D97-AF65-F5344CB8AC3E}">
        <p14:creationId xmlns:p14="http://schemas.microsoft.com/office/powerpoint/2010/main" val="527267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0488F52-020F-4281-99D3-1A61453101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F982325E-E0BF-4808-9F34-C7E18EA426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9B5E33D-E6F1-4177-AB31-8D69297DA3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97A360-EB39-4992-953F-C457B682D5C4}" type="datetimeFigureOut">
              <a:rPr lang="de-DE" smtClean="0"/>
              <a:t>18.03.2020</a:t>
            </a:fld>
            <a:endParaRPr lang="de-DE"/>
          </a:p>
        </p:txBody>
      </p:sp>
      <p:sp>
        <p:nvSpPr>
          <p:cNvPr id="5" name="Fußzeilenplatzhalter 4">
            <a:extLst>
              <a:ext uri="{FF2B5EF4-FFF2-40B4-BE49-F238E27FC236}">
                <a16:creationId xmlns:a16="http://schemas.microsoft.com/office/drawing/2014/main" id="{7447AB9E-10B0-4E7C-93D8-45E4550FE6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B7A43202-2716-4117-B5CE-3823744EB1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47501E-D918-4D65-8D6B-4F9F30B9B710}" type="slidenum">
              <a:rPr lang="de-DE" smtClean="0"/>
              <a:t>‹Nr.›</a:t>
            </a:fld>
            <a:endParaRPr lang="de-DE"/>
          </a:p>
        </p:txBody>
      </p:sp>
    </p:spTree>
    <p:extLst>
      <p:ext uri="{BB962C8B-B14F-4D97-AF65-F5344CB8AC3E}">
        <p14:creationId xmlns:p14="http://schemas.microsoft.com/office/powerpoint/2010/main" val="2121311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2F4FEB-10BA-4FED-9F98-ED92B497C8B3}"/>
              </a:ext>
            </a:extLst>
          </p:cNvPr>
          <p:cNvSpPr>
            <a:spLocks noGrp="1"/>
          </p:cNvSpPr>
          <p:nvPr>
            <p:ph type="ctrTitle"/>
          </p:nvPr>
        </p:nvSpPr>
        <p:spPr/>
        <p:txBody>
          <a:bodyPr/>
          <a:lstStyle/>
          <a:p>
            <a:r>
              <a:rPr lang="de-DE" dirty="0"/>
              <a:t>SQL Server Setup</a:t>
            </a:r>
          </a:p>
        </p:txBody>
      </p:sp>
      <p:sp>
        <p:nvSpPr>
          <p:cNvPr id="3" name="Untertitel 2">
            <a:extLst>
              <a:ext uri="{FF2B5EF4-FFF2-40B4-BE49-F238E27FC236}">
                <a16:creationId xmlns:a16="http://schemas.microsoft.com/office/drawing/2014/main" id="{9938F08D-B0AB-4CC5-AFC9-A73B7A788EC2}"/>
              </a:ext>
            </a:extLst>
          </p:cNvPr>
          <p:cNvSpPr>
            <a:spLocks noGrp="1"/>
          </p:cNvSpPr>
          <p:nvPr>
            <p:ph type="subTitle" idx="1"/>
          </p:nvPr>
        </p:nvSpPr>
        <p:spPr/>
        <p:txBody>
          <a:bodyPr/>
          <a:lstStyle/>
          <a:p>
            <a:r>
              <a:rPr lang="de-DE" dirty="0"/>
              <a:t>Custom Option</a:t>
            </a:r>
          </a:p>
        </p:txBody>
      </p:sp>
    </p:spTree>
    <p:extLst>
      <p:ext uri="{BB962C8B-B14F-4D97-AF65-F5344CB8AC3E}">
        <p14:creationId xmlns:p14="http://schemas.microsoft.com/office/powerpoint/2010/main" val="3690536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D5B841-4B14-4481-96B2-C367E2F420E6}"/>
              </a:ext>
            </a:extLst>
          </p:cNvPr>
          <p:cNvSpPr>
            <a:spLocks noGrp="1"/>
          </p:cNvSpPr>
          <p:nvPr>
            <p:ph type="title"/>
          </p:nvPr>
        </p:nvSpPr>
        <p:spPr/>
        <p:txBody>
          <a:bodyPr/>
          <a:lstStyle/>
          <a:p>
            <a:r>
              <a:rPr lang="de-DE" dirty="0"/>
              <a:t>MAXDOP</a:t>
            </a:r>
          </a:p>
        </p:txBody>
      </p:sp>
      <p:pic>
        <p:nvPicPr>
          <p:cNvPr id="3" name="Grafik 2">
            <a:extLst>
              <a:ext uri="{FF2B5EF4-FFF2-40B4-BE49-F238E27FC236}">
                <a16:creationId xmlns:a16="http://schemas.microsoft.com/office/drawing/2014/main" id="{5A39317B-4061-4EE2-9D88-EB04DA6D9B2C}"/>
              </a:ext>
            </a:extLst>
          </p:cNvPr>
          <p:cNvPicPr>
            <a:picLocks noChangeAspect="1"/>
          </p:cNvPicPr>
          <p:nvPr/>
        </p:nvPicPr>
        <p:blipFill>
          <a:blip r:embed="rId2"/>
          <a:stretch>
            <a:fillRect/>
          </a:stretch>
        </p:blipFill>
        <p:spPr>
          <a:xfrm>
            <a:off x="1513840" y="1938013"/>
            <a:ext cx="8991600" cy="4554862"/>
          </a:xfrm>
          <a:prstGeom prst="rect">
            <a:avLst/>
          </a:prstGeom>
        </p:spPr>
      </p:pic>
    </p:spTree>
    <p:extLst>
      <p:ext uri="{BB962C8B-B14F-4D97-AF65-F5344CB8AC3E}">
        <p14:creationId xmlns:p14="http://schemas.microsoft.com/office/powerpoint/2010/main" val="656648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EBB72A-916E-47B2-8401-C197BD94F6F0}"/>
              </a:ext>
            </a:extLst>
          </p:cNvPr>
          <p:cNvSpPr>
            <a:spLocks noGrp="1"/>
          </p:cNvSpPr>
          <p:nvPr>
            <p:ph type="title"/>
          </p:nvPr>
        </p:nvSpPr>
        <p:spPr/>
        <p:txBody>
          <a:bodyPr/>
          <a:lstStyle/>
          <a:p>
            <a:r>
              <a:rPr lang="de-DE" dirty="0"/>
              <a:t>Memory</a:t>
            </a:r>
          </a:p>
        </p:txBody>
      </p:sp>
      <p:pic>
        <p:nvPicPr>
          <p:cNvPr id="3" name="Grafik 2">
            <a:extLst>
              <a:ext uri="{FF2B5EF4-FFF2-40B4-BE49-F238E27FC236}">
                <a16:creationId xmlns:a16="http://schemas.microsoft.com/office/drawing/2014/main" id="{C208D536-279C-441F-9626-20B6F4A6EA9C}"/>
              </a:ext>
            </a:extLst>
          </p:cNvPr>
          <p:cNvPicPr>
            <a:picLocks noChangeAspect="1"/>
          </p:cNvPicPr>
          <p:nvPr/>
        </p:nvPicPr>
        <p:blipFill>
          <a:blip r:embed="rId2"/>
          <a:stretch>
            <a:fillRect/>
          </a:stretch>
        </p:blipFill>
        <p:spPr>
          <a:xfrm>
            <a:off x="1485900" y="1957150"/>
            <a:ext cx="8609816" cy="4338876"/>
          </a:xfrm>
          <a:prstGeom prst="rect">
            <a:avLst/>
          </a:prstGeom>
        </p:spPr>
      </p:pic>
    </p:spTree>
    <p:extLst>
      <p:ext uri="{BB962C8B-B14F-4D97-AF65-F5344CB8AC3E}">
        <p14:creationId xmlns:p14="http://schemas.microsoft.com/office/powerpoint/2010/main" val="2739454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1813F2-3B92-4B5B-ADF6-ED0000E70A74}"/>
              </a:ext>
            </a:extLst>
          </p:cNvPr>
          <p:cNvSpPr>
            <a:spLocks noGrp="1"/>
          </p:cNvSpPr>
          <p:nvPr>
            <p:ph type="title"/>
          </p:nvPr>
        </p:nvSpPr>
        <p:spPr/>
        <p:txBody>
          <a:bodyPr/>
          <a:lstStyle/>
          <a:p>
            <a:r>
              <a:rPr lang="de-DE" dirty="0"/>
              <a:t>Ready </a:t>
            </a:r>
            <a:r>
              <a:rPr lang="de-DE" dirty="0" err="1"/>
              <a:t>to</a:t>
            </a:r>
            <a:r>
              <a:rPr lang="de-DE" dirty="0"/>
              <a:t> </a:t>
            </a:r>
            <a:r>
              <a:rPr lang="de-DE" dirty="0" err="1"/>
              <a:t>Install</a:t>
            </a:r>
            <a:endParaRPr lang="de-DE" dirty="0"/>
          </a:p>
        </p:txBody>
      </p:sp>
      <p:sp>
        <p:nvSpPr>
          <p:cNvPr id="3" name="Inhaltsplatzhalter 2">
            <a:extLst>
              <a:ext uri="{FF2B5EF4-FFF2-40B4-BE49-F238E27FC236}">
                <a16:creationId xmlns:a16="http://schemas.microsoft.com/office/drawing/2014/main" id="{45C05D56-45FB-464C-9468-85E1273FAF5C}"/>
              </a:ext>
            </a:extLst>
          </p:cNvPr>
          <p:cNvSpPr>
            <a:spLocks noGrp="1"/>
          </p:cNvSpPr>
          <p:nvPr>
            <p:ph idx="1"/>
          </p:nvPr>
        </p:nvSpPr>
        <p:spPr/>
        <p:txBody>
          <a:bodyPr/>
          <a:lstStyle/>
          <a:p>
            <a:pPr marL="0" indent="0">
              <a:buNone/>
            </a:pPr>
            <a:r>
              <a:rPr lang="de-DE" dirty="0"/>
              <a:t>Dann gibt’s noch eine Übersicht, in der wir unsere Einstellungen überprüfen können. Sind wir mit etwas unzufrieden, können wir so lange zurück klicken, bis wir bei den betreffenden Einstellungen angelangt sind.</a:t>
            </a:r>
          </a:p>
          <a:p>
            <a:pPr marL="0" indent="0">
              <a:buNone/>
            </a:pPr>
            <a:r>
              <a:rPr lang="de-DE" dirty="0"/>
              <a:t>Wenn alles passt, installieren: </a:t>
            </a:r>
          </a:p>
        </p:txBody>
      </p:sp>
      <p:pic>
        <p:nvPicPr>
          <p:cNvPr id="4" name="Grafik 3">
            <a:extLst>
              <a:ext uri="{FF2B5EF4-FFF2-40B4-BE49-F238E27FC236}">
                <a16:creationId xmlns:a16="http://schemas.microsoft.com/office/drawing/2014/main" id="{533A3BD2-0AC8-438B-95CC-554B1F5DFBF7}"/>
              </a:ext>
            </a:extLst>
          </p:cNvPr>
          <p:cNvPicPr>
            <a:picLocks noChangeAspect="1"/>
          </p:cNvPicPr>
          <p:nvPr/>
        </p:nvPicPr>
        <p:blipFill>
          <a:blip r:embed="rId2"/>
          <a:stretch>
            <a:fillRect/>
          </a:stretch>
        </p:blipFill>
        <p:spPr>
          <a:xfrm>
            <a:off x="5462589" y="3429000"/>
            <a:ext cx="2928938" cy="608267"/>
          </a:xfrm>
          <a:prstGeom prst="rect">
            <a:avLst/>
          </a:prstGeom>
        </p:spPr>
      </p:pic>
      <p:sp>
        <p:nvSpPr>
          <p:cNvPr id="5" name="Pfeil: nach links 4">
            <a:extLst>
              <a:ext uri="{FF2B5EF4-FFF2-40B4-BE49-F238E27FC236}">
                <a16:creationId xmlns:a16="http://schemas.microsoft.com/office/drawing/2014/main" id="{B3BEAD21-58F5-41D2-AA95-505D4805566A}"/>
              </a:ext>
            </a:extLst>
          </p:cNvPr>
          <p:cNvSpPr/>
          <p:nvPr/>
        </p:nvSpPr>
        <p:spPr>
          <a:xfrm rot="1525157">
            <a:off x="7247923" y="3773718"/>
            <a:ext cx="529594" cy="299313"/>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pic>
        <p:nvPicPr>
          <p:cNvPr id="6" name="Grafik 5">
            <a:extLst>
              <a:ext uri="{FF2B5EF4-FFF2-40B4-BE49-F238E27FC236}">
                <a16:creationId xmlns:a16="http://schemas.microsoft.com/office/drawing/2014/main" id="{7DE9B4CC-8E6C-4199-97EE-33AA97A76FEA}"/>
              </a:ext>
            </a:extLst>
          </p:cNvPr>
          <p:cNvPicPr>
            <a:picLocks noChangeAspect="1"/>
          </p:cNvPicPr>
          <p:nvPr/>
        </p:nvPicPr>
        <p:blipFill>
          <a:blip r:embed="rId3"/>
          <a:stretch>
            <a:fillRect/>
          </a:stretch>
        </p:blipFill>
        <p:spPr>
          <a:xfrm>
            <a:off x="809903" y="4172205"/>
            <a:ext cx="7581624" cy="2418311"/>
          </a:xfrm>
          <a:prstGeom prst="rect">
            <a:avLst/>
          </a:prstGeom>
        </p:spPr>
      </p:pic>
      <p:sp>
        <p:nvSpPr>
          <p:cNvPr id="7" name="Pfeil: nach links 6">
            <a:extLst>
              <a:ext uri="{FF2B5EF4-FFF2-40B4-BE49-F238E27FC236}">
                <a16:creationId xmlns:a16="http://schemas.microsoft.com/office/drawing/2014/main" id="{CB06D572-20CD-4607-B2FE-DFADCDC59D5C}"/>
              </a:ext>
            </a:extLst>
          </p:cNvPr>
          <p:cNvSpPr/>
          <p:nvPr/>
        </p:nvSpPr>
        <p:spPr>
          <a:xfrm rot="10800000">
            <a:off x="295991" y="5049714"/>
            <a:ext cx="1249890" cy="663292"/>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pic>
        <p:nvPicPr>
          <p:cNvPr id="8" name="Grafik 7">
            <a:extLst>
              <a:ext uri="{FF2B5EF4-FFF2-40B4-BE49-F238E27FC236}">
                <a16:creationId xmlns:a16="http://schemas.microsoft.com/office/drawing/2014/main" id="{C36A4EE7-6BE7-4865-8081-B437A243B524}"/>
              </a:ext>
            </a:extLst>
          </p:cNvPr>
          <p:cNvPicPr>
            <a:picLocks noChangeAspect="1"/>
          </p:cNvPicPr>
          <p:nvPr/>
        </p:nvPicPr>
        <p:blipFill>
          <a:blip r:embed="rId4"/>
          <a:stretch>
            <a:fillRect/>
          </a:stretch>
        </p:blipFill>
        <p:spPr>
          <a:xfrm>
            <a:off x="6250345" y="5300163"/>
            <a:ext cx="5310188" cy="825685"/>
          </a:xfrm>
          <a:prstGeom prst="rect">
            <a:avLst/>
          </a:prstGeom>
        </p:spPr>
      </p:pic>
      <p:sp>
        <p:nvSpPr>
          <p:cNvPr id="9" name="Pfeil: nach links 8">
            <a:extLst>
              <a:ext uri="{FF2B5EF4-FFF2-40B4-BE49-F238E27FC236}">
                <a16:creationId xmlns:a16="http://schemas.microsoft.com/office/drawing/2014/main" id="{04677575-6696-43CC-9951-E334DC085AF4}"/>
              </a:ext>
            </a:extLst>
          </p:cNvPr>
          <p:cNvSpPr/>
          <p:nvPr/>
        </p:nvSpPr>
        <p:spPr>
          <a:xfrm rot="10800000">
            <a:off x="4837644" y="5513671"/>
            <a:ext cx="1249890" cy="663292"/>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044798B8-197F-4117-9D3C-C45E72D614B3}"/>
              </a:ext>
            </a:extLst>
          </p:cNvPr>
          <p:cNvSpPr/>
          <p:nvPr/>
        </p:nvSpPr>
        <p:spPr>
          <a:xfrm>
            <a:off x="10388958" y="6133297"/>
            <a:ext cx="1171575" cy="41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Close</a:t>
            </a:r>
          </a:p>
        </p:txBody>
      </p:sp>
    </p:spTree>
    <p:extLst>
      <p:ext uri="{BB962C8B-B14F-4D97-AF65-F5344CB8AC3E}">
        <p14:creationId xmlns:p14="http://schemas.microsoft.com/office/powerpoint/2010/main" val="3329173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D7C45F-BA61-421C-8D80-CC52DDB8687D}"/>
              </a:ext>
            </a:extLst>
          </p:cNvPr>
          <p:cNvSpPr>
            <a:spLocks noGrp="1"/>
          </p:cNvSpPr>
          <p:nvPr>
            <p:ph type="title"/>
          </p:nvPr>
        </p:nvSpPr>
        <p:spPr/>
        <p:txBody>
          <a:bodyPr/>
          <a:lstStyle/>
          <a:p>
            <a:r>
              <a:rPr lang="de-DE" dirty="0"/>
              <a:t>Installation Type</a:t>
            </a:r>
          </a:p>
        </p:txBody>
      </p:sp>
      <p:pic>
        <p:nvPicPr>
          <p:cNvPr id="3" name="Grafik 2">
            <a:extLst>
              <a:ext uri="{FF2B5EF4-FFF2-40B4-BE49-F238E27FC236}">
                <a16:creationId xmlns:a16="http://schemas.microsoft.com/office/drawing/2014/main" id="{1B85DADF-DDE1-4379-84AF-972E6B71291E}"/>
              </a:ext>
            </a:extLst>
          </p:cNvPr>
          <p:cNvPicPr>
            <a:picLocks noChangeAspect="1"/>
          </p:cNvPicPr>
          <p:nvPr/>
        </p:nvPicPr>
        <p:blipFill>
          <a:blip r:embed="rId2"/>
          <a:stretch>
            <a:fillRect/>
          </a:stretch>
        </p:blipFill>
        <p:spPr>
          <a:xfrm>
            <a:off x="838200" y="1690688"/>
            <a:ext cx="8761022" cy="4415076"/>
          </a:xfrm>
          <a:prstGeom prst="rect">
            <a:avLst/>
          </a:prstGeom>
        </p:spPr>
      </p:pic>
      <p:sp>
        <p:nvSpPr>
          <p:cNvPr id="4" name="Ellipse 3">
            <a:extLst>
              <a:ext uri="{FF2B5EF4-FFF2-40B4-BE49-F238E27FC236}">
                <a16:creationId xmlns:a16="http://schemas.microsoft.com/office/drawing/2014/main" id="{49C7C506-53B4-4D2E-B338-42C7ABB77C5E}"/>
              </a:ext>
            </a:extLst>
          </p:cNvPr>
          <p:cNvSpPr/>
          <p:nvPr/>
        </p:nvSpPr>
        <p:spPr>
          <a:xfrm>
            <a:off x="1971675" y="2095500"/>
            <a:ext cx="2581275" cy="4953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abgerundete Ecken 4">
            <a:extLst>
              <a:ext uri="{FF2B5EF4-FFF2-40B4-BE49-F238E27FC236}">
                <a16:creationId xmlns:a16="http://schemas.microsoft.com/office/drawing/2014/main" id="{A18D86DB-DFB1-4CB4-9F5D-D995A766D69F}"/>
              </a:ext>
            </a:extLst>
          </p:cNvPr>
          <p:cNvSpPr/>
          <p:nvPr/>
        </p:nvSpPr>
        <p:spPr>
          <a:xfrm>
            <a:off x="6858000" y="752236"/>
            <a:ext cx="4191000" cy="200977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de-DE" sz="2800" dirty="0"/>
              <a:t>Auswählen ob Upgrade oder Neuinstallation von SQL Server</a:t>
            </a:r>
          </a:p>
        </p:txBody>
      </p:sp>
    </p:spTree>
    <p:extLst>
      <p:ext uri="{BB962C8B-B14F-4D97-AF65-F5344CB8AC3E}">
        <p14:creationId xmlns:p14="http://schemas.microsoft.com/office/powerpoint/2010/main" val="83364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7F4D91-89D4-4073-9CEF-A1AA560965ED}"/>
              </a:ext>
            </a:extLst>
          </p:cNvPr>
          <p:cNvSpPr>
            <a:spLocks noGrp="1"/>
          </p:cNvSpPr>
          <p:nvPr>
            <p:ph type="title"/>
          </p:nvPr>
        </p:nvSpPr>
        <p:spPr/>
        <p:txBody>
          <a:bodyPr/>
          <a:lstStyle/>
          <a:p>
            <a:r>
              <a:rPr lang="de-DE" dirty="0" err="1"/>
              <a:t>Product</a:t>
            </a:r>
            <a:r>
              <a:rPr lang="de-DE" dirty="0"/>
              <a:t> Key</a:t>
            </a:r>
          </a:p>
        </p:txBody>
      </p:sp>
      <p:pic>
        <p:nvPicPr>
          <p:cNvPr id="3" name="Grafik 2">
            <a:extLst>
              <a:ext uri="{FF2B5EF4-FFF2-40B4-BE49-F238E27FC236}">
                <a16:creationId xmlns:a16="http://schemas.microsoft.com/office/drawing/2014/main" id="{127F5F67-E992-4EE2-A181-3BC8944CCE6F}"/>
              </a:ext>
            </a:extLst>
          </p:cNvPr>
          <p:cNvPicPr>
            <a:picLocks noChangeAspect="1"/>
          </p:cNvPicPr>
          <p:nvPr/>
        </p:nvPicPr>
        <p:blipFill>
          <a:blip r:embed="rId2"/>
          <a:stretch>
            <a:fillRect/>
          </a:stretch>
        </p:blipFill>
        <p:spPr>
          <a:xfrm>
            <a:off x="1163320" y="1893889"/>
            <a:ext cx="9331960" cy="4712664"/>
          </a:xfrm>
          <a:prstGeom prst="rect">
            <a:avLst/>
          </a:prstGeom>
        </p:spPr>
      </p:pic>
      <p:sp>
        <p:nvSpPr>
          <p:cNvPr id="4" name="Ellipse 3">
            <a:extLst>
              <a:ext uri="{FF2B5EF4-FFF2-40B4-BE49-F238E27FC236}">
                <a16:creationId xmlns:a16="http://schemas.microsoft.com/office/drawing/2014/main" id="{B6604D9C-27EB-47BD-85D3-CCDB6600546C}"/>
              </a:ext>
            </a:extLst>
          </p:cNvPr>
          <p:cNvSpPr/>
          <p:nvPr/>
        </p:nvSpPr>
        <p:spPr>
          <a:xfrm>
            <a:off x="2324100" y="3019425"/>
            <a:ext cx="2905125" cy="666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abgerundete Ecken 4">
            <a:extLst>
              <a:ext uri="{FF2B5EF4-FFF2-40B4-BE49-F238E27FC236}">
                <a16:creationId xmlns:a16="http://schemas.microsoft.com/office/drawing/2014/main" id="{0B405C05-7D57-427C-89E6-7A142E864316}"/>
              </a:ext>
            </a:extLst>
          </p:cNvPr>
          <p:cNvSpPr/>
          <p:nvPr/>
        </p:nvSpPr>
        <p:spPr>
          <a:xfrm>
            <a:off x="5829300" y="3352800"/>
            <a:ext cx="4191000" cy="200977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de-DE" sz="2800" dirty="0" err="1"/>
              <a:t>Product</a:t>
            </a:r>
            <a:r>
              <a:rPr lang="de-DE" sz="2800" dirty="0"/>
              <a:t> Key eingeben oder wie hier eine Gratisversion auswählen.</a:t>
            </a:r>
          </a:p>
        </p:txBody>
      </p:sp>
      <p:sp>
        <p:nvSpPr>
          <p:cNvPr id="6" name="Pfeil: nach links 5">
            <a:extLst>
              <a:ext uri="{FF2B5EF4-FFF2-40B4-BE49-F238E27FC236}">
                <a16:creationId xmlns:a16="http://schemas.microsoft.com/office/drawing/2014/main" id="{132B7348-765F-401C-B311-DAE2ADA3D621}"/>
              </a:ext>
            </a:extLst>
          </p:cNvPr>
          <p:cNvSpPr/>
          <p:nvPr/>
        </p:nvSpPr>
        <p:spPr>
          <a:xfrm rot="1525157">
            <a:off x="5238546" y="3389788"/>
            <a:ext cx="762960" cy="466725"/>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483269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7C1419-91E3-43F9-9687-6D4D92EAC9BD}"/>
              </a:ext>
            </a:extLst>
          </p:cNvPr>
          <p:cNvSpPr>
            <a:spLocks noGrp="1"/>
          </p:cNvSpPr>
          <p:nvPr>
            <p:ph type="title"/>
          </p:nvPr>
        </p:nvSpPr>
        <p:spPr/>
        <p:txBody>
          <a:bodyPr/>
          <a:lstStyle/>
          <a:p>
            <a:r>
              <a:rPr lang="de-DE" dirty="0"/>
              <a:t>Feature </a:t>
            </a:r>
            <a:r>
              <a:rPr lang="de-DE" dirty="0" err="1"/>
              <a:t>Selection</a:t>
            </a:r>
            <a:endParaRPr lang="de-DE" dirty="0"/>
          </a:p>
        </p:txBody>
      </p:sp>
      <p:pic>
        <p:nvPicPr>
          <p:cNvPr id="3" name="Grafik 2">
            <a:extLst>
              <a:ext uri="{FF2B5EF4-FFF2-40B4-BE49-F238E27FC236}">
                <a16:creationId xmlns:a16="http://schemas.microsoft.com/office/drawing/2014/main" id="{E0541790-32F4-41BC-A72C-858774FA2A6D}"/>
              </a:ext>
            </a:extLst>
          </p:cNvPr>
          <p:cNvPicPr>
            <a:picLocks noChangeAspect="1"/>
          </p:cNvPicPr>
          <p:nvPr/>
        </p:nvPicPr>
        <p:blipFill>
          <a:blip r:embed="rId2"/>
          <a:stretch>
            <a:fillRect/>
          </a:stretch>
        </p:blipFill>
        <p:spPr>
          <a:xfrm>
            <a:off x="838200" y="1946062"/>
            <a:ext cx="6467475" cy="4311864"/>
          </a:xfrm>
          <a:prstGeom prst="rect">
            <a:avLst/>
          </a:prstGeom>
        </p:spPr>
      </p:pic>
      <p:sp>
        <p:nvSpPr>
          <p:cNvPr id="4" name="Rechteck: abgerundete Ecken 3">
            <a:extLst>
              <a:ext uri="{FF2B5EF4-FFF2-40B4-BE49-F238E27FC236}">
                <a16:creationId xmlns:a16="http://schemas.microsoft.com/office/drawing/2014/main" id="{C2A49EC2-6756-4562-B905-ED0E24D70FF9}"/>
              </a:ext>
            </a:extLst>
          </p:cNvPr>
          <p:cNvSpPr/>
          <p:nvPr/>
        </p:nvSpPr>
        <p:spPr>
          <a:xfrm>
            <a:off x="7467600" y="2446125"/>
            <a:ext cx="4191000" cy="331173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de-DE" sz="2800" dirty="0"/>
              <a:t>Für Grundfunktionalität einfach „</a:t>
            </a:r>
            <a:r>
              <a:rPr lang="de-DE" sz="2800" dirty="0" err="1"/>
              <a:t>next</a:t>
            </a:r>
            <a:r>
              <a:rPr lang="de-DE" sz="2800" dirty="0"/>
              <a:t>“ klicken. Erweiterte Funktionen je nach Bedarf auswählen.</a:t>
            </a:r>
          </a:p>
        </p:txBody>
      </p:sp>
    </p:spTree>
    <p:extLst>
      <p:ext uri="{BB962C8B-B14F-4D97-AF65-F5344CB8AC3E}">
        <p14:creationId xmlns:p14="http://schemas.microsoft.com/office/powerpoint/2010/main" val="4244655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24FA5D-7B85-454B-B2A6-E4D414CE37F1}"/>
              </a:ext>
            </a:extLst>
          </p:cNvPr>
          <p:cNvSpPr>
            <a:spLocks noGrp="1"/>
          </p:cNvSpPr>
          <p:nvPr>
            <p:ph type="title"/>
          </p:nvPr>
        </p:nvSpPr>
        <p:spPr/>
        <p:txBody>
          <a:bodyPr/>
          <a:lstStyle/>
          <a:p>
            <a:r>
              <a:rPr lang="de-DE" dirty="0"/>
              <a:t>Instance </a:t>
            </a:r>
            <a:r>
              <a:rPr lang="de-DE" dirty="0" err="1"/>
              <a:t>Configuration</a:t>
            </a:r>
            <a:endParaRPr lang="de-DE" dirty="0"/>
          </a:p>
        </p:txBody>
      </p:sp>
      <p:pic>
        <p:nvPicPr>
          <p:cNvPr id="5" name="Grafik 4">
            <a:extLst>
              <a:ext uri="{FF2B5EF4-FFF2-40B4-BE49-F238E27FC236}">
                <a16:creationId xmlns:a16="http://schemas.microsoft.com/office/drawing/2014/main" id="{A5C23136-D1A3-4F7F-9C78-418C80C8DAE7}"/>
              </a:ext>
            </a:extLst>
          </p:cNvPr>
          <p:cNvPicPr>
            <a:picLocks noChangeAspect="1"/>
          </p:cNvPicPr>
          <p:nvPr/>
        </p:nvPicPr>
        <p:blipFill>
          <a:blip r:embed="rId2"/>
          <a:stretch>
            <a:fillRect/>
          </a:stretch>
        </p:blipFill>
        <p:spPr>
          <a:xfrm>
            <a:off x="207245" y="1660525"/>
            <a:ext cx="9698755" cy="4923200"/>
          </a:xfrm>
          <a:prstGeom prst="rect">
            <a:avLst/>
          </a:prstGeom>
        </p:spPr>
      </p:pic>
      <p:sp>
        <p:nvSpPr>
          <p:cNvPr id="4" name="Rechteck: abgerundete Ecken 3">
            <a:extLst>
              <a:ext uri="{FF2B5EF4-FFF2-40B4-BE49-F238E27FC236}">
                <a16:creationId xmlns:a16="http://schemas.microsoft.com/office/drawing/2014/main" id="{AA6BC8CA-DB67-4BAE-BDFD-86932D956F37}"/>
              </a:ext>
            </a:extLst>
          </p:cNvPr>
          <p:cNvSpPr/>
          <p:nvPr/>
        </p:nvSpPr>
        <p:spPr>
          <a:xfrm>
            <a:off x="7810500" y="541125"/>
            <a:ext cx="4191000" cy="331173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de-DE" sz="2400" dirty="0"/>
              <a:t>Default </a:t>
            </a:r>
            <a:r>
              <a:rPr lang="de-DE" sz="2400" dirty="0" err="1"/>
              <a:t>instance</a:t>
            </a:r>
            <a:r>
              <a:rPr lang="de-DE" sz="2400" dirty="0"/>
              <a:t> auswählen für automatische Namensvergabe (wie bei den Instance </a:t>
            </a:r>
            <a:r>
              <a:rPr lang="de-DE" sz="2400" dirty="0" err="1"/>
              <a:t>Names</a:t>
            </a:r>
            <a:r>
              <a:rPr lang="de-DE" sz="2400" dirty="0"/>
              <a:t> unten im weißen Feld) oder eigenen Namen vergeben.</a:t>
            </a:r>
          </a:p>
        </p:txBody>
      </p:sp>
    </p:spTree>
    <p:extLst>
      <p:ext uri="{BB962C8B-B14F-4D97-AF65-F5344CB8AC3E}">
        <p14:creationId xmlns:p14="http://schemas.microsoft.com/office/powerpoint/2010/main" val="1642434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35D3AD-EDEB-4FF4-8FD2-39525CC7EB3C}"/>
              </a:ext>
            </a:extLst>
          </p:cNvPr>
          <p:cNvSpPr>
            <a:spLocks noGrp="1"/>
          </p:cNvSpPr>
          <p:nvPr>
            <p:ph type="title"/>
          </p:nvPr>
        </p:nvSpPr>
        <p:spPr/>
        <p:txBody>
          <a:bodyPr/>
          <a:lstStyle/>
          <a:p>
            <a:r>
              <a:rPr lang="de-DE" dirty="0"/>
              <a:t>Server </a:t>
            </a:r>
            <a:r>
              <a:rPr lang="de-DE" dirty="0" err="1"/>
              <a:t>Configuration</a:t>
            </a:r>
            <a:endParaRPr lang="de-DE" dirty="0"/>
          </a:p>
        </p:txBody>
      </p:sp>
      <p:pic>
        <p:nvPicPr>
          <p:cNvPr id="3" name="Grafik 2">
            <a:extLst>
              <a:ext uri="{FF2B5EF4-FFF2-40B4-BE49-F238E27FC236}">
                <a16:creationId xmlns:a16="http://schemas.microsoft.com/office/drawing/2014/main" id="{690E1A89-CD48-4B45-A22E-9ACD0E438E5C}"/>
              </a:ext>
            </a:extLst>
          </p:cNvPr>
          <p:cNvPicPr>
            <a:picLocks noChangeAspect="1"/>
          </p:cNvPicPr>
          <p:nvPr/>
        </p:nvPicPr>
        <p:blipFill>
          <a:blip r:embed="rId2"/>
          <a:stretch>
            <a:fillRect/>
          </a:stretch>
        </p:blipFill>
        <p:spPr>
          <a:xfrm>
            <a:off x="295276" y="1384620"/>
            <a:ext cx="6057900" cy="2566069"/>
          </a:xfrm>
          <a:prstGeom prst="rect">
            <a:avLst/>
          </a:prstGeom>
        </p:spPr>
      </p:pic>
      <p:pic>
        <p:nvPicPr>
          <p:cNvPr id="4" name="Grafik 3">
            <a:extLst>
              <a:ext uri="{FF2B5EF4-FFF2-40B4-BE49-F238E27FC236}">
                <a16:creationId xmlns:a16="http://schemas.microsoft.com/office/drawing/2014/main" id="{F3717669-7126-43D8-931E-488CA9334CC8}"/>
              </a:ext>
            </a:extLst>
          </p:cNvPr>
          <p:cNvPicPr>
            <a:picLocks noChangeAspect="1"/>
          </p:cNvPicPr>
          <p:nvPr/>
        </p:nvPicPr>
        <p:blipFill>
          <a:blip r:embed="rId3"/>
          <a:stretch>
            <a:fillRect/>
          </a:stretch>
        </p:blipFill>
        <p:spPr>
          <a:xfrm>
            <a:off x="990601" y="3823369"/>
            <a:ext cx="6057900" cy="2582129"/>
          </a:xfrm>
          <a:prstGeom prst="rect">
            <a:avLst/>
          </a:prstGeom>
        </p:spPr>
      </p:pic>
      <p:sp>
        <p:nvSpPr>
          <p:cNvPr id="5" name="Rechteck: abgerundete Ecken 4">
            <a:extLst>
              <a:ext uri="{FF2B5EF4-FFF2-40B4-BE49-F238E27FC236}">
                <a16:creationId xmlns:a16="http://schemas.microsoft.com/office/drawing/2014/main" id="{819C1770-1BE0-4A81-96FA-541EF38A2FC3}"/>
              </a:ext>
            </a:extLst>
          </p:cNvPr>
          <p:cNvSpPr/>
          <p:nvPr/>
        </p:nvSpPr>
        <p:spPr>
          <a:xfrm>
            <a:off x="6757988" y="1474575"/>
            <a:ext cx="4191000" cy="182107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de-DE" sz="2400" dirty="0"/>
              <a:t>Service Accounts – können auch später noch geändert werden</a:t>
            </a:r>
          </a:p>
        </p:txBody>
      </p:sp>
      <p:sp>
        <p:nvSpPr>
          <p:cNvPr id="6" name="Rechteck: abgerundete Ecken 5">
            <a:extLst>
              <a:ext uri="{FF2B5EF4-FFF2-40B4-BE49-F238E27FC236}">
                <a16:creationId xmlns:a16="http://schemas.microsoft.com/office/drawing/2014/main" id="{D292BB6C-4EB6-4303-BEC2-863ABC9DA2BA}"/>
              </a:ext>
            </a:extLst>
          </p:cNvPr>
          <p:cNvSpPr/>
          <p:nvPr/>
        </p:nvSpPr>
        <p:spPr>
          <a:xfrm>
            <a:off x="7243763" y="4203895"/>
            <a:ext cx="4191000" cy="182107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de-DE" sz="2400" dirty="0"/>
              <a:t>2. Tab: Gewünschte </a:t>
            </a:r>
            <a:r>
              <a:rPr lang="de-DE" sz="2400" dirty="0" err="1"/>
              <a:t>Collation</a:t>
            </a:r>
            <a:r>
              <a:rPr lang="de-DE" sz="2400" dirty="0"/>
              <a:t> kann eingestellt werden (Default sinnvoll)</a:t>
            </a:r>
          </a:p>
        </p:txBody>
      </p:sp>
    </p:spTree>
    <p:extLst>
      <p:ext uri="{BB962C8B-B14F-4D97-AF65-F5344CB8AC3E}">
        <p14:creationId xmlns:p14="http://schemas.microsoft.com/office/powerpoint/2010/main" val="2283197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E730B0-80CB-416E-BB18-02B01E29256B}"/>
              </a:ext>
            </a:extLst>
          </p:cNvPr>
          <p:cNvSpPr>
            <a:spLocks noGrp="1"/>
          </p:cNvSpPr>
          <p:nvPr>
            <p:ph type="title"/>
          </p:nvPr>
        </p:nvSpPr>
        <p:spPr/>
        <p:txBody>
          <a:bodyPr/>
          <a:lstStyle/>
          <a:p>
            <a:r>
              <a:rPr lang="de-DE" dirty="0"/>
              <a:t>Database Engine </a:t>
            </a:r>
            <a:r>
              <a:rPr lang="de-DE" dirty="0" err="1"/>
              <a:t>Configuration</a:t>
            </a:r>
            <a:endParaRPr lang="de-DE" dirty="0"/>
          </a:p>
        </p:txBody>
      </p:sp>
      <p:pic>
        <p:nvPicPr>
          <p:cNvPr id="3" name="Grafik 2">
            <a:extLst>
              <a:ext uri="{FF2B5EF4-FFF2-40B4-BE49-F238E27FC236}">
                <a16:creationId xmlns:a16="http://schemas.microsoft.com/office/drawing/2014/main" id="{CF962D00-4BBA-4B0D-892E-0B8F91C09218}"/>
              </a:ext>
            </a:extLst>
          </p:cNvPr>
          <p:cNvPicPr>
            <a:picLocks noChangeAspect="1"/>
          </p:cNvPicPr>
          <p:nvPr/>
        </p:nvPicPr>
        <p:blipFill>
          <a:blip r:embed="rId2"/>
          <a:stretch>
            <a:fillRect/>
          </a:stretch>
        </p:blipFill>
        <p:spPr>
          <a:xfrm>
            <a:off x="838200" y="1856974"/>
            <a:ext cx="8804981" cy="4458101"/>
          </a:xfrm>
          <a:prstGeom prst="rect">
            <a:avLst/>
          </a:prstGeom>
        </p:spPr>
      </p:pic>
      <p:sp>
        <p:nvSpPr>
          <p:cNvPr id="4" name="Rechteck: abgerundete Ecken 3">
            <a:extLst>
              <a:ext uri="{FF2B5EF4-FFF2-40B4-BE49-F238E27FC236}">
                <a16:creationId xmlns:a16="http://schemas.microsoft.com/office/drawing/2014/main" id="{A250A063-9DCA-4435-BD10-7296B7050148}"/>
              </a:ext>
            </a:extLst>
          </p:cNvPr>
          <p:cNvSpPr/>
          <p:nvPr/>
        </p:nvSpPr>
        <p:spPr>
          <a:xfrm>
            <a:off x="7547681" y="1265024"/>
            <a:ext cx="4191000" cy="349747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de-DE" sz="2400" dirty="0"/>
              <a:t>Hier gibt es viele verschiedene Tabs. Die Einstellungen können auch später noch verändert werden. Für Grundfunktionalität reichen die Default-Settings.</a:t>
            </a:r>
          </a:p>
        </p:txBody>
      </p:sp>
      <p:sp>
        <p:nvSpPr>
          <p:cNvPr id="5" name="Rechteck: abgerundete Ecken 4">
            <a:extLst>
              <a:ext uri="{FF2B5EF4-FFF2-40B4-BE49-F238E27FC236}">
                <a16:creationId xmlns:a16="http://schemas.microsoft.com/office/drawing/2014/main" id="{5458315C-15BB-4DC6-BB12-7BCB1F4306C5}"/>
              </a:ext>
            </a:extLst>
          </p:cNvPr>
          <p:cNvSpPr/>
          <p:nvPr/>
        </p:nvSpPr>
        <p:spPr>
          <a:xfrm>
            <a:off x="6096000" y="4412826"/>
            <a:ext cx="4191000" cy="19848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de-DE" sz="2400" dirty="0" err="1"/>
              <a:t>Authentification</a:t>
            </a:r>
            <a:r>
              <a:rPr lang="de-DE" sz="2400" dirty="0"/>
              <a:t> </a:t>
            </a:r>
            <a:r>
              <a:rPr lang="de-DE" sz="2400" dirty="0" err="1"/>
              <a:t>mode</a:t>
            </a:r>
            <a:r>
              <a:rPr lang="de-DE" sz="2400" dirty="0"/>
              <a:t>: Mit Windows-Konto einloggen oder Benutzer und Passwort vergeben.</a:t>
            </a:r>
          </a:p>
        </p:txBody>
      </p:sp>
      <p:sp>
        <p:nvSpPr>
          <p:cNvPr id="6" name="Pfeil: nach links 5">
            <a:extLst>
              <a:ext uri="{FF2B5EF4-FFF2-40B4-BE49-F238E27FC236}">
                <a16:creationId xmlns:a16="http://schemas.microsoft.com/office/drawing/2014/main" id="{3406CDA6-A1F0-4294-AC06-2008EAB6810B}"/>
              </a:ext>
            </a:extLst>
          </p:cNvPr>
          <p:cNvSpPr/>
          <p:nvPr/>
        </p:nvSpPr>
        <p:spPr>
          <a:xfrm rot="2285768">
            <a:off x="4768916" y="3761772"/>
            <a:ext cx="1505635" cy="466725"/>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7" name="Ellipse 6">
            <a:extLst>
              <a:ext uri="{FF2B5EF4-FFF2-40B4-BE49-F238E27FC236}">
                <a16:creationId xmlns:a16="http://schemas.microsoft.com/office/drawing/2014/main" id="{618149E0-A271-4A8A-9CCC-68066BD33CE0}"/>
              </a:ext>
            </a:extLst>
          </p:cNvPr>
          <p:cNvSpPr/>
          <p:nvPr/>
        </p:nvSpPr>
        <p:spPr>
          <a:xfrm>
            <a:off x="1952626" y="2978042"/>
            <a:ext cx="2320220" cy="4095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278876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24DB1D-76A6-49B1-A9B7-6D52E32EE679}"/>
              </a:ext>
            </a:extLst>
          </p:cNvPr>
          <p:cNvSpPr>
            <a:spLocks noGrp="1"/>
          </p:cNvSpPr>
          <p:nvPr>
            <p:ph type="title"/>
          </p:nvPr>
        </p:nvSpPr>
        <p:spPr/>
        <p:txBody>
          <a:bodyPr/>
          <a:lstStyle/>
          <a:p>
            <a:r>
              <a:rPr lang="de-DE" dirty="0"/>
              <a:t>Data Directory</a:t>
            </a:r>
          </a:p>
        </p:txBody>
      </p:sp>
      <p:pic>
        <p:nvPicPr>
          <p:cNvPr id="3" name="Grafik 2">
            <a:extLst>
              <a:ext uri="{FF2B5EF4-FFF2-40B4-BE49-F238E27FC236}">
                <a16:creationId xmlns:a16="http://schemas.microsoft.com/office/drawing/2014/main" id="{7DFD8889-49FA-4941-836E-6324A1239C8C}"/>
              </a:ext>
            </a:extLst>
          </p:cNvPr>
          <p:cNvPicPr>
            <a:picLocks noChangeAspect="1"/>
          </p:cNvPicPr>
          <p:nvPr/>
        </p:nvPicPr>
        <p:blipFill>
          <a:blip r:embed="rId2"/>
          <a:stretch>
            <a:fillRect/>
          </a:stretch>
        </p:blipFill>
        <p:spPr>
          <a:xfrm>
            <a:off x="1409700" y="1993715"/>
            <a:ext cx="8867775" cy="4499160"/>
          </a:xfrm>
          <a:prstGeom prst="rect">
            <a:avLst/>
          </a:prstGeom>
        </p:spPr>
      </p:pic>
    </p:spTree>
    <p:extLst>
      <p:ext uri="{BB962C8B-B14F-4D97-AF65-F5344CB8AC3E}">
        <p14:creationId xmlns:p14="http://schemas.microsoft.com/office/powerpoint/2010/main" val="4083053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5EA824-F0C2-418A-BC89-51EF9356A97B}"/>
              </a:ext>
            </a:extLst>
          </p:cNvPr>
          <p:cNvSpPr>
            <a:spLocks noGrp="1"/>
          </p:cNvSpPr>
          <p:nvPr>
            <p:ph type="title"/>
          </p:nvPr>
        </p:nvSpPr>
        <p:spPr/>
        <p:txBody>
          <a:bodyPr/>
          <a:lstStyle/>
          <a:p>
            <a:r>
              <a:rPr lang="de-DE" dirty="0" err="1"/>
              <a:t>TempDB</a:t>
            </a:r>
            <a:endParaRPr lang="de-DE" dirty="0"/>
          </a:p>
        </p:txBody>
      </p:sp>
      <p:pic>
        <p:nvPicPr>
          <p:cNvPr id="3" name="Grafik 2">
            <a:extLst>
              <a:ext uri="{FF2B5EF4-FFF2-40B4-BE49-F238E27FC236}">
                <a16:creationId xmlns:a16="http://schemas.microsoft.com/office/drawing/2014/main" id="{6D0AE932-AD83-47AF-9E93-8893EA2C5F42}"/>
              </a:ext>
            </a:extLst>
          </p:cNvPr>
          <p:cNvPicPr>
            <a:picLocks noChangeAspect="1"/>
          </p:cNvPicPr>
          <p:nvPr/>
        </p:nvPicPr>
        <p:blipFill>
          <a:blip r:embed="rId2"/>
          <a:stretch>
            <a:fillRect/>
          </a:stretch>
        </p:blipFill>
        <p:spPr>
          <a:xfrm>
            <a:off x="1200150" y="1853775"/>
            <a:ext cx="9115425" cy="4639100"/>
          </a:xfrm>
          <a:prstGeom prst="rect">
            <a:avLst/>
          </a:prstGeom>
        </p:spPr>
      </p:pic>
    </p:spTree>
    <p:extLst>
      <p:ext uri="{BB962C8B-B14F-4D97-AF65-F5344CB8AC3E}">
        <p14:creationId xmlns:p14="http://schemas.microsoft.com/office/powerpoint/2010/main" val="278364753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Words>
  <Application>Microsoft Office PowerPoint</Application>
  <PresentationFormat>Breitbild</PresentationFormat>
  <Paragraphs>24</Paragraphs>
  <Slides>12</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12</vt:i4>
      </vt:variant>
    </vt:vector>
  </HeadingPairs>
  <TitlesOfParts>
    <vt:vector size="16" baseType="lpstr">
      <vt:lpstr>Arial</vt:lpstr>
      <vt:lpstr>Calibri</vt:lpstr>
      <vt:lpstr>Calibri Light</vt:lpstr>
      <vt:lpstr>Office</vt:lpstr>
      <vt:lpstr>SQL Server Setup</vt:lpstr>
      <vt:lpstr>Installation Type</vt:lpstr>
      <vt:lpstr>Product Key</vt:lpstr>
      <vt:lpstr>Feature Selection</vt:lpstr>
      <vt:lpstr>Instance Configuration</vt:lpstr>
      <vt:lpstr>Server Configuration</vt:lpstr>
      <vt:lpstr>Database Engine Configuration</vt:lpstr>
      <vt:lpstr>Data Directory</vt:lpstr>
      <vt:lpstr>TempDB</vt:lpstr>
      <vt:lpstr>MAXDOP</vt:lpstr>
      <vt:lpstr>Memory</vt:lpstr>
      <vt:lpstr>Ready to Install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Setup</dc:title>
  <dc:creator>Leonard Hlavin</dc:creator>
  <cp:lastModifiedBy>Leonard Hlavin</cp:lastModifiedBy>
  <cp:revision>7</cp:revision>
  <dcterms:created xsi:type="dcterms:W3CDTF">2020-03-18T11:39:51Z</dcterms:created>
  <dcterms:modified xsi:type="dcterms:W3CDTF">2020-03-18T16:40:56Z</dcterms:modified>
</cp:coreProperties>
</file>