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5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00DA63"/>
    <a:srgbClr val="68217A"/>
    <a:srgbClr val="009E49"/>
    <a:srgbClr val="0070C0"/>
    <a:srgbClr val="11E9CF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4" autoAdjust="0"/>
    <p:restoredTop sz="47205" autoAdjust="0"/>
  </p:normalViewPr>
  <p:slideViewPr>
    <p:cSldViewPr snapToGrid="0">
      <p:cViewPr varScale="1">
        <p:scale>
          <a:sx n="101" d="100"/>
          <a:sy n="101" d="100"/>
        </p:scale>
        <p:origin x="4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35F98-A1BD-4CEA-97BE-8B0B3D35457A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10812-7D92-4061-8666-33E5FF0E418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5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7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1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66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31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2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9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7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42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03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96C3-1F42-476F-BF68-0478C74608EE}" type="datetimeFigureOut">
              <a:rPr lang="de-DE" smtClean="0"/>
              <a:t>07.06.2018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7D81-D40F-42C0-A55D-21721D26AE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40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3503" y="4554414"/>
            <a:ext cx="11415581" cy="2224129"/>
          </a:xfrm>
        </p:spPr>
        <p:txBody>
          <a:bodyPr anchor="t">
            <a:noAutofit/>
          </a:bodyPr>
          <a:lstStyle/>
          <a:p>
            <a:pPr algn="l"/>
            <a:r>
              <a:rPr lang="de-DE" sz="11100" dirty="0" smtClean="0">
                <a:solidFill>
                  <a:srgbClr val="11E9CF"/>
                </a:solidFill>
                <a:latin typeface="Century Gothic" panose="020B0502020202020204" pitchFamily="34" charset="0"/>
              </a:rPr>
              <a:t>Handler Module</a:t>
            </a:r>
            <a:endParaRPr lang="de-DE" sz="11100" dirty="0">
              <a:solidFill>
                <a:srgbClr val="11E9C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3504" y="2705522"/>
            <a:ext cx="9228201" cy="1645920"/>
          </a:xfrm>
        </p:spPr>
        <p:txBody>
          <a:bodyPr anchor="b">
            <a:normAutofit/>
          </a:bodyPr>
          <a:lstStyle/>
          <a:p>
            <a:pPr algn="l"/>
            <a:r>
              <a:rPr lang="de-DE" sz="7200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ASP.NET</a:t>
            </a:r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603504" y="4448908"/>
            <a:ext cx="10993550" cy="4020"/>
          </a:xfrm>
          <a:prstGeom prst="line">
            <a:avLst/>
          </a:prstGeom>
          <a:ln w="34925">
            <a:solidFill>
              <a:srgbClr val="11E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9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Request </a:t>
            </a:r>
            <a:r>
              <a:rPr lang="de-DE" dirty="0" err="1" smtClean="0"/>
              <a:t>Pipline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Module erweitern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vorhanden </a:t>
            </a:r>
            <a:r>
              <a:rPr lang="de-DE" dirty="0" err="1" smtClean="0"/>
              <a:t>Staticfilemodule</a:t>
            </a:r>
            <a:endParaRPr lang="de-DE" dirty="0" smtClean="0"/>
          </a:p>
          <a:p>
            <a:pPr lvl="1"/>
            <a:r>
              <a:rPr lang="de-DE" dirty="0" err="1" smtClean="0"/>
              <a:t>Web.Config</a:t>
            </a:r>
            <a:r>
              <a:rPr lang="de-DE" dirty="0" smtClean="0"/>
              <a:t> konfigurieren</a:t>
            </a:r>
          </a:p>
          <a:p>
            <a:pPr lvl="1"/>
            <a:r>
              <a:rPr lang="de-DE" dirty="0" smtClean="0"/>
              <a:t>Beispiel: Wasserzeichen in Bilder einfügen</a:t>
            </a:r>
          </a:p>
          <a:p>
            <a:r>
              <a:rPr lang="de-DE" dirty="0" smtClean="0"/>
              <a:t>Handler spezielle Funktion</a:t>
            </a:r>
          </a:p>
          <a:p>
            <a:pPr lvl="1"/>
            <a:r>
              <a:rPr lang="de-DE" dirty="0" smtClean="0"/>
              <a:t>Erweiterung </a:t>
            </a:r>
            <a:r>
              <a:rPr lang="de-DE" dirty="0" err="1" smtClean="0"/>
              <a:t>axd</a:t>
            </a:r>
            <a:endParaRPr lang="de-DE" dirty="0" smtClean="0"/>
          </a:p>
          <a:p>
            <a:pPr lvl="1"/>
            <a:r>
              <a:rPr lang="de-DE" dirty="0" smtClean="0"/>
              <a:t>Steuerung per Querystring</a:t>
            </a:r>
          </a:p>
          <a:p>
            <a:pPr lvl="1"/>
            <a:r>
              <a:rPr lang="de-DE" dirty="0" err="1" smtClean="0"/>
              <a:t>Trace.axd</a:t>
            </a:r>
            <a:endParaRPr lang="de-DE" dirty="0" smtClean="0"/>
          </a:p>
          <a:p>
            <a:pPr lvl="1"/>
            <a:r>
              <a:rPr lang="de-DE" dirty="0" smtClean="0"/>
              <a:t>Beispiel: </a:t>
            </a:r>
            <a:r>
              <a:rPr lang="de-DE" dirty="0" err="1" smtClean="0"/>
              <a:t>Thumbnails</a:t>
            </a:r>
            <a:r>
              <a:rPr lang="de-DE" dirty="0" smtClean="0"/>
              <a:t> generieren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Trace.axd</a:t>
            </a:r>
            <a:r>
              <a:rPr lang="de-DE" dirty="0" smtClean="0"/>
              <a:t> = Handler</a:t>
            </a:r>
          </a:p>
          <a:p>
            <a:r>
              <a:rPr lang="de-DE" dirty="0" smtClean="0"/>
              <a:t>Per Link Logik am Server ausführen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7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Thumbnail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Module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Klasse </a:t>
            </a:r>
            <a:r>
              <a:rPr lang="de-DE" dirty="0" err="1" smtClean="0"/>
              <a:t>IHttpModule</a:t>
            </a:r>
            <a:r>
              <a:rPr lang="de-DE" dirty="0" smtClean="0"/>
              <a:t>  Interface</a:t>
            </a:r>
          </a:p>
          <a:p>
            <a:r>
              <a:rPr lang="de-DE" dirty="0" smtClean="0"/>
              <a:t>Muss registriert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49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 </a:t>
            </a:r>
            <a:r>
              <a:rPr lang="de-DE" dirty="0" err="1" smtClean="0"/>
              <a:t>HttpHeader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</Words>
  <Application>Microsoft Office PowerPoint</Application>
  <PresentationFormat>Breitbild</PresentationFormat>
  <Paragraphs>20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</vt:lpstr>
      <vt:lpstr>Handler Module</vt:lpstr>
      <vt:lpstr>Request Pipline</vt:lpstr>
      <vt:lpstr>Handler</vt:lpstr>
      <vt:lpstr>Übung Thumbnail</vt:lpstr>
      <vt:lpstr>Module</vt:lpstr>
      <vt:lpstr>Übung HttpHeader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Webforms</dc:title>
  <dc:creator>juliaz@ppedv.de</dc:creator>
  <cp:lastModifiedBy>Preishuber</cp:lastModifiedBy>
  <cp:revision>110</cp:revision>
  <dcterms:created xsi:type="dcterms:W3CDTF">2016-10-05T12:31:26Z</dcterms:created>
  <dcterms:modified xsi:type="dcterms:W3CDTF">2018-06-07T19:49:36Z</dcterms:modified>
</cp:coreProperties>
</file>