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338" r:id="rId3"/>
    <p:sldId id="346" r:id="rId4"/>
    <p:sldId id="347" r:id="rId5"/>
    <p:sldId id="345" r:id="rId6"/>
    <p:sldId id="339" r:id="rId7"/>
    <p:sldId id="348" r:id="rId8"/>
    <p:sldId id="340" r:id="rId9"/>
    <p:sldId id="354" r:id="rId10"/>
    <p:sldId id="343" r:id="rId11"/>
    <p:sldId id="357" r:id="rId12"/>
    <p:sldId id="358" r:id="rId13"/>
    <p:sldId id="359" r:id="rId14"/>
    <p:sldId id="3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80" autoAdjust="0"/>
  </p:normalViewPr>
  <p:slideViewPr>
    <p:cSldViewPr snapToGrid="0">
      <p:cViewPr varScale="1">
        <p:scale>
          <a:sx n="37" d="100"/>
          <a:sy n="37" d="100"/>
        </p:scale>
        <p:origin x="8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con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SqlConnection</a:t>
            </a:r>
            <a:r>
              <a:rPr lang="de-DE" dirty="0" smtClean="0"/>
              <a:t>(</a:t>
            </a:r>
          </a:p>
          <a:p>
            <a:r>
              <a:rPr lang="de-DE" dirty="0" smtClean="0"/>
              <a:t>                           </a:t>
            </a:r>
            <a:r>
              <a:rPr lang="de-DE" dirty="0" err="1" smtClean="0"/>
              <a:t>ConfigurationManager.ConnectionStrings</a:t>
            </a:r>
            <a:r>
              <a:rPr lang="de-DE" dirty="0" smtClean="0"/>
              <a:t>["Database1ConnectionString1"].</a:t>
            </a:r>
            <a:r>
              <a:rPr lang="de-DE" dirty="0" err="1" smtClean="0"/>
              <a:t>ConnectionString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SqlCommand</a:t>
            </a:r>
            <a:r>
              <a:rPr lang="de-DE" dirty="0" smtClean="0"/>
              <a:t>("Select * from Essen", </a:t>
            </a:r>
            <a:r>
              <a:rPr lang="de-DE" dirty="0" err="1" smtClean="0"/>
              <a:t>con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var</a:t>
            </a:r>
            <a:r>
              <a:rPr lang="de-DE" dirty="0" smtClean="0"/>
              <a:t> da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SqlDataAdapter</a:t>
            </a:r>
            <a:r>
              <a:rPr lang="de-DE" dirty="0" smtClean="0"/>
              <a:t>(</a:t>
            </a:r>
            <a:r>
              <a:rPr lang="de-DE" dirty="0" err="1" smtClean="0"/>
              <a:t>cmd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ds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DataTable</a:t>
            </a:r>
            <a:r>
              <a:rPr lang="de-DE" dirty="0" smtClean="0"/>
              <a:t>();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da.Fill</a:t>
            </a:r>
            <a:r>
              <a:rPr lang="de-DE" dirty="0" smtClean="0"/>
              <a:t>(</a:t>
            </a:r>
            <a:r>
              <a:rPr lang="de-DE" dirty="0" err="1" smtClean="0"/>
              <a:t>ds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rptEssen.DataSource</a:t>
            </a:r>
            <a:r>
              <a:rPr lang="de-DE" dirty="0" smtClean="0"/>
              <a:t> = </a:t>
            </a:r>
            <a:r>
              <a:rPr lang="de-DE" dirty="0" err="1" smtClean="0"/>
              <a:t>ds</a:t>
            </a:r>
            <a:r>
              <a:rPr lang="de-DE" dirty="0" smtClean="0"/>
              <a:t>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rptEssen.DataBind</a:t>
            </a:r>
            <a:r>
              <a:rPr lang="de-DE" dirty="0" smtClean="0"/>
              <a:t>();</a:t>
            </a:r>
          </a:p>
          <a:p>
            <a:r>
              <a:rPr lang="de-DE" dirty="0" smtClean="0"/>
              <a:t>        }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10812-7D92-4061-8666-33E5FF0E418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6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33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Datenzugriff</a:t>
            </a:r>
            <a:endParaRPr lang="de-DE" sz="133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6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Binding per ADO.NET statt </a:t>
            </a:r>
            <a:r>
              <a:rPr lang="de-DE" dirty="0" err="1" smtClean="0"/>
              <a:t>SQLDataSource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Codebehind</a:t>
            </a:r>
          </a:p>
          <a:p>
            <a:r>
              <a:rPr lang="de-DE" dirty="0" err="1" smtClean="0"/>
              <a:t>SQLConnection</a:t>
            </a:r>
            <a:endParaRPr lang="de-DE" dirty="0" smtClean="0"/>
          </a:p>
          <a:p>
            <a:r>
              <a:rPr lang="de-DE" dirty="0" err="1" smtClean="0"/>
              <a:t>SQLCommand</a:t>
            </a:r>
            <a:endParaRPr lang="de-DE" dirty="0" smtClean="0"/>
          </a:p>
          <a:p>
            <a:pPr lvl="1"/>
            <a:r>
              <a:rPr lang="de-DE" dirty="0" smtClean="0"/>
              <a:t>Select Insert Update </a:t>
            </a:r>
            <a:r>
              <a:rPr lang="de-DE" dirty="0" smtClean="0"/>
              <a:t>….</a:t>
            </a:r>
          </a:p>
          <a:p>
            <a:pPr lvl="1"/>
            <a:r>
              <a:rPr lang="de-DE" dirty="0" err="1" smtClean="0"/>
              <a:t>SQLParameter</a:t>
            </a:r>
            <a:endParaRPr lang="de-DE" dirty="0" smtClean="0"/>
          </a:p>
          <a:p>
            <a:r>
              <a:rPr lang="de-DE" dirty="0" err="1" smtClean="0"/>
              <a:t>DataReader</a:t>
            </a:r>
            <a:r>
              <a:rPr lang="de-DE" dirty="0" smtClean="0"/>
              <a:t> oder </a:t>
            </a:r>
            <a:r>
              <a:rPr lang="de-DE" dirty="0" err="1" smtClean="0"/>
              <a:t>SQLDataAdapterDataTable</a:t>
            </a:r>
            <a:r>
              <a:rPr lang="de-DE" dirty="0" smtClean="0"/>
              <a:t> </a:t>
            </a:r>
          </a:p>
          <a:p>
            <a:r>
              <a:rPr lang="de-DE" dirty="0" smtClean="0"/>
              <a:t>Data Control </a:t>
            </a:r>
          </a:p>
          <a:p>
            <a:pPr lvl="1"/>
            <a:r>
              <a:rPr lang="de-DE" dirty="0" smtClean="0"/>
              <a:t>Property </a:t>
            </a:r>
            <a:r>
              <a:rPr lang="de-DE" dirty="0" err="1" smtClean="0"/>
              <a:t>DataSource</a:t>
            </a:r>
            <a:endParaRPr lang="de-DE" dirty="0" smtClean="0"/>
          </a:p>
          <a:p>
            <a:pPr lvl="1"/>
            <a:r>
              <a:rPr lang="de-DE" dirty="0" err="1" smtClean="0"/>
              <a:t>Databind</a:t>
            </a:r>
            <a:r>
              <a:rPr lang="de-DE" dirty="0" smtClean="0"/>
              <a:t>()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8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smtClean="0"/>
              <a:t>Liste Personen mit 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0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FormView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DetailsView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DataKeys</a:t>
            </a:r>
          </a:p>
          <a:p>
            <a:r>
              <a:rPr lang="de-DE" dirty="0" smtClean="0"/>
              <a:t>Templates</a:t>
            </a:r>
          </a:p>
          <a:p>
            <a:r>
              <a:rPr lang="de-DE" dirty="0" smtClean="0"/>
              <a:t>Modus</a:t>
            </a:r>
          </a:p>
          <a:p>
            <a:r>
              <a:rPr lang="de-DE" dirty="0" err="1" smtClean="0"/>
              <a:t>Commands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1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 Columns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Autogenerate (</a:t>
            </a:r>
            <a:r>
              <a:rPr lang="de-DE" dirty="0" err="1" smtClean="0"/>
              <a:t>Zb</a:t>
            </a:r>
            <a:r>
              <a:rPr lang="de-DE" dirty="0" smtClean="0"/>
              <a:t> </a:t>
            </a:r>
            <a:r>
              <a:rPr lang="de-DE" dirty="0" err="1" smtClean="0"/>
              <a:t>Gridview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BoundField</a:t>
            </a:r>
            <a:r>
              <a:rPr lang="de-DE" dirty="0" smtClean="0"/>
              <a:t> /</a:t>
            </a:r>
            <a:r>
              <a:rPr lang="de-DE" dirty="0" err="1" smtClean="0"/>
              <a:t>Commandfield</a:t>
            </a:r>
            <a:r>
              <a:rPr lang="de-DE" dirty="0" smtClean="0"/>
              <a:t>….</a:t>
            </a:r>
          </a:p>
          <a:p>
            <a:r>
              <a:rPr lang="de-DE" dirty="0" err="1" smtClean="0"/>
              <a:t>TemplateField</a:t>
            </a:r>
            <a:endParaRPr lang="de-DE" dirty="0" smtClean="0"/>
          </a:p>
          <a:p>
            <a:pPr lvl="1"/>
            <a:r>
              <a:rPr lang="de-DE" dirty="0" smtClean="0"/>
              <a:t>Edit, Insert, Item (formview)</a:t>
            </a:r>
          </a:p>
          <a:p>
            <a:r>
              <a:rPr lang="de-DE" dirty="0" err="1" smtClean="0"/>
              <a:t>DynamicField</a:t>
            </a:r>
            <a:endParaRPr lang="de-DE" dirty="0" smtClean="0"/>
          </a:p>
          <a:p>
            <a:pPr lvl="1"/>
            <a:r>
              <a:rPr lang="de-DE" dirty="0" smtClean="0"/>
              <a:t>Subtemplate per Datentyp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Controls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Repeater</a:t>
            </a:r>
          </a:p>
          <a:p>
            <a:r>
              <a:rPr lang="de-DE" dirty="0" err="1" smtClean="0"/>
              <a:t>DataGrid</a:t>
            </a:r>
            <a:endParaRPr lang="de-DE" dirty="0" smtClean="0"/>
          </a:p>
          <a:p>
            <a:r>
              <a:rPr lang="de-DE" dirty="0" err="1" smtClean="0"/>
              <a:t>DataList</a:t>
            </a:r>
            <a:endParaRPr lang="de-DE" dirty="0" smtClean="0"/>
          </a:p>
          <a:p>
            <a:r>
              <a:rPr lang="de-DE" dirty="0" err="1" smtClean="0"/>
              <a:t>DataPager</a:t>
            </a:r>
            <a:endParaRPr lang="de-DE" dirty="0" smtClean="0"/>
          </a:p>
          <a:p>
            <a:r>
              <a:rPr lang="de-DE" dirty="0" err="1" smtClean="0"/>
              <a:t>FormView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SQLDataSource</a:t>
            </a:r>
            <a:endParaRPr lang="de-DE" dirty="0" smtClean="0"/>
          </a:p>
          <a:p>
            <a:r>
              <a:rPr lang="de-DE" dirty="0" err="1" smtClean="0"/>
              <a:t>LINQDatasource</a:t>
            </a:r>
            <a:endParaRPr lang="de-DE" dirty="0" smtClean="0"/>
          </a:p>
          <a:p>
            <a:r>
              <a:rPr lang="de-DE" dirty="0" err="1" smtClean="0"/>
              <a:t>XMLDataSource</a:t>
            </a:r>
            <a:endParaRPr lang="de-DE" dirty="0" smtClean="0"/>
          </a:p>
          <a:p>
            <a:r>
              <a:rPr lang="de-DE" dirty="0" err="1" smtClean="0"/>
              <a:t>ObjectDataSource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und Setup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Northwind.MDF</a:t>
            </a:r>
            <a:r>
              <a:rPr lang="de-DE" dirty="0" smtClean="0"/>
              <a:t> anlegen</a:t>
            </a:r>
          </a:p>
          <a:p>
            <a:r>
              <a:rPr lang="de-DE" dirty="0" smtClean="0"/>
              <a:t>Server Explorer </a:t>
            </a:r>
          </a:p>
          <a:p>
            <a:r>
              <a:rPr lang="de-DE" dirty="0" err="1" smtClean="0"/>
              <a:t>Northwind.sql</a:t>
            </a:r>
            <a:r>
              <a:rPr lang="de-DE" dirty="0" smtClean="0"/>
              <a:t> Script laufen lassen</a:t>
            </a:r>
          </a:p>
          <a:p>
            <a:r>
              <a:rPr lang="de-DE" dirty="0" smtClean="0"/>
              <a:t>Customers auf leere ASPX Seite</a:t>
            </a:r>
          </a:p>
          <a:p>
            <a:r>
              <a:rPr lang="de-DE" dirty="0" smtClean="0"/>
              <a:t>Ergänzen um Suche in </a:t>
            </a:r>
            <a:r>
              <a:rPr lang="de-DE" dirty="0" err="1" smtClean="0"/>
              <a:t>Textbox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487" y="809625"/>
            <a:ext cx="39147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</a:t>
            </a:r>
            <a:r>
              <a:rPr lang="de-DE" dirty="0" err="1" smtClean="0"/>
              <a:t>DataSource</a:t>
            </a:r>
            <a:r>
              <a:rPr lang="de-DE" dirty="0" smtClean="0"/>
              <a:t> Steuerelement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Befehle als Text</a:t>
            </a:r>
          </a:p>
          <a:p>
            <a:pPr lvl="1"/>
            <a:r>
              <a:rPr lang="de-DE" dirty="0" smtClean="0"/>
              <a:t>Parameter</a:t>
            </a:r>
          </a:p>
          <a:p>
            <a:r>
              <a:rPr lang="de-DE" dirty="0" err="1" smtClean="0"/>
              <a:t>ConnectionString</a:t>
            </a:r>
            <a:r>
              <a:rPr lang="de-DE" dirty="0" smtClean="0"/>
              <a:t> aus </a:t>
            </a:r>
            <a:r>
              <a:rPr lang="de-DE" dirty="0" err="1" smtClean="0"/>
              <a:t>Web.Config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5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Connection String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Web.config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19762" y="1408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northwindConnectionString1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connectionString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Data Source=(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LocalDB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)\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MSSQLLocalDB;AttachDbFilename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=|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DataDirectory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|\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northwind.mdf;Integrated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Security=True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providerName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System.Data.SqlClient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2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Template System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Gedachte Iteration über Daten </a:t>
            </a:r>
            <a:r>
              <a:rPr lang="de-DE" dirty="0" err="1" smtClean="0"/>
              <a:t>match</a:t>
            </a:r>
            <a:r>
              <a:rPr lang="de-DE" dirty="0" smtClean="0"/>
              <a:t> HTML Template</a:t>
            </a:r>
          </a:p>
          <a:p>
            <a:r>
              <a:rPr lang="de-DE" dirty="0" smtClean="0"/>
              <a:t>Je Modus ein HTML Layout Template</a:t>
            </a:r>
            <a:endParaRPr lang="de-DE" dirty="0"/>
          </a:p>
          <a:p>
            <a:r>
              <a:rPr lang="de-DE" dirty="0" smtClean="0"/>
              <a:t>Control Abhängig</a:t>
            </a:r>
          </a:p>
          <a:p>
            <a:r>
              <a:rPr lang="de-DE" dirty="0" err="1" smtClean="0"/>
              <a:t>ItemTemplate</a:t>
            </a:r>
            <a:r>
              <a:rPr lang="de-DE" dirty="0" smtClean="0"/>
              <a:t>, </a:t>
            </a:r>
            <a:r>
              <a:rPr lang="de-DE" dirty="0" err="1" smtClean="0"/>
              <a:t>EdititemTemplate</a:t>
            </a:r>
            <a:endParaRPr lang="de-DE" dirty="0" smtClean="0"/>
          </a:p>
          <a:p>
            <a:r>
              <a:rPr lang="de-DE" dirty="0" smtClean="0"/>
              <a:t>Datenbindung auf Feldname als String</a:t>
            </a:r>
          </a:p>
          <a:p>
            <a:pPr lvl="1"/>
            <a:r>
              <a:rPr lang="de-DE" dirty="0" err="1" smtClean="0"/>
              <a:t>Eval</a:t>
            </a:r>
            <a:endParaRPr lang="de-DE" dirty="0" smtClean="0"/>
          </a:p>
          <a:p>
            <a:pPr lvl="1"/>
            <a:r>
              <a:rPr lang="de-DE" dirty="0" smtClean="0"/>
              <a:t>Bind </a:t>
            </a:r>
          </a:p>
        </p:txBody>
      </p:sp>
    </p:spTree>
    <p:extLst>
      <p:ext uri="{BB962C8B-B14F-4D97-AF65-F5344CB8AC3E}">
        <p14:creationId xmlns:p14="http://schemas.microsoft.com/office/powerpoint/2010/main" val="2225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Repeater, Bootstrap und UL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74701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Deklarative 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Kommandos</a:t>
            </a:r>
          </a:p>
          <a:p>
            <a:pPr lvl="1"/>
            <a:r>
              <a:rPr lang="de-DE" dirty="0" smtClean="0"/>
              <a:t>Insert Update Delete Select</a:t>
            </a:r>
          </a:p>
          <a:p>
            <a:r>
              <a:rPr lang="de-DE" dirty="0" smtClean="0"/>
              <a:t>Parameter</a:t>
            </a:r>
          </a:p>
          <a:p>
            <a:pPr lvl="1"/>
            <a:r>
              <a:rPr lang="de-DE" dirty="0" smtClean="0"/>
              <a:t>@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Paramter</a:t>
            </a:r>
            <a:r>
              <a:rPr lang="de-DE" dirty="0" smtClean="0"/>
              <a:t> </a:t>
            </a:r>
            <a:r>
              <a:rPr lang="de-DE" dirty="0" err="1" smtClean="0"/>
              <a:t>auflistung</a:t>
            </a:r>
            <a:endParaRPr lang="de-DE" dirty="0" smtClean="0"/>
          </a:p>
          <a:p>
            <a:pPr lvl="2"/>
            <a:r>
              <a:rPr lang="de-DE" dirty="0" smtClean="0"/>
              <a:t>Quellen </a:t>
            </a:r>
            <a:r>
              <a:rPr lang="de-DE" dirty="0" err="1" smtClean="0"/>
              <a:t>Querystring</a:t>
            </a:r>
            <a:r>
              <a:rPr lang="de-DE" dirty="0" smtClean="0"/>
              <a:t>, Control …</a:t>
            </a:r>
          </a:p>
          <a:p>
            <a:r>
              <a:rPr lang="de-DE" dirty="0" smtClean="0"/>
              <a:t>Caching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10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Liste mit Daten</a:t>
            </a:r>
          </a:p>
          <a:p>
            <a:r>
              <a:rPr lang="de-DE" dirty="0" smtClean="0"/>
              <a:t>Aktionen als Buttons oder Hyperlinks</a:t>
            </a:r>
          </a:p>
          <a:p>
            <a:pPr lvl="1"/>
            <a:r>
              <a:rPr lang="de-DE" dirty="0" err="1" smtClean="0"/>
              <a:t>Details.aspx?id</a:t>
            </a:r>
            <a:r>
              <a:rPr lang="de-DE" dirty="0" smtClean="0"/>
              <a:t>=1</a:t>
            </a:r>
          </a:p>
          <a:p>
            <a:r>
              <a:rPr lang="de-DE" dirty="0" smtClean="0"/>
              <a:t>Details Seite </a:t>
            </a:r>
            <a:r>
              <a:rPr lang="de-DE" dirty="0" err="1" smtClean="0"/>
              <a:t>zb</a:t>
            </a:r>
            <a:r>
              <a:rPr lang="de-DE" dirty="0" smtClean="0"/>
              <a:t> mit </a:t>
            </a:r>
            <a:r>
              <a:rPr lang="de-DE" dirty="0" err="1" smtClean="0"/>
              <a:t>Formview</a:t>
            </a:r>
            <a:endParaRPr lang="de-DE" dirty="0" smtClean="0"/>
          </a:p>
          <a:p>
            <a:pPr lvl="1"/>
            <a:r>
              <a:rPr lang="de-DE" dirty="0" err="1" smtClean="0"/>
              <a:t>Where</a:t>
            </a:r>
            <a:r>
              <a:rPr lang="de-DE" dirty="0" smtClean="0"/>
              <a:t> Parameter in Wizard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77" y="2700338"/>
            <a:ext cx="5227198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262</Words>
  <Application>Microsoft Office PowerPoint</Application>
  <PresentationFormat>Breitbild</PresentationFormat>
  <Paragraphs>83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Consolas</vt:lpstr>
      <vt:lpstr>Office</vt:lpstr>
      <vt:lpstr>Datenzugriff</vt:lpstr>
      <vt:lpstr>Data Controls</vt:lpstr>
      <vt:lpstr>Demo und Setup</vt:lpstr>
      <vt:lpstr>SQL DataSource Steuerelement</vt:lpstr>
      <vt:lpstr>Connection String</vt:lpstr>
      <vt:lpstr>HTML Template System</vt:lpstr>
      <vt:lpstr>Repeater, Bootstrap und UL</vt:lpstr>
      <vt:lpstr>Deklarative Bindung</vt:lpstr>
      <vt:lpstr>Workflow</vt:lpstr>
      <vt:lpstr>Übung Suche</vt:lpstr>
      <vt:lpstr>Binding per ADO.NET statt SQLDataSource</vt:lpstr>
      <vt:lpstr>Übung Liste Personen mit Link</vt:lpstr>
      <vt:lpstr>FormView vs DetailsView </vt:lpstr>
      <vt:lpstr>Template Columns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123</cp:revision>
  <dcterms:created xsi:type="dcterms:W3CDTF">2016-10-05T12:31:26Z</dcterms:created>
  <dcterms:modified xsi:type="dcterms:W3CDTF">2018-06-07T06:56:03Z</dcterms:modified>
</cp:coreProperties>
</file>