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61" r:id="rId3"/>
    <p:sldId id="262" r:id="rId4"/>
    <p:sldId id="264" r:id="rId5"/>
    <p:sldId id="263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DA63"/>
    <a:srgbClr val="68217A"/>
    <a:srgbClr val="009E49"/>
    <a:srgbClr val="0070C0"/>
    <a:srgbClr val="11E9CF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4" autoAdjust="0"/>
    <p:restoredTop sz="47205" autoAdjust="0"/>
  </p:normalViewPr>
  <p:slideViewPr>
    <p:cSldViewPr snapToGrid="0">
      <p:cViewPr varScale="1">
        <p:scale>
          <a:sx n="67" d="100"/>
          <a:sy n="67" d="100"/>
        </p:scale>
        <p:origin x="102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9600" dirty="0" smtClean="0">
                <a:solidFill>
                  <a:srgbClr val="11E9CF"/>
                </a:solidFill>
                <a:latin typeface="Century Gothic" panose="020B0502020202020204" pitchFamily="34" charset="0"/>
              </a:rPr>
              <a:t>Performance</a:t>
            </a:r>
            <a:endParaRPr lang="de-DE" sz="96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Caching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Browser </a:t>
            </a:r>
            <a:r>
              <a:rPr lang="de-DE" dirty="0" smtClean="0"/>
              <a:t>Caching</a:t>
            </a:r>
          </a:p>
          <a:p>
            <a:r>
              <a:rPr lang="de-DE" dirty="0" smtClean="0"/>
              <a:t>Server Caching</a:t>
            </a:r>
          </a:p>
          <a:p>
            <a:pPr lvl="1"/>
            <a:r>
              <a:rPr lang="de-DE" dirty="0" smtClean="0"/>
              <a:t>Wird vom Webserver Verwaltet</a:t>
            </a:r>
            <a:endParaRPr lang="de-DE" dirty="0" smtClean="0"/>
          </a:p>
          <a:p>
            <a:pPr lvl="1"/>
            <a:r>
              <a:rPr lang="de-DE" dirty="0" smtClean="0"/>
              <a:t>Data Control Caching</a:t>
            </a:r>
          </a:p>
          <a:p>
            <a:pPr lvl="1"/>
            <a:r>
              <a:rPr lang="de-DE" dirty="0" smtClean="0"/>
              <a:t>Data Caching</a:t>
            </a:r>
          </a:p>
          <a:p>
            <a:pPr lvl="1"/>
            <a:r>
              <a:rPr lang="de-DE" dirty="0" err="1" smtClean="0"/>
              <a:t>Render</a:t>
            </a:r>
            <a:r>
              <a:rPr lang="de-DE" dirty="0" smtClean="0"/>
              <a:t> Caching</a:t>
            </a:r>
          </a:p>
          <a:p>
            <a:pPr lvl="2"/>
            <a:r>
              <a:rPr lang="de-DE" dirty="0" smtClean="0"/>
              <a:t>Page</a:t>
            </a:r>
          </a:p>
          <a:p>
            <a:pPr lvl="2"/>
            <a:r>
              <a:rPr lang="de-DE" dirty="0" err="1" smtClean="0"/>
              <a:t>Usercontrol</a:t>
            </a:r>
            <a:endParaRPr lang="de-DE" dirty="0" smtClean="0"/>
          </a:p>
          <a:p>
            <a:pPr lvl="2"/>
            <a:r>
              <a:rPr lang="de-DE" dirty="0" smtClean="0"/>
              <a:t>Substitution </a:t>
            </a:r>
            <a:r>
              <a:rPr lang="de-DE" dirty="0" smtClean="0"/>
              <a:t>Control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69285" y="632298"/>
            <a:ext cx="4184515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Analogie</a:t>
            </a:r>
          </a:p>
          <a:p>
            <a:r>
              <a:rPr lang="de-DE" dirty="0" err="1" smtClean="0"/>
              <a:t>Application</a:t>
            </a:r>
            <a:r>
              <a:rPr lang="de-DE" dirty="0" smtClean="0"/>
              <a:t> ~ Cache + Ablaufdatum</a:t>
            </a:r>
          </a:p>
          <a:p>
            <a:r>
              <a:rPr lang="de-DE" dirty="0" smtClean="0"/>
              <a:t>Session ~ Cache per User 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67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Bundling</a:t>
            </a:r>
            <a:r>
              <a:rPr lang="de-DE" dirty="0" smtClean="0"/>
              <a:t>&amp; </a:t>
            </a:r>
            <a:r>
              <a:rPr lang="de-DE" dirty="0" err="1" smtClean="0"/>
              <a:t>Minification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34413" cy="4351338"/>
          </a:xfrm>
        </p:spPr>
        <p:txBody>
          <a:bodyPr/>
          <a:lstStyle/>
          <a:p>
            <a:r>
              <a:rPr lang="de-DE" dirty="0" smtClean="0"/>
              <a:t>Abhängig von </a:t>
            </a:r>
            <a:r>
              <a:rPr lang="de-DE" dirty="0" err="1" smtClean="0"/>
              <a:t>Web.config</a:t>
            </a:r>
            <a:r>
              <a:rPr lang="de-DE" dirty="0"/>
              <a:t> </a:t>
            </a:r>
            <a:endParaRPr lang="de-DE" dirty="0" smtClean="0"/>
          </a:p>
          <a:p>
            <a:pPr lvl="1"/>
            <a:r>
              <a:rPr lang="de-DE" dirty="0" err="1" smtClean="0"/>
              <a:t>Debug</a:t>
            </a:r>
            <a:r>
              <a:rPr lang="de-DE" dirty="0" smtClean="0"/>
              <a:t>= </a:t>
            </a:r>
            <a:r>
              <a:rPr lang="de-DE" dirty="0" err="1" smtClean="0"/>
              <a:t>false</a:t>
            </a:r>
            <a:endParaRPr lang="de-DE" dirty="0" smtClean="0"/>
          </a:p>
          <a:p>
            <a:r>
              <a:rPr lang="de-DE" dirty="0" err="1" smtClean="0"/>
              <a:t>Minification</a:t>
            </a:r>
            <a:endParaRPr lang="de-DE" dirty="0" smtClean="0"/>
          </a:p>
          <a:p>
            <a:pPr lvl="1"/>
            <a:r>
              <a:rPr lang="de-DE" dirty="0" smtClean="0"/>
              <a:t>Min</a:t>
            </a:r>
          </a:p>
          <a:p>
            <a:pPr lvl="1"/>
            <a:r>
              <a:rPr lang="de-DE" dirty="0" smtClean="0"/>
              <a:t>Entfernt Leerzeichen, benennt </a:t>
            </a:r>
            <a:r>
              <a:rPr lang="de-DE" dirty="0" err="1" smtClean="0"/>
              <a:t>Funtktionen</a:t>
            </a:r>
            <a:r>
              <a:rPr lang="de-DE" dirty="0" smtClean="0"/>
              <a:t> um</a:t>
            </a:r>
            <a:endParaRPr lang="de-DE" dirty="0" smtClean="0"/>
          </a:p>
          <a:p>
            <a:r>
              <a:rPr lang="de-DE" dirty="0" err="1" smtClean="0"/>
              <a:t>Bundle.config</a:t>
            </a:r>
            <a:r>
              <a:rPr lang="de-DE" dirty="0" smtClean="0"/>
              <a:t> für </a:t>
            </a:r>
            <a:r>
              <a:rPr lang="de-DE" dirty="0" err="1" smtClean="0"/>
              <a:t>css</a:t>
            </a:r>
            <a:endParaRPr lang="de-DE" dirty="0" smtClean="0"/>
          </a:p>
          <a:p>
            <a:r>
              <a:rPr lang="de-DE" dirty="0" err="1" smtClean="0"/>
              <a:t>BundleConfig.cs</a:t>
            </a:r>
            <a:r>
              <a:rPr lang="de-DE" dirty="0" smtClean="0"/>
              <a:t> für 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86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19125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webopt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bundlereference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="~/Content/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bundles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styleBundle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~/Content/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~/Content/bootstrap.css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~/Content/Site.css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styleBundle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bundles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647950" y="452098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E75B6"/>
                </a:solidFill>
                <a:latin typeface="Consolas" panose="020B0609020204030204" pitchFamily="49" charset="0"/>
              </a:rPr>
              <a:t>outputFileName</a:t>
            </a:r>
            <a:r>
              <a:rPr lang="de-DE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"Content/Site.min.css"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E75B6"/>
                </a:solidFill>
                <a:latin typeface="Consolas" panose="020B0609020204030204" pitchFamily="49" charset="0"/>
              </a:rPr>
              <a:t>inputFiles</a:t>
            </a:r>
            <a:r>
              <a:rPr lang="de-DE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"Content/Site.css"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]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864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Google Pagespeed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Kompression</a:t>
            </a:r>
          </a:p>
          <a:p>
            <a:pPr lvl="1"/>
            <a:r>
              <a:rPr lang="de-DE" dirty="0" smtClean="0"/>
              <a:t>http</a:t>
            </a:r>
          </a:p>
          <a:p>
            <a:pPr lvl="1"/>
            <a:r>
              <a:rPr lang="de-DE" dirty="0" smtClean="0"/>
              <a:t>Bilder</a:t>
            </a:r>
          </a:p>
          <a:p>
            <a:pPr lvl="1"/>
            <a:r>
              <a:rPr lang="de-DE" smtClean="0"/>
              <a:t>CSS,JS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79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Taschenrechner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8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</Words>
  <Application>Microsoft Office PowerPoint</Application>
  <PresentationFormat>Breitbild</PresentationFormat>
  <Paragraphs>45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Consolas</vt:lpstr>
      <vt:lpstr>Office</vt:lpstr>
      <vt:lpstr>Performance</vt:lpstr>
      <vt:lpstr>Caching</vt:lpstr>
      <vt:lpstr>Bundling&amp; Minification</vt:lpstr>
      <vt:lpstr>CSS</vt:lpstr>
      <vt:lpstr>Google Pagespeed</vt:lpstr>
      <vt:lpstr>Taschenrechner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109</cp:revision>
  <dcterms:created xsi:type="dcterms:W3CDTF">2016-10-05T12:31:26Z</dcterms:created>
  <dcterms:modified xsi:type="dcterms:W3CDTF">2017-06-02T09:33:26Z</dcterms:modified>
</cp:coreProperties>
</file>