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311" r:id="rId4"/>
    <p:sldId id="316" r:id="rId5"/>
    <p:sldId id="312" r:id="rId6"/>
    <p:sldId id="314" r:id="rId7"/>
    <p:sldId id="322" r:id="rId8"/>
    <p:sldId id="317" r:id="rId9"/>
    <p:sldId id="326" r:id="rId10"/>
    <p:sldId id="323" r:id="rId11"/>
    <p:sldId id="324" r:id="rId12"/>
    <p:sldId id="331" r:id="rId13"/>
    <p:sldId id="328" r:id="rId14"/>
    <p:sldId id="318" r:id="rId15"/>
    <p:sldId id="330" r:id="rId16"/>
    <p:sldId id="319" r:id="rId17"/>
    <p:sldId id="329" r:id="rId18"/>
    <p:sldId id="320" r:id="rId19"/>
    <p:sldId id="321" r:id="rId20"/>
    <p:sldId id="325" r:id="rId21"/>
    <p:sldId id="33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47205" autoAdjust="0"/>
  </p:normalViewPr>
  <p:slideViewPr>
    <p:cSldViewPr snapToGrid="0">
      <p:cViewPr varScale="1">
        <p:scale>
          <a:sx n="112" d="100"/>
          <a:sy n="11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06.06.2018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06.06.2018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06.06.2018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06.06.2018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06.06.2018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 </a:t>
            </a:r>
            <a:r>
              <a:rPr lang="de-DE" dirty="0" err="1" smtClean="0"/>
              <a:t>the</a:t>
            </a:r>
            <a:r>
              <a:rPr lang="de-DE" dirty="0" smtClean="0"/>
              <a:t> Data</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r>
              <a:rPr lang="de-DE" dirty="0" err="1" smtClean="0"/>
              <a:t>Request.GetFriendlyUrlSegments</a:t>
            </a:r>
            <a:endParaRPr lang="de-DE" dirty="0"/>
          </a:p>
          <a:p>
            <a:pPr lvl="1"/>
            <a:r>
              <a:rPr lang="de-DE" dirty="0" smtClean="0"/>
              <a:t>Index</a:t>
            </a:r>
          </a:p>
          <a:p>
            <a:pPr lvl="1"/>
            <a:endParaRPr lang="de-DE" dirty="0"/>
          </a:p>
        </p:txBody>
      </p:sp>
    </p:spTree>
    <p:extLst>
      <p:ext uri="{BB962C8B-B14F-4D97-AF65-F5344CB8AC3E}">
        <p14:creationId xmlns:p14="http://schemas.microsoft.com/office/powerpoint/2010/main" val="527387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dirty="0" err="1" smtClean="0">
                <a:solidFill>
                  <a:srgbClr val="A31515"/>
                </a:solidFill>
                <a:highlight>
                  <a:srgbClr val="FFFF00"/>
                </a:highlight>
                <a:latin typeface="Consolas" panose="020B0609020204030204" pitchFamily="49" charset="0"/>
              </a:rPr>
              <a:t>Hannes&amp;Preishuber-Pflügl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r>
              <a:rPr lang="de-DE" dirty="0" smtClean="0">
                <a:solidFill>
                  <a:srgbClr val="000000"/>
                </a:solidFill>
                <a:highlight>
                  <a:srgbClr val="FFFF00"/>
                </a:highlight>
                <a:latin typeface="Consolas" panose="020B0609020204030204" pitchFamily="49" charset="0"/>
              </a:rPr>
              <a:t>&lt;%</a:t>
            </a:r>
            <a:r>
              <a:rPr lang="de-DE" dirty="0" smtClean="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Cookie</a:t>
            </a:r>
          </a:p>
          <a:p>
            <a:pPr lvl="1"/>
            <a:r>
              <a:rPr lang="de-DE" dirty="0" smtClean="0"/>
              <a:t>Cookie ohne Zeit beim </a:t>
            </a:r>
            <a:r>
              <a:rPr lang="de-DE" dirty="0" smtClean="0"/>
              <a:t>Schließen </a:t>
            </a:r>
            <a:r>
              <a:rPr lang="de-DE" dirty="0" smtClean="0"/>
              <a:t>des Browsers</a:t>
            </a:r>
          </a:p>
          <a:p>
            <a:r>
              <a:rPr lang="de-DE" dirty="0" smtClean="0"/>
              <a:t>ASP.NET</a:t>
            </a:r>
          </a:p>
          <a:p>
            <a:pPr lvl="1"/>
            <a:r>
              <a:rPr lang="de-DE" dirty="0" err="1" smtClean="0"/>
              <a:t>Response.Cookies</a:t>
            </a:r>
            <a:endParaRPr lang="de-DE" dirty="0" smtClean="0"/>
          </a:p>
          <a:p>
            <a:pPr lvl="1"/>
            <a:r>
              <a:rPr lang="de-DE" dirty="0" err="1" smtClean="0"/>
              <a:t>Request.Cookies</a:t>
            </a:r>
            <a:endParaRPr lang="de-DE" dirty="0" smtClean="0"/>
          </a:p>
          <a:p>
            <a:pPr lvl="1"/>
            <a:r>
              <a:rPr lang="de-DE" dirty="0" err="1" smtClean="0"/>
              <a:t>Httpcookie</a:t>
            </a:r>
            <a:r>
              <a:rPr lang="de-DE" dirty="0" smtClean="0"/>
              <a:t> Objekt</a:t>
            </a:r>
            <a:endParaRPr lang="de-DE" dirty="0" smtClean="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JavaScript Cookies</a:t>
            </a:r>
            <a:endParaRPr lang="de-DE" dirty="0"/>
          </a:p>
        </p:txBody>
      </p:sp>
      <p:sp>
        <p:nvSpPr>
          <p:cNvPr id="3" name="Inhaltsplatzhalter 2"/>
          <p:cNvSpPr>
            <a:spLocks noGrp="1"/>
          </p:cNvSpPr>
          <p:nvPr>
            <p:ph idx="1"/>
          </p:nvPr>
        </p:nvSpPr>
        <p:spPr/>
        <p:txBody>
          <a:bodyPr/>
          <a:lstStyle/>
          <a:p>
            <a:r>
              <a:rPr lang="de-DE" dirty="0" err="1" smtClean="0"/>
              <a:t>Document.Cookie</a:t>
            </a:r>
            <a:endParaRPr lang="de-DE" dirty="0" smtClean="0"/>
          </a:p>
          <a:p>
            <a:pPr lvl="1"/>
            <a:r>
              <a:rPr lang="de-DE" dirty="0" err="1"/>
              <a:t>document.cookie</a:t>
            </a:r>
            <a:r>
              <a:rPr lang="de-DE" dirty="0"/>
              <a:t> = "</a:t>
            </a:r>
            <a:r>
              <a:rPr lang="de-DE" dirty="0" err="1" smtClean="0"/>
              <a:t>username</a:t>
            </a:r>
            <a:r>
              <a:rPr lang="de-DE" dirty="0" smtClean="0"/>
              <a:t>=John; </a:t>
            </a:r>
            <a:r>
              <a:rPr lang="de-DE" dirty="0" err="1"/>
              <a:t>expires</a:t>
            </a:r>
            <a:r>
              <a:rPr lang="de-DE" dirty="0"/>
              <a:t>=Thu, 18 </a:t>
            </a:r>
            <a:r>
              <a:rPr lang="de-DE" dirty="0" err="1"/>
              <a:t>Dec</a:t>
            </a:r>
            <a:r>
              <a:rPr lang="de-DE" dirty="0"/>
              <a:t> </a:t>
            </a:r>
            <a:r>
              <a:rPr lang="de-DE" dirty="0" smtClean="0"/>
              <a:t>2018 </a:t>
            </a:r>
            <a:r>
              <a:rPr lang="de-DE" dirty="0"/>
              <a:t>12:00:00 UTC"; </a:t>
            </a:r>
          </a:p>
        </p:txBody>
      </p:sp>
      <p:sp>
        <p:nvSpPr>
          <p:cNvPr id="4" name="Rechteck 3"/>
          <p:cNvSpPr/>
          <p:nvPr/>
        </p:nvSpPr>
        <p:spPr>
          <a:xfrm>
            <a:off x="3048000" y="2967335"/>
            <a:ext cx="6096000" cy="923330"/>
          </a:xfrm>
          <a:prstGeom prst="rect">
            <a:avLst/>
          </a:prstGeom>
        </p:spPr>
        <p:txBody>
          <a:bodyPr>
            <a:spAutoFit/>
          </a:bodyPr>
          <a:lstStyle/>
          <a:p>
            <a:r>
              <a:rPr lang="de-DE" dirty="0"/>
              <a:t>a = </a:t>
            </a:r>
            <a:r>
              <a:rPr lang="de-DE" dirty="0" err="1"/>
              <a:t>document.cookie</a:t>
            </a:r>
            <a:r>
              <a:rPr lang="de-DE" dirty="0"/>
              <a:t>;</a:t>
            </a:r>
          </a:p>
          <a:p>
            <a:r>
              <a:rPr lang="de-DE" dirty="0" err="1"/>
              <a:t>cookiename</a:t>
            </a:r>
            <a:r>
              <a:rPr lang="de-DE" dirty="0"/>
              <a:t> = </a:t>
            </a:r>
            <a:r>
              <a:rPr lang="de-DE" dirty="0" err="1"/>
              <a:t>a.substr</a:t>
            </a:r>
            <a:r>
              <a:rPr lang="de-DE" dirty="0"/>
              <a:t>(0,a.search('='));</a:t>
            </a:r>
          </a:p>
          <a:p>
            <a:r>
              <a:rPr lang="de-DE" dirty="0" err="1"/>
              <a:t>cookiewert</a:t>
            </a:r>
            <a:r>
              <a:rPr lang="de-DE" dirty="0"/>
              <a:t> = </a:t>
            </a:r>
            <a:r>
              <a:rPr lang="de-DE" dirty="0" err="1"/>
              <a:t>a.substr</a:t>
            </a:r>
            <a:r>
              <a:rPr lang="de-DE" dirty="0"/>
              <a:t>(</a:t>
            </a:r>
            <a:r>
              <a:rPr lang="de-DE" dirty="0" err="1"/>
              <a:t>a.search</a:t>
            </a:r>
            <a:r>
              <a:rPr lang="de-DE" dirty="0"/>
              <a:t>('=')+1,a.search(';'));</a:t>
            </a:r>
          </a:p>
        </p:txBody>
      </p:sp>
    </p:spTree>
    <p:extLst>
      <p:ext uri="{BB962C8B-B14F-4D97-AF65-F5344CB8AC3E}">
        <p14:creationId xmlns:p14="http://schemas.microsoft.com/office/powerpoint/2010/main" val="183393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smtClean="0"/>
              <a:t>Server </a:t>
            </a:r>
            <a:r>
              <a:rPr lang="en-US" altLang="de-DE" sz="2000" dirty="0" err="1" smtClean="0"/>
              <a:t>ressourcen</a:t>
            </a:r>
            <a:r>
              <a:rPr lang="en-US" altLang="de-DE" sz="2000" dirty="0" smtClean="0"/>
              <a:t> </a:t>
            </a:r>
            <a:endParaRPr lang="en-US" altLang="de-DE" sz="2000" dirty="0"/>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Server</a:t>
            </a:r>
          </a:p>
          <a:p>
            <a:pPr lvl="2"/>
            <a:r>
              <a:rPr lang="de-DE" dirty="0" smtClean="0"/>
              <a:t>URI ist Status</a:t>
            </a:r>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1530</Words>
  <Application>Microsoft Office PowerPoint</Application>
  <PresentationFormat>Breitbild</PresentationFormat>
  <Paragraphs>202</Paragraphs>
  <Slides>21</Slides>
  <Notes>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21</vt:i4>
      </vt:variant>
    </vt:vector>
  </HeadingPairs>
  <TitlesOfParts>
    <vt:vector size="31"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Event Handlers</vt:lpstr>
      <vt:lpstr>Lebenszyklus der Seite</vt:lpstr>
      <vt:lpstr>Clientside Event Handlers</vt:lpstr>
      <vt:lpstr>Serverside Event Handlers</vt:lpstr>
      <vt:lpstr>Wirklich löschen</vt:lpstr>
      <vt:lpstr>Handling Postbacks </vt:lpstr>
      <vt:lpstr>Programmablauf steuern</vt:lpstr>
      <vt:lpstr>Response Objekt</vt:lpstr>
      <vt:lpstr>Request Objekt</vt:lpstr>
      <vt:lpstr>Get the Data</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lpstr>JavaScript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129</cp:revision>
  <dcterms:created xsi:type="dcterms:W3CDTF">2016-10-05T12:31:26Z</dcterms:created>
  <dcterms:modified xsi:type="dcterms:W3CDTF">2018-06-06T08:29:05Z</dcterms:modified>
</cp:coreProperties>
</file>