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1" r:id="rId3"/>
    <p:sldId id="266" r:id="rId4"/>
    <p:sldId id="263" r:id="rId5"/>
    <p:sldId id="262" r:id="rId6"/>
    <p:sldId id="264" r:id="rId7"/>
    <p:sldId id="267" r:id="rId8"/>
    <p:sldId id="268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00DA63"/>
    <a:srgbClr val="68217A"/>
    <a:srgbClr val="009E49"/>
    <a:srgbClr val="0070C0"/>
    <a:srgbClr val="11E9CF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4" autoAdjust="0"/>
    <p:restoredTop sz="47205" autoAdjust="0"/>
  </p:normalViewPr>
  <p:slideViewPr>
    <p:cSldViewPr snapToGrid="0">
      <p:cViewPr varScale="1">
        <p:scale>
          <a:sx n="112" d="100"/>
          <a:sy n="112" d="100"/>
        </p:scale>
        <p:origin x="76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35F98-A1BD-4CEA-97BE-8B0B3D35457A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10812-7D92-4061-8666-33E5FF0E4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5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1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6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31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24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9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7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2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03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96C3-1F42-476F-BF68-0478C74608EE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0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3503" y="4554414"/>
            <a:ext cx="11415581" cy="2224129"/>
          </a:xfrm>
        </p:spPr>
        <p:txBody>
          <a:bodyPr anchor="t">
            <a:noAutofit/>
          </a:bodyPr>
          <a:lstStyle/>
          <a:p>
            <a:pPr algn="l"/>
            <a:r>
              <a:rPr lang="de-DE" sz="16000" dirty="0" err="1">
                <a:solidFill>
                  <a:srgbClr val="11E9CF"/>
                </a:solidFill>
                <a:latin typeface="Century Gothic" panose="020B0502020202020204" pitchFamily="34" charset="0"/>
              </a:rPr>
              <a:t>Webforms</a:t>
            </a:r>
            <a:endParaRPr lang="de-DE" sz="16000" dirty="0">
              <a:solidFill>
                <a:srgbClr val="11E9C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3504" y="2705522"/>
            <a:ext cx="9228201" cy="1645920"/>
          </a:xfrm>
        </p:spPr>
        <p:txBody>
          <a:bodyPr anchor="b">
            <a:normAutofit/>
          </a:bodyPr>
          <a:lstStyle/>
          <a:p>
            <a:pPr algn="l"/>
            <a:r>
              <a:rPr lang="de-DE" sz="7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ASP.NET</a:t>
            </a: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603504" y="4448908"/>
            <a:ext cx="10993550" cy="4020"/>
          </a:xfrm>
          <a:prstGeom prst="line">
            <a:avLst/>
          </a:prstGeom>
          <a:ln w="34925">
            <a:solidFill>
              <a:srgbClr val="11E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Services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Statuslos URI </a:t>
            </a:r>
            <a:r>
              <a:rPr lang="de-DE" smtClean="0"/>
              <a:t>als Endpunkt</a:t>
            </a:r>
            <a:endParaRPr lang="de-DE" dirty="0" smtClean="0"/>
          </a:p>
          <a:p>
            <a:r>
              <a:rPr lang="de-DE" dirty="0" smtClean="0"/>
              <a:t>HTTP Methoden </a:t>
            </a:r>
            <a:r>
              <a:rPr lang="de-DE" dirty="0" err="1" smtClean="0"/>
              <a:t>mappen</a:t>
            </a:r>
            <a:r>
              <a:rPr lang="de-DE" dirty="0" smtClean="0"/>
              <a:t> DB Methoden</a:t>
            </a:r>
          </a:p>
          <a:p>
            <a:pPr lvl="1"/>
            <a:r>
              <a:rPr lang="de-DE" dirty="0" smtClean="0"/>
              <a:t>CRUD -&gt;Insert, Select, Update, Delete-&gt; POST, GET,PUT, DELETE</a:t>
            </a:r>
          </a:p>
          <a:p>
            <a:r>
              <a:rPr lang="de-DE" dirty="0" smtClean="0"/>
              <a:t>Datenformate</a:t>
            </a:r>
          </a:p>
          <a:p>
            <a:pPr lvl="1"/>
            <a:r>
              <a:rPr lang="de-DE" dirty="0" smtClean="0"/>
              <a:t>SOAP, JSON, XML, CSV</a:t>
            </a:r>
          </a:p>
          <a:p>
            <a:r>
              <a:rPr lang="de-DE" dirty="0" smtClean="0"/>
              <a:t>API </a:t>
            </a:r>
          </a:p>
          <a:p>
            <a:r>
              <a:rPr lang="de-DE" dirty="0" smtClean="0"/>
              <a:t>API Keys für </a:t>
            </a:r>
            <a:r>
              <a:rPr lang="de-DE" dirty="0" err="1" smtClean="0"/>
              <a:t>authentifizierung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5958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ASPX Service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ASPX Seite ohne HTML Inhalt</a:t>
            </a:r>
          </a:p>
          <a:p>
            <a:pPr lvl="1"/>
            <a:r>
              <a:rPr lang="de-DE" dirty="0" smtClean="0"/>
              <a:t>Kein Head, Body, Form!</a:t>
            </a:r>
          </a:p>
          <a:p>
            <a:pPr lvl="1"/>
            <a:r>
              <a:rPr lang="de-DE" dirty="0" smtClean="0"/>
              <a:t>Table für Ajax </a:t>
            </a:r>
            <a:r>
              <a:rPr lang="de-DE" dirty="0" err="1" smtClean="0"/>
              <a:t>CallBack</a:t>
            </a:r>
            <a:endParaRPr lang="de-DE" dirty="0" smtClean="0"/>
          </a:p>
          <a:p>
            <a:pPr lvl="1"/>
            <a:r>
              <a:rPr lang="de-DE" dirty="0" smtClean="0"/>
              <a:t>Excel zurückgeben</a:t>
            </a:r>
          </a:p>
          <a:p>
            <a:pPr lvl="2"/>
            <a:r>
              <a:rPr lang="de-DE" dirty="0" err="1" smtClean="0"/>
              <a:t>ContentType</a:t>
            </a:r>
            <a:endParaRPr lang="de-DE" dirty="0" smtClean="0"/>
          </a:p>
          <a:p>
            <a:pPr lvl="1"/>
            <a:r>
              <a:rPr lang="de-DE" dirty="0" smtClean="0"/>
              <a:t>Zeichenkette</a:t>
            </a:r>
          </a:p>
          <a:p>
            <a:pPr lvl="2"/>
            <a:r>
              <a:rPr lang="de-DE" dirty="0" smtClean="0"/>
              <a:t>Einzelner Wert</a:t>
            </a:r>
          </a:p>
          <a:p>
            <a:pPr lvl="1"/>
            <a:r>
              <a:rPr lang="de-DE" dirty="0" smtClean="0"/>
              <a:t>XML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471" y="512948"/>
            <a:ext cx="4674409" cy="262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9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ASMX Services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ASMX Template</a:t>
            </a:r>
          </a:p>
          <a:p>
            <a:r>
              <a:rPr lang="de-DE" dirty="0" smtClean="0"/>
              <a:t>UI für Test-&gt; Start in Browser</a:t>
            </a:r>
          </a:p>
          <a:p>
            <a:r>
              <a:rPr lang="de-DE" dirty="0" smtClean="0"/>
              <a:t>Methoden mit Attributen</a:t>
            </a:r>
          </a:p>
          <a:p>
            <a:pPr lvl="1"/>
            <a:r>
              <a:rPr lang="de-DE" dirty="0" smtClean="0"/>
              <a:t>Service Web Interface</a:t>
            </a:r>
          </a:p>
          <a:p>
            <a:pPr lvl="1"/>
            <a:r>
              <a:rPr lang="de-DE" dirty="0" err="1" smtClean="0"/>
              <a:t>ScriptMethod</a:t>
            </a:r>
            <a:r>
              <a:rPr lang="de-DE" dirty="0" smtClean="0"/>
              <a:t> auf Klasse</a:t>
            </a:r>
          </a:p>
          <a:p>
            <a:r>
              <a:rPr lang="de-DE" dirty="0" smtClean="0"/>
              <a:t>SOAP oder JSON</a:t>
            </a:r>
          </a:p>
          <a:p>
            <a:pPr lvl="1"/>
            <a:r>
              <a:rPr lang="de-DE" dirty="0" smtClean="0"/>
              <a:t>Abhängig von HTTP Request Header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85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ASP.NET Page </a:t>
            </a:r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Mini Service in Page</a:t>
            </a:r>
          </a:p>
          <a:p>
            <a:pPr lvl="1"/>
            <a:r>
              <a:rPr lang="de-DE" dirty="0" smtClean="0"/>
              <a:t>Funktion Statisch/</a:t>
            </a:r>
            <a:r>
              <a:rPr lang="de-DE" dirty="0" err="1" smtClean="0"/>
              <a:t>shared</a:t>
            </a:r>
            <a:endParaRPr lang="de-DE" dirty="0" smtClean="0"/>
          </a:p>
          <a:p>
            <a:pPr lvl="1"/>
            <a:r>
              <a:rPr lang="de-DE" dirty="0" smtClean="0"/>
              <a:t>Kein Zugriff auf Page Objekte</a:t>
            </a:r>
          </a:p>
          <a:p>
            <a:pPr lvl="2"/>
            <a:r>
              <a:rPr lang="de-DE" dirty="0" err="1" smtClean="0"/>
              <a:t>HttpContext.Current</a:t>
            </a:r>
            <a:r>
              <a:rPr lang="de-DE" dirty="0"/>
              <a:t> </a:t>
            </a:r>
            <a:r>
              <a:rPr lang="de-DE" dirty="0" smtClean="0"/>
              <a:t>…. </a:t>
            </a:r>
            <a:r>
              <a:rPr lang="de-DE" smtClean="0"/>
              <a:t>Response.Write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/>
              <a:t> &lt;</a:t>
            </a:r>
            <a:r>
              <a:rPr lang="de-DE" dirty="0" err="1"/>
              <a:t>asp:ScriptManager</a:t>
            </a:r>
            <a:r>
              <a:rPr lang="de-DE" dirty="0"/>
              <a:t> </a:t>
            </a:r>
            <a:r>
              <a:rPr lang="de-DE" dirty="0" err="1"/>
              <a:t>runat</a:t>
            </a:r>
            <a:r>
              <a:rPr lang="de-DE" dirty="0"/>
              <a:t>="</a:t>
            </a:r>
            <a:r>
              <a:rPr lang="de-DE" dirty="0" err="1"/>
              <a:t>server</a:t>
            </a:r>
            <a:r>
              <a:rPr lang="de-DE" dirty="0"/>
              <a:t>" </a:t>
            </a:r>
            <a:r>
              <a:rPr lang="de-DE" dirty="0" err="1"/>
              <a:t>AjaxFrameworkMode</a:t>
            </a:r>
            <a:r>
              <a:rPr lang="de-DE" dirty="0"/>
              <a:t>="Enabled" </a:t>
            </a:r>
            <a:r>
              <a:rPr lang="de-DE" dirty="0" err="1"/>
              <a:t>EnablePageMethods</a:t>
            </a:r>
            <a:r>
              <a:rPr lang="de-DE" dirty="0"/>
              <a:t>="</a:t>
            </a:r>
            <a:r>
              <a:rPr lang="de-DE" dirty="0" err="1"/>
              <a:t>true</a:t>
            </a:r>
            <a:r>
              <a:rPr lang="de-DE" dirty="0"/>
              <a:t>"&gt;</a:t>
            </a:r>
          </a:p>
          <a:p>
            <a:r>
              <a:rPr lang="de-DE" dirty="0"/>
              <a:t>  </a:t>
            </a:r>
            <a:r>
              <a:rPr lang="de-DE" dirty="0" err="1"/>
              <a:t>settings.AutoRedirectMode</a:t>
            </a:r>
            <a:r>
              <a:rPr lang="de-DE" dirty="0"/>
              <a:t> = </a:t>
            </a:r>
            <a:r>
              <a:rPr lang="de-DE" dirty="0" err="1"/>
              <a:t>RedirectMode.Off</a:t>
            </a:r>
            <a:r>
              <a:rPr lang="de-DE" dirty="0" smtClean="0"/>
              <a:t>;  bei </a:t>
            </a:r>
            <a:r>
              <a:rPr lang="de-DE" dirty="0" err="1" smtClean="0"/>
              <a:t>Friendlyurls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627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 API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REST Ansatz	</a:t>
            </a:r>
          </a:p>
          <a:p>
            <a:pPr lvl="1"/>
            <a:r>
              <a:rPr lang="de-DE" dirty="0" smtClean="0"/>
              <a:t>URI Endpunkt</a:t>
            </a:r>
          </a:p>
          <a:p>
            <a:pPr lvl="1"/>
            <a:r>
              <a:rPr lang="de-DE" dirty="0" smtClean="0"/>
              <a:t>CRUD per HTTP Verbs</a:t>
            </a:r>
          </a:p>
          <a:p>
            <a:pPr lvl="1"/>
            <a:r>
              <a:rPr lang="de-DE" dirty="0" smtClean="0"/>
              <a:t>Content </a:t>
            </a:r>
            <a:r>
              <a:rPr lang="de-DE" dirty="0" err="1" smtClean="0"/>
              <a:t>Negotiation</a:t>
            </a:r>
            <a:r>
              <a:rPr lang="de-DE" dirty="0" smtClean="0"/>
              <a:t> –Format häng vom Header ab</a:t>
            </a:r>
          </a:p>
          <a:p>
            <a:pPr lvl="1"/>
            <a:r>
              <a:rPr lang="de-DE" dirty="0" err="1" smtClean="0"/>
              <a:t>Idempotent</a:t>
            </a:r>
            <a:endParaRPr lang="de-DE" dirty="0" smtClean="0"/>
          </a:p>
          <a:p>
            <a:r>
              <a:rPr lang="de-DE" dirty="0" err="1" smtClean="0"/>
              <a:t>Scaffolding</a:t>
            </a:r>
            <a:r>
              <a:rPr lang="de-DE" dirty="0" smtClean="0"/>
              <a:t> CRUD</a:t>
            </a:r>
          </a:p>
          <a:p>
            <a:pPr lvl="1"/>
            <a:r>
              <a:rPr lang="de-DE" dirty="0" smtClean="0"/>
              <a:t>Controller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4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Push per </a:t>
            </a:r>
            <a:r>
              <a:rPr lang="de-DE" smtClean="0"/>
              <a:t>SignalR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Vom Server senden</a:t>
            </a:r>
          </a:p>
          <a:p>
            <a:pPr lvl="1"/>
            <a:r>
              <a:rPr lang="de-DE" dirty="0" err="1" smtClean="0"/>
              <a:t>Websockets</a:t>
            </a:r>
            <a:r>
              <a:rPr lang="de-DE" dirty="0" smtClean="0"/>
              <a:t>, http </a:t>
            </a:r>
            <a:r>
              <a:rPr lang="de-DE" dirty="0" err="1" smtClean="0"/>
              <a:t>Connected</a:t>
            </a:r>
            <a:r>
              <a:rPr lang="de-DE" dirty="0" smtClean="0"/>
              <a:t> </a:t>
            </a:r>
          </a:p>
          <a:p>
            <a:r>
              <a:rPr lang="de-DE" dirty="0" smtClean="0"/>
              <a:t>Library für JavaScript und Net Clients</a:t>
            </a:r>
          </a:p>
          <a:p>
            <a:pPr lvl="1"/>
            <a:r>
              <a:rPr lang="de-DE" dirty="0" smtClean="0"/>
              <a:t>Jquery </a:t>
            </a:r>
            <a:r>
              <a:rPr lang="de-DE" dirty="0" err="1" smtClean="0"/>
              <a:t>based</a:t>
            </a:r>
            <a:endParaRPr lang="de-DE" dirty="0" smtClean="0"/>
          </a:p>
          <a:p>
            <a:r>
              <a:rPr lang="de-DE" dirty="0" smtClean="0"/>
              <a:t>Library für ASP.NET</a:t>
            </a:r>
          </a:p>
          <a:p>
            <a:pPr lvl="1"/>
            <a:r>
              <a:rPr lang="de-DE" dirty="0" smtClean="0"/>
              <a:t>Hub Klasse</a:t>
            </a:r>
          </a:p>
          <a:p>
            <a:r>
              <a:rPr lang="de-DE" dirty="0" smtClean="0"/>
              <a:t>Nachricht an alle, Teilnehmer, Gruppen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171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</a:t>
            </a:r>
            <a:r>
              <a:rPr lang="de-DE" dirty="0" err="1" smtClean="0"/>
              <a:t>Autocompletebox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61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Übung Chat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81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171</Words>
  <Application>Microsoft Office PowerPoint</Application>
  <PresentationFormat>Breitbild</PresentationFormat>
  <Paragraphs>53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Office</vt:lpstr>
      <vt:lpstr>Webforms</vt:lpstr>
      <vt:lpstr>Web Services</vt:lpstr>
      <vt:lpstr>ASPX Service </vt:lpstr>
      <vt:lpstr>ASMX Services</vt:lpstr>
      <vt:lpstr>ASP.NET Page Methods</vt:lpstr>
      <vt:lpstr>Web API</vt:lpstr>
      <vt:lpstr>Push per SignalR</vt:lpstr>
      <vt:lpstr>Übung Autocompletebox</vt:lpstr>
      <vt:lpstr>Übung Chat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Webforms</dc:title>
  <dc:creator>juliaz@ppedv.de</dc:creator>
  <cp:lastModifiedBy>Preishuber</cp:lastModifiedBy>
  <cp:revision>132</cp:revision>
  <dcterms:created xsi:type="dcterms:W3CDTF">2016-10-05T12:31:26Z</dcterms:created>
  <dcterms:modified xsi:type="dcterms:W3CDTF">2018-06-08T07:31:03Z</dcterms:modified>
</cp:coreProperties>
</file>