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61" r:id="rId3"/>
    <p:sldId id="264" r:id="rId4"/>
    <p:sldId id="262" r:id="rId5"/>
    <p:sldId id="267" r:id="rId6"/>
    <p:sldId id="265" r:id="rId7"/>
    <p:sldId id="266" r:id="rId8"/>
    <p:sldId id="263" r:id="rId9"/>
    <p:sldId id="26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00DA63"/>
    <a:srgbClr val="68217A"/>
    <a:srgbClr val="009E49"/>
    <a:srgbClr val="0070C0"/>
    <a:srgbClr val="11E9CF"/>
    <a:srgbClr val="009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4" autoAdjust="0"/>
    <p:restoredTop sz="47205" autoAdjust="0"/>
  </p:normalViewPr>
  <p:slideViewPr>
    <p:cSldViewPr snapToGrid="0">
      <p:cViewPr varScale="1">
        <p:scale>
          <a:sx n="101" d="100"/>
          <a:sy n="101" d="100"/>
        </p:scale>
        <p:origin x="43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35F98-A1BD-4CEA-97BE-8B0B3D35457A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10812-7D92-4061-8666-33E5FF0E4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058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70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1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5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66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31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24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93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9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7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22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03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96C3-1F42-476F-BF68-0478C74608EE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40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3503" y="4554414"/>
            <a:ext cx="11415581" cy="2224129"/>
          </a:xfrm>
        </p:spPr>
        <p:txBody>
          <a:bodyPr anchor="t">
            <a:noAutofit/>
          </a:bodyPr>
          <a:lstStyle/>
          <a:p>
            <a:pPr algn="l"/>
            <a:r>
              <a:rPr lang="de-DE" sz="11100" dirty="0" smtClean="0">
                <a:solidFill>
                  <a:srgbClr val="11E9CF"/>
                </a:solidFill>
                <a:latin typeface="Century Gothic" panose="020B0502020202020204" pitchFamily="34" charset="0"/>
              </a:rPr>
              <a:t>SEO DESIGN</a:t>
            </a:r>
            <a:endParaRPr lang="de-DE" sz="11100" dirty="0">
              <a:solidFill>
                <a:srgbClr val="11E9CF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3504" y="2705522"/>
            <a:ext cx="9228201" cy="1645920"/>
          </a:xfrm>
        </p:spPr>
        <p:txBody>
          <a:bodyPr anchor="b">
            <a:normAutofit/>
          </a:bodyPr>
          <a:lstStyle/>
          <a:p>
            <a:pPr algn="l"/>
            <a:r>
              <a:rPr lang="de-DE" sz="72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ASP.NET</a:t>
            </a: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603504" y="4448908"/>
            <a:ext cx="10993550" cy="4020"/>
          </a:xfrm>
          <a:prstGeom prst="line">
            <a:avLst/>
          </a:prstGeom>
          <a:ln w="34925">
            <a:solidFill>
              <a:srgbClr val="11E9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Title</a:t>
            </a:r>
          </a:p>
          <a:p>
            <a:pPr lvl="1"/>
            <a:r>
              <a:rPr lang="de-DE" dirty="0" smtClean="0"/>
              <a:t>Page Attribut </a:t>
            </a:r>
            <a:r>
              <a:rPr lang="de-DE" dirty="0" err="1" smtClean="0"/>
              <a:t>vs</a:t>
            </a:r>
            <a:r>
              <a:rPr lang="de-DE" dirty="0" smtClean="0"/>
              <a:t> Head</a:t>
            </a:r>
          </a:p>
          <a:p>
            <a:r>
              <a:rPr lang="de-DE" dirty="0" err="1" smtClean="0"/>
              <a:t>Meta</a:t>
            </a:r>
            <a:r>
              <a:rPr lang="de-DE" dirty="0" smtClean="0"/>
              <a:t> Tags</a:t>
            </a:r>
          </a:p>
          <a:p>
            <a:pPr lvl="1"/>
            <a:r>
              <a:rPr lang="de-DE" dirty="0" smtClean="0"/>
              <a:t>Description</a:t>
            </a:r>
          </a:p>
          <a:p>
            <a:r>
              <a:rPr lang="de-DE" dirty="0" smtClean="0"/>
              <a:t>Clean HTML</a:t>
            </a:r>
          </a:p>
          <a:p>
            <a:r>
              <a:rPr lang="de-DE" dirty="0" smtClean="0"/>
              <a:t>H1, </a:t>
            </a:r>
            <a:r>
              <a:rPr lang="de-DE" dirty="0" smtClean="0"/>
              <a:t>H2</a:t>
            </a:r>
          </a:p>
          <a:p>
            <a:r>
              <a:rPr lang="de-DE" dirty="0" smtClean="0"/>
              <a:t>Performance</a:t>
            </a:r>
          </a:p>
          <a:p>
            <a:pPr lvl="1"/>
            <a:r>
              <a:rPr lang="de-DE" dirty="0" smtClean="0"/>
              <a:t>Browser Cache</a:t>
            </a:r>
          </a:p>
          <a:p>
            <a:r>
              <a:rPr lang="de-DE" dirty="0" smtClean="0"/>
              <a:t>SSL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5958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UI Design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Gefühlte Geschwindigkeit</a:t>
            </a:r>
          </a:p>
          <a:p>
            <a:r>
              <a:rPr lang="de-DE" dirty="0" smtClean="0"/>
              <a:t>Gerätevarianten</a:t>
            </a:r>
          </a:p>
          <a:p>
            <a:pPr lvl="1"/>
            <a:r>
              <a:rPr lang="de-DE" dirty="0" smtClean="0"/>
              <a:t>Mobile, Desktop</a:t>
            </a:r>
          </a:p>
          <a:p>
            <a:pPr lvl="1"/>
            <a:r>
              <a:rPr lang="de-DE" dirty="0" err="1" smtClean="0"/>
              <a:t>Responsive</a:t>
            </a:r>
            <a:r>
              <a:rPr lang="de-DE" dirty="0" smtClean="0"/>
              <a:t> Design</a:t>
            </a:r>
          </a:p>
          <a:p>
            <a:pPr lvl="2"/>
            <a:r>
              <a:rPr lang="de-DE" smtClean="0"/>
              <a:t>Media Breakpoints</a:t>
            </a:r>
          </a:p>
          <a:p>
            <a:pPr lvl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73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Bootstrap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Reihen &lt;</a:t>
            </a:r>
            <a:r>
              <a:rPr lang="de-DE" dirty="0" err="1" smtClean="0"/>
              <a:t>row</a:t>
            </a:r>
            <a:r>
              <a:rPr lang="de-DE" dirty="0" smtClean="0"/>
              <a:t>&gt;</a:t>
            </a:r>
          </a:p>
          <a:p>
            <a:r>
              <a:rPr lang="de-DE" dirty="0" smtClean="0"/>
              <a:t>Spalte &lt;</a:t>
            </a:r>
            <a:r>
              <a:rPr lang="de-DE" dirty="0" err="1" smtClean="0"/>
              <a:t>col</a:t>
            </a:r>
            <a:endParaRPr lang="de-DE" dirty="0" smtClean="0"/>
          </a:p>
          <a:p>
            <a:pPr lvl="1"/>
            <a:r>
              <a:rPr lang="de-DE" dirty="0" err="1" smtClean="0"/>
              <a:t>Md</a:t>
            </a:r>
            <a:r>
              <a:rPr lang="de-DE" dirty="0" smtClean="0"/>
              <a:t>, </a:t>
            </a:r>
            <a:r>
              <a:rPr lang="de-DE" dirty="0" err="1" smtClean="0"/>
              <a:t>xs</a:t>
            </a:r>
            <a:r>
              <a:rPr lang="de-DE" dirty="0" smtClean="0"/>
              <a:t> </a:t>
            </a:r>
            <a:r>
              <a:rPr lang="de-DE" dirty="0" err="1" smtClean="0"/>
              <a:t>device</a:t>
            </a:r>
            <a:r>
              <a:rPr lang="de-DE" dirty="0" smtClean="0"/>
              <a:t> typ</a:t>
            </a:r>
          </a:p>
          <a:p>
            <a:pPr lvl="1"/>
            <a:r>
              <a:rPr lang="de-DE" dirty="0" smtClean="0"/>
              <a:t># 1-12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4825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3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Boostrap Formular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50849"/>
            <a:ext cx="10515600" cy="4351338"/>
          </a:xfrm>
        </p:spPr>
        <p:txBody>
          <a:bodyPr/>
          <a:lstStyle/>
          <a:p>
            <a:r>
              <a:rPr lang="de-DE" dirty="0" smtClean="0"/>
              <a:t>Form-Group</a:t>
            </a:r>
          </a:p>
          <a:p>
            <a:pPr lvl="1"/>
            <a:r>
              <a:rPr lang="de-DE" dirty="0" smtClean="0"/>
              <a:t>Label</a:t>
            </a:r>
          </a:p>
          <a:p>
            <a:pPr lvl="1"/>
            <a:r>
              <a:rPr lang="de-DE" dirty="0" smtClean="0"/>
              <a:t>Input Form-Control</a:t>
            </a:r>
          </a:p>
          <a:p>
            <a:r>
              <a:rPr lang="de-DE" dirty="0" smtClean="0"/>
              <a:t>Buttons</a:t>
            </a:r>
          </a:p>
          <a:p>
            <a:pPr lvl="1"/>
            <a:r>
              <a:rPr lang="de-DE" dirty="0" smtClean="0"/>
              <a:t>Button Group</a:t>
            </a:r>
          </a:p>
          <a:p>
            <a:r>
              <a:rPr lang="de-DE" dirty="0" smtClean="0"/>
              <a:t>Input Group </a:t>
            </a:r>
          </a:p>
          <a:p>
            <a:pPr lvl="1"/>
            <a:r>
              <a:rPr lang="de-DE" dirty="0" smtClean="0"/>
              <a:t>Search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330847" y="206578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&lt;div class="input-group"&gt;  &lt;input class="form-control"         placeholder</a:t>
            </a:r>
            <a:r>
              <a:rPr lang="en-US" dirty="0" smtClean="0"/>
              <a:t>=“</a:t>
            </a:r>
            <a:r>
              <a:rPr lang="en-US" dirty="0" err="1" smtClean="0"/>
              <a:t>suche</a:t>
            </a:r>
            <a:r>
              <a:rPr lang="en-US" smtClean="0"/>
              <a:t>!"&gt;</a:t>
            </a:r>
            <a:br>
              <a:rPr lang="en-US" smtClean="0"/>
            </a:br>
            <a:r>
              <a:rPr lang="en-US" smtClean="0"/>
              <a:t>  </a:t>
            </a:r>
            <a:r>
              <a:rPr lang="en-US" dirty="0"/>
              <a:t>&lt;div class="input-group-</a:t>
            </a:r>
            <a:r>
              <a:rPr lang="en-US" dirty="0" err="1"/>
              <a:t>addon</a:t>
            </a:r>
            <a:r>
              <a:rPr lang="en-US" dirty="0"/>
              <a:t>" &gt;&lt;</a:t>
            </a:r>
            <a:r>
              <a:rPr lang="en-US" dirty="0" err="1"/>
              <a:t>i</a:t>
            </a:r>
            <a:r>
              <a:rPr lang="en-US" dirty="0"/>
              <a:t> class="fa fa-search"&gt;&lt;/</a:t>
            </a:r>
            <a:r>
              <a:rPr lang="en-US" dirty="0" err="1"/>
              <a:t>i</a:t>
            </a:r>
            <a:r>
              <a:rPr lang="en-US" dirty="0"/>
              <a:t>&gt;&lt;/div&gt;&lt;/div&gt;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242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Boostrap Popup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Alert</a:t>
            </a:r>
          </a:p>
          <a:p>
            <a:r>
              <a:rPr lang="de-DE" dirty="0" smtClean="0"/>
              <a:t>Modal </a:t>
            </a:r>
            <a:r>
              <a:rPr lang="de-DE" dirty="0" err="1" smtClean="0"/>
              <a:t>Window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04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Mobile Framework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Jquery</a:t>
            </a:r>
            <a:r>
              <a:rPr lang="de-DE" dirty="0" smtClean="0"/>
              <a:t> Mobile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91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Taschenrechner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81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</Words>
  <Application>Microsoft Office PowerPoint</Application>
  <PresentationFormat>Breitbild</PresentationFormat>
  <Paragraphs>39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Office</vt:lpstr>
      <vt:lpstr>SEO DESIGN</vt:lpstr>
      <vt:lpstr>SEO</vt:lpstr>
      <vt:lpstr>UI Design</vt:lpstr>
      <vt:lpstr>Bootstrap</vt:lpstr>
      <vt:lpstr>Card</vt:lpstr>
      <vt:lpstr>Boostrap Formular</vt:lpstr>
      <vt:lpstr>Boostrap Popup</vt:lpstr>
      <vt:lpstr>Mobile Framework</vt:lpstr>
      <vt:lpstr>Taschenrechner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Webforms</dc:title>
  <dc:creator>juliaz@ppedv.de</dc:creator>
  <cp:lastModifiedBy>Preishuber</cp:lastModifiedBy>
  <cp:revision>112</cp:revision>
  <dcterms:created xsi:type="dcterms:W3CDTF">2016-10-05T12:31:26Z</dcterms:created>
  <dcterms:modified xsi:type="dcterms:W3CDTF">2018-06-05T20:07:34Z</dcterms:modified>
</cp:coreProperties>
</file>