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4849-3D43-4D6D-8724-EC62168D4C2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A6AA-BF70-4419-A59B-AED1009BF0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279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4849-3D43-4D6D-8724-EC62168D4C2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A6AA-BF70-4419-A59B-AED1009BF0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35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4849-3D43-4D6D-8724-EC62168D4C2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A6AA-BF70-4419-A59B-AED1009BF0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736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4849-3D43-4D6D-8724-EC62168D4C2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A6AA-BF70-4419-A59B-AED1009BF0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71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4849-3D43-4D6D-8724-EC62168D4C2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A6AA-BF70-4419-A59B-AED1009BF0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14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4849-3D43-4D6D-8724-EC62168D4C2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A6AA-BF70-4419-A59B-AED1009BF0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01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4849-3D43-4D6D-8724-EC62168D4C2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A6AA-BF70-4419-A59B-AED1009BF0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7824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4849-3D43-4D6D-8724-EC62168D4C2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A6AA-BF70-4419-A59B-AED1009BF0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27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4849-3D43-4D6D-8724-EC62168D4C2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A6AA-BF70-4419-A59B-AED1009BF0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7830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4849-3D43-4D6D-8724-EC62168D4C2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A6AA-BF70-4419-A59B-AED1009BF0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334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4849-3D43-4D6D-8724-EC62168D4C2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A6AA-BF70-4419-A59B-AED1009BF0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781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B4849-3D43-4D6D-8724-EC62168D4C2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AA6AA-BF70-4419-A59B-AED1009BF0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98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Herzlich Willkommen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Hannes Preishuber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350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Location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Toiletten</a:t>
            </a:r>
          </a:p>
          <a:p>
            <a:r>
              <a:rPr lang="de-DE" dirty="0" smtClean="0"/>
              <a:t>Parken</a:t>
            </a:r>
          </a:p>
          <a:p>
            <a:r>
              <a:rPr lang="de-DE" dirty="0" smtClean="0"/>
              <a:t>Rauchen</a:t>
            </a:r>
          </a:p>
          <a:p>
            <a:r>
              <a:rPr lang="de-DE" dirty="0" smtClean="0"/>
              <a:t>Mülltrennung</a:t>
            </a:r>
          </a:p>
          <a:p>
            <a:r>
              <a:rPr lang="de-DE" dirty="0" smtClean="0"/>
              <a:t>Internet </a:t>
            </a:r>
          </a:p>
          <a:p>
            <a:pPr lvl="1"/>
            <a:r>
              <a:rPr lang="de-DE" dirty="0" err="1" smtClean="0"/>
              <a:t>ppedvguest</a:t>
            </a:r>
            <a:r>
              <a:rPr lang="de-DE" dirty="0" smtClean="0"/>
              <a:t> </a:t>
            </a:r>
            <a:r>
              <a:rPr lang="de-DE" dirty="0" err="1" smtClean="0"/>
              <a:t>ppLearning</a:t>
            </a:r>
            <a:endParaRPr lang="de-DE" dirty="0" smtClean="0"/>
          </a:p>
          <a:p>
            <a:r>
              <a:rPr lang="de-DE" dirty="0"/>
              <a:t>p</a:t>
            </a:r>
            <a:r>
              <a:rPr lang="de-DE" dirty="0" smtClean="0"/>
              <a:t>pedv2018!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936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Start 9:00</a:t>
            </a:r>
          </a:p>
          <a:p>
            <a:r>
              <a:rPr lang="de-DE" dirty="0" smtClean="0"/>
              <a:t>Pausen 15 Minuten</a:t>
            </a:r>
          </a:p>
          <a:p>
            <a:r>
              <a:rPr lang="de-DE" dirty="0" smtClean="0"/>
              <a:t>Mittagspause 1h</a:t>
            </a:r>
          </a:p>
          <a:p>
            <a:pPr lvl="1"/>
            <a:r>
              <a:rPr lang="de-DE" dirty="0" smtClean="0"/>
              <a:t>Essen eingeladen</a:t>
            </a:r>
          </a:p>
          <a:p>
            <a:r>
              <a:rPr lang="de-DE" dirty="0" smtClean="0"/>
              <a:t>Ende</a:t>
            </a:r>
          </a:p>
          <a:p>
            <a:pPr lvl="1"/>
            <a:r>
              <a:rPr lang="de-DE" dirty="0" err="1" smtClean="0"/>
              <a:t>Ca</a:t>
            </a:r>
            <a:r>
              <a:rPr lang="de-DE" dirty="0" smtClean="0"/>
              <a:t> 17:00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566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Unterlagen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PPTX im Nachgang als PDF</a:t>
            </a:r>
          </a:p>
          <a:p>
            <a:r>
              <a:rPr lang="de-DE" dirty="0" smtClean="0"/>
              <a:t>Source Code in </a:t>
            </a:r>
            <a:r>
              <a:rPr lang="de-DE" dirty="0" err="1" smtClean="0"/>
              <a:t>GitHub</a:t>
            </a:r>
            <a:endParaRPr lang="de-DE" dirty="0" smtClean="0"/>
          </a:p>
          <a:p>
            <a:pPr lvl="1"/>
            <a:r>
              <a:rPr lang="de-DE" dirty="0" smtClean="0"/>
              <a:t>https://github.com/hannespreishuber</a:t>
            </a:r>
          </a:p>
          <a:p>
            <a:r>
              <a:rPr lang="de-DE" dirty="0" smtClean="0"/>
              <a:t>Labs als PDF in Source Code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287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Module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Einführung HTML </a:t>
            </a:r>
          </a:p>
          <a:p>
            <a:r>
              <a:rPr lang="de-DE" dirty="0" smtClean="0"/>
              <a:t>Basics ASP.NET</a:t>
            </a:r>
          </a:p>
          <a:p>
            <a:r>
              <a:rPr lang="de-DE" dirty="0" err="1" smtClean="0"/>
              <a:t>Creating</a:t>
            </a:r>
            <a:r>
              <a:rPr lang="de-DE" dirty="0" smtClean="0"/>
              <a:t> Webforms</a:t>
            </a:r>
          </a:p>
          <a:p>
            <a:r>
              <a:rPr lang="de-DE" dirty="0" err="1" smtClean="0"/>
              <a:t>Adding</a:t>
            </a:r>
            <a:r>
              <a:rPr lang="de-DE" dirty="0" smtClean="0"/>
              <a:t> </a:t>
            </a:r>
            <a:r>
              <a:rPr lang="de-DE" dirty="0" err="1" smtClean="0"/>
              <a:t>Functionality</a:t>
            </a:r>
            <a:endParaRPr lang="de-DE" dirty="0" smtClean="0"/>
          </a:p>
          <a:p>
            <a:r>
              <a:rPr lang="de-DE" dirty="0" smtClean="0"/>
              <a:t>Design und SEO</a:t>
            </a:r>
          </a:p>
          <a:p>
            <a:r>
              <a:rPr lang="de-DE" dirty="0" smtClean="0"/>
              <a:t>Master Pages und User Controls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734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Module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Datenzugriff</a:t>
            </a:r>
          </a:p>
          <a:p>
            <a:r>
              <a:rPr lang="de-DE" dirty="0" smtClean="0"/>
              <a:t>Validierung</a:t>
            </a:r>
          </a:p>
          <a:p>
            <a:r>
              <a:rPr lang="de-DE" dirty="0" smtClean="0"/>
              <a:t>Debugging und Trouble Shooting</a:t>
            </a:r>
          </a:p>
          <a:p>
            <a:r>
              <a:rPr lang="de-DE" dirty="0" smtClean="0"/>
              <a:t>Ajax</a:t>
            </a:r>
          </a:p>
          <a:p>
            <a:r>
              <a:rPr lang="de-DE" dirty="0" smtClean="0"/>
              <a:t>Secure Webforms</a:t>
            </a:r>
          </a:p>
          <a:p>
            <a:r>
              <a:rPr lang="de-DE" dirty="0" smtClean="0"/>
              <a:t>Performance </a:t>
            </a:r>
          </a:p>
          <a:p>
            <a:r>
              <a:rPr lang="de-DE" dirty="0" smtClean="0"/>
              <a:t>Services</a:t>
            </a:r>
          </a:p>
          <a:p>
            <a:r>
              <a:rPr lang="de-DE" dirty="0" smtClean="0"/>
              <a:t>Handler und Module im IIS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883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das Ziel/ Erwartungen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Stöckl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Chat </a:t>
            </a:r>
          </a:p>
          <a:p>
            <a:r>
              <a:rPr lang="de-DE" dirty="0" smtClean="0"/>
              <a:t>-C# </a:t>
            </a:r>
            <a:r>
              <a:rPr lang="de-DE" dirty="0" err="1" smtClean="0"/>
              <a:t>Winform</a:t>
            </a:r>
            <a:endParaRPr lang="de-DE" dirty="0" smtClean="0"/>
          </a:p>
          <a:p>
            <a:r>
              <a:rPr lang="de-DE" dirty="0" smtClean="0"/>
              <a:t>-HTML CSS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 smtClean="0"/>
              <a:t>Veraszto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/>
              <a:t>Grundlagen ASP.NET </a:t>
            </a:r>
          </a:p>
          <a:p>
            <a:r>
              <a:rPr lang="de-DE" dirty="0" smtClean="0"/>
              <a:t>Web </a:t>
            </a:r>
            <a:r>
              <a:rPr lang="de-DE" dirty="0" err="1" smtClean="0"/>
              <a:t>Application</a:t>
            </a:r>
            <a:endParaRPr lang="de-DE" dirty="0" smtClean="0"/>
          </a:p>
          <a:p>
            <a:r>
              <a:rPr lang="de-DE" smtClean="0"/>
              <a:t>SQL Daten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89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Breitbild</PresentationFormat>
  <Paragraphs>47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Herzlich Willkommen</vt:lpstr>
      <vt:lpstr>Location</vt:lpstr>
      <vt:lpstr>Ablauf</vt:lpstr>
      <vt:lpstr>Unterlagen</vt:lpstr>
      <vt:lpstr>Module</vt:lpstr>
      <vt:lpstr>Module</vt:lpstr>
      <vt:lpstr>Was ist das Ziel/ Erwartungen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Herzlich Willkommen</dc:title>
  <dc:creator>Preishuber</dc:creator>
  <cp:lastModifiedBy>Preishuber</cp:lastModifiedBy>
  <cp:revision>9</cp:revision>
  <dcterms:created xsi:type="dcterms:W3CDTF">2018-06-05T06:31:25Z</dcterms:created>
  <dcterms:modified xsi:type="dcterms:W3CDTF">2018-06-05T07:16:15Z</dcterms:modified>
</cp:coreProperties>
</file>