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63" r:id="rId4"/>
    <p:sldId id="257" r:id="rId5"/>
    <p:sldId id="258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B86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 smtClean="0">
                <a:solidFill>
                  <a:srgbClr val="11E9CF"/>
                </a:solidFill>
                <a:latin typeface="Century Gothic" panose="020B0502020202020204" pitchFamily="34" charset="0"/>
              </a:rPr>
              <a:t>Advanced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Postback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Dropdownliste</a:t>
            </a:r>
          </a:p>
          <a:p>
            <a:pPr lvl="1"/>
            <a:r>
              <a:rPr lang="de-DE" smtClean="0"/>
              <a:t>Autopostback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2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Tree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Controls sind hierarchisch</a:t>
            </a:r>
          </a:p>
          <a:p>
            <a:r>
              <a:rPr lang="de-DE" dirty="0" smtClean="0"/>
              <a:t>Diese können auch per Code erzeugt werden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Button </a:t>
            </a:r>
            <a:r>
              <a:rPr lang="de-DE" dirty="0" err="1"/>
              <a:t>btnSubmit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Button();</a:t>
            </a:r>
          </a:p>
          <a:p>
            <a:r>
              <a:rPr lang="de-DE" dirty="0"/>
              <a:t>btnSubmit.ID = "</a:t>
            </a:r>
            <a:r>
              <a:rPr lang="de-DE" dirty="0" err="1"/>
              <a:t>btnSubmit</a:t>
            </a:r>
            <a:r>
              <a:rPr lang="de-DE" dirty="0"/>
              <a:t>";</a:t>
            </a:r>
          </a:p>
          <a:p>
            <a:r>
              <a:rPr lang="de-DE" dirty="0" err="1"/>
              <a:t>btnSubmit.Text</a:t>
            </a:r>
            <a:r>
              <a:rPr lang="de-DE" dirty="0"/>
              <a:t> = "</a:t>
            </a:r>
            <a:r>
              <a:rPr lang="de-DE" dirty="0" err="1"/>
              <a:t>Submit</a:t>
            </a:r>
            <a:r>
              <a:rPr lang="de-DE" dirty="0"/>
              <a:t>";</a:t>
            </a:r>
          </a:p>
          <a:p>
            <a:r>
              <a:rPr lang="de-DE" dirty="0" err="1"/>
              <a:t>btnSubmit.Click</a:t>
            </a:r>
            <a:r>
              <a:rPr lang="de-DE" dirty="0"/>
              <a:t> +=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System.EventHandler</a:t>
            </a:r>
            <a:r>
              <a:rPr lang="de-DE" dirty="0"/>
              <a:t>(</a:t>
            </a:r>
            <a:r>
              <a:rPr lang="de-DE" dirty="0" err="1"/>
              <a:t>btnSubmit_Click</a:t>
            </a:r>
            <a:r>
              <a:rPr lang="de-DE" dirty="0"/>
              <a:t>);</a:t>
            </a:r>
          </a:p>
          <a:p>
            <a:r>
              <a:rPr lang="de-DE" dirty="0"/>
              <a:t>this.form1.Controls.Add(</a:t>
            </a:r>
            <a:r>
              <a:rPr lang="de-DE" dirty="0" err="1"/>
              <a:t>btnSubmit</a:t>
            </a:r>
            <a:r>
              <a:rPr lang="de-DE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42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FileUpload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6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web.config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64723" y="14864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system.net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mailSettings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smtp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deliveryMethod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SpecifiedPickupDirectory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specifiedPickupDirectory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pickupDirectoryLocation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c:\temp\smtp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smtp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mailSettings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system.net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6928" y="5107419"/>
            <a:ext cx="1112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mc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SmtpClient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mc.Send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"hannesp@ppedv.de"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TextBox1.Text,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"Hallo Welt"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servus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0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Rendering überschreiben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ScriptManager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Consolas</vt:lpstr>
      <vt:lpstr>Office</vt:lpstr>
      <vt:lpstr>Advanced</vt:lpstr>
      <vt:lpstr>Postback</vt:lpstr>
      <vt:lpstr>Control Tree </vt:lpstr>
      <vt:lpstr>FileUpload</vt:lpstr>
      <vt:lpstr>Sendmail</vt:lpstr>
      <vt:lpstr>web.config</vt:lpstr>
      <vt:lpstr>Rendering überschreiben</vt:lpstr>
      <vt:lpstr>ScriptManager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106</cp:revision>
  <dcterms:created xsi:type="dcterms:W3CDTF">2016-10-05T12:31:26Z</dcterms:created>
  <dcterms:modified xsi:type="dcterms:W3CDTF">2017-06-01T20:04:18Z</dcterms:modified>
</cp:coreProperties>
</file>