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1"/>
  </p:notesMasterIdLst>
  <p:sldIdLst>
    <p:sldId id="256" r:id="rId2"/>
    <p:sldId id="261" r:id="rId3"/>
    <p:sldId id="266" r:id="rId4"/>
    <p:sldId id="262" r:id="rId5"/>
    <p:sldId id="263" r:id="rId6"/>
    <p:sldId id="264" r:id="rId7"/>
    <p:sldId id="267" r:id="rId8"/>
    <p:sldId id="265" r:id="rId9"/>
    <p:sldId id="260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A6A6"/>
    <a:srgbClr val="00DA63"/>
    <a:srgbClr val="68217A"/>
    <a:srgbClr val="009E49"/>
    <a:srgbClr val="0070C0"/>
    <a:srgbClr val="11E9CF"/>
    <a:srgbClr val="009A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04" autoAdjust="0"/>
    <p:restoredTop sz="47205" autoAdjust="0"/>
  </p:normalViewPr>
  <p:slideViewPr>
    <p:cSldViewPr snapToGrid="0">
      <p:cViewPr varScale="1">
        <p:scale>
          <a:sx n="67" d="100"/>
          <a:sy n="67" d="100"/>
        </p:scale>
        <p:origin x="1020" y="6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035F98-A1BD-4CEA-97BE-8B0B3D35457A}" type="datetimeFigureOut">
              <a:rPr lang="de-DE" smtClean="0"/>
              <a:t>02.06.2017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210812-7D92-4061-8666-33E5FF0E418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1058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96C3-1F42-476F-BF68-0478C74608EE}" type="datetimeFigureOut">
              <a:rPr lang="de-DE" smtClean="0"/>
              <a:t>02.06.2017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7D81-D40F-42C0-A55D-21721D26AE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6709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96C3-1F42-476F-BF68-0478C74608EE}" type="datetimeFigureOut">
              <a:rPr lang="de-DE" smtClean="0"/>
              <a:t>02.06.2017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7D81-D40F-42C0-A55D-21721D26AE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9116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96C3-1F42-476F-BF68-0478C74608EE}" type="datetimeFigureOut">
              <a:rPr lang="de-DE" smtClean="0"/>
              <a:t>02.06.2017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7D81-D40F-42C0-A55D-21721D26AE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6502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96C3-1F42-476F-BF68-0478C74608EE}" type="datetimeFigureOut">
              <a:rPr lang="de-DE" smtClean="0"/>
              <a:t>02.06.2017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7D81-D40F-42C0-A55D-21721D26AE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0666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96C3-1F42-476F-BF68-0478C74608EE}" type="datetimeFigureOut">
              <a:rPr lang="de-DE" smtClean="0"/>
              <a:t>02.06.2017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7D81-D40F-42C0-A55D-21721D26AE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2317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96C3-1F42-476F-BF68-0478C74608EE}" type="datetimeFigureOut">
              <a:rPr lang="de-DE" smtClean="0"/>
              <a:t>02.06.2017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7D81-D40F-42C0-A55D-21721D26AE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5245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96C3-1F42-476F-BF68-0478C74608EE}" type="datetimeFigureOut">
              <a:rPr lang="de-DE" smtClean="0"/>
              <a:t>02.06.2017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7D81-D40F-42C0-A55D-21721D26AE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4939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96C3-1F42-476F-BF68-0478C74608EE}" type="datetimeFigureOut">
              <a:rPr lang="de-DE" smtClean="0"/>
              <a:t>02.06.2017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7D81-D40F-42C0-A55D-21721D26AE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895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96C3-1F42-476F-BF68-0478C74608EE}" type="datetimeFigureOut">
              <a:rPr lang="de-DE" smtClean="0"/>
              <a:t>02.06.2017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7D81-D40F-42C0-A55D-21721D26AE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179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96C3-1F42-476F-BF68-0478C74608EE}" type="datetimeFigureOut">
              <a:rPr lang="de-DE" smtClean="0"/>
              <a:t>02.06.2017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7D81-D40F-42C0-A55D-21721D26AE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4224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96C3-1F42-476F-BF68-0478C74608EE}" type="datetimeFigureOut">
              <a:rPr lang="de-DE" smtClean="0"/>
              <a:t>02.06.2017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7D81-D40F-42C0-A55D-21721D26AE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1036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2B96C3-1F42-476F-BF68-0478C74608EE}" type="datetimeFigureOut">
              <a:rPr lang="de-DE" smtClean="0"/>
              <a:t>02.06.2017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2E7D81-D40F-42C0-A55D-21721D26AE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5405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03503" y="4554414"/>
            <a:ext cx="11415581" cy="2224129"/>
          </a:xfrm>
        </p:spPr>
        <p:txBody>
          <a:bodyPr anchor="t">
            <a:noAutofit/>
          </a:bodyPr>
          <a:lstStyle/>
          <a:p>
            <a:pPr algn="l"/>
            <a:r>
              <a:rPr lang="de-DE" sz="16000" dirty="0" err="1">
                <a:solidFill>
                  <a:srgbClr val="11E9CF"/>
                </a:solidFill>
                <a:latin typeface="Century Gothic" panose="020B0502020202020204" pitchFamily="34" charset="0"/>
              </a:rPr>
              <a:t>Webforms</a:t>
            </a:r>
            <a:endParaRPr lang="de-DE" sz="16000" dirty="0">
              <a:solidFill>
                <a:srgbClr val="11E9CF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03504" y="2705522"/>
            <a:ext cx="9228201" cy="1645920"/>
          </a:xfrm>
        </p:spPr>
        <p:txBody>
          <a:bodyPr anchor="b">
            <a:normAutofit/>
          </a:bodyPr>
          <a:lstStyle/>
          <a:p>
            <a:pPr algn="l"/>
            <a:r>
              <a:rPr lang="de-DE" sz="7200" dirty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rPr>
              <a:t>ASP.NET</a:t>
            </a:r>
          </a:p>
        </p:txBody>
      </p:sp>
      <p:cxnSp>
        <p:nvCxnSpPr>
          <p:cNvPr id="5" name="Gerader Verbinder 4"/>
          <p:cNvCxnSpPr/>
          <p:nvPr/>
        </p:nvCxnSpPr>
        <p:spPr>
          <a:xfrm flipV="1">
            <a:off x="603504" y="4448908"/>
            <a:ext cx="10993550" cy="4020"/>
          </a:xfrm>
          <a:prstGeom prst="line">
            <a:avLst/>
          </a:prstGeom>
          <a:ln w="34925">
            <a:solidFill>
              <a:srgbClr val="11E9C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1984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Web Services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Statuslos</a:t>
            </a:r>
          </a:p>
          <a:p>
            <a:r>
              <a:rPr lang="de-DE" dirty="0" smtClean="0"/>
              <a:t>HTTP Methoden </a:t>
            </a:r>
            <a:r>
              <a:rPr lang="de-DE" dirty="0" err="1" smtClean="0"/>
              <a:t>mappen</a:t>
            </a:r>
            <a:r>
              <a:rPr lang="de-DE" dirty="0" smtClean="0"/>
              <a:t> DB Methoden</a:t>
            </a:r>
          </a:p>
          <a:p>
            <a:r>
              <a:rPr lang="de-DE" dirty="0" smtClean="0"/>
              <a:t>Datenformate</a:t>
            </a:r>
          </a:p>
          <a:p>
            <a:pPr lvl="1"/>
            <a:r>
              <a:rPr lang="de-DE" dirty="0" smtClean="0"/>
              <a:t>SOAP, JSON, XML, CSV</a:t>
            </a:r>
          </a:p>
          <a:p>
            <a:r>
              <a:rPr lang="de-DE" dirty="0" smtClean="0"/>
              <a:t>API </a:t>
            </a:r>
          </a:p>
          <a:p>
            <a:r>
              <a:rPr lang="de-DE" dirty="0" smtClean="0"/>
              <a:t>API Keys für </a:t>
            </a:r>
            <a:r>
              <a:rPr lang="de-DE" dirty="0" err="1" smtClean="0"/>
              <a:t>authentifizierung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259583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Self</a:t>
            </a:r>
            <a:r>
              <a:rPr lang="de-DE" dirty="0" smtClean="0"/>
              <a:t> Service	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mtClean="0"/>
              <a:t>Excel zurückgeben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4898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ASP.NET Page </a:t>
            </a:r>
            <a:r>
              <a:rPr lang="de-DE" dirty="0" err="1" smtClean="0"/>
              <a:t>Methods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Mini Service</a:t>
            </a:r>
          </a:p>
          <a:p>
            <a:r>
              <a:rPr lang="de-DE" dirty="0"/>
              <a:t> &lt;</a:t>
            </a:r>
            <a:r>
              <a:rPr lang="de-DE" dirty="0" err="1"/>
              <a:t>asp:ScriptManager</a:t>
            </a:r>
            <a:r>
              <a:rPr lang="de-DE" dirty="0"/>
              <a:t> </a:t>
            </a:r>
            <a:r>
              <a:rPr lang="de-DE" dirty="0" err="1"/>
              <a:t>runat</a:t>
            </a:r>
            <a:r>
              <a:rPr lang="de-DE" dirty="0"/>
              <a:t>="</a:t>
            </a:r>
            <a:r>
              <a:rPr lang="de-DE" dirty="0" err="1"/>
              <a:t>server</a:t>
            </a:r>
            <a:r>
              <a:rPr lang="de-DE" dirty="0"/>
              <a:t>" </a:t>
            </a:r>
            <a:r>
              <a:rPr lang="de-DE" dirty="0" err="1"/>
              <a:t>AjaxFrameworkMode</a:t>
            </a:r>
            <a:r>
              <a:rPr lang="de-DE" dirty="0"/>
              <a:t>="Enabled" </a:t>
            </a:r>
            <a:r>
              <a:rPr lang="de-DE" dirty="0" err="1"/>
              <a:t>EnablePageMethods</a:t>
            </a:r>
            <a:r>
              <a:rPr lang="de-DE" dirty="0"/>
              <a:t>="</a:t>
            </a:r>
            <a:r>
              <a:rPr lang="de-DE" dirty="0" err="1"/>
              <a:t>true</a:t>
            </a:r>
            <a:r>
              <a:rPr lang="de-DE" dirty="0"/>
              <a:t>"&gt;</a:t>
            </a:r>
          </a:p>
          <a:p>
            <a:r>
              <a:rPr lang="de-DE" dirty="0"/>
              <a:t>  </a:t>
            </a:r>
            <a:r>
              <a:rPr lang="de-DE" dirty="0" err="1"/>
              <a:t>settings.AutoRedirectMode</a:t>
            </a:r>
            <a:r>
              <a:rPr lang="de-DE" dirty="0"/>
              <a:t> = </a:t>
            </a:r>
            <a:r>
              <a:rPr lang="de-DE" dirty="0" err="1"/>
              <a:t>RedirectMode.Off</a:t>
            </a:r>
            <a:r>
              <a:rPr lang="de-DE" dirty="0" smtClean="0"/>
              <a:t>;  bei </a:t>
            </a:r>
            <a:r>
              <a:rPr lang="de-DE" dirty="0" err="1" smtClean="0"/>
              <a:t>Friendlyurls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96277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ASMX Services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ASMX Template</a:t>
            </a:r>
          </a:p>
          <a:p>
            <a:r>
              <a:rPr lang="de-DE" dirty="0" smtClean="0"/>
              <a:t>Ala </a:t>
            </a:r>
            <a:r>
              <a:rPr lang="de-DE" dirty="0" err="1" smtClean="0"/>
              <a:t>PageMethod</a:t>
            </a:r>
            <a:endParaRPr lang="de-DE" dirty="0" smtClean="0"/>
          </a:p>
          <a:p>
            <a:r>
              <a:rPr lang="de-DE" dirty="0" smtClean="0"/>
              <a:t>Service Web Interface</a:t>
            </a:r>
          </a:p>
          <a:p>
            <a:r>
              <a:rPr lang="de-DE" dirty="0" err="1" smtClean="0"/>
              <a:t>ScriptMethod</a:t>
            </a:r>
            <a:r>
              <a:rPr lang="de-DE" dirty="0" smtClean="0"/>
              <a:t> </a:t>
            </a:r>
            <a:r>
              <a:rPr lang="de-DE" smtClean="0"/>
              <a:t>auf Klasse</a:t>
            </a:r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08585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Web API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3466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Push per </a:t>
            </a:r>
            <a:r>
              <a:rPr lang="de-DE" smtClean="0"/>
              <a:t>SignalR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1712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Azure</a:t>
            </a:r>
            <a:r>
              <a:rPr lang="de-DE" dirty="0" smtClean="0"/>
              <a:t> </a:t>
            </a:r>
            <a:r>
              <a:rPr lang="de-DE" dirty="0" err="1" smtClean="0"/>
              <a:t>Deploy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4345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Taschenrechner 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3818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74</Words>
  <Application>Microsoft Office PowerPoint</Application>
  <PresentationFormat>Breitbild</PresentationFormat>
  <Paragraphs>24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Century Gothic</vt:lpstr>
      <vt:lpstr>Office</vt:lpstr>
      <vt:lpstr>Webforms</vt:lpstr>
      <vt:lpstr>Web Services</vt:lpstr>
      <vt:lpstr>Self Service </vt:lpstr>
      <vt:lpstr>ASP.NET Page Methods</vt:lpstr>
      <vt:lpstr>ASMX Services</vt:lpstr>
      <vt:lpstr>Web API</vt:lpstr>
      <vt:lpstr>Push per SignalR</vt:lpstr>
      <vt:lpstr>Azure Deploy</vt:lpstr>
      <vt:lpstr>Taschenrechner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Webforms</dc:title>
  <dc:creator>juliaz@ppedv.de</dc:creator>
  <cp:lastModifiedBy>Preishuber</cp:lastModifiedBy>
  <cp:revision>113</cp:revision>
  <dcterms:created xsi:type="dcterms:W3CDTF">2016-10-05T12:31:26Z</dcterms:created>
  <dcterms:modified xsi:type="dcterms:W3CDTF">2017-06-02T11:54:22Z</dcterms:modified>
</cp:coreProperties>
</file>