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5" r:id="rId4"/>
    <p:sldId id="264" r:id="rId5"/>
    <p:sldId id="266" r:id="rId6"/>
    <p:sldId id="263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B86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12" d="100"/>
          <a:sy n="112" d="100"/>
        </p:scale>
        <p:origin x="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 smtClean="0">
                <a:solidFill>
                  <a:srgbClr val="11E9CF"/>
                </a:solidFill>
                <a:latin typeface="Century Gothic" panose="020B0502020202020204" pitchFamily="34" charset="0"/>
              </a:rPr>
              <a:t>Advanced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Dropdown im Detail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Dropdownlist Steuerelement</a:t>
            </a:r>
          </a:p>
          <a:p>
            <a:pPr lvl="1"/>
            <a:r>
              <a:rPr lang="de-DE" dirty="0" smtClean="0"/>
              <a:t>UI Designer</a:t>
            </a:r>
          </a:p>
          <a:p>
            <a:pPr lvl="1"/>
            <a:r>
              <a:rPr lang="de-DE" dirty="0" smtClean="0"/>
              <a:t>Datenquelle</a:t>
            </a:r>
          </a:p>
          <a:p>
            <a:pPr lvl="1"/>
            <a:r>
              <a:rPr lang="de-DE" dirty="0" smtClean="0"/>
              <a:t>Manuelle Listitems in ASPX</a:t>
            </a:r>
          </a:p>
          <a:p>
            <a:pPr lvl="1"/>
            <a:r>
              <a:rPr lang="de-DE" dirty="0" smtClean="0"/>
              <a:t>Per </a:t>
            </a:r>
            <a:r>
              <a:rPr lang="de-DE" smtClean="0"/>
              <a:t>Code Add</a:t>
            </a:r>
          </a:p>
          <a:p>
            <a:pPr lvl="1"/>
            <a:r>
              <a:rPr lang="de-DE" smtClean="0"/>
              <a:t>Autopostback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03" y="814388"/>
            <a:ext cx="2676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Excel File erzeugen </a:t>
            </a:r>
            <a:r>
              <a:rPr lang="de-DE" dirty="0" err="1" smtClean="0"/>
              <a:t>bzw</a:t>
            </a:r>
            <a:r>
              <a:rPr lang="de-DE" dirty="0" smtClean="0"/>
              <a:t> öffnen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Table Struktur</a:t>
            </a:r>
          </a:p>
          <a:p>
            <a:pPr lvl="1"/>
            <a:r>
              <a:rPr lang="de-DE" dirty="0" smtClean="0"/>
              <a:t>TR</a:t>
            </a:r>
          </a:p>
          <a:p>
            <a:pPr lvl="1"/>
            <a:r>
              <a:rPr lang="de-DE" dirty="0" smtClean="0"/>
              <a:t>TD</a:t>
            </a:r>
          </a:p>
          <a:p>
            <a:r>
              <a:rPr lang="de-DE" dirty="0" err="1" smtClean="0"/>
              <a:t>Response.ContentType</a:t>
            </a:r>
            <a:r>
              <a:rPr lang="de-DE" dirty="0" smtClean="0"/>
              <a:t>	</a:t>
            </a:r>
          </a:p>
          <a:p>
            <a:pPr lvl="1"/>
            <a:r>
              <a:rPr lang="de-DE" dirty="0" err="1" smtClean="0"/>
              <a:t>application</a:t>
            </a:r>
            <a:r>
              <a:rPr lang="de-DE" dirty="0" smtClean="0"/>
              <a:t>/vnd.ms-</a:t>
            </a:r>
            <a:r>
              <a:rPr lang="de-DE" dirty="0" err="1" smtClean="0"/>
              <a:t>excel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2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Write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Streams mit </a:t>
            </a:r>
            <a:r>
              <a:rPr lang="de-DE" dirty="0" err="1" smtClean="0"/>
              <a:t>StreamWriter</a:t>
            </a:r>
            <a:r>
              <a:rPr lang="de-DE" dirty="0" smtClean="0"/>
              <a:t> und </a:t>
            </a:r>
            <a:r>
              <a:rPr lang="de-DE" dirty="0" err="1" smtClean="0"/>
              <a:t>StreamReader</a:t>
            </a:r>
            <a:endParaRPr lang="de-DE" dirty="0" smtClean="0"/>
          </a:p>
          <a:p>
            <a:pPr lvl="1"/>
            <a:r>
              <a:rPr lang="de-DE" dirty="0" smtClean="0"/>
              <a:t>Am besten in </a:t>
            </a:r>
            <a:r>
              <a:rPr lang="de-DE" dirty="0" err="1" smtClean="0"/>
              <a:t>Using</a:t>
            </a:r>
            <a:endParaRPr lang="de-DE" dirty="0" smtClean="0"/>
          </a:p>
          <a:p>
            <a:pPr lvl="1"/>
            <a:r>
              <a:rPr lang="de-DE" dirty="0" err="1"/>
              <a:t>File.AppendText</a:t>
            </a:r>
            <a:endParaRPr lang="de-DE" dirty="0" smtClean="0"/>
          </a:p>
          <a:p>
            <a:r>
              <a:rPr lang="de-DE" dirty="0" smtClean="0"/>
              <a:t>Short</a:t>
            </a:r>
          </a:p>
          <a:p>
            <a:pPr lvl="1"/>
            <a:r>
              <a:rPr lang="de-DE" dirty="0" err="1"/>
              <a:t>File.ReadAllText</a:t>
            </a:r>
            <a:r>
              <a:rPr lang="de-DE" dirty="0"/>
              <a:t>(</a:t>
            </a:r>
            <a:r>
              <a:rPr lang="de-DE" dirty="0" err="1"/>
              <a:t>Server.MapPath</a:t>
            </a:r>
            <a:r>
              <a:rPr lang="de-DE" dirty="0"/>
              <a:t>("~/</a:t>
            </a:r>
            <a:r>
              <a:rPr lang="de-DE" dirty="0" err="1"/>
              <a:t>app_data</a:t>
            </a:r>
            <a:r>
              <a:rPr lang="de-DE" dirty="0"/>
              <a:t>/textfile.txt</a:t>
            </a:r>
            <a:r>
              <a:rPr lang="de-DE" dirty="0" smtClean="0"/>
              <a:t>")</a:t>
            </a:r>
          </a:p>
          <a:p>
            <a:pPr lvl="1"/>
            <a:r>
              <a:rPr lang="de-DE" dirty="0" err="1" smtClean="0"/>
              <a:t>File.WriteAllText</a:t>
            </a:r>
            <a:endParaRPr lang="de-DE" dirty="0" smtClean="0"/>
          </a:p>
          <a:p>
            <a:pPr lvl="1"/>
            <a:r>
              <a:rPr lang="de-DE" dirty="0" err="1" smtClean="0"/>
              <a:t>File.AppendAllText</a:t>
            </a:r>
            <a:r>
              <a:rPr lang="de-DE" dirty="0" smtClean="0"/>
              <a:t>(</a:t>
            </a:r>
            <a:r>
              <a:rPr lang="de-DE" dirty="0" err="1" smtClean="0"/>
              <a:t>Server.MapPath</a:t>
            </a:r>
            <a:r>
              <a:rPr lang="de-DE" dirty="0"/>
              <a:t>(@"~\</a:t>
            </a:r>
            <a:r>
              <a:rPr lang="de-DE" dirty="0" err="1"/>
              <a:t>app_data</a:t>
            </a:r>
            <a:r>
              <a:rPr lang="de-DE" dirty="0"/>
              <a:t>\email.txt</a:t>
            </a:r>
            <a:r>
              <a:rPr lang="de-DE" dirty="0" smtClean="0"/>
              <a:t>"),</a:t>
            </a:r>
            <a:r>
              <a:rPr lang="de-DE" dirty="0" err="1" smtClean="0"/>
              <a:t>email.Text</a:t>
            </a:r>
            <a:r>
              <a:rPr lang="de-DE" dirty="0" smtClean="0"/>
              <a:t> </a:t>
            </a:r>
            <a:r>
              <a:rPr lang="de-DE" dirty="0"/>
              <a:t>+ </a:t>
            </a:r>
            <a:r>
              <a:rPr lang="de-DE" dirty="0" err="1"/>
              <a:t>System.Environment.NewLine</a:t>
            </a:r>
            <a:r>
              <a:rPr lang="de-DE" dirty="0"/>
              <a:t>);</a:t>
            </a:r>
            <a:endParaRPr lang="de-DE" dirty="0" smtClean="0"/>
          </a:p>
          <a:p>
            <a:pPr lvl="1"/>
            <a:r>
              <a:rPr lang="de-DE" dirty="0" err="1"/>
              <a:t>Response.WriteFile</a:t>
            </a:r>
            <a:r>
              <a:rPr lang="de-DE" dirty="0"/>
              <a:t>(</a:t>
            </a:r>
            <a:r>
              <a:rPr lang="de-DE" dirty="0" err="1"/>
              <a:t>Server.MapPath</a:t>
            </a:r>
            <a:r>
              <a:rPr lang="de-DE" dirty="0"/>
              <a:t>("~/</a:t>
            </a:r>
            <a:r>
              <a:rPr lang="de-DE" dirty="0" err="1"/>
              <a:t>app_data</a:t>
            </a:r>
            <a:r>
              <a:rPr lang="de-DE" dirty="0"/>
              <a:t>/textfile.txt")</a:t>
            </a:r>
          </a:p>
        </p:txBody>
      </p:sp>
    </p:spTree>
    <p:extLst>
      <p:ext uri="{BB962C8B-B14F-4D97-AF65-F5344CB8AC3E}">
        <p14:creationId xmlns:p14="http://schemas.microsoft.com/office/powerpoint/2010/main" val="29894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List Lab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Tree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Controls sind hierarchisch</a:t>
            </a:r>
          </a:p>
          <a:p>
            <a:r>
              <a:rPr lang="de-DE" dirty="0" smtClean="0"/>
              <a:t>Diese können auch per Code erzeugt werden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047999" y="2963917"/>
            <a:ext cx="63167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Button </a:t>
            </a:r>
            <a:r>
              <a:rPr lang="de-DE" dirty="0" err="1"/>
              <a:t>btnSubmit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Button();</a:t>
            </a:r>
          </a:p>
          <a:p>
            <a:r>
              <a:rPr lang="de-DE" dirty="0"/>
              <a:t>btnSubmit.ID = "</a:t>
            </a:r>
            <a:r>
              <a:rPr lang="de-DE" dirty="0" err="1"/>
              <a:t>btnSubmit</a:t>
            </a:r>
            <a:r>
              <a:rPr lang="de-DE" dirty="0"/>
              <a:t>";</a:t>
            </a:r>
          </a:p>
          <a:p>
            <a:r>
              <a:rPr lang="de-DE" dirty="0" err="1"/>
              <a:t>btnSubmit.Text</a:t>
            </a:r>
            <a:r>
              <a:rPr lang="de-DE" dirty="0"/>
              <a:t> = "</a:t>
            </a:r>
            <a:r>
              <a:rPr lang="de-DE" dirty="0" err="1"/>
              <a:t>Submit</a:t>
            </a:r>
            <a:r>
              <a:rPr lang="de-DE" dirty="0"/>
              <a:t>";</a:t>
            </a:r>
          </a:p>
          <a:p>
            <a:r>
              <a:rPr lang="de-DE" dirty="0" err="1"/>
              <a:t>btnSubmit.Click</a:t>
            </a:r>
            <a:r>
              <a:rPr lang="de-DE" dirty="0"/>
              <a:t> +=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System.EventHandler</a:t>
            </a:r>
            <a:r>
              <a:rPr lang="de-DE" dirty="0"/>
              <a:t>(</a:t>
            </a:r>
            <a:r>
              <a:rPr lang="de-DE" dirty="0" err="1"/>
              <a:t>btnSubmit_Click</a:t>
            </a:r>
            <a:r>
              <a:rPr lang="de-DE" dirty="0"/>
              <a:t>);</a:t>
            </a:r>
          </a:p>
          <a:p>
            <a:r>
              <a:rPr lang="de-DE" dirty="0"/>
              <a:t>this.form1.Controls.Add(</a:t>
            </a:r>
            <a:r>
              <a:rPr lang="de-DE" dirty="0" err="1"/>
              <a:t>btnSubmit</a:t>
            </a:r>
            <a:r>
              <a:rPr lang="de-DE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4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FileUpload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FileUpload</a:t>
            </a:r>
            <a:r>
              <a:rPr lang="de-DE" dirty="0" smtClean="0"/>
              <a:t> Control</a:t>
            </a:r>
          </a:p>
          <a:p>
            <a:r>
              <a:rPr lang="de-DE" dirty="0" smtClean="0"/>
              <a:t>Button Click</a:t>
            </a:r>
          </a:p>
          <a:p>
            <a:pPr lvl="1"/>
            <a:r>
              <a:rPr lang="de-DE" dirty="0" err="1" smtClean="0"/>
              <a:t>Hasfile</a:t>
            </a:r>
            <a:endParaRPr lang="de-DE" dirty="0" smtClean="0"/>
          </a:p>
          <a:p>
            <a:pPr lvl="1"/>
            <a:r>
              <a:rPr lang="de-DE" dirty="0" err="1" smtClean="0"/>
              <a:t>SaveAs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6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SMTPserver</a:t>
            </a:r>
            <a:endParaRPr lang="de-DE" dirty="0" smtClean="0"/>
          </a:p>
          <a:p>
            <a:pPr lvl="1"/>
            <a:r>
              <a:rPr lang="de-DE" dirty="0" smtClean="0"/>
              <a:t>Direkt </a:t>
            </a:r>
            <a:r>
              <a:rPr lang="de-DE" dirty="0" err="1" smtClean="0"/>
              <a:t>vs</a:t>
            </a:r>
            <a:r>
              <a:rPr lang="de-DE" dirty="0" smtClean="0"/>
              <a:t> Pickup</a:t>
            </a:r>
          </a:p>
          <a:p>
            <a:r>
              <a:rPr lang="de-DE" dirty="0" err="1" smtClean="0"/>
              <a:t>Web.config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SmtpClient</a:t>
            </a:r>
            <a:endParaRPr lang="de-DE" dirty="0" smtClean="0"/>
          </a:p>
          <a:p>
            <a:r>
              <a:rPr lang="de-DE" dirty="0" err="1" smtClean="0"/>
              <a:t>MailObject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web.config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64723" y="148640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system.net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mailSettings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smtp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deliveryMethod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SpecifiedPickupDirectory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specifiedPickupDirectory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pickupDirectoryLocation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c:\temp\smtp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smtp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mailSettings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system.net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6928" y="5107419"/>
            <a:ext cx="1112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mc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SmtpClient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mc.Send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"hannesp@ppedv.de"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TextBox1.Text,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"Hallo Welt"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servus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0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Breitbild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Consolas</vt:lpstr>
      <vt:lpstr>Office</vt:lpstr>
      <vt:lpstr>Advanced</vt:lpstr>
      <vt:lpstr>Dropdown im Detail</vt:lpstr>
      <vt:lpstr>Excel File erzeugen bzw öffnen</vt:lpstr>
      <vt:lpstr>Read Write</vt:lpstr>
      <vt:lpstr>ToDo List Lab</vt:lpstr>
      <vt:lpstr>Control Tree </vt:lpstr>
      <vt:lpstr>FileUpload</vt:lpstr>
      <vt:lpstr>Sendmail</vt:lpstr>
      <vt:lpstr>web.config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121</cp:revision>
  <dcterms:created xsi:type="dcterms:W3CDTF">2016-10-05T12:31:26Z</dcterms:created>
  <dcterms:modified xsi:type="dcterms:W3CDTF">2018-06-06T06:05:27Z</dcterms:modified>
</cp:coreProperties>
</file>